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4344" r:id="rId2"/>
    <p:sldMasterId id="2147485144" r:id="rId3"/>
    <p:sldMasterId id="2147485162" r:id="rId4"/>
    <p:sldMasterId id="2147485174" r:id="rId5"/>
  </p:sldMasterIdLst>
  <p:notesMasterIdLst>
    <p:notesMasterId r:id="rId22"/>
  </p:notesMasterIdLst>
  <p:handoutMasterIdLst>
    <p:handoutMasterId r:id="rId23"/>
  </p:handoutMasterIdLst>
  <p:sldIdLst>
    <p:sldId id="270" r:id="rId6"/>
    <p:sldId id="271" r:id="rId7"/>
    <p:sldId id="283" r:id="rId8"/>
    <p:sldId id="279" r:id="rId9"/>
    <p:sldId id="280" r:id="rId10"/>
    <p:sldId id="281" r:id="rId11"/>
    <p:sldId id="277" r:id="rId12"/>
    <p:sldId id="278" r:id="rId13"/>
    <p:sldId id="272" r:id="rId14"/>
    <p:sldId id="284" r:id="rId15"/>
    <p:sldId id="286" r:id="rId16"/>
    <p:sldId id="273" r:id="rId17"/>
    <p:sldId id="274" r:id="rId18"/>
    <p:sldId id="275" r:id="rId19"/>
    <p:sldId id="282" r:id="rId20"/>
    <p:sldId id="287" r:id="rId21"/>
  </p:sldIdLst>
  <p:sldSz cx="9144000" cy="6858000" type="screen4x3"/>
  <p:notesSz cx="7010400" cy="9296400"/>
  <p:custDataLst>
    <p:tags r:id="rId24"/>
  </p:custDataLst>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578200"/>
    <a:srgbClr val="F57B17"/>
    <a:srgbClr val="F68E38"/>
    <a:srgbClr val="FFFF99"/>
    <a:srgbClr val="669900"/>
    <a:srgbClr val="FF00FF"/>
    <a:srgbClr val="FFC000"/>
    <a:srgbClr val="FBCDA7"/>
    <a:srgbClr val="A4CF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70" autoAdjust="0"/>
    <p:restoredTop sz="90744" autoAdjust="0"/>
  </p:normalViewPr>
  <p:slideViewPr>
    <p:cSldViewPr>
      <p:cViewPr>
        <p:scale>
          <a:sx n="70" d="100"/>
          <a:sy n="70" d="100"/>
        </p:scale>
        <p:origin x="-1458" y="-13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68580" cy="6858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gs" Target="tags/tag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wrap="square" lIns="93171" tIns="46586" rIns="93171" bIns="46586" numCol="1" anchor="t" anchorCtr="0" compatLnSpc="1">
            <a:prstTxWarp prst="textNoShape">
              <a:avLst/>
            </a:prstTxWarp>
          </a:bodyPr>
          <a:lstStyle>
            <a:lvl1pPr eaLnBrk="0" hangingPunct="0">
              <a:defRPr sz="1200">
                <a:latin typeface="Arial" charset="0"/>
                <a:ea typeface="ＭＳ Ｐゴシック" pitchFamily="-112" charset="-128"/>
                <a:cs typeface="+mn-cs"/>
              </a:defRPr>
            </a:lvl1pPr>
          </a:lstStyle>
          <a:p>
            <a:pPr>
              <a:defRPr/>
            </a:pPr>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wrap="square" lIns="93171" tIns="46586" rIns="93171" bIns="46586" numCol="1" anchor="t" anchorCtr="0" compatLnSpc="1">
            <a:prstTxWarp prst="textNoShape">
              <a:avLst/>
            </a:prstTxWarp>
          </a:bodyPr>
          <a:lstStyle>
            <a:lvl1pPr algn="r" eaLnBrk="0" hangingPunct="0">
              <a:defRPr sz="1200">
                <a:latin typeface="Arial" charset="0"/>
                <a:ea typeface="ＭＳ Ｐゴシック" pitchFamily="-112" charset="-128"/>
                <a:cs typeface="+mn-cs"/>
              </a:defRPr>
            </a:lvl1pPr>
          </a:lstStyle>
          <a:p>
            <a:pPr>
              <a:defRPr/>
            </a:pPr>
            <a:fld id="{93B15CF8-60EA-4A9A-AE4E-CCA887910CDF}" type="datetime1">
              <a:rPr lang="en-US"/>
              <a:pPr>
                <a:defRPr/>
              </a:pPr>
              <a:t>2/26/2013</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wrap="square" lIns="93171" tIns="46586" rIns="93171" bIns="46586" numCol="1" anchor="b" anchorCtr="0" compatLnSpc="1">
            <a:prstTxWarp prst="textNoShape">
              <a:avLst/>
            </a:prstTxWarp>
          </a:bodyPr>
          <a:lstStyle>
            <a:lvl1pPr eaLnBrk="0" hangingPunct="0">
              <a:defRPr sz="1200">
                <a:latin typeface="Arial" charset="0"/>
                <a:ea typeface="ＭＳ Ｐゴシック" pitchFamily="-112" charset="-128"/>
                <a:cs typeface="+mn-cs"/>
              </a:defRPr>
            </a:lvl1pPr>
          </a:lstStyle>
          <a:p>
            <a:pPr>
              <a:defRPr/>
            </a:pPr>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wrap="square" lIns="93171" tIns="46586" rIns="93171" bIns="46586" numCol="1" anchor="b" anchorCtr="0" compatLnSpc="1">
            <a:prstTxWarp prst="textNoShape">
              <a:avLst/>
            </a:prstTxWarp>
          </a:bodyPr>
          <a:lstStyle>
            <a:lvl1pPr algn="r" eaLnBrk="0" hangingPunct="0">
              <a:defRPr sz="1200">
                <a:latin typeface="Arial" charset="0"/>
                <a:ea typeface="ＭＳ Ｐゴシック" pitchFamily="-112" charset="-128"/>
                <a:cs typeface="+mn-cs"/>
              </a:defRPr>
            </a:lvl1pPr>
          </a:lstStyle>
          <a:p>
            <a:pPr>
              <a:defRPr/>
            </a:pPr>
            <a:fld id="{12F0900A-1053-480F-A5CE-EC4F351E0C53}" type="slidenum">
              <a:rPr lang="en-US"/>
              <a:pPr>
                <a:defRPr/>
              </a:pPr>
              <a:t>‹#›</a:t>
            </a:fld>
            <a:endParaRPr lang="en-US" dirty="0"/>
          </a:p>
        </p:txBody>
      </p:sp>
    </p:spTree>
    <p:extLst>
      <p:ext uri="{BB962C8B-B14F-4D97-AF65-F5344CB8AC3E}">
        <p14:creationId xmlns:p14="http://schemas.microsoft.com/office/powerpoint/2010/main" val="41528157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wrap="square" lIns="93171" tIns="46586" rIns="93171" bIns="46586" numCol="1" anchor="t" anchorCtr="0" compatLnSpc="1">
            <a:prstTxWarp prst="textNoShape">
              <a:avLst/>
            </a:prstTxWarp>
          </a:bodyPr>
          <a:lstStyle>
            <a:lvl1pPr eaLnBrk="0" hangingPunct="0">
              <a:defRPr sz="1200">
                <a:latin typeface="Arial" charset="0"/>
                <a:ea typeface="ＭＳ Ｐゴシック" pitchFamily="-112" charset="-128"/>
                <a:cs typeface="+mn-cs"/>
              </a:defRPr>
            </a:lvl1pPr>
          </a:lstStyle>
          <a:p>
            <a:pPr>
              <a:defRPr/>
            </a:pPr>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wrap="square" lIns="93171" tIns="46586" rIns="93171" bIns="46586" numCol="1" anchor="t" anchorCtr="0" compatLnSpc="1">
            <a:prstTxWarp prst="textNoShape">
              <a:avLst/>
            </a:prstTxWarp>
          </a:bodyPr>
          <a:lstStyle>
            <a:lvl1pPr algn="r" eaLnBrk="0" hangingPunct="0">
              <a:defRPr sz="1200">
                <a:latin typeface="Arial" charset="0"/>
                <a:ea typeface="ＭＳ Ｐゴシック" pitchFamily="-112" charset="-128"/>
                <a:cs typeface="+mn-cs"/>
              </a:defRPr>
            </a:lvl1pPr>
          </a:lstStyle>
          <a:p>
            <a:pPr>
              <a:defRPr/>
            </a:pPr>
            <a:fld id="{1FABFEA9-69F1-4607-868A-DBD1E2896608}" type="datetime1">
              <a:rPr lang="en-US"/>
              <a:pPr>
                <a:defRPr/>
              </a:pPr>
              <a:t>2/26/2013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3171" tIns="46586" rIns="93171" bIns="46586"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701040" y="4415791"/>
            <a:ext cx="5608320" cy="4183380"/>
          </a:xfrm>
          <a:prstGeom prst="rect">
            <a:avLst/>
          </a:prstGeom>
        </p:spPr>
        <p:txBody>
          <a:bodyPr vert="horz" wrap="square" lIns="93171" tIns="46586" rIns="93171" bIns="46586"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wrap="square" lIns="93171" tIns="46586" rIns="93171" bIns="46586" numCol="1" anchor="b" anchorCtr="0" compatLnSpc="1">
            <a:prstTxWarp prst="textNoShape">
              <a:avLst/>
            </a:prstTxWarp>
          </a:bodyPr>
          <a:lstStyle>
            <a:lvl1pPr eaLnBrk="0" hangingPunct="0">
              <a:defRPr sz="1200">
                <a:latin typeface="Arial" charset="0"/>
                <a:ea typeface="ＭＳ Ｐゴシック" pitchFamily="-112" charset="-128"/>
                <a:cs typeface="+mn-cs"/>
              </a:defRPr>
            </a:lvl1pPr>
          </a:lstStyle>
          <a:p>
            <a:pPr>
              <a:defRPr/>
            </a:pPr>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wrap="square" lIns="93171" tIns="46586" rIns="93171" bIns="46586" numCol="1" anchor="b" anchorCtr="0" compatLnSpc="1">
            <a:prstTxWarp prst="textNoShape">
              <a:avLst/>
            </a:prstTxWarp>
          </a:bodyPr>
          <a:lstStyle>
            <a:lvl1pPr algn="r" eaLnBrk="0" hangingPunct="0">
              <a:defRPr sz="1200">
                <a:latin typeface="Arial" charset="0"/>
                <a:ea typeface="ＭＳ Ｐゴシック" pitchFamily="-112" charset="-128"/>
                <a:cs typeface="+mn-cs"/>
              </a:defRPr>
            </a:lvl1pPr>
          </a:lstStyle>
          <a:p>
            <a:pPr>
              <a:defRPr/>
            </a:pPr>
            <a:fld id="{F78D90E1-64E1-47C9-BC5A-79DF47CB0056}" type="slidenum">
              <a:rPr lang="en-US"/>
              <a:pPr>
                <a:defRPr/>
              </a:pPr>
              <a:t>‹#›</a:t>
            </a:fld>
            <a:endParaRPr lang="en-US" dirty="0"/>
          </a:p>
        </p:txBody>
      </p:sp>
    </p:spTree>
    <p:extLst>
      <p:ext uri="{BB962C8B-B14F-4D97-AF65-F5344CB8AC3E}">
        <p14:creationId xmlns:p14="http://schemas.microsoft.com/office/powerpoint/2010/main" val="302860815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niso.org/workrooms/supplementa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8D90E1-64E1-47C9-BC5A-79DF47CB0056}" type="slidenum">
              <a:rPr lang="en-US" smtClean="0"/>
              <a:pPr>
                <a:defRPr/>
              </a:pPr>
              <a:t>1</a:t>
            </a:fld>
            <a:endParaRPr lang="en-US" dirty="0"/>
          </a:p>
        </p:txBody>
      </p:sp>
    </p:spTree>
    <p:extLst>
      <p:ext uri="{BB962C8B-B14F-4D97-AF65-F5344CB8AC3E}">
        <p14:creationId xmlns:p14="http://schemas.microsoft.com/office/powerpoint/2010/main" val="44861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8D90E1-64E1-47C9-BC5A-79DF47CB0056}" type="slidenum">
              <a:rPr lang="en-US" smtClean="0"/>
              <a:pPr>
                <a:defRPr/>
              </a:pPr>
              <a:t>10</a:t>
            </a:fld>
            <a:endParaRPr lang="en-US" dirty="0"/>
          </a:p>
        </p:txBody>
      </p:sp>
    </p:spTree>
    <p:extLst>
      <p:ext uri="{BB962C8B-B14F-4D97-AF65-F5344CB8AC3E}">
        <p14:creationId xmlns:p14="http://schemas.microsoft.com/office/powerpoint/2010/main" val="1505133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Linking</a:t>
            </a:r>
            <a:r>
              <a:rPr lang="en-US" baseline="0" dirty="0" smtClean="0"/>
              <a:t> to external data sets from journals and from external data sets to journals. Ideally, all liternature that refers to this data set would be listed in the meta-record at the repository level</a:t>
            </a:r>
            <a:endParaRPr lang="en-US" dirty="0"/>
          </a:p>
        </p:txBody>
      </p:sp>
      <p:sp>
        <p:nvSpPr>
          <p:cNvPr id="4" name="Slide Number Placeholder 3"/>
          <p:cNvSpPr>
            <a:spLocks noGrp="1"/>
          </p:cNvSpPr>
          <p:nvPr>
            <p:ph type="sldNum" sz="quarter" idx="10"/>
          </p:nvPr>
        </p:nvSpPr>
        <p:spPr/>
        <p:txBody>
          <a:bodyPr/>
          <a:lstStyle/>
          <a:p>
            <a:pPr>
              <a:defRPr/>
            </a:pPr>
            <a:fld id="{F78D90E1-64E1-47C9-BC5A-79DF47CB0056}" type="slidenum">
              <a:rPr lang="en-US" smtClean="0"/>
              <a:pPr>
                <a:defRPr/>
              </a:pPr>
              <a:t>11</a:t>
            </a:fld>
            <a:endParaRPr lang="en-US" dirty="0"/>
          </a:p>
        </p:txBody>
      </p:sp>
    </p:spTree>
    <p:extLst>
      <p:ext uri="{BB962C8B-B14F-4D97-AF65-F5344CB8AC3E}">
        <p14:creationId xmlns:p14="http://schemas.microsoft.com/office/powerpoint/2010/main" val="3103571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8D90E1-64E1-47C9-BC5A-79DF47CB0056}" type="slidenum">
              <a:rPr lang="en-US" smtClean="0"/>
              <a:pPr>
                <a:defRPr/>
              </a:pPr>
              <a:t>12</a:t>
            </a:fld>
            <a:endParaRPr lang="en-US" dirty="0"/>
          </a:p>
        </p:txBody>
      </p:sp>
    </p:spTree>
    <p:extLst>
      <p:ext uri="{BB962C8B-B14F-4D97-AF65-F5344CB8AC3E}">
        <p14:creationId xmlns:p14="http://schemas.microsoft.com/office/powerpoint/2010/main" val="3929933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8D90E1-64E1-47C9-BC5A-79DF47CB0056}" type="slidenum">
              <a:rPr lang="en-US" smtClean="0"/>
              <a:pPr>
                <a:defRPr/>
              </a:pPr>
              <a:t>13</a:t>
            </a:fld>
            <a:endParaRPr lang="en-US" dirty="0"/>
          </a:p>
        </p:txBody>
      </p:sp>
    </p:spTree>
    <p:extLst>
      <p:ext uri="{BB962C8B-B14F-4D97-AF65-F5344CB8AC3E}">
        <p14:creationId xmlns:p14="http://schemas.microsoft.com/office/powerpoint/2010/main" val="2588813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8D90E1-64E1-47C9-BC5A-79DF47CB0056}" type="slidenum">
              <a:rPr lang="en-US" smtClean="0"/>
              <a:pPr>
                <a:defRPr/>
              </a:pPr>
              <a:t>14</a:t>
            </a:fld>
            <a:endParaRPr lang="en-US" dirty="0"/>
          </a:p>
        </p:txBody>
      </p:sp>
    </p:spTree>
    <p:extLst>
      <p:ext uri="{BB962C8B-B14F-4D97-AF65-F5344CB8AC3E}">
        <p14:creationId xmlns:p14="http://schemas.microsoft.com/office/powerpoint/2010/main" val="1800568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Disappointing response, our reaction</a:t>
            </a:r>
            <a:r>
              <a:rPr lang="en-US" baseline="0" dirty="0" smtClean="0"/>
              <a:t> is to work with an industry group to cast a wider net.</a:t>
            </a:r>
            <a:endParaRPr lang="en-US" dirty="0" smtClean="0"/>
          </a:p>
          <a:p>
            <a:endParaRPr lang="en-US" dirty="0" smtClean="0"/>
          </a:p>
          <a:p>
            <a:r>
              <a:rPr lang="en-US" dirty="0" smtClean="0"/>
              <a:t>Expand </a:t>
            </a:r>
            <a:r>
              <a:rPr lang="en-US" dirty="0" smtClean="0"/>
              <a:t>the idea of IEEE survey to larger group through </a:t>
            </a:r>
            <a:r>
              <a:rPr lang="en-US" dirty="0" smtClean="0"/>
              <a:t>cooperation </a:t>
            </a:r>
            <a:r>
              <a:rPr lang="en-US" dirty="0" smtClean="0"/>
              <a:t>with STM</a:t>
            </a:r>
          </a:p>
          <a:p>
            <a:endParaRPr lang="en-US" dirty="0"/>
          </a:p>
        </p:txBody>
      </p:sp>
      <p:sp>
        <p:nvSpPr>
          <p:cNvPr id="4" name="Slide Number Placeholder 3"/>
          <p:cNvSpPr>
            <a:spLocks noGrp="1"/>
          </p:cNvSpPr>
          <p:nvPr>
            <p:ph type="sldNum" sz="quarter" idx="10"/>
          </p:nvPr>
        </p:nvSpPr>
        <p:spPr/>
        <p:txBody>
          <a:bodyPr/>
          <a:lstStyle/>
          <a:p>
            <a:pPr>
              <a:defRPr/>
            </a:pPr>
            <a:fld id="{0A7E19F1-43C6-4F06-A74B-1B90FCDA6702}" type="slidenum">
              <a:rPr lang="en-US" smtClean="0"/>
              <a:pPr>
                <a:defRPr/>
              </a:pPr>
              <a:t>15</a:t>
            </a:fld>
            <a:endParaRPr lang="en-US" dirty="0"/>
          </a:p>
        </p:txBody>
      </p:sp>
    </p:spTree>
    <p:extLst>
      <p:ext uri="{BB962C8B-B14F-4D97-AF65-F5344CB8AC3E}">
        <p14:creationId xmlns:p14="http://schemas.microsoft.com/office/powerpoint/2010/main" val="25908432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8D90E1-64E1-47C9-BC5A-79DF47CB0056}" type="slidenum">
              <a:rPr lang="en-US" smtClean="0"/>
              <a:pPr>
                <a:defRPr/>
              </a:pPr>
              <a:t>16</a:t>
            </a:fld>
            <a:endParaRPr lang="en-US" dirty="0"/>
          </a:p>
        </p:txBody>
      </p:sp>
    </p:spTree>
    <p:extLst>
      <p:ext uri="{BB962C8B-B14F-4D97-AF65-F5344CB8AC3E}">
        <p14:creationId xmlns:p14="http://schemas.microsoft.com/office/powerpoint/2010/main" val="3451975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8D90E1-64E1-47C9-BC5A-79DF47CB0056}" type="slidenum">
              <a:rPr lang="en-US" smtClean="0"/>
              <a:pPr>
                <a:defRPr/>
              </a:pPr>
              <a:t>2</a:t>
            </a:fld>
            <a:endParaRPr lang="en-US" dirty="0"/>
          </a:p>
        </p:txBody>
      </p:sp>
    </p:spTree>
    <p:extLst>
      <p:ext uri="{BB962C8B-B14F-4D97-AF65-F5344CB8AC3E}">
        <p14:creationId xmlns:p14="http://schemas.microsoft.com/office/powerpoint/2010/main" val="2712556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78D90E1-64E1-47C9-BC5A-79DF47CB0056}" type="slidenum">
              <a:rPr lang="en-US" smtClean="0"/>
              <a:pPr>
                <a:defRPr/>
              </a:pPr>
              <a:t>3</a:t>
            </a:fld>
            <a:endParaRPr lang="en-US" dirty="0"/>
          </a:p>
        </p:txBody>
      </p:sp>
    </p:spTree>
    <p:extLst>
      <p:ext uri="{BB962C8B-B14F-4D97-AF65-F5344CB8AC3E}">
        <p14:creationId xmlns:p14="http://schemas.microsoft.com/office/powerpoint/2010/main" val="2150863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3D9FDD-470D-4781-A475-10E0F81624AF}" type="slidenum">
              <a:rPr lang="en-US" smtClean="0"/>
              <a:t>4</a:t>
            </a:fld>
            <a:endParaRPr lang="en-US" dirty="0"/>
          </a:p>
        </p:txBody>
      </p:sp>
    </p:spTree>
    <p:extLst>
      <p:ext uri="{BB962C8B-B14F-4D97-AF65-F5344CB8AC3E}">
        <p14:creationId xmlns:p14="http://schemas.microsoft.com/office/powerpoint/2010/main" val="1294624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ＭＳ Ｐゴシック" pitchFamily="-112" charset="-128"/>
                <a:cs typeface="ＭＳ Ｐゴシック" pitchFamily="-112" charset="-128"/>
              </a:rPr>
              <a:t>a fun process in which every member in our committee compares their own top-3 trends for the next year with each other – we usually have between 16 and 20 participants, all from a good sample of multi-sized, cross-disciplinary publishing companies and each working at senior levels in business and technology development. This initially leads to a long list of potentially important trends. After several rounds of discussion, in which we compare, regroup and cluster certain trends, we come to an overall view for the main top-3 trends. This approach follows the </a:t>
            </a:r>
            <a:r>
              <a:rPr lang="en-US" sz="1200" b="1" i="0" kern="1200" dirty="0" smtClean="0">
                <a:solidFill>
                  <a:schemeClr val="tx1"/>
                </a:solidFill>
                <a:effectLst/>
                <a:latin typeface="+mn-lt"/>
                <a:ea typeface="ＭＳ Ｐゴシック" pitchFamily="-112" charset="-128"/>
                <a:cs typeface="ＭＳ Ｐゴシック" pitchFamily="-112" charset="-128"/>
              </a:rPr>
              <a:t>Delphi method</a:t>
            </a:r>
            <a:r>
              <a:rPr lang="en-US" sz="1200" b="0" i="0" kern="1200" dirty="0" smtClean="0">
                <a:solidFill>
                  <a:schemeClr val="tx1"/>
                </a:solidFill>
                <a:effectLst/>
                <a:latin typeface="+mn-lt"/>
                <a:ea typeface="ＭＳ Ｐゴシック" pitchFamily="-112" charset="-128"/>
                <a:cs typeface="ＭＳ Ｐゴシック" pitchFamily="-112" charset="-128"/>
              </a:rPr>
              <a:t>, which is a forecasting technique relying on panels of experts. The Delphi technique is based on the concept of ‘collective intelligence’ and was originally developed in the ‘40s and ‘50s during the Cold War to make future scenarios for the impact of technology on warfare.</a:t>
            </a: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683D9FDD-470D-4781-A475-10E0F81624AF}" type="slidenum">
              <a:rPr lang="en-US" smtClean="0"/>
              <a:t>5</a:t>
            </a:fld>
            <a:endParaRPr lang="en-US" dirty="0"/>
          </a:p>
        </p:txBody>
      </p:sp>
    </p:spTree>
    <p:extLst>
      <p:ext uri="{BB962C8B-B14F-4D97-AF65-F5344CB8AC3E}">
        <p14:creationId xmlns:p14="http://schemas.microsoft.com/office/powerpoint/2010/main" val="4279098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years running</a:t>
            </a:r>
            <a:endParaRPr lang="en-US" dirty="0"/>
          </a:p>
        </p:txBody>
      </p:sp>
      <p:sp>
        <p:nvSpPr>
          <p:cNvPr id="4" name="Slide Number Placeholder 3"/>
          <p:cNvSpPr>
            <a:spLocks noGrp="1"/>
          </p:cNvSpPr>
          <p:nvPr>
            <p:ph type="sldNum" sz="quarter" idx="10"/>
          </p:nvPr>
        </p:nvSpPr>
        <p:spPr/>
        <p:txBody>
          <a:bodyPr/>
          <a:lstStyle/>
          <a:p>
            <a:pPr>
              <a:defRPr/>
            </a:pPr>
            <a:fld id="{F78D90E1-64E1-47C9-BC5A-79DF47CB0056}" type="slidenum">
              <a:rPr lang="en-US" smtClean="0"/>
              <a:pPr>
                <a:defRPr/>
              </a:pPr>
              <a:t>6</a:t>
            </a:fld>
            <a:endParaRPr lang="en-US" dirty="0"/>
          </a:p>
        </p:txBody>
      </p:sp>
    </p:spTree>
    <p:extLst>
      <p:ext uri="{BB962C8B-B14F-4D97-AF65-F5344CB8AC3E}">
        <p14:creationId xmlns:p14="http://schemas.microsoft.com/office/powerpoint/2010/main" val="1958548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E39A1261-8630-4B3B-81ED-80BEB8CA63DF}" type="slidenum">
              <a:rPr lang="nl-NL" smtClean="0">
                <a:solidFill>
                  <a:prstClr val="black"/>
                </a:solidFill>
              </a:rPr>
              <a:pPr/>
              <a:t>7</a:t>
            </a:fld>
            <a:endParaRPr lang="nl-NL">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5E31D15-30B0-42C0-8BED-58A6E37E2423}" type="slidenum">
              <a:rPr lang="en-GB" smtClean="0">
                <a:solidFill>
                  <a:prstClr val="black"/>
                </a:solidFill>
              </a:rPr>
              <a:pPr>
                <a:defRPr/>
              </a:pPr>
              <a:t>8</a:t>
            </a:fld>
            <a:endParaRPr lang="en-GB" dirty="0">
              <a:solidFill>
                <a:prstClr val="black"/>
              </a:solidFill>
            </a:endParaRPr>
          </a:p>
        </p:txBody>
      </p:sp>
    </p:spTree>
    <p:extLst>
      <p:ext uri="{BB962C8B-B14F-4D97-AF65-F5344CB8AC3E}">
        <p14:creationId xmlns:p14="http://schemas.microsoft.com/office/powerpoint/2010/main" val="3268118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b="0" i="0" kern="1200" dirty="0" smtClean="0">
                <a:solidFill>
                  <a:schemeClr val="tx1"/>
                </a:solidFill>
                <a:effectLst/>
                <a:latin typeface="+mn-lt"/>
                <a:ea typeface="ＭＳ Ｐゴシック" pitchFamily="-112" charset="-128"/>
                <a:cs typeface="ＭＳ Ｐゴシック" pitchFamily="-112" charset="-128"/>
              </a:rPr>
              <a:t>The National Information Standards Organization (NISO) and the National Federation for Advanced Information Services (NFAIS) have published a new Recommended Practice on Online Supplemental Journal Article Materials (NISO RP-15-2013). Supplemental materials are increasingly being added to journal articles, but until now there has been no recognized set of practices to guide in the selection, delivery, discovery, and preservation of these materials. To address this gap, NISO and NFAIS jointly sponsored an initiative to establish best practices that would provide guidance to publishers and authors for management of supplemental materials and would address related problems for librarians, abstracting and indexing services, and repository administrators. The Supplemental Materials project involved two teams working in tandem: one to address business practices and one to focus on technical issues. This new publication is the combined outcome of the two groups' work.</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ＭＳ Ｐゴシック" pitchFamily="-112" charset="-128"/>
                <a:cs typeface="ＭＳ Ｐゴシック" pitchFamily="-112" charset="-128"/>
              </a:rPr>
              <a:t>"A key aspect of these recommendations is the distinction between what we define as Integral Content, which is content that is essential for the full understanding of the journal article, and what we have designated Additional Content, which provides relevant and useful expansion of the article's content," explains Marie McVeigh, Director, JCR and Bibliographic Policy, Thomson Reuters, and co-chair of the Business Working Group. "As this Recommended Practice makes clear," states Linda Beebe, co-chair of the Business Working Group who recently retired as Senior Director, PsycINFO, American Psychological Association, "Integral Content and Additional Content are likely to be treated differently throughout the entire lifecycle of a scientific article."</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ＭＳ Ｐゴシック" pitchFamily="-112" charset="-128"/>
                <a:cs typeface="ＭＳ Ｐゴシック" pitchFamily="-112" charset="-128"/>
              </a:rPr>
              <a:t>"Ensuring effective access, use, and long-term preservation of supplemental materials to journal articles requires up-front planning about persistent identifiers, metadata, file formats, and packaging," explained David Martinsen, Senior Scientist, Digital Publishing Strategy, American Chemical Society, and co-chair of the Technical Working Group. "These technical recommendations for handling of supplemental materials simplify much of that planning and decision-making, and will also ensure a standardized approach across publishers and publishing platforms," affirmed Alexander ('Sasha') Schwarzman, Content Technology Architect with OSA - The Optical Society, and co-chair of the Technical Working Group.</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ＭＳ Ｐゴシック" pitchFamily="-112" charset="-128"/>
                <a:cs typeface="ＭＳ Ｐゴシック" pitchFamily="-112" charset="-128"/>
              </a:rPr>
              <a:t>"Supplemental materials are appearing with increasing frequency and can no longer be effectively managed on a case-by-case basis," Todd Carpenter, NISO Executive Director, stated. "This new Recommended Practice will provide a consistent approach for publishers to use in handling these materials. Ensuring discovery, access, and preservation of these materials is in the interests not only of the authors and publishers, but also of the library community and end users.“</a:t>
            </a:r>
          </a:p>
          <a:p>
            <a:r>
              <a:rPr lang="en-US" sz="1200" b="1" i="0" kern="1200" dirty="0" smtClean="0">
                <a:solidFill>
                  <a:schemeClr val="tx1"/>
                </a:solidFill>
                <a:effectLst/>
                <a:latin typeface="+mn-lt"/>
                <a:ea typeface="ＭＳ Ｐゴシック" pitchFamily="-112" charset="-128"/>
                <a:cs typeface="ＭＳ Ｐゴシック" pitchFamily="-112" charset="-128"/>
              </a:rPr>
              <a:t>NISO and NFAIS Publish Recommended Practices for Online Supplemental Journal Article Materials</a:t>
            </a:r>
          </a:p>
          <a:p>
            <a:r>
              <a:rPr lang="en-US" sz="1200" b="0" i="0" kern="1200" dirty="0" smtClean="0">
                <a:solidFill>
                  <a:schemeClr val="tx1"/>
                </a:solidFill>
                <a:effectLst/>
                <a:latin typeface="+mn-lt"/>
                <a:ea typeface="ＭＳ Ｐゴシック" pitchFamily="-112" charset="-128"/>
                <a:cs typeface="ＭＳ Ｐゴシック" pitchFamily="-112" charset="-128"/>
              </a:rPr>
              <a:t>Baltimore, MD &amp; Philadelphia, PA - February 4, 2013 -The National Information Standards Organization (NISO) and the National Federation for Advanced Information Services (NFAIS) have published a new Recommended Practice on Online Supplemental Journal Article Materials (NISO RP-15-2013). Supplemental materials are increasingly being added to journal articles, but until now there has been no recognized set of practices to guide in the selection, delivery, discovery, and preservation of these materials. To address this gap, NISO and NFAIS jointly sponsored an initiative to establish best practices that would provide guidance to publishers and authors for management of supplemental materials and would address related problems for librarians, abstracting and indexing services, and repository administrators. The Supplemental Materials project involved two teams working in tandem: one to address business practices and one to focus on technical issues. This new publication is the combined outcome of the two groups' work.</a:t>
            </a:r>
            <a:br>
              <a:rPr lang="en-US" sz="1200" b="0" i="0" kern="1200" dirty="0" smtClean="0">
                <a:solidFill>
                  <a:schemeClr val="tx1"/>
                </a:solidFill>
                <a:effectLst/>
                <a:latin typeface="+mn-lt"/>
                <a:ea typeface="ＭＳ Ｐゴシック" pitchFamily="-112" charset="-128"/>
                <a:cs typeface="ＭＳ Ｐゴシック" pitchFamily="-112" charset="-128"/>
              </a:rPr>
            </a:br>
            <a:r>
              <a:rPr lang="en-US" sz="1200" b="0" i="0" kern="1200" dirty="0" smtClean="0">
                <a:solidFill>
                  <a:schemeClr val="tx1"/>
                </a:solidFill>
                <a:effectLst/>
                <a:latin typeface="+mn-lt"/>
                <a:ea typeface="ＭＳ Ｐゴシック" pitchFamily="-112" charset="-128"/>
                <a:cs typeface="ＭＳ Ｐゴシック" pitchFamily="-112" charset="-128"/>
              </a:rPr>
              <a:t/>
            </a:r>
            <a:br>
              <a:rPr lang="en-US" sz="1200" b="0" i="0" kern="1200" dirty="0" smtClean="0">
                <a:solidFill>
                  <a:schemeClr val="tx1"/>
                </a:solidFill>
                <a:effectLst/>
                <a:latin typeface="+mn-lt"/>
                <a:ea typeface="ＭＳ Ｐゴシック" pitchFamily="-112" charset="-128"/>
                <a:cs typeface="ＭＳ Ｐゴシック" pitchFamily="-112" charset="-128"/>
              </a:rPr>
            </a:br>
            <a:r>
              <a:rPr lang="en-US" sz="1200" b="0" i="0" kern="1200" dirty="0" smtClean="0">
                <a:solidFill>
                  <a:schemeClr val="tx1"/>
                </a:solidFill>
                <a:effectLst/>
                <a:latin typeface="+mn-lt"/>
                <a:ea typeface="ＭＳ Ｐゴシック" pitchFamily="-112" charset="-128"/>
                <a:cs typeface="ＭＳ Ｐゴシック" pitchFamily="-112" charset="-128"/>
              </a:rPr>
              <a:t>"A key aspect of these recommendations is the distinction between what we define as Integral Content, which is content that is essential for the full understanding of the journal article, and what we have designated Additional Content, which provides relevant and useful expansion of the article's content," explains Marie McVeigh, Director, JCR and Bibliographic Policy, Thomson Reuters, and co-chair of the Business Working Group. "As this Recommended Practice makes clear," states Linda Beebe, co-chair of the Business Working Group who recently retired as Senior Director, PsycINFO, American Psychological Association, "Integral Content and Additional Content are likely to be treated differently throughout the entire lifecycle of a scientific article."</a:t>
            </a:r>
            <a:br>
              <a:rPr lang="en-US" sz="1200" b="0" i="0" kern="1200" dirty="0" smtClean="0">
                <a:solidFill>
                  <a:schemeClr val="tx1"/>
                </a:solidFill>
                <a:effectLst/>
                <a:latin typeface="+mn-lt"/>
                <a:ea typeface="ＭＳ Ｐゴシック" pitchFamily="-112" charset="-128"/>
                <a:cs typeface="ＭＳ Ｐゴシック" pitchFamily="-112" charset="-128"/>
              </a:rPr>
            </a:br>
            <a:r>
              <a:rPr lang="en-US" sz="1200" b="0" i="0" kern="1200" dirty="0" smtClean="0">
                <a:solidFill>
                  <a:schemeClr val="tx1"/>
                </a:solidFill>
                <a:effectLst/>
                <a:latin typeface="+mn-lt"/>
                <a:ea typeface="ＭＳ Ｐゴシック" pitchFamily="-112" charset="-128"/>
                <a:cs typeface="ＭＳ Ｐゴシック" pitchFamily="-112" charset="-128"/>
              </a:rPr>
              <a:t/>
            </a:r>
            <a:br>
              <a:rPr lang="en-US" sz="1200" b="0" i="0" kern="1200" dirty="0" smtClean="0">
                <a:solidFill>
                  <a:schemeClr val="tx1"/>
                </a:solidFill>
                <a:effectLst/>
                <a:latin typeface="+mn-lt"/>
                <a:ea typeface="ＭＳ Ｐゴシック" pitchFamily="-112" charset="-128"/>
                <a:cs typeface="ＭＳ Ｐゴシック" pitchFamily="-112" charset="-128"/>
              </a:rPr>
            </a:br>
            <a:r>
              <a:rPr lang="en-US" sz="1200" b="0" i="0" kern="1200" dirty="0" smtClean="0">
                <a:solidFill>
                  <a:schemeClr val="tx1"/>
                </a:solidFill>
                <a:effectLst/>
                <a:latin typeface="+mn-lt"/>
                <a:ea typeface="ＭＳ Ｐゴシック" pitchFamily="-112" charset="-128"/>
                <a:cs typeface="ＭＳ Ｐゴシック" pitchFamily="-112" charset="-128"/>
              </a:rPr>
              <a:t>"Ensuring effective access, use, and long-term preservation of supplemental materials to journal articles requires up-front planning about persistent identifiers, metadata, file formats, and packaging," explained David Martinsen, Senior Scientist, Digital Publishing Strategy, American Chemical Society, and co-chair of the Technical Working Group. "These technical recommendations for handling of supplemental materials simplify much of that planning and decision-making, and will also ensure a standardized approach across publishers and publishing platforms," affirmed Alexander ('Sasha') Schwarzman, Content Technology Architect with OSA - The Optical Society, and co-chair of the Technical Working Group.</a:t>
            </a:r>
            <a:br>
              <a:rPr lang="en-US" sz="1200" b="0" i="0" kern="1200" dirty="0" smtClean="0">
                <a:solidFill>
                  <a:schemeClr val="tx1"/>
                </a:solidFill>
                <a:effectLst/>
                <a:latin typeface="+mn-lt"/>
                <a:ea typeface="ＭＳ Ｐゴシック" pitchFamily="-112" charset="-128"/>
                <a:cs typeface="ＭＳ Ｐゴシック" pitchFamily="-112" charset="-128"/>
              </a:rPr>
            </a:br>
            <a:r>
              <a:rPr lang="en-US" sz="1200" b="0" i="0" kern="1200" dirty="0" smtClean="0">
                <a:solidFill>
                  <a:schemeClr val="tx1"/>
                </a:solidFill>
                <a:effectLst/>
                <a:latin typeface="+mn-lt"/>
                <a:ea typeface="ＭＳ Ｐゴシック" pitchFamily="-112" charset="-128"/>
                <a:cs typeface="ＭＳ Ｐゴシック" pitchFamily="-112" charset="-128"/>
              </a:rPr>
              <a:t/>
            </a:r>
            <a:br>
              <a:rPr lang="en-US" sz="1200" b="0" i="0" kern="1200" dirty="0" smtClean="0">
                <a:solidFill>
                  <a:schemeClr val="tx1"/>
                </a:solidFill>
                <a:effectLst/>
                <a:latin typeface="+mn-lt"/>
                <a:ea typeface="ＭＳ Ｐゴシック" pitchFamily="-112" charset="-128"/>
                <a:cs typeface="ＭＳ Ｐゴシック" pitchFamily="-112" charset="-128"/>
              </a:rPr>
            </a:br>
            <a:r>
              <a:rPr lang="en-US" sz="1200" b="0" i="0" kern="1200" dirty="0" smtClean="0">
                <a:solidFill>
                  <a:schemeClr val="tx1"/>
                </a:solidFill>
                <a:effectLst/>
                <a:latin typeface="+mn-lt"/>
                <a:ea typeface="ＭＳ Ｐゴシック" pitchFamily="-112" charset="-128"/>
                <a:cs typeface="ＭＳ Ｐゴシック" pitchFamily="-112" charset="-128"/>
              </a:rPr>
              <a:t>"Supplemental materials are appearing with increasing frequency and can no longer be effectively managed on a case-by-case basis," Todd Carpenter, NISO Executive Director, stated. "This new Recommended Practice will provide a consistent approach for publishers to use in handling these materials. Ensuring discovery, access, and preservation of these materials is in the interests not only of the authors and publishers, but also of the library community and end users."</a:t>
            </a:r>
            <a:br>
              <a:rPr lang="en-US" sz="1200" b="0" i="0" kern="1200" dirty="0" smtClean="0">
                <a:solidFill>
                  <a:schemeClr val="tx1"/>
                </a:solidFill>
                <a:effectLst/>
                <a:latin typeface="+mn-lt"/>
                <a:ea typeface="ＭＳ Ｐゴシック" pitchFamily="-112" charset="-128"/>
                <a:cs typeface="ＭＳ Ｐゴシック" pitchFamily="-112" charset="-128"/>
              </a:rPr>
            </a:br>
            <a:r>
              <a:rPr lang="en-US" sz="1200" b="0" i="0" kern="1200" dirty="0" smtClean="0">
                <a:solidFill>
                  <a:schemeClr val="tx1"/>
                </a:solidFill>
                <a:effectLst/>
                <a:latin typeface="+mn-lt"/>
                <a:ea typeface="ＭＳ Ｐゴシック" pitchFamily="-112" charset="-128"/>
                <a:cs typeface="ＭＳ Ｐゴシック" pitchFamily="-112" charset="-128"/>
              </a:rPr>
              <a:t/>
            </a:r>
            <a:br>
              <a:rPr lang="en-US" sz="1200" b="0" i="0" kern="1200" dirty="0" smtClean="0">
                <a:solidFill>
                  <a:schemeClr val="tx1"/>
                </a:solidFill>
                <a:effectLst/>
                <a:latin typeface="+mn-lt"/>
                <a:ea typeface="ＭＳ Ｐゴシック" pitchFamily="-112" charset="-128"/>
                <a:cs typeface="ＭＳ Ｐゴシック" pitchFamily="-112" charset="-128"/>
              </a:rPr>
            </a:br>
            <a:r>
              <a:rPr lang="en-US" sz="1200" b="0" i="0" kern="1200" dirty="0" smtClean="0">
                <a:solidFill>
                  <a:schemeClr val="tx1"/>
                </a:solidFill>
                <a:effectLst/>
                <a:latin typeface="+mn-lt"/>
                <a:ea typeface="ＭＳ Ｐゴシック" pitchFamily="-112" charset="-128"/>
                <a:cs typeface="ＭＳ Ｐゴシック" pitchFamily="-112" charset="-128"/>
              </a:rPr>
              <a:t>"Electronic media and the Web have changed the nature of journal articles and what can be delivered along with the article," asserts Bonnie Lawlor, NFAIS Executive Director. "What hasn't changed is that the journal article constitutes the scholarly record and today's practices for handling them and their supporting materials must ensure that the information is available to future researchers. What is published outside the article as Supplemental Materials today may well be incorporated into a new type of article tomorrow."</a:t>
            </a:r>
            <a:br>
              <a:rPr lang="en-US" sz="1200" b="0" i="0" kern="1200" dirty="0" smtClean="0">
                <a:solidFill>
                  <a:schemeClr val="tx1"/>
                </a:solidFill>
                <a:effectLst/>
                <a:latin typeface="+mn-lt"/>
                <a:ea typeface="ＭＳ Ｐゴシック" pitchFamily="-112" charset="-128"/>
                <a:cs typeface="ＭＳ Ｐゴシック" pitchFamily="-112" charset="-128"/>
              </a:rPr>
            </a:br>
            <a:r>
              <a:rPr lang="en-US" sz="1200" b="0" i="0" kern="1200" dirty="0" smtClean="0">
                <a:solidFill>
                  <a:schemeClr val="tx1"/>
                </a:solidFill>
                <a:effectLst/>
                <a:latin typeface="+mn-lt"/>
                <a:ea typeface="ＭＳ Ｐゴシック" pitchFamily="-112" charset="-128"/>
                <a:cs typeface="ＭＳ Ｐゴシック" pitchFamily="-112" charset="-128"/>
              </a:rPr>
              <a:t/>
            </a:r>
            <a:br>
              <a:rPr lang="en-US" sz="1200" b="0" i="0" kern="1200" dirty="0" smtClean="0">
                <a:solidFill>
                  <a:schemeClr val="tx1"/>
                </a:solidFill>
                <a:effectLst/>
                <a:latin typeface="+mn-lt"/>
                <a:ea typeface="ＭＳ Ｐゴシック" pitchFamily="-112" charset="-128"/>
                <a:cs typeface="ＭＳ Ｐゴシック" pitchFamily="-112" charset="-128"/>
              </a:rPr>
            </a:br>
            <a:r>
              <a:rPr lang="en-US" sz="1200" b="0" i="0" kern="1200" dirty="0" smtClean="0">
                <a:solidFill>
                  <a:schemeClr val="tx1"/>
                </a:solidFill>
                <a:effectLst/>
                <a:latin typeface="+mn-lt"/>
                <a:ea typeface="ＭＳ Ｐゴシック" pitchFamily="-112" charset="-128"/>
                <a:cs typeface="ＭＳ Ｐゴシック" pitchFamily="-112" charset="-128"/>
              </a:rPr>
              <a:t>The Recommended Practice on Online Supplemental Journal Article Materials, a metadata schema, a tag library, and tagged examples are available from the NISO website at:</a:t>
            </a:r>
            <a:r>
              <a:rPr lang="en-US" sz="1200" b="0" i="0" u="sng" kern="1200" dirty="0" smtClean="0">
                <a:solidFill>
                  <a:schemeClr val="tx1"/>
                </a:solidFill>
                <a:effectLst/>
                <a:latin typeface="+mn-lt"/>
                <a:ea typeface="ＭＳ Ｐゴシック" pitchFamily="-112" charset="-128"/>
                <a:cs typeface="ＭＳ Ｐゴシック" pitchFamily="-112" charset="-128"/>
                <a:hlinkClick r:id="rId3"/>
              </a:rPr>
              <a:t>www.niso.org/workrooms/supplemental</a:t>
            </a:r>
            <a:r>
              <a:rPr lang="en-US" sz="1200" b="0" i="0" kern="1200" dirty="0" smtClean="0">
                <a:solidFill>
                  <a:schemeClr val="tx1"/>
                </a:solidFill>
                <a:effectLst/>
                <a:latin typeface="+mn-lt"/>
                <a:ea typeface="ＭＳ Ｐゴシック" pitchFamily="-112" charset="-128"/>
                <a:cs typeface="ＭＳ Ｐゴシック" pitchFamily="-112" charset="-128"/>
              </a:rPr>
              <a:t>. </a:t>
            </a:r>
            <a:br>
              <a:rPr lang="en-US" sz="1200" b="0" i="0" kern="1200" dirty="0" smtClean="0">
                <a:solidFill>
                  <a:schemeClr val="tx1"/>
                </a:solidFill>
                <a:effectLst/>
                <a:latin typeface="+mn-lt"/>
                <a:ea typeface="ＭＳ Ｐゴシック" pitchFamily="-112" charset="-128"/>
                <a:cs typeface="ＭＳ Ｐゴシック" pitchFamily="-112" charset="-128"/>
              </a:rPr>
            </a:br>
            <a:endParaRPr lang="en-US" sz="1200" b="0" i="0" kern="1200" dirty="0" smtClean="0">
              <a:solidFill>
                <a:schemeClr val="tx1"/>
              </a:solidFill>
              <a:effectLst/>
              <a:latin typeface="+mn-lt"/>
              <a:ea typeface="ＭＳ Ｐゴシック" pitchFamily="-112" charset="-128"/>
              <a:cs typeface="ＭＳ Ｐゴシック" pitchFamily="-112" charset="-128"/>
            </a:endParaRPr>
          </a:p>
          <a:p>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ＭＳ Ｐゴシック" pitchFamily="-112" charset="-128"/>
                <a:cs typeface="ＭＳ Ｐゴシック" pitchFamily="-112" charset="-128"/>
              </a:rPr>
              <a:t>"Electronic media and the Web have changed the nature of journal articles and what can be delivered along with the article," asserts Bonnie Lawlor, NFAIS Executive Director. "What hasn't changed is that the journal article constitutes the scholarly record and today's practices for handling them and their supporting materials must ensure that the information is available to future researchers. What is published outside the article as Supplemental Materials today may well be incorporated into a new type of article tomorrow."</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ＭＳ Ｐゴシック" pitchFamily="-112" charset="-128"/>
                <a:cs typeface="ＭＳ Ｐゴシック" pitchFamily="-112" charset="-128"/>
              </a:rPr>
              <a:t>The Recommended Practice on Online Supplemental Journal Article Materials, a metadata schema, a tag library, and tagged examples are available from the NISO website at:</a:t>
            </a:r>
            <a:r>
              <a:rPr lang="en-US" sz="1200" b="0" i="0" u="sng" kern="1200" dirty="0" smtClean="0">
                <a:solidFill>
                  <a:schemeClr val="tx1"/>
                </a:solidFill>
                <a:effectLst/>
                <a:latin typeface="+mn-lt"/>
                <a:ea typeface="ＭＳ Ｐゴシック" pitchFamily="-112" charset="-128"/>
                <a:cs typeface="ＭＳ Ｐゴシック" pitchFamily="-112" charset="-128"/>
                <a:hlinkClick r:id="rId3"/>
              </a:rPr>
              <a:t>www.niso.org/workrooms/supplemental</a:t>
            </a:r>
            <a:r>
              <a:rPr lang="en-US" sz="1200" b="0" i="0" kern="1200" dirty="0" smtClean="0">
                <a:solidFill>
                  <a:schemeClr val="tx1"/>
                </a:solidFill>
                <a:effectLst/>
                <a:latin typeface="+mn-lt"/>
                <a:ea typeface="ＭＳ Ｐゴシック" pitchFamily="-112" charset="-128"/>
                <a:cs typeface="ＭＳ Ｐゴシック" pitchFamily="-112" charset="-128"/>
              </a:rPr>
              <a:t>. </a:t>
            </a:r>
            <a:endParaRPr lang="en-US" dirty="0"/>
          </a:p>
        </p:txBody>
      </p:sp>
      <p:sp>
        <p:nvSpPr>
          <p:cNvPr id="4" name="Slide Number Placeholder 3"/>
          <p:cNvSpPr>
            <a:spLocks noGrp="1"/>
          </p:cNvSpPr>
          <p:nvPr>
            <p:ph type="sldNum" sz="quarter" idx="10"/>
          </p:nvPr>
        </p:nvSpPr>
        <p:spPr/>
        <p:txBody>
          <a:bodyPr/>
          <a:lstStyle/>
          <a:p>
            <a:pPr>
              <a:defRPr/>
            </a:pPr>
            <a:fld id="{F78D90E1-64E1-47C9-BC5A-79DF47CB0056}" type="slidenum">
              <a:rPr lang="en-US" smtClean="0"/>
              <a:pPr>
                <a:defRPr/>
              </a:pPr>
              <a:t>9</a:t>
            </a:fld>
            <a:endParaRPr lang="en-US" dirty="0"/>
          </a:p>
        </p:txBody>
      </p:sp>
    </p:spTree>
    <p:extLst>
      <p:ext uri="{BB962C8B-B14F-4D97-AF65-F5344CB8AC3E}">
        <p14:creationId xmlns:p14="http://schemas.microsoft.com/office/powerpoint/2010/main" val="3590589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IEEE_TAG_BLUE.png"/>
          <p:cNvPicPr>
            <a:picLocks noChangeAspect="1"/>
          </p:cNvPicPr>
          <p:nvPr userDrawn="1"/>
        </p:nvPicPr>
        <p:blipFill>
          <a:blip r:embed="rId3"/>
          <a:srcRect/>
          <a:stretch>
            <a:fillRect/>
          </a:stretch>
        </p:blipFill>
        <p:spPr bwMode="auto">
          <a:xfrm>
            <a:off x="7772400" y="6019800"/>
            <a:ext cx="1143000" cy="641350"/>
          </a:xfrm>
          <a:prstGeom prst="rect">
            <a:avLst/>
          </a:prstGeom>
          <a:noFill/>
          <a:ln w="9525">
            <a:noFill/>
            <a:miter lim="800000"/>
            <a:headEnd/>
            <a:tailEnd/>
          </a:ln>
        </p:spPr>
      </p:pic>
      <p:sp>
        <p:nvSpPr>
          <p:cNvPr id="3074" name="Rectangle 2"/>
          <p:cNvSpPr>
            <a:spLocks noGrp="1" noChangeArrowheads="1"/>
          </p:cNvSpPr>
          <p:nvPr>
            <p:ph type="ctrTitle"/>
          </p:nvPr>
        </p:nvSpPr>
        <p:spPr>
          <a:xfrm>
            <a:off x="1295400" y="822325"/>
            <a:ext cx="7162800" cy="1143000"/>
          </a:xfrm>
        </p:spPr>
        <p:txBody>
          <a:bodyPr/>
          <a:lstStyle>
            <a:lvl1pPr>
              <a:lnSpc>
                <a:spcPct val="90000"/>
              </a:lnSpc>
              <a:defRPr sz="4400">
                <a:solidFill>
                  <a:schemeClr val="bg1"/>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1271588" y="3962400"/>
            <a:ext cx="3919537" cy="1752600"/>
          </a:xfrm>
        </p:spPr>
        <p:txBody>
          <a:bodyPr/>
          <a:lstStyle>
            <a:lvl1pPr marL="0" indent="0">
              <a:lnSpc>
                <a:spcPct val="90000"/>
              </a:lnSpc>
              <a:buFont typeface="Wingdings" pitchFamily="28" charset="2"/>
              <a:buNone/>
              <a:defRPr sz="2200" b="1">
                <a:solidFill>
                  <a:schemeClr val="tx2"/>
                </a:solidFil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489685AC-5BEB-4351-BACB-86569DEB9FCC}" type="datetime1">
              <a:rPr lang="en-US"/>
              <a:pPr>
                <a:defRPr/>
              </a:pPr>
              <a:t>2/26/2013</a:t>
            </a:fld>
            <a:endParaRPr lang="en-US" dirty="0"/>
          </a:p>
        </p:txBody>
      </p:sp>
      <p:sp>
        <p:nvSpPr>
          <p:cNvPr id="6" name="Slide Number Placeholder 10"/>
          <p:cNvSpPr>
            <a:spLocks noGrp="1"/>
          </p:cNvSpPr>
          <p:nvPr>
            <p:ph type="sldNum" sz="quarter" idx="11"/>
          </p:nvPr>
        </p:nvSpPr>
        <p:spPr/>
        <p:txBody>
          <a:bodyPr/>
          <a:lstStyle>
            <a:lvl1pPr>
              <a:defRPr/>
            </a:lvl1pPr>
          </a:lstStyle>
          <a:p>
            <a:pPr>
              <a:defRPr/>
            </a:pPr>
            <a:fld id="{A9A1697A-F767-4505-9B54-8E8BA59D9C5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DE27630D-8659-428E-AF60-F1670F28E832}" type="datetime1">
              <a:rPr lang="en-US"/>
              <a:pPr>
                <a:defRPr/>
              </a:pPr>
              <a:t>2/26/2013</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62429640-01E3-4031-A7B3-AD65901D851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C66052D-9598-41AF-BA05-09433C1398FF}" type="datetime1">
              <a:rPr lang="en-US"/>
              <a:pPr>
                <a:defRPr/>
              </a:pPr>
              <a:t>2/26/2013</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5F68CD33-C4B5-4C7A-8139-339B2615550F}"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76275" y="609600"/>
            <a:ext cx="7848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76275" y="200025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76775" y="200025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76775" y="413385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66750" y="590550"/>
            <a:ext cx="7848600" cy="1143000"/>
          </a:xfrm>
        </p:spPr>
        <p:txBody>
          <a:bodyPr/>
          <a:lstStyle/>
          <a:p>
            <a:r>
              <a:rPr lang="en-US" smtClean="0"/>
              <a:t>Click to edit Master title style</a:t>
            </a:r>
            <a:endParaRPr lang="en-US" dirty="0"/>
          </a:p>
        </p:txBody>
      </p:sp>
      <p:sp>
        <p:nvSpPr>
          <p:cNvPr id="3" name="Content Placeholder 2"/>
          <p:cNvSpPr>
            <a:spLocks noGrp="1"/>
          </p:cNvSpPr>
          <p:nvPr>
            <p:ph sz="quarter" idx="1"/>
          </p:nvPr>
        </p:nvSpPr>
        <p:spPr>
          <a:xfrm>
            <a:off x="609600" y="19812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4610100" y="19812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41148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10100" y="41148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590550"/>
            <a:ext cx="78486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5325"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4695825" y="19812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95825" y="41148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76275" y="609600"/>
            <a:ext cx="78486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10100"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1_Historical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Slide_B.pn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5" name="Picture 7" descr="IEEE_TAG_WHITE.png"/>
          <p:cNvPicPr>
            <a:picLocks noChangeAspect="1"/>
          </p:cNvPicPr>
          <p:nvPr/>
        </p:nvPicPr>
        <p:blipFill>
          <a:blip r:embed="rId4"/>
          <a:srcRect/>
          <a:stretch>
            <a:fillRect/>
          </a:stretch>
        </p:blipFill>
        <p:spPr bwMode="auto">
          <a:xfrm>
            <a:off x="7772400" y="6019800"/>
            <a:ext cx="1143000" cy="641350"/>
          </a:xfrm>
          <a:prstGeom prst="rect">
            <a:avLst/>
          </a:prstGeom>
          <a:noFill/>
          <a:ln w="9525">
            <a:noFill/>
            <a:miter lim="800000"/>
            <a:headEnd/>
            <a:tailEnd/>
          </a:ln>
        </p:spPr>
      </p:pic>
      <p:sp>
        <p:nvSpPr>
          <p:cNvPr id="3074" name="Rectangle 2"/>
          <p:cNvSpPr>
            <a:spLocks noGrp="1" noChangeArrowheads="1"/>
          </p:cNvSpPr>
          <p:nvPr>
            <p:ph type="ctrTitle"/>
          </p:nvPr>
        </p:nvSpPr>
        <p:spPr>
          <a:xfrm>
            <a:off x="700121" y="1150964"/>
            <a:ext cx="7962600" cy="1143000"/>
          </a:xfrm>
        </p:spPr>
        <p:txBody>
          <a:bodyPr/>
          <a:lstStyle>
            <a:lvl1pPr>
              <a:lnSpc>
                <a:spcPct val="90000"/>
              </a:lnSpc>
              <a:defRPr sz="4400">
                <a:solidFill>
                  <a:srgbClr val="005582"/>
                </a:solidFill>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705731" y="3297303"/>
            <a:ext cx="6760391" cy="1234440"/>
          </a:xfrm>
        </p:spPr>
        <p:txBody>
          <a:bodyPr/>
          <a:lstStyle>
            <a:lvl1pPr marL="0" indent="0">
              <a:lnSpc>
                <a:spcPct val="90000"/>
              </a:lnSpc>
              <a:buFont typeface="Wingdings" pitchFamily="28" charset="2"/>
              <a:buNone/>
              <a:defRPr sz="2200" b="1">
                <a:solidFill>
                  <a:srgbClr val="808080"/>
                </a:solidFill>
              </a:defRPr>
            </a:lvl1pPr>
          </a:lstStyle>
          <a:p>
            <a:r>
              <a:rPr lang="en-US" dirty="0" smtClean="0"/>
              <a:t>Click to edit Master subtitle style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_Users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Slide_C.pn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5" name="Picture 7" descr="IEEE_TAG_WHITE.png"/>
          <p:cNvPicPr>
            <a:picLocks noChangeAspect="1"/>
          </p:cNvPicPr>
          <p:nvPr/>
        </p:nvPicPr>
        <p:blipFill>
          <a:blip r:embed="rId4"/>
          <a:srcRect/>
          <a:stretch>
            <a:fillRect/>
          </a:stretch>
        </p:blipFill>
        <p:spPr bwMode="auto">
          <a:xfrm>
            <a:off x="7772400" y="6019800"/>
            <a:ext cx="1143000" cy="641350"/>
          </a:xfrm>
          <a:prstGeom prst="rect">
            <a:avLst/>
          </a:prstGeom>
          <a:noFill/>
          <a:ln w="9525">
            <a:noFill/>
            <a:miter lim="800000"/>
            <a:headEnd/>
            <a:tailEnd/>
          </a:ln>
        </p:spPr>
      </p:pic>
      <p:sp>
        <p:nvSpPr>
          <p:cNvPr id="3074" name="Rectangle 2"/>
          <p:cNvSpPr>
            <a:spLocks noGrp="1" noChangeArrowheads="1"/>
          </p:cNvSpPr>
          <p:nvPr>
            <p:ph type="ctrTitle"/>
          </p:nvPr>
        </p:nvSpPr>
        <p:spPr>
          <a:xfrm>
            <a:off x="704705" y="1155210"/>
            <a:ext cx="7848600" cy="1143000"/>
          </a:xfrm>
        </p:spPr>
        <p:txBody>
          <a:bodyPr/>
          <a:lstStyle>
            <a:lvl1pPr>
              <a:lnSpc>
                <a:spcPct val="90000"/>
              </a:lnSpc>
              <a:defRPr sz="4400">
                <a:solidFill>
                  <a:srgbClr val="005087"/>
                </a:solidFill>
              </a:defRPr>
            </a:lvl1pPr>
          </a:lstStyle>
          <a:p>
            <a:r>
              <a:rPr lang="en-US" dirty="0" smtClean="0"/>
              <a:t>Click to edit Master title style</a:t>
            </a:r>
            <a:endParaRPr lang="en-US" dirty="0"/>
          </a:p>
        </p:txBody>
      </p:sp>
      <p:sp>
        <p:nvSpPr>
          <p:cNvPr id="6" name="Rectangle 3"/>
          <p:cNvSpPr>
            <a:spLocks noGrp="1" noChangeArrowheads="1"/>
          </p:cNvSpPr>
          <p:nvPr>
            <p:ph type="subTitle" idx="1"/>
          </p:nvPr>
        </p:nvSpPr>
        <p:spPr>
          <a:xfrm>
            <a:off x="705731" y="3297304"/>
            <a:ext cx="6760391" cy="1234440"/>
          </a:xfrm>
        </p:spPr>
        <p:txBody>
          <a:bodyPr/>
          <a:lstStyle>
            <a:lvl1pPr marL="0" indent="0">
              <a:lnSpc>
                <a:spcPct val="90000"/>
              </a:lnSpc>
              <a:buFont typeface="Wingdings" pitchFamily="28" charset="2"/>
              <a:buNone/>
              <a:defRPr sz="2200" b="1">
                <a:solidFill>
                  <a:srgbClr val="808080"/>
                </a:solidFill>
              </a:defRPr>
            </a:lvl1pPr>
          </a:lstStyle>
          <a:p>
            <a:r>
              <a:rPr lang="en-US" dirty="0" smtClean="0"/>
              <a:t>Click to edit Master subtitle style</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3_Technology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TitleSlide_D.pn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5" name="Picture 7" descr="IEEE_TAG_WHITE.png"/>
          <p:cNvPicPr>
            <a:picLocks noChangeAspect="1"/>
          </p:cNvPicPr>
          <p:nvPr/>
        </p:nvPicPr>
        <p:blipFill>
          <a:blip r:embed="rId4"/>
          <a:srcRect/>
          <a:stretch>
            <a:fillRect/>
          </a:stretch>
        </p:blipFill>
        <p:spPr bwMode="auto">
          <a:xfrm>
            <a:off x="7772400" y="6019800"/>
            <a:ext cx="1143000" cy="641350"/>
          </a:xfrm>
          <a:prstGeom prst="rect">
            <a:avLst/>
          </a:prstGeom>
          <a:noFill/>
          <a:ln w="9525">
            <a:noFill/>
            <a:miter lim="800000"/>
            <a:headEnd/>
            <a:tailEnd/>
          </a:ln>
        </p:spPr>
      </p:pic>
      <p:sp>
        <p:nvSpPr>
          <p:cNvPr id="3074" name="Rectangle 2"/>
          <p:cNvSpPr>
            <a:spLocks noGrp="1" noChangeArrowheads="1"/>
          </p:cNvSpPr>
          <p:nvPr>
            <p:ph type="ctrTitle"/>
          </p:nvPr>
        </p:nvSpPr>
        <p:spPr>
          <a:xfrm>
            <a:off x="704088" y="1152144"/>
            <a:ext cx="7964424" cy="1143000"/>
          </a:xfrm>
        </p:spPr>
        <p:txBody>
          <a:bodyPr/>
          <a:lstStyle>
            <a:lvl1pPr>
              <a:lnSpc>
                <a:spcPct val="90000"/>
              </a:lnSpc>
              <a:defRPr sz="4400">
                <a:solidFill>
                  <a:srgbClr val="005087"/>
                </a:solidFill>
              </a:defRPr>
            </a:lvl1pPr>
          </a:lstStyle>
          <a:p>
            <a:r>
              <a:rPr lang="en-US" dirty="0" smtClean="0"/>
              <a:t>Click to edit Master title style</a:t>
            </a:r>
            <a:endParaRPr lang="en-US" dirty="0"/>
          </a:p>
        </p:txBody>
      </p:sp>
      <p:sp>
        <p:nvSpPr>
          <p:cNvPr id="6" name="Rectangle 3"/>
          <p:cNvSpPr>
            <a:spLocks noGrp="1" noChangeArrowheads="1"/>
          </p:cNvSpPr>
          <p:nvPr>
            <p:ph type="subTitle" idx="1"/>
          </p:nvPr>
        </p:nvSpPr>
        <p:spPr>
          <a:xfrm>
            <a:off x="705731" y="3297304"/>
            <a:ext cx="6760391" cy="1234440"/>
          </a:xfrm>
        </p:spPr>
        <p:txBody>
          <a:bodyPr/>
          <a:lstStyle>
            <a:lvl1pPr marL="0" indent="0">
              <a:lnSpc>
                <a:spcPct val="90000"/>
              </a:lnSpc>
              <a:buFont typeface="Wingdings" pitchFamily="28" charset="2"/>
              <a:buNone/>
              <a:defRPr sz="2200" b="1">
                <a:solidFill>
                  <a:srgbClr val="808080"/>
                </a:solidFill>
              </a:defRPr>
            </a:lvl1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FontTx/>
              <a:buBlip>
                <a:blip r:embed="rId2"/>
              </a:buBlip>
              <a:defRPr/>
            </a:lvl1pPr>
            <a:lvl2pPr>
              <a:buClr>
                <a:schemeClr val="tx1">
                  <a:lumMod val="65000"/>
                  <a:lumOff val="35000"/>
                </a:schemeClr>
              </a:buClr>
              <a:defRPr/>
            </a:lvl2pPr>
            <a:lvl3pPr>
              <a:buClr>
                <a:schemeClr val="tx1">
                  <a:lumMod val="65000"/>
                  <a:lumOff val="35000"/>
                </a:schemeClr>
              </a:buClr>
              <a:defRPr/>
            </a:lvl3pPr>
            <a:lvl4pPr>
              <a:buClr>
                <a:schemeClr val="tx1">
                  <a:lumMod val="65000"/>
                  <a:lumOff val="35000"/>
                </a:schemeClr>
              </a:buClr>
              <a:defRPr/>
            </a:lvl4pPr>
            <a:lvl5pPr>
              <a:buClr>
                <a:schemeClr val="tx1">
                  <a:lumMod val="65000"/>
                  <a:lumOff val="3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7A67F3B2-440C-430A-B110-B4990A3595B5}" type="datetime1">
              <a:rPr lang="en-US"/>
              <a:pPr>
                <a:defRPr/>
              </a:pPr>
              <a:t>2/26/2013</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E51E122C-7D88-485D-A2BE-E5F55E203F16}"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6" descr="IEEE_TAG_BLUE.png"/>
          <p:cNvPicPr>
            <a:picLocks noChangeAspect="1"/>
          </p:cNvPicPr>
          <p:nvPr/>
        </p:nvPicPr>
        <p:blipFill>
          <a:blip r:embed="rId3" cstate="print"/>
          <a:srcRect/>
          <a:stretch>
            <a:fillRect/>
          </a:stretch>
        </p:blipFill>
        <p:spPr bwMode="auto">
          <a:xfrm>
            <a:off x="7772400" y="6019800"/>
            <a:ext cx="1143000" cy="641350"/>
          </a:xfrm>
          <a:prstGeom prst="rect">
            <a:avLst/>
          </a:prstGeom>
          <a:noFill/>
          <a:ln w="9525">
            <a:noFill/>
            <a:miter lim="800000"/>
            <a:headEnd/>
            <a:tailEnd/>
          </a:ln>
        </p:spPr>
      </p:pic>
      <p:sp>
        <p:nvSpPr>
          <p:cNvPr id="3074" name="Rectangle 2"/>
          <p:cNvSpPr>
            <a:spLocks noGrp="1" noChangeArrowheads="1"/>
          </p:cNvSpPr>
          <p:nvPr>
            <p:ph type="ctrTitle"/>
          </p:nvPr>
        </p:nvSpPr>
        <p:spPr>
          <a:xfrm>
            <a:off x="1295400" y="822325"/>
            <a:ext cx="7162800" cy="1143000"/>
          </a:xfrm>
        </p:spPr>
        <p:txBody>
          <a:bodyPr/>
          <a:lstStyle>
            <a:lvl1pPr>
              <a:lnSpc>
                <a:spcPct val="90000"/>
              </a:lnSpc>
              <a:defRPr sz="4400">
                <a:solidFill>
                  <a:schemeClr val="bg1"/>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1271588" y="3962400"/>
            <a:ext cx="3919537" cy="1752600"/>
          </a:xfrm>
        </p:spPr>
        <p:txBody>
          <a:bodyPr/>
          <a:lstStyle>
            <a:lvl1pPr marL="0" indent="0">
              <a:lnSpc>
                <a:spcPct val="90000"/>
              </a:lnSpc>
              <a:buFont typeface="Wingdings" pitchFamily="28" charset="2"/>
              <a:buNone/>
              <a:defRPr sz="2200" b="1">
                <a:solidFill>
                  <a:schemeClr val="tx2"/>
                </a:solidFill>
              </a:defRPr>
            </a:lvl1pPr>
          </a:lstStyle>
          <a:p>
            <a:r>
              <a:rPr lang="en-US" smtClean="0"/>
              <a:t>Click to edit Master subtitle style</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FontTx/>
              <a:buBlip>
                <a:blip r:embed="rId2"/>
              </a:buBlip>
              <a:defRPr/>
            </a:lvl1pPr>
            <a:lvl2pPr>
              <a:buClr>
                <a:schemeClr val="tx1">
                  <a:lumMod val="65000"/>
                  <a:lumOff val="35000"/>
                </a:schemeClr>
              </a:buClr>
              <a:defRPr/>
            </a:lvl2pPr>
            <a:lvl3pPr>
              <a:buClr>
                <a:schemeClr val="tx1">
                  <a:lumMod val="65000"/>
                  <a:lumOff val="35000"/>
                </a:schemeClr>
              </a:buClr>
              <a:defRPr/>
            </a:lvl3pPr>
            <a:lvl4pPr>
              <a:buClr>
                <a:schemeClr val="tx1">
                  <a:lumMod val="65000"/>
                  <a:lumOff val="35000"/>
                </a:schemeClr>
              </a:buClr>
              <a:defRPr/>
            </a:lvl4pPr>
            <a:lvl5pPr>
              <a:buClr>
                <a:schemeClr val="tx1">
                  <a:lumMod val="65000"/>
                  <a:lumOff val="3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C8F0CC36-E85A-499C-BD7D-992141B72133}" type="datetime1">
              <a:rPr lang="en-US"/>
              <a:pPr>
                <a:defRPr/>
              </a:pPr>
              <a:t>2/26/2013</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CC493782-268E-451B-9537-752D90BD6578}"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FC7081FA-EB4E-449D-8CD9-961FE785E60D}" type="datetime1">
              <a:rPr lang="en-US"/>
              <a:pPr>
                <a:defRPr/>
              </a:pPr>
              <a:t>2/26/2013</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3D9D78C0-165C-463B-B242-0FB830A641BE}"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B191FEF0-ECB1-4749-9F84-A7C4625E2DB8}" type="datetime1">
              <a:rPr lang="en-US"/>
              <a:pPr>
                <a:defRPr/>
              </a:pPr>
              <a:t>2/26/2013</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FEFDF89D-C1A1-431C-8E98-F846E559C5A0}"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1F2598D-AFFC-4E5D-95BD-172881B44895}" type="datetime1">
              <a:rPr lang="en-US"/>
              <a:pPr>
                <a:defRPr/>
              </a:pPr>
              <a:t>2/26/2013</a:t>
            </a:fld>
            <a:endParaRPr lang="en-US" dirty="0"/>
          </a:p>
        </p:txBody>
      </p:sp>
      <p:sp>
        <p:nvSpPr>
          <p:cNvPr id="6" name="Slide Number Placeholder 10"/>
          <p:cNvSpPr>
            <a:spLocks noGrp="1"/>
          </p:cNvSpPr>
          <p:nvPr>
            <p:ph type="sldNum" sz="quarter" idx="11"/>
          </p:nvPr>
        </p:nvSpPr>
        <p:spPr/>
        <p:txBody>
          <a:bodyPr/>
          <a:lstStyle>
            <a:lvl1pPr>
              <a:defRPr/>
            </a:lvl1pPr>
          </a:lstStyle>
          <a:p>
            <a:pPr>
              <a:defRPr/>
            </a:pPr>
            <a:fld id="{B6505FD2-ED32-4418-80F8-E8EAAE4633DF}"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13246A22-4414-47AD-B10E-A0B3FFF8349D}" type="datetime1">
              <a:rPr lang="en-US"/>
              <a:pPr>
                <a:defRPr/>
              </a:pPr>
              <a:t>2/26/2013</a:t>
            </a:fld>
            <a:endParaRPr lang="en-US" dirty="0"/>
          </a:p>
        </p:txBody>
      </p:sp>
      <p:sp>
        <p:nvSpPr>
          <p:cNvPr id="8" name="Slide Number Placeholder 10"/>
          <p:cNvSpPr>
            <a:spLocks noGrp="1"/>
          </p:cNvSpPr>
          <p:nvPr>
            <p:ph type="sldNum" sz="quarter" idx="11"/>
          </p:nvPr>
        </p:nvSpPr>
        <p:spPr/>
        <p:txBody>
          <a:bodyPr/>
          <a:lstStyle>
            <a:lvl1pPr>
              <a:defRPr/>
            </a:lvl1pPr>
          </a:lstStyle>
          <a:p>
            <a:pPr>
              <a:defRPr/>
            </a:pPr>
            <a:fld id="{C67CE281-95D7-4D92-B993-B625A2D10F22}"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33FF8DAC-713C-4B9D-B668-0767B7B7B4F2}" type="datetime1">
              <a:rPr lang="en-US"/>
              <a:pPr>
                <a:defRPr/>
              </a:pPr>
              <a:t>2/26/2013</a:t>
            </a:fld>
            <a:endParaRPr lang="en-US" dirty="0"/>
          </a:p>
        </p:txBody>
      </p:sp>
      <p:sp>
        <p:nvSpPr>
          <p:cNvPr id="4" name="Slide Number Placeholder 10"/>
          <p:cNvSpPr>
            <a:spLocks noGrp="1"/>
          </p:cNvSpPr>
          <p:nvPr>
            <p:ph type="sldNum" sz="quarter" idx="11"/>
          </p:nvPr>
        </p:nvSpPr>
        <p:spPr/>
        <p:txBody>
          <a:bodyPr/>
          <a:lstStyle>
            <a:lvl1pPr>
              <a:defRPr/>
            </a:lvl1pPr>
          </a:lstStyle>
          <a:p>
            <a:pPr>
              <a:defRPr/>
            </a:pPr>
            <a:fld id="{ED14F91A-7D06-4EBA-A437-904B85B5C00D}"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57509B1-DB18-456E-A206-4A86431B1B80}" type="datetime1">
              <a:rPr lang="en-US"/>
              <a:pPr>
                <a:defRPr/>
              </a:pPr>
              <a:t>2/26/2013</a:t>
            </a:fld>
            <a:endParaRPr lang="en-US" dirty="0"/>
          </a:p>
        </p:txBody>
      </p:sp>
      <p:sp>
        <p:nvSpPr>
          <p:cNvPr id="3" name="Slide Number Placeholder 10"/>
          <p:cNvSpPr>
            <a:spLocks noGrp="1"/>
          </p:cNvSpPr>
          <p:nvPr>
            <p:ph type="sldNum" sz="quarter" idx="11"/>
          </p:nvPr>
        </p:nvSpPr>
        <p:spPr/>
        <p:txBody>
          <a:bodyPr/>
          <a:lstStyle>
            <a:lvl1pPr>
              <a:defRPr/>
            </a:lvl1pPr>
          </a:lstStyle>
          <a:p>
            <a:pPr>
              <a:defRPr/>
            </a:pPr>
            <a:fld id="{DF43599F-E9DD-4D05-BB0B-E9AACE1C5387}"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D9C422E3-F58C-401B-9AB1-D2A8E79CBFE9}" type="datetime1">
              <a:rPr lang="en-US"/>
              <a:pPr>
                <a:defRPr/>
              </a:pPr>
              <a:t>2/26/2013</a:t>
            </a:fld>
            <a:endParaRPr lang="en-US" dirty="0"/>
          </a:p>
        </p:txBody>
      </p:sp>
      <p:sp>
        <p:nvSpPr>
          <p:cNvPr id="6" name="Slide Number Placeholder 10"/>
          <p:cNvSpPr>
            <a:spLocks noGrp="1"/>
          </p:cNvSpPr>
          <p:nvPr>
            <p:ph type="sldNum" sz="quarter" idx="11"/>
          </p:nvPr>
        </p:nvSpPr>
        <p:spPr/>
        <p:txBody>
          <a:bodyPr/>
          <a:lstStyle>
            <a:lvl1pPr>
              <a:defRPr/>
            </a:lvl1pPr>
          </a:lstStyle>
          <a:p>
            <a:pPr>
              <a:defRPr/>
            </a:pPr>
            <a:fld id="{C5F455C0-F986-48F2-B21C-FFD35A550D4D}"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C707F535-522B-4599-B0E6-CFCE45D1AC42}" type="datetime1">
              <a:rPr lang="en-US"/>
              <a:pPr>
                <a:defRPr/>
              </a:pPr>
              <a:t>2/26/2013</a:t>
            </a:fld>
            <a:endParaRPr lang="en-US" dirty="0"/>
          </a:p>
        </p:txBody>
      </p:sp>
      <p:sp>
        <p:nvSpPr>
          <p:cNvPr id="6" name="Slide Number Placeholder 10"/>
          <p:cNvSpPr>
            <a:spLocks noGrp="1"/>
          </p:cNvSpPr>
          <p:nvPr>
            <p:ph type="sldNum" sz="quarter" idx="11"/>
          </p:nvPr>
        </p:nvSpPr>
        <p:spPr/>
        <p:txBody>
          <a:bodyPr/>
          <a:lstStyle>
            <a:lvl1pPr>
              <a:defRPr/>
            </a:lvl1pPr>
          </a:lstStyle>
          <a:p>
            <a:pPr>
              <a:defRPr/>
            </a:pPr>
            <a:fld id="{583B02A3-C756-4DDA-9B29-9A2C8D04CE7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975A0DE5-40A9-4599-824F-F20B6F154136}" type="datetime1">
              <a:rPr lang="en-US"/>
              <a:pPr>
                <a:defRPr/>
              </a:pPr>
              <a:t>2/26/2013</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3ABC9A8C-907B-40D2-8D78-D5F13FCC73B8}"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fld id="{8D6428FE-F6DA-4E1F-A42F-D2842745701C}" type="datetime1">
              <a:rPr lang="en-US"/>
              <a:pPr>
                <a:defRPr/>
              </a:pPr>
              <a:t>2/26/2013</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B43BEB88-C607-4777-BE6B-CF717760DC79}"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DB61DE3-0BB7-4764-AE1C-FEE5D35EEE5C}" type="datetime1">
              <a:rPr lang="en-US"/>
              <a:pPr>
                <a:defRPr/>
              </a:pPr>
              <a:t>2/26/2013</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132A009A-ECE5-45B3-816A-6A4365624A69}"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76275" y="609600"/>
            <a:ext cx="7848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76275" y="200025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76775" y="200025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76775" y="413385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66750" y="590550"/>
            <a:ext cx="7848600" cy="1143000"/>
          </a:xfrm>
        </p:spPr>
        <p:txBody>
          <a:bodyPr/>
          <a:lstStyle/>
          <a:p>
            <a:r>
              <a:rPr lang="en-US" smtClean="0"/>
              <a:t>Click to edit Master title style</a:t>
            </a:r>
            <a:endParaRPr lang="en-US" dirty="0"/>
          </a:p>
        </p:txBody>
      </p:sp>
      <p:sp>
        <p:nvSpPr>
          <p:cNvPr id="3" name="Content Placeholder 2"/>
          <p:cNvSpPr>
            <a:spLocks noGrp="1"/>
          </p:cNvSpPr>
          <p:nvPr>
            <p:ph sz="quarter" idx="1"/>
          </p:nvPr>
        </p:nvSpPr>
        <p:spPr>
          <a:xfrm>
            <a:off x="609600" y="19812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4610100" y="19812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41148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10100" y="41148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590550"/>
            <a:ext cx="78486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5325"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quarter" idx="2"/>
          </p:nvPr>
        </p:nvSpPr>
        <p:spPr>
          <a:xfrm>
            <a:off x="4695825" y="19812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95825" y="4114800"/>
            <a:ext cx="38481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76275" y="609600"/>
            <a:ext cx="78486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10100"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2C9BAC78-975F-4ADE-8985-ADA288392134}" type="datetimeFigureOut">
              <a:rPr lang="nl-NL" smtClean="0">
                <a:solidFill>
                  <a:prstClr val="black">
                    <a:tint val="75000"/>
                  </a:prstClr>
                </a:solidFill>
              </a:rPr>
              <a:pPr/>
              <a:t>26-2-2013</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0265A234-3C2A-4BEF-BF2E-8E63760B53F5}" type="slidenum">
              <a:rPr lang="nl-NL" smtClean="0">
                <a:solidFill>
                  <a:prstClr val="black">
                    <a:tint val="75000"/>
                  </a:prstClr>
                </a:solidFill>
              </a:rPr>
              <a:pPr/>
              <a:t>‹#›</a:t>
            </a:fld>
            <a:endParaRPr lang="nl-NL">
              <a:solidFill>
                <a:prstClr val="black">
                  <a:tint val="75000"/>
                </a:prstClr>
              </a:solidFill>
            </a:endParaRPr>
          </a:p>
        </p:txBody>
      </p:sp>
    </p:spTree>
    <p:extLst>
      <p:ext uri="{BB962C8B-B14F-4D97-AF65-F5344CB8AC3E}">
        <p14:creationId xmlns:p14="http://schemas.microsoft.com/office/powerpoint/2010/main" val="11758300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C9BAC78-975F-4ADE-8985-ADA288392134}" type="datetimeFigureOut">
              <a:rPr lang="nl-NL" smtClean="0">
                <a:solidFill>
                  <a:prstClr val="black">
                    <a:tint val="75000"/>
                  </a:prstClr>
                </a:solidFill>
              </a:rPr>
              <a:pPr/>
              <a:t>26-2-2013</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0265A234-3C2A-4BEF-BF2E-8E63760B53F5}" type="slidenum">
              <a:rPr lang="nl-NL" smtClean="0">
                <a:solidFill>
                  <a:prstClr val="black">
                    <a:tint val="75000"/>
                  </a:prstClr>
                </a:solidFill>
              </a:rPr>
              <a:pPr/>
              <a:t>‹#›</a:t>
            </a:fld>
            <a:endParaRPr lang="nl-NL">
              <a:solidFill>
                <a:prstClr val="black">
                  <a:tint val="75000"/>
                </a:prstClr>
              </a:solidFill>
            </a:endParaRPr>
          </a:p>
        </p:txBody>
      </p:sp>
    </p:spTree>
    <p:extLst>
      <p:ext uri="{BB962C8B-B14F-4D97-AF65-F5344CB8AC3E}">
        <p14:creationId xmlns:p14="http://schemas.microsoft.com/office/powerpoint/2010/main" val="24244959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C9BAC78-975F-4ADE-8985-ADA288392134}" type="datetimeFigureOut">
              <a:rPr lang="nl-NL" smtClean="0">
                <a:solidFill>
                  <a:prstClr val="black">
                    <a:tint val="75000"/>
                  </a:prstClr>
                </a:solidFill>
              </a:rPr>
              <a:pPr/>
              <a:t>26-2-2013</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0265A234-3C2A-4BEF-BF2E-8E63760B53F5}" type="slidenum">
              <a:rPr lang="nl-NL" smtClean="0">
                <a:solidFill>
                  <a:prstClr val="black">
                    <a:tint val="75000"/>
                  </a:prstClr>
                </a:solidFill>
              </a:rPr>
              <a:pPr/>
              <a:t>‹#›</a:t>
            </a:fld>
            <a:endParaRPr lang="nl-NL">
              <a:solidFill>
                <a:prstClr val="black">
                  <a:tint val="75000"/>
                </a:prstClr>
              </a:solidFill>
            </a:endParaRPr>
          </a:p>
        </p:txBody>
      </p:sp>
    </p:spTree>
    <p:extLst>
      <p:ext uri="{BB962C8B-B14F-4D97-AF65-F5344CB8AC3E}">
        <p14:creationId xmlns:p14="http://schemas.microsoft.com/office/powerpoint/2010/main" val="16584953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C9BAC78-975F-4ADE-8985-ADA288392134}" type="datetimeFigureOut">
              <a:rPr lang="nl-NL" smtClean="0">
                <a:solidFill>
                  <a:prstClr val="black">
                    <a:tint val="75000"/>
                  </a:prstClr>
                </a:solidFill>
              </a:rPr>
              <a:pPr/>
              <a:t>26-2-2013</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0265A234-3C2A-4BEF-BF2E-8E63760B53F5}" type="slidenum">
              <a:rPr lang="nl-NL" smtClean="0">
                <a:solidFill>
                  <a:prstClr val="black">
                    <a:tint val="75000"/>
                  </a:prstClr>
                </a:solidFill>
              </a:rPr>
              <a:pPr/>
              <a:t>‹#›</a:t>
            </a:fld>
            <a:endParaRPr lang="nl-NL">
              <a:solidFill>
                <a:prstClr val="black">
                  <a:tint val="75000"/>
                </a:prstClr>
              </a:solidFill>
            </a:endParaRPr>
          </a:p>
        </p:txBody>
      </p:sp>
    </p:spTree>
    <p:extLst>
      <p:ext uri="{BB962C8B-B14F-4D97-AF65-F5344CB8AC3E}">
        <p14:creationId xmlns:p14="http://schemas.microsoft.com/office/powerpoint/2010/main" val="903768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F328B4C6-8ACF-4C6B-8C06-97FC327D08D3}" type="datetime1">
              <a:rPr lang="en-US"/>
              <a:pPr>
                <a:defRPr/>
              </a:pPr>
              <a:t>2/26/2013</a:t>
            </a:fld>
            <a:endParaRPr lang="en-US" dirty="0"/>
          </a:p>
        </p:txBody>
      </p:sp>
      <p:sp>
        <p:nvSpPr>
          <p:cNvPr id="5" name="Slide Number Placeholder 10"/>
          <p:cNvSpPr>
            <a:spLocks noGrp="1"/>
          </p:cNvSpPr>
          <p:nvPr>
            <p:ph type="sldNum" sz="quarter" idx="11"/>
          </p:nvPr>
        </p:nvSpPr>
        <p:spPr/>
        <p:txBody>
          <a:bodyPr/>
          <a:lstStyle>
            <a:lvl1pPr>
              <a:defRPr/>
            </a:lvl1pPr>
          </a:lstStyle>
          <a:p>
            <a:pPr>
              <a:defRPr/>
            </a:pPr>
            <a:fld id="{7F7BD2AF-EF37-440E-B19D-902A82A73DA2}"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C9BAC78-975F-4ADE-8985-ADA288392134}" type="datetimeFigureOut">
              <a:rPr lang="nl-NL" smtClean="0">
                <a:solidFill>
                  <a:prstClr val="black">
                    <a:tint val="75000"/>
                  </a:prstClr>
                </a:solidFill>
              </a:rPr>
              <a:pPr/>
              <a:t>26-2-2013</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0265A234-3C2A-4BEF-BF2E-8E63760B53F5}" type="slidenum">
              <a:rPr lang="nl-NL" smtClean="0">
                <a:solidFill>
                  <a:prstClr val="black">
                    <a:tint val="75000"/>
                  </a:prstClr>
                </a:solidFill>
              </a:rPr>
              <a:pPr/>
              <a:t>‹#›</a:t>
            </a:fld>
            <a:endParaRPr lang="nl-NL">
              <a:solidFill>
                <a:prstClr val="black">
                  <a:tint val="75000"/>
                </a:prstClr>
              </a:solidFill>
            </a:endParaRPr>
          </a:p>
        </p:txBody>
      </p:sp>
    </p:spTree>
    <p:extLst>
      <p:ext uri="{BB962C8B-B14F-4D97-AF65-F5344CB8AC3E}">
        <p14:creationId xmlns:p14="http://schemas.microsoft.com/office/powerpoint/2010/main" val="412497421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C9BAC78-975F-4ADE-8985-ADA288392134}" type="datetimeFigureOut">
              <a:rPr lang="nl-NL" smtClean="0">
                <a:solidFill>
                  <a:prstClr val="black">
                    <a:tint val="75000"/>
                  </a:prstClr>
                </a:solidFill>
              </a:rPr>
              <a:pPr/>
              <a:t>26-2-2013</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0265A234-3C2A-4BEF-BF2E-8E63760B53F5}" type="slidenum">
              <a:rPr lang="nl-NL" smtClean="0">
                <a:solidFill>
                  <a:prstClr val="black">
                    <a:tint val="75000"/>
                  </a:prstClr>
                </a:solidFill>
              </a:rPr>
              <a:pPr/>
              <a:t>‹#›</a:t>
            </a:fld>
            <a:endParaRPr lang="nl-NL">
              <a:solidFill>
                <a:prstClr val="black">
                  <a:tint val="75000"/>
                </a:prstClr>
              </a:solidFill>
            </a:endParaRPr>
          </a:p>
        </p:txBody>
      </p:sp>
    </p:spTree>
    <p:extLst>
      <p:ext uri="{BB962C8B-B14F-4D97-AF65-F5344CB8AC3E}">
        <p14:creationId xmlns:p14="http://schemas.microsoft.com/office/powerpoint/2010/main" val="4771507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C9BAC78-975F-4ADE-8985-ADA288392134}" type="datetimeFigureOut">
              <a:rPr lang="nl-NL" smtClean="0">
                <a:solidFill>
                  <a:prstClr val="black">
                    <a:tint val="75000"/>
                  </a:prstClr>
                </a:solidFill>
              </a:rPr>
              <a:pPr/>
              <a:t>26-2-2013</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0265A234-3C2A-4BEF-BF2E-8E63760B53F5}" type="slidenum">
              <a:rPr lang="nl-NL" smtClean="0">
                <a:solidFill>
                  <a:prstClr val="black">
                    <a:tint val="75000"/>
                  </a:prstClr>
                </a:solidFill>
              </a:rPr>
              <a:pPr/>
              <a:t>‹#›</a:t>
            </a:fld>
            <a:endParaRPr lang="nl-NL">
              <a:solidFill>
                <a:prstClr val="black">
                  <a:tint val="75000"/>
                </a:prstClr>
              </a:solidFill>
            </a:endParaRPr>
          </a:p>
        </p:txBody>
      </p:sp>
    </p:spTree>
    <p:extLst>
      <p:ext uri="{BB962C8B-B14F-4D97-AF65-F5344CB8AC3E}">
        <p14:creationId xmlns:p14="http://schemas.microsoft.com/office/powerpoint/2010/main" val="390150162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C9BAC78-975F-4ADE-8985-ADA288392134}" type="datetimeFigureOut">
              <a:rPr lang="nl-NL" smtClean="0">
                <a:solidFill>
                  <a:prstClr val="black">
                    <a:tint val="75000"/>
                  </a:prstClr>
                </a:solidFill>
              </a:rPr>
              <a:pPr/>
              <a:t>26-2-2013</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0265A234-3C2A-4BEF-BF2E-8E63760B53F5}" type="slidenum">
              <a:rPr lang="nl-NL" smtClean="0">
                <a:solidFill>
                  <a:prstClr val="black">
                    <a:tint val="75000"/>
                  </a:prstClr>
                </a:solidFill>
              </a:rPr>
              <a:pPr/>
              <a:t>‹#›</a:t>
            </a:fld>
            <a:endParaRPr lang="nl-NL">
              <a:solidFill>
                <a:prstClr val="black">
                  <a:tint val="75000"/>
                </a:prstClr>
              </a:solidFill>
            </a:endParaRPr>
          </a:p>
        </p:txBody>
      </p:sp>
    </p:spTree>
    <p:extLst>
      <p:ext uri="{BB962C8B-B14F-4D97-AF65-F5344CB8AC3E}">
        <p14:creationId xmlns:p14="http://schemas.microsoft.com/office/powerpoint/2010/main" val="82634409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C9BAC78-975F-4ADE-8985-ADA288392134}" type="datetimeFigureOut">
              <a:rPr lang="nl-NL" smtClean="0">
                <a:solidFill>
                  <a:prstClr val="black">
                    <a:tint val="75000"/>
                  </a:prstClr>
                </a:solidFill>
              </a:rPr>
              <a:pPr/>
              <a:t>26-2-2013</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0265A234-3C2A-4BEF-BF2E-8E63760B53F5}" type="slidenum">
              <a:rPr lang="nl-NL" smtClean="0">
                <a:solidFill>
                  <a:prstClr val="black">
                    <a:tint val="75000"/>
                  </a:prstClr>
                </a:solidFill>
              </a:rPr>
              <a:pPr/>
              <a:t>‹#›</a:t>
            </a:fld>
            <a:endParaRPr lang="nl-NL">
              <a:solidFill>
                <a:prstClr val="black">
                  <a:tint val="75000"/>
                </a:prstClr>
              </a:solidFill>
            </a:endParaRPr>
          </a:p>
        </p:txBody>
      </p:sp>
    </p:spTree>
    <p:extLst>
      <p:ext uri="{BB962C8B-B14F-4D97-AF65-F5344CB8AC3E}">
        <p14:creationId xmlns:p14="http://schemas.microsoft.com/office/powerpoint/2010/main" val="30746399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C9BAC78-975F-4ADE-8985-ADA288392134}" type="datetimeFigureOut">
              <a:rPr lang="nl-NL" smtClean="0">
                <a:solidFill>
                  <a:prstClr val="black">
                    <a:tint val="75000"/>
                  </a:prstClr>
                </a:solidFill>
              </a:rPr>
              <a:pPr/>
              <a:t>26-2-2013</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0265A234-3C2A-4BEF-BF2E-8E63760B53F5}" type="slidenum">
              <a:rPr lang="nl-NL" smtClean="0">
                <a:solidFill>
                  <a:prstClr val="black">
                    <a:tint val="75000"/>
                  </a:prstClr>
                </a:solidFill>
              </a:rPr>
              <a:pPr/>
              <a:t>‹#›</a:t>
            </a:fld>
            <a:endParaRPr lang="nl-NL">
              <a:solidFill>
                <a:prstClr val="black">
                  <a:tint val="75000"/>
                </a:prstClr>
              </a:solidFill>
            </a:endParaRPr>
          </a:p>
        </p:txBody>
      </p:sp>
    </p:spTree>
    <p:extLst>
      <p:ext uri="{BB962C8B-B14F-4D97-AF65-F5344CB8AC3E}">
        <p14:creationId xmlns:p14="http://schemas.microsoft.com/office/powerpoint/2010/main" val="1402255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C9BAC78-975F-4ADE-8985-ADA288392134}" type="datetimeFigureOut">
              <a:rPr lang="nl-NL" smtClean="0">
                <a:solidFill>
                  <a:prstClr val="black">
                    <a:tint val="75000"/>
                  </a:prstClr>
                </a:solidFill>
              </a:rPr>
              <a:pPr/>
              <a:t>26-2-2013</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0265A234-3C2A-4BEF-BF2E-8E63760B53F5}" type="slidenum">
              <a:rPr lang="nl-NL" smtClean="0">
                <a:solidFill>
                  <a:prstClr val="black">
                    <a:tint val="75000"/>
                  </a:prstClr>
                </a:solidFill>
              </a:rPr>
              <a:pPr/>
              <a:t>‹#›</a:t>
            </a:fld>
            <a:endParaRPr lang="nl-NL">
              <a:solidFill>
                <a:prstClr val="black">
                  <a:tint val="75000"/>
                </a:prstClr>
              </a:solidFill>
            </a:endParaRPr>
          </a:p>
        </p:txBody>
      </p:sp>
    </p:spTree>
    <p:extLst>
      <p:ext uri="{BB962C8B-B14F-4D97-AF65-F5344CB8AC3E}">
        <p14:creationId xmlns:p14="http://schemas.microsoft.com/office/powerpoint/2010/main" val="30682259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Rectangle 2"/>
          <p:cNvSpPr>
            <a:spLocks noChangeArrowheads="1"/>
          </p:cNvSpPr>
          <p:nvPr/>
        </p:nvSpPr>
        <p:spPr bwMode="auto">
          <a:xfrm>
            <a:off x="152400" y="6781800"/>
            <a:ext cx="8991600" cy="76200"/>
          </a:xfrm>
          <a:prstGeom prst="rect">
            <a:avLst/>
          </a:prstGeom>
          <a:solidFill>
            <a:srgbClr val="B2B2B4"/>
          </a:solidFill>
          <a:ln w="9525">
            <a:noFill/>
            <a:miter lim="800000"/>
            <a:headEnd/>
            <a:tailEnd/>
          </a:ln>
          <a:effectLst/>
        </p:spPr>
        <p:txBody>
          <a:bodyPr wrap="none" anchor="ctr"/>
          <a:lstStyle/>
          <a:p>
            <a:pPr eaLnBrk="0" hangingPunct="0">
              <a:defRPr/>
            </a:pPr>
            <a:endParaRPr lang="nl-NL" sz="2800">
              <a:solidFill>
                <a:srgbClr val="000000"/>
              </a:solidFill>
              <a:latin typeface="Arial" charset="0"/>
              <a:ea typeface="+mn-ea"/>
            </a:endParaRPr>
          </a:p>
        </p:txBody>
      </p:sp>
      <p:sp>
        <p:nvSpPr>
          <p:cNvPr id="3" name="Rectangle 3"/>
          <p:cNvSpPr>
            <a:spLocks noChangeArrowheads="1"/>
          </p:cNvSpPr>
          <p:nvPr/>
        </p:nvSpPr>
        <p:spPr bwMode="auto">
          <a:xfrm>
            <a:off x="0" y="6781800"/>
            <a:ext cx="1752600" cy="76200"/>
          </a:xfrm>
          <a:prstGeom prst="rect">
            <a:avLst/>
          </a:prstGeom>
          <a:solidFill>
            <a:srgbClr val="810D68"/>
          </a:solidFill>
          <a:ln w="9525">
            <a:noFill/>
            <a:miter lim="800000"/>
            <a:headEnd/>
            <a:tailEnd/>
          </a:ln>
          <a:effectLst/>
        </p:spPr>
        <p:txBody>
          <a:bodyPr wrap="none" anchor="ctr"/>
          <a:lstStyle/>
          <a:p>
            <a:pPr eaLnBrk="0" hangingPunct="0">
              <a:defRPr/>
            </a:pPr>
            <a:endParaRPr lang="nl-NL" sz="2800">
              <a:solidFill>
                <a:srgbClr val="000000"/>
              </a:solidFill>
              <a:latin typeface="Arial" charset="0"/>
              <a:ea typeface="+mn-ea"/>
            </a:endParaRPr>
          </a:p>
        </p:txBody>
      </p:sp>
      <p:sp>
        <p:nvSpPr>
          <p:cNvPr id="4" name="Rectangle 4"/>
          <p:cNvSpPr>
            <a:spLocks noChangeArrowheads="1"/>
          </p:cNvSpPr>
          <p:nvPr/>
        </p:nvSpPr>
        <p:spPr bwMode="auto">
          <a:xfrm>
            <a:off x="1752600" y="0"/>
            <a:ext cx="7391400" cy="152400"/>
          </a:xfrm>
          <a:prstGeom prst="rect">
            <a:avLst/>
          </a:prstGeom>
          <a:solidFill>
            <a:srgbClr val="B2B2B4"/>
          </a:solidFill>
          <a:ln w="9525">
            <a:noFill/>
            <a:miter lim="800000"/>
            <a:headEnd/>
            <a:tailEnd/>
          </a:ln>
          <a:effectLst/>
        </p:spPr>
        <p:txBody>
          <a:bodyPr wrap="none" anchor="ctr"/>
          <a:lstStyle/>
          <a:p>
            <a:pPr eaLnBrk="0" hangingPunct="0">
              <a:defRPr/>
            </a:pPr>
            <a:endParaRPr lang="nl-NL" sz="2800">
              <a:solidFill>
                <a:srgbClr val="000000"/>
              </a:solidFill>
              <a:latin typeface="Arial" charset="0"/>
              <a:ea typeface="+mn-ea"/>
            </a:endParaRPr>
          </a:p>
        </p:txBody>
      </p:sp>
      <p:sp>
        <p:nvSpPr>
          <p:cNvPr id="5" name="Rectangle 5"/>
          <p:cNvSpPr>
            <a:spLocks noChangeArrowheads="1"/>
          </p:cNvSpPr>
          <p:nvPr/>
        </p:nvSpPr>
        <p:spPr bwMode="auto">
          <a:xfrm>
            <a:off x="0" y="0"/>
            <a:ext cx="1752600" cy="152400"/>
          </a:xfrm>
          <a:prstGeom prst="rect">
            <a:avLst/>
          </a:prstGeom>
          <a:solidFill>
            <a:srgbClr val="810D68"/>
          </a:solidFill>
          <a:ln w="9525">
            <a:noFill/>
            <a:miter lim="800000"/>
            <a:headEnd/>
            <a:tailEnd/>
          </a:ln>
          <a:effectLst/>
        </p:spPr>
        <p:txBody>
          <a:bodyPr wrap="none" anchor="ctr"/>
          <a:lstStyle/>
          <a:p>
            <a:pPr eaLnBrk="0" hangingPunct="0">
              <a:defRPr/>
            </a:pPr>
            <a:endParaRPr lang="nl-NL" sz="2800">
              <a:solidFill>
                <a:srgbClr val="000000"/>
              </a:solidFill>
              <a:latin typeface="Arial" charset="0"/>
              <a:ea typeface="+mn-ea"/>
            </a:endParaRPr>
          </a:p>
        </p:txBody>
      </p:sp>
      <p:pic>
        <p:nvPicPr>
          <p:cNvPr id="6" name="Picture 6" descr="STM logo"/>
          <p:cNvPicPr>
            <a:picLocks noChangeAspect="1" noChangeArrowheads="1"/>
          </p:cNvPicPr>
          <p:nvPr/>
        </p:nvPicPr>
        <p:blipFill>
          <a:blip r:embed="rId2" cstate="print"/>
          <a:srcRect t="52655" b="10847"/>
          <a:stretch>
            <a:fillRect/>
          </a:stretch>
        </p:blipFill>
        <p:spPr bwMode="auto">
          <a:xfrm>
            <a:off x="22225" y="1336675"/>
            <a:ext cx="8016875" cy="512763"/>
          </a:xfrm>
          <a:prstGeom prst="rect">
            <a:avLst/>
          </a:prstGeom>
          <a:noFill/>
          <a:ln w="9525">
            <a:noFill/>
            <a:miter lim="800000"/>
            <a:headEnd/>
            <a:tailEnd/>
          </a:ln>
        </p:spPr>
      </p:pic>
      <p:pic>
        <p:nvPicPr>
          <p:cNvPr id="7" name="Picture 7" descr="STM logo"/>
          <p:cNvPicPr>
            <a:picLocks noChangeAspect="1" noChangeArrowheads="1"/>
          </p:cNvPicPr>
          <p:nvPr/>
        </p:nvPicPr>
        <p:blipFill>
          <a:blip r:embed="rId2" cstate="print"/>
          <a:srcRect l="75497" b="41856"/>
          <a:stretch>
            <a:fillRect/>
          </a:stretch>
        </p:blipFill>
        <p:spPr bwMode="auto">
          <a:xfrm>
            <a:off x="0" y="187325"/>
            <a:ext cx="3060700" cy="1273175"/>
          </a:xfrm>
          <a:prstGeom prst="rect">
            <a:avLst/>
          </a:prstGeom>
          <a:noFill/>
          <a:ln w="9525">
            <a:noFill/>
            <a:miter lim="800000"/>
            <a:headEnd/>
            <a:tailEnd/>
          </a:ln>
        </p:spPr>
      </p:pic>
    </p:spTree>
    <p:extLst>
      <p:ext uri="{BB962C8B-B14F-4D97-AF65-F5344CB8AC3E}">
        <p14:creationId xmlns:p14="http://schemas.microsoft.com/office/powerpoint/2010/main" val="339025763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sldNum" sz="quarter" idx="10"/>
          </p:nvPr>
        </p:nvSpPr>
        <p:spPr>
          <a:ln/>
        </p:spPr>
        <p:txBody>
          <a:bodyPr/>
          <a:lstStyle>
            <a:lvl1pPr>
              <a:defRPr/>
            </a:lvl1pPr>
          </a:lstStyle>
          <a:p>
            <a:pPr>
              <a:defRPr/>
            </a:pPr>
            <a:fld id="{49CB56AA-2E4A-4AD3-B417-9A1B8760DC61}" type="slidenum">
              <a:rPr lang="en-GB">
                <a:solidFill>
                  <a:srgbClr val="969696"/>
                </a:solidFill>
              </a:rPr>
              <a:pPr>
                <a:defRPr/>
              </a:pPr>
              <a:t>‹#›</a:t>
            </a:fld>
            <a:endParaRPr lang="en-GB" dirty="0">
              <a:solidFill>
                <a:srgbClr val="969696"/>
              </a:solidFill>
            </a:endParaRPr>
          </a:p>
        </p:txBody>
      </p:sp>
    </p:spTree>
    <p:extLst>
      <p:ext uri="{BB962C8B-B14F-4D97-AF65-F5344CB8AC3E}">
        <p14:creationId xmlns:p14="http://schemas.microsoft.com/office/powerpoint/2010/main" val="1268301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5"/>
          <p:cNvSpPr>
            <a:spLocks noGrp="1" noChangeArrowheads="1"/>
          </p:cNvSpPr>
          <p:nvPr>
            <p:ph type="sldNum" sz="quarter" idx="10"/>
          </p:nvPr>
        </p:nvSpPr>
        <p:spPr>
          <a:ln/>
        </p:spPr>
        <p:txBody>
          <a:bodyPr/>
          <a:lstStyle>
            <a:lvl1pPr>
              <a:defRPr/>
            </a:lvl1pPr>
          </a:lstStyle>
          <a:p>
            <a:pPr>
              <a:defRPr/>
            </a:pPr>
            <a:fld id="{88C5EDFE-1159-4B9D-B416-7CDCB31DC65F}" type="slidenum">
              <a:rPr lang="en-GB">
                <a:solidFill>
                  <a:srgbClr val="969696"/>
                </a:solidFill>
              </a:rPr>
              <a:pPr>
                <a:defRPr/>
              </a:pPr>
              <a:t>‹#›</a:t>
            </a:fld>
            <a:endParaRPr lang="en-GB" dirty="0">
              <a:solidFill>
                <a:srgbClr val="969696"/>
              </a:solidFill>
            </a:endParaRPr>
          </a:p>
        </p:txBody>
      </p:sp>
    </p:spTree>
    <p:extLst>
      <p:ext uri="{BB962C8B-B14F-4D97-AF65-F5344CB8AC3E}">
        <p14:creationId xmlns:p14="http://schemas.microsoft.com/office/powerpoint/2010/main" val="693564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7420ADB-E1DC-4BF7-9C32-5E190C3F9E46}" type="datetime1">
              <a:rPr lang="en-US"/>
              <a:pPr>
                <a:defRPr/>
              </a:pPr>
              <a:t>2/26/2013</a:t>
            </a:fld>
            <a:endParaRPr lang="en-US" dirty="0"/>
          </a:p>
        </p:txBody>
      </p:sp>
      <p:sp>
        <p:nvSpPr>
          <p:cNvPr id="6" name="Slide Number Placeholder 10"/>
          <p:cNvSpPr>
            <a:spLocks noGrp="1"/>
          </p:cNvSpPr>
          <p:nvPr>
            <p:ph type="sldNum" sz="quarter" idx="11"/>
          </p:nvPr>
        </p:nvSpPr>
        <p:spPr/>
        <p:txBody>
          <a:bodyPr/>
          <a:lstStyle>
            <a:lvl1pPr>
              <a:defRPr/>
            </a:lvl1pPr>
          </a:lstStyle>
          <a:p>
            <a:pPr>
              <a:defRPr/>
            </a:pPr>
            <a:fld id="{1465815E-8414-4F63-A8E0-F66BEEAB6A6F}" type="slidenum">
              <a:rPr lang="en-US"/>
              <a:pPr>
                <a:defRPr/>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1219200" y="1371600"/>
            <a:ext cx="35814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953000" y="1371600"/>
            <a:ext cx="35814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5"/>
          <p:cNvSpPr>
            <a:spLocks noGrp="1" noChangeArrowheads="1"/>
          </p:cNvSpPr>
          <p:nvPr>
            <p:ph type="sldNum" sz="quarter" idx="10"/>
          </p:nvPr>
        </p:nvSpPr>
        <p:spPr>
          <a:ln/>
        </p:spPr>
        <p:txBody>
          <a:bodyPr/>
          <a:lstStyle>
            <a:lvl1pPr>
              <a:defRPr/>
            </a:lvl1pPr>
          </a:lstStyle>
          <a:p>
            <a:pPr>
              <a:defRPr/>
            </a:pPr>
            <a:fld id="{C2E0D446-425E-47D7-B8DD-83FFB08CB5DF}" type="slidenum">
              <a:rPr lang="en-GB">
                <a:solidFill>
                  <a:srgbClr val="969696"/>
                </a:solidFill>
              </a:rPr>
              <a:pPr>
                <a:defRPr/>
              </a:pPr>
              <a:t>‹#›</a:t>
            </a:fld>
            <a:endParaRPr lang="en-GB" dirty="0">
              <a:solidFill>
                <a:srgbClr val="969696"/>
              </a:solidFill>
            </a:endParaRPr>
          </a:p>
        </p:txBody>
      </p:sp>
    </p:spTree>
    <p:extLst>
      <p:ext uri="{BB962C8B-B14F-4D97-AF65-F5344CB8AC3E}">
        <p14:creationId xmlns:p14="http://schemas.microsoft.com/office/powerpoint/2010/main" val="34913782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5"/>
          <p:cNvSpPr>
            <a:spLocks noGrp="1" noChangeArrowheads="1"/>
          </p:cNvSpPr>
          <p:nvPr>
            <p:ph type="sldNum" sz="quarter" idx="10"/>
          </p:nvPr>
        </p:nvSpPr>
        <p:spPr>
          <a:ln/>
        </p:spPr>
        <p:txBody>
          <a:bodyPr/>
          <a:lstStyle>
            <a:lvl1pPr>
              <a:defRPr/>
            </a:lvl1pPr>
          </a:lstStyle>
          <a:p>
            <a:pPr>
              <a:defRPr/>
            </a:pPr>
            <a:fld id="{1A25B2A7-BA50-43E3-BD72-90BF58DD5807}" type="slidenum">
              <a:rPr lang="en-GB">
                <a:solidFill>
                  <a:srgbClr val="969696"/>
                </a:solidFill>
              </a:rPr>
              <a:pPr>
                <a:defRPr/>
              </a:pPr>
              <a:t>‹#›</a:t>
            </a:fld>
            <a:endParaRPr lang="en-GB" dirty="0">
              <a:solidFill>
                <a:srgbClr val="969696"/>
              </a:solidFill>
            </a:endParaRPr>
          </a:p>
        </p:txBody>
      </p:sp>
    </p:spTree>
    <p:extLst>
      <p:ext uri="{BB962C8B-B14F-4D97-AF65-F5344CB8AC3E}">
        <p14:creationId xmlns:p14="http://schemas.microsoft.com/office/powerpoint/2010/main" val="359040488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5"/>
          <p:cNvSpPr>
            <a:spLocks noGrp="1" noChangeArrowheads="1"/>
          </p:cNvSpPr>
          <p:nvPr>
            <p:ph type="sldNum" sz="quarter" idx="10"/>
          </p:nvPr>
        </p:nvSpPr>
        <p:spPr>
          <a:ln/>
        </p:spPr>
        <p:txBody>
          <a:bodyPr/>
          <a:lstStyle>
            <a:lvl1pPr>
              <a:defRPr/>
            </a:lvl1pPr>
          </a:lstStyle>
          <a:p>
            <a:pPr>
              <a:defRPr/>
            </a:pPr>
            <a:fld id="{210E7B9F-6A79-4AC3-B2BD-BAC2B9D49205}" type="slidenum">
              <a:rPr lang="en-GB">
                <a:solidFill>
                  <a:srgbClr val="969696"/>
                </a:solidFill>
              </a:rPr>
              <a:pPr>
                <a:defRPr/>
              </a:pPr>
              <a:t>‹#›</a:t>
            </a:fld>
            <a:endParaRPr lang="en-GB" dirty="0">
              <a:solidFill>
                <a:srgbClr val="969696"/>
              </a:solidFill>
            </a:endParaRPr>
          </a:p>
        </p:txBody>
      </p:sp>
    </p:spTree>
    <p:extLst>
      <p:ext uri="{BB962C8B-B14F-4D97-AF65-F5344CB8AC3E}">
        <p14:creationId xmlns:p14="http://schemas.microsoft.com/office/powerpoint/2010/main" val="325446739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B391E6FE-234D-4174-927D-8A19B5290C4A}" type="slidenum">
              <a:rPr lang="en-GB">
                <a:solidFill>
                  <a:srgbClr val="969696"/>
                </a:solidFill>
              </a:rPr>
              <a:pPr>
                <a:defRPr/>
              </a:pPr>
              <a:t>‹#›</a:t>
            </a:fld>
            <a:endParaRPr lang="en-GB" dirty="0">
              <a:solidFill>
                <a:srgbClr val="969696"/>
              </a:solidFill>
            </a:endParaRPr>
          </a:p>
        </p:txBody>
      </p:sp>
    </p:spTree>
    <p:extLst>
      <p:ext uri="{BB962C8B-B14F-4D97-AF65-F5344CB8AC3E}">
        <p14:creationId xmlns:p14="http://schemas.microsoft.com/office/powerpoint/2010/main" val="234683871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5"/>
          <p:cNvSpPr>
            <a:spLocks noGrp="1" noChangeArrowheads="1"/>
          </p:cNvSpPr>
          <p:nvPr>
            <p:ph type="sldNum" sz="quarter" idx="10"/>
          </p:nvPr>
        </p:nvSpPr>
        <p:spPr>
          <a:ln/>
        </p:spPr>
        <p:txBody>
          <a:bodyPr/>
          <a:lstStyle>
            <a:lvl1pPr>
              <a:defRPr/>
            </a:lvl1pPr>
          </a:lstStyle>
          <a:p>
            <a:pPr>
              <a:defRPr/>
            </a:pPr>
            <a:fld id="{F2D7E00B-F849-46A9-AB1F-7FB6C07832E3}" type="slidenum">
              <a:rPr lang="en-GB">
                <a:solidFill>
                  <a:srgbClr val="969696"/>
                </a:solidFill>
              </a:rPr>
              <a:pPr>
                <a:defRPr/>
              </a:pPr>
              <a:t>‹#›</a:t>
            </a:fld>
            <a:endParaRPr lang="en-GB" dirty="0">
              <a:solidFill>
                <a:srgbClr val="969696"/>
              </a:solidFill>
            </a:endParaRPr>
          </a:p>
        </p:txBody>
      </p:sp>
    </p:spTree>
    <p:extLst>
      <p:ext uri="{BB962C8B-B14F-4D97-AF65-F5344CB8AC3E}">
        <p14:creationId xmlns:p14="http://schemas.microsoft.com/office/powerpoint/2010/main" val="427517136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5"/>
          <p:cNvSpPr>
            <a:spLocks noGrp="1" noChangeArrowheads="1"/>
          </p:cNvSpPr>
          <p:nvPr>
            <p:ph type="sldNum" sz="quarter" idx="10"/>
          </p:nvPr>
        </p:nvSpPr>
        <p:spPr>
          <a:ln/>
        </p:spPr>
        <p:txBody>
          <a:bodyPr/>
          <a:lstStyle>
            <a:lvl1pPr>
              <a:defRPr/>
            </a:lvl1pPr>
          </a:lstStyle>
          <a:p>
            <a:pPr>
              <a:defRPr/>
            </a:pPr>
            <a:fld id="{C1F244D2-4497-400C-83E1-536AA41479C8}" type="slidenum">
              <a:rPr lang="en-GB">
                <a:solidFill>
                  <a:srgbClr val="969696"/>
                </a:solidFill>
              </a:rPr>
              <a:pPr>
                <a:defRPr/>
              </a:pPr>
              <a:t>‹#›</a:t>
            </a:fld>
            <a:endParaRPr lang="en-GB" dirty="0">
              <a:solidFill>
                <a:srgbClr val="969696"/>
              </a:solidFill>
            </a:endParaRPr>
          </a:p>
        </p:txBody>
      </p:sp>
    </p:spTree>
    <p:extLst>
      <p:ext uri="{BB962C8B-B14F-4D97-AF65-F5344CB8AC3E}">
        <p14:creationId xmlns:p14="http://schemas.microsoft.com/office/powerpoint/2010/main" val="414401000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sldNum" sz="quarter" idx="10"/>
          </p:nvPr>
        </p:nvSpPr>
        <p:spPr>
          <a:ln/>
        </p:spPr>
        <p:txBody>
          <a:bodyPr/>
          <a:lstStyle>
            <a:lvl1pPr>
              <a:defRPr/>
            </a:lvl1pPr>
          </a:lstStyle>
          <a:p>
            <a:pPr>
              <a:defRPr/>
            </a:pPr>
            <a:fld id="{AF2FFE2E-BFB4-4D3C-B32D-67ADC78E56B2}" type="slidenum">
              <a:rPr lang="en-GB">
                <a:solidFill>
                  <a:srgbClr val="969696"/>
                </a:solidFill>
              </a:rPr>
              <a:pPr>
                <a:defRPr/>
              </a:pPr>
              <a:t>‹#›</a:t>
            </a:fld>
            <a:endParaRPr lang="en-GB" dirty="0">
              <a:solidFill>
                <a:srgbClr val="969696"/>
              </a:solidFill>
            </a:endParaRPr>
          </a:p>
        </p:txBody>
      </p:sp>
    </p:spTree>
    <p:extLst>
      <p:ext uri="{BB962C8B-B14F-4D97-AF65-F5344CB8AC3E}">
        <p14:creationId xmlns:p14="http://schemas.microsoft.com/office/powerpoint/2010/main" val="12423114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19900" y="228600"/>
            <a:ext cx="1866900" cy="59436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1219200" y="228600"/>
            <a:ext cx="5448300" cy="59436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5"/>
          <p:cNvSpPr>
            <a:spLocks noGrp="1" noChangeArrowheads="1"/>
          </p:cNvSpPr>
          <p:nvPr>
            <p:ph type="sldNum" sz="quarter" idx="10"/>
          </p:nvPr>
        </p:nvSpPr>
        <p:spPr>
          <a:ln/>
        </p:spPr>
        <p:txBody>
          <a:bodyPr/>
          <a:lstStyle>
            <a:lvl1pPr>
              <a:defRPr/>
            </a:lvl1pPr>
          </a:lstStyle>
          <a:p>
            <a:pPr>
              <a:defRPr/>
            </a:pPr>
            <a:fld id="{13480761-1D96-4252-83B2-459A1F5EFF03}" type="slidenum">
              <a:rPr lang="en-GB">
                <a:solidFill>
                  <a:srgbClr val="969696"/>
                </a:solidFill>
              </a:rPr>
              <a:pPr>
                <a:defRPr/>
              </a:pPr>
              <a:t>‹#›</a:t>
            </a:fld>
            <a:endParaRPr lang="en-GB" dirty="0">
              <a:solidFill>
                <a:srgbClr val="969696"/>
              </a:solidFill>
            </a:endParaRPr>
          </a:p>
        </p:txBody>
      </p:sp>
    </p:spTree>
    <p:extLst>
      <p:ext uri="{BB962C8B-B14F-4D97-AF65-F5344CB8AC3E}">
        <p14:creationId xmlns:p14="http://schemas.microsoft.com/office/powerpoint/2010/main" val="3237543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330368E-BAF8-41F1-A3AB-B9006813E24B}" type="datetime1">
              <a:rPr lang="en-US"/>
              <a:pPr>
                <a:defRPr/>
              </a:pPr>
              <a:t>2/26/2013</a:t>
            </a:fld>
            <a:endParaRPr lang="en-US" dirty="0"/>
          </a:p>
        </p:txBody>
      </p:sp>
      <p:sp>
        <p:nvSpPr>
          <p:cNvPr id="8" name="Slide Number Placeholder 10"/>
          <p:cNvSpPr>
            <a:spLocks noGrp="1"/>
          </p:cNvSpPr>
          <p:nvPr>
            <p:ph type="sldNum" sz="quarter" idx="11"/>
          </p:nvPr>
        </p:nvSpPr>
        <p:spPr/>
        <p:txBody>
          <a:bodyPr/>
          <a:lstStyle>
            <a:lvl1pPr>
              <a:defRPr/>
            </a:lvl1pPr>
          </a:lstStyle>
          <a:p>
            <a:pPr>
              <a:defRPr/>
            </a:pPr>
            <a:fld id="{7A425E5E-6C0A-4A33-BCB5-9051C7FD2B9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04CB1D57-D83E-43DB-BF3D-714CC36FAAA0}" type="datetime1">
              <a:rPr lang="en-US"/>
              <a:pPr>
                <a:defRPr/>
              </a:pPr>
              <a:t>2/26/2013</a:t>
            </a:fld>
            <a:endParaRPr lang="en-US" dirty="0"/>
          </a:p>
        </p:txBody>
      </p:sp>
      <p:sp>
        <p:nvSpPr>
          <p:cNvPr id="4" name="Slide Number Placeholder 10"/>
          <p:cNvSpPr>
            <a:spLocks noGrp="1"/>
          </p:cNvSpPr>
          <p:nvPr>
            <p:ph type="sldNum" sz="quarter" idx="11"/>
          </p:nvPr>
        </p:nvSpPr>
        <p:spPr/>
        <p:txBody>
          <a:bodyPr/>
          <a:lstStyle>
            <a:lvl1pPr>
              <a:defRPr/>
            </a:lvl1pPr>
          </a:lstStyle>
          <a:p>
            <a:pPr>
              <a:defRPr/>
            </a:pPr>
            <a:fld id="{ED1106C6-C186-40BF-B3BB-0CFDCE38988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E3AD1B9-8CCA-439D-AFF3-2F92798E48C4}" type="datetime1">
              <a:rPr lang="en-US"/>
              <a:pPr>
                <a:defRPr/>
              </a:pPr>
              <a:t>2/26/2013</a:t>
            </a:fld>
            <a:endParaRPr lang="en-US" dirty="0"/>
          </a:p>
        </p:txBody>
      </p:sp>
      <p:sp>
        <p:nvSpPr>
          <p:cNvPr id="3" name="Slide Number Placeholder 10"/>
          <p:cNvSpPr>
            <a:spLocks noGrp="1"/>
          </p:cNvSpPr>
          <p:nvPr>
            <p:ph type="sldNum" sz="quarter" idx="11"/>
          </p:nvPr>
        </p:nvSpPr>
        <p:spPr/>
        <p:txBody>
          <a:bodyPr/>
          <a:lstStyle>
            <a:lvl1pPr>
              <a:defRPr/>
            </a:lvl1pPr>
          </a:lstStyle>
          <a:p>
            <a:pPr>
              <a:defRPr/>
            </a:pPr>
            <a:fld id="{36B9D74D-2F1B-47DA-8DDA-4097289C856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9"/>
          <p:cNvSpPr>
            <a:spLocks noGrp="1"/>
          </p:cNvSpPr>
          <p:nvPr>
            <p:ph type="dt" sz="half" idx="10"/>
          </p:nvPr>
        </p:nvSpPr>
        <p:spPr/>
        <p:txBody>
          <a:bodyPr/>
          <a:lstStyle>
            <a:lvl1pPr>
              <a:defRPr/>
            </a:lvl1pPr>
          </a:lstStyle>
          <a:p>
            <a:pPr>
              <a:defRPr/>
            </a:pPr>
            <a:fld id="{7888575E-8529-43F3-A8A1-94726A103F54}" type="datetime1">
              <a:rPr lang="en-US"/>
              <a:pPr>
                <a:defRPr/>
              </a:pPr>
              <a:t>2/26/2013</a:t>
            </a:fld>
            <a:endParaRPr lang="en-US" dirty="0"/>
          </a:p>
        </p:txBody>
      </p:sp>
      <p:sp>
        <p:nvSpPr>
          <p:cNvPr id="6" name="Slide Number Placeholder 10"/>
          <p:cNvSpPr>
            <a:spLocks noGrp="1"/>
          </p:cNvSpPr>
          <p:nvPr>
            <p:ph type="sldNum" sz="quarter" idx="11"/>
          </p:nvPr>
        </p:nvSpPr>
        <p:spPr/>
        <p:txBody>
          <a:bodyPr/>
          <a:lstStyle>
            <a:lvl1pPr>
              <a:defRPr/>
            </a:lvl1pPr>
          </a:lstStyle>
          <a:p>
            <a:pPr>
              <a:defRPr/>
            </a:pPr>
            <a:fld id="{ED7867BC-22A0-48EA-A14F-0272981314F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image" Target="../media/image5.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image" Target="../media/image1.png"/><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theme" Target="../theme/theme3.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20" Type="http://schemas.openxmlformats.org/officeDocument/2006/relationships/image" Target="../media/image2.png"/><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19" Type="http://schemas.openxmlformats.org/officeDocument/2006/relationships/image" Target="../media/image4.png"/><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10.jpe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1219200" y="6172200"/>
            <a:ext cx="31242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000">
                <a:solidFill>
                  <a:srgbClr val="898989"/>
                </a:solidFill>
                <a:latin typeface="Arial" charset="0"/>
                <a:ea typeface="ＭＳ Ｐゴシック" pitchFamily="-112" charset="-128"/>
                <a:cs typeface="+mn-cs"/>
              </a:defRPr>
            </a:lvl1pPr>
          </a:lstStyle>
          <a:p>
            <a:pPr>
              <a:defRPr/>
            </a:pPr>
            <a:fld id="{6D879EE5-7F7E-4F28-95F1-0F9A9EE76170}" type="datetime1">
              <a:rPr lang="en-US"/>
              <a:pPr>
                <a:defRPr/>
              </a:pPr>
              <a:t>2/26/2013</a:t>
            </a:fld>
            <a:endParaRPr lang="en-US" dirty="0"/>
          </a:p>
        </p:txBody>
      </p:sp>
      <p:sp>
        <p:nvSpPr>
          <p:cNvPr id="11" name="Slide Number Placeholder 10"/>
          <p:cNvSpPr>
            <a:spLocks noGrp="1"/>
          </p:cNvSpPr>
          <p:nvPr>
            <p:ph type="sldNum" sz="quarter" idx="4"/>
          </p:nvPr>
        </p:nvSpPr>
        <p:spPr>
          <a:xfrm>
            <a:off x="533400" y="6172200"/>
            <a:ext cx="6858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000">
                <a:solidFill>
                  <a:srgbClr val="898989"/>
                </a:solidFill>
                <a:latin typeface="Arial" charset="0"/>
                <a:ea typeface="ＭＳ Ｐゴシック" pitchFamily="-112" charset="-128"/>
                <a:cs typeface="+mn-cs"/>
              </a:defRPr>
            </a:lvl1pPr>
          </a:lstStyle>
          <a:p>
            <a:pPr>
              <a:defRPr/>
            </a:pPr>
            <a:fld id="{BD018756-3F68-4A0B-BCAA-77D7128FA55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079" r:id="rId1"/>
    <p:sldLayoutId id="2147485068" r:id="rId2"/>
    <p:sldLayoutId id="2147485069" r:id="rId3"/>
    <p:sldLayoutId id="2147485070" r:id="rId4"/>
    <p:sldLayoutId id="2147485071" r:id="rId5"/>
    <p:sldLayoutId id="2147485072" r:id="rId6"/>
    <p:sldLayoutId id="2147485073" r:id="rId7"/>
    <p:sldLayoutId id="2147485074" r:id="rId8"/>
    <p:sldLayoutId id="2147485075" r:id="rId9"/>
    <p:sldLayoutId id="2147485076" r:id="rId10"/>
    <p:sldLayoutId id="2147485077" r:id="rId11"/>
    <p:sldLayoutId id="2147485078" r:id="rId12"/>
    <p:sldLayoutId id="2147485080" r:id="rId13"/>
    <p:sldLayoutId id="2147485081" r:id="rId14"/>
    <p:sldLayoutId id="2147485082" r:id="rId15"/>
    <p:sldLayoutId id="2147485083" r:id="rId16"/>
  </p:sldLayoutIdLst>
  <p:hf hdr="0" ftr="0"/>
  <p:txStyles>
    <p:titleStyle>
      <a:lvl1pPr algn="l" rtl="0" eaLnBrk="0" fontAlgn="base" hangingPunct="0">
        <a:spcBef>
          <a:spcPct val="0"/>
        </a:spcBef>
        <a:spcAft>
          <a:spcPct val="0"/>
        </a:spcAft>
        <a:defRPr sz="3200" b="1">
          <a:solidFill>
            <a:schemeClr val="tx2"/>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2pPr>
      <a:lvl3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3pPr>
      <a:lvl4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4pPr>
      <a:lvl5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5pPr>
      <a:lvl6pPr marL="4572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6pPr>
      <a:lvl7pPr marL="9144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7pPr>
      <a:lvl8pPr marL="13716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8pPr>
      <a:lvl9pPr marL="18288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9pPr>
    </p:titleStyle>
    <p:bodyStyle>
      <a:lvl1pPr marL="342900" indent="-342900" algn="l" rtl="0" eaLnBrk="0" fontAlgn="base" hangingPunct="0">
        <a:spcBef>
          <a:spcPct val="20000"/>
        </a:spcBef>
        <a:spcAft>
          <a:spcPct val="0"/>
        </a:spcAft>
        <a:buClr>
          <a:schemeClr val="bg2"/>
        </a:buClr>
        <a:buSzPct val="80000"/>
        <a:buBlip>
          <a:blip r:embed="rId19"/>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rgbClr val="595959"/>
        </a:buClr>
        <a:buChar char="–"/>
        <a:defRPr sz="2600">
          <a:solidFill>
            <a:schemeClr val="tx1"/>
          </a:solidFill>
          <a:latin typeface="+mn-lt"/>
          <a:ea typeface="ＭＳ Ｐゴシック" pitchFamily="-112" charset="-128"/>
          <a:cs typeface="ＭＳ Ｐゴシック"/>
        </a:defRPr>
      </a:lvl2pPr>
      <a:lvl3pPr marL="1143000" indent="-228600" algn="l" rtl="0" eaLnBrk="0" fontAlgn="base" hangingPunct="0">
        <a:spcBef>
          <a:spcPct val="20000"/>
        </a:spcBef>
        <a:spcAft>
          <a:spcPct val="0"/>
        </a:spcAft>
        <a:buClr>
          <a:srgbClr val="595959"/>
        </a:buClr>
        <a:buFont typeface="Wingdings" pitchFamily="2" charset="2"/>
        <a:buChar char="§"/>
        <a:defRPr sz="2200">
          <a:solidFill>
            <a:schemeClr val="tx1"/>
          </a:solidFill>
          <a:latin typeface="+mn-lt"/>
          <a:ea typeface="ＭＳ Ｐゴシック" pitchFamily="-112" charset="-128"/>
          <a:cs typeface="ＭＳ Ｐゴシック"/>
        </a:defRPr>
      </a:lvl3pPr>
      <a:lvl4pPr marL="1600200" indent="-228600" algn="l" rtl="0" eaLnBrk="0" fontAlgn="base" hangingPunct="0">
        <a:spcBef>
          <a:spcPct val="20000"/>
        </a:spcBef>
        <a:spcAft>
          <a:spcPct val="0"/>
        </a:spcAft>
        <a:buClr>
          <a:srgbClr val="595959"/>
        </a:buClr>
        <a:buChar char="–"/>
        <a:defRPr sz="2000">
          <a:solidFill>
            <a:schemeClr val="tx1"/>
          </a:solidFill>
          <a:latin typeface="+mn-lt"/>
          <a:ea typeface="ＭＳ Ｐゴシック" pitchFamily="-112" charset="-128"/>
          <a:cs typeface="ＭＳ Ｐゴシック"/>
        </a:defRPr>
      </a:lvl4pPr>
      <a:lvl5pPr marL="2057400" indent="-228600" algn="l" rtl="0" eaLnBrk="0" fontAlgn="base" hangingPunct="0">
        <a:spcBef>
          <a:spcPct val="20000"/>
        </a:spcBef>
        <a:spcAft>
          <a:spcPct val="0"/>
        </a:spcAft>
        <a:buClr>
          <a:srgbClr val="595959"/>
        </a:buClr>
        <a:buFont typeface="Wingdings" pitchFamily="2" charset="2"/>
        <a:buChar char="§"/>
        <a:defRPr>
          <a:solidFill>
            <a:schemeClr val="tx1"/>
          </a:solidFill>
          <a:latin typeface="+mn-lt"/>
          <a:ea typeface="ＭＳ Ｐゴシック" pitchFamily="-112" charset="-128"/>
          <a:cs typeface="ＭＳ Ｐゴシック"/>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 </a:t>
            </a:r>
          </a:p>
        </p:txBody>
      </p:sp>
      <p:sp>
        <p:nvSpPr>
          <p:cNvPr id="10" name="Date Placeholder 9"/>
          <p:cNvSpPr>
            <a:spLocks noGrp="1"/>
          </p:cNvSpPr>
          <p:nvPr>
            <p:ph type="dt" sz="half" idx="2"/>
          </p:nvPr>
        </p:nvSpPr>
        <p:spPr>
          <a:xfrm>
            <a:off x="1219200" y="6172200"/>
            <a:ext cx="31242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000">
                <a:solidFill>
                  <a:srgbClr val="898989"/>
                </a:solidFill>
                <a:latin typeface="Arial" charset="0"/>
                <a:ea typeface="ＭＳ Ｐゴシック" pitchFamily="-112" charset="-128"/>
                <a:cs typeface="+mn-cs"/>
              </a:defRPr>
            </a:lvl1pPr>
          </a:lstStyle>
          <a:p>
            <a:pPr>
              <a:defRPr/>
            </a:pPr>
            <a:fld id="{1CBDE91E-E25C-44BA-8ABA-86008E70B3D2}" type="datetime1">
              <a:rPr lang="en-US"/>
              <a:pPr>
                <a:defRPr/>
              </a:pPr>
              <a:t>2/26/2013</a:t>
            </a:fld>
            <a:endParaRPr lang="en-US" dirty="0"/>
          </a:p>
        </p:txBody>
      </p:sp>
      <p:sp>
        <p:nvSpPr>
          <p:cNvPr id="11" name="Slide Number Placeholder 10"/>
          <p:cNvSpPr>
            <a:spLocks noGrp="1"/>
          </p:cNvSpPr>
          <p:nvPr>
            <p:ph type="sldNum" sz="quarter" idx="4"/>
          </p:nvPr>
        </p:nvSpPr>
        <p:spPr>
          <a:xfrm>
            <a:off x="533400" y="6172200"/>
            <a:ext cx="6858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000">
                <a:solidFill>
                  <a:srgbClr val="898989"/>
                </a:solidFill>
                <a:latin typeface="Arial" charset="0"/>
                <a:ea typeface="ＭＳ Ｐゴシック" pitchFamily="-112" charset="-128"/>
                <a:cs typeface="+mn-cs"/>
              </a:defRPr>
            </a:lvl1pPr>
          </a:lstStyle>
          <a:p>
            <a:pPr>
              <a:defRPr/>
            </a:pPr>
            <a:fld id="{868E2428-A1AA-4752-B467-F941B51B9A7F}" type="slidenum">
              <a:rPr lang="en-US"/>
              <a:pPr>
                <a:defRPr/>
              </a:pPr>
              <a:t>‹#›</a:t>
            </a:fld>
            <a:endParaRPr lang="en-US" dirty="0"/>
          </a:p>
        </p:txBody>
      </p:sp>
      <p:pic>
        <p:nvPicPr>
          <p:cNvPr id="5126" name="Picture 7" descr="IEEE_TAG_BLUE.png"/>
          <p:cNvPicPr>
            <a:picLocks noChangeAspect="1"/>
          </p:cNvPicPr>
          <p:nvPr/>
        </p:nvPicPr>
        <p:blipFill>
          <a:blip r:embed="rId6"/>
          <a:srcRect/>
          <a:stretch>
            <a:fillRect/>
          </a:stretch>
        </p:blipFill>
        <p:spPr bwMode="auto">
          <a:xfrm>
            <a:off x="8001000" y="5924550"/>
            <a:ext cx="914400" cy="5127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084" r:id="rId1"/>
    <p:sldLayoutId id="2147485085" r:id="rId2"/>
    <p:sldLayoutId id="2147485086" r:id="rId3"/>
  </p:sldLayoutIdLst>
  <p:hf hdr="0" ftr="0"/>
  <p:txStyles>
    <p:titleStyle>
      <a:lvl1pPr algn="l" rtl="0" eaLnBrk="0" fontAlgn="base" hangingPunct="0">
        <a:spcBef>
          <a:spcPct val="0"/>
        </a:spcBef>
        <a:spcAft>
          <a:spcPct val="0"/>
        </a:spcAft>
        <a:defRPr sz="3200" b="1">
          <a:solidFill>
            <a:schemeClr val="tx2"/>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2pPr>
      <a:lvl3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3pPr>
      <a:lvl4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4pPr>
      <a:lvl5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5pPr>
      <a:lvl6pPr marL="4572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6pPr>
      <a:lvl7pPr marL="9144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7pPr>
      <a:lvl8pPr marL="13716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8pPr>
      <a:lvl9pPr marL="18288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9pPr>
    </p:titleStyle>
    <p:bodyStyle>
      <a:lvl1pPr marL="342900" indent="-342900" algn="l" rtl="0" eaLnBrk="0" fontAlgn="base" hangingPunct="0">
        <a:spcBef>
          <a:spcPct val="20000"/>
        </a:spcBef>
        <a:spcAft>
          <a:spcPct val="0"/>
        </a:spcAft>
        <a:buClr>
          <a:schemeClr val="bg2"/>
        </a:buClr>
        <a:buSzPct val="80000"/>
        <a:buBlip>
          <a:blip r:embed="rId7"/>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chemeClr val="bg2"/>
        </a:buClr>
        <a:buChar char="–"/>
        <a:defRPr sz="2600">
          <a:solidFill>
            <a:schemeClr val="tx1"/>
          </a:solidFill>
          <a:latin typeface="+mn-lt"/>
          <a:ea typeface="ＭＳ Ｐゴシック" pitchFamily="-112" charset="-128"/>
          <a:cs typeface="ＭＳ Ｐゴシック"/>
        </a:defRPr>
      </a:lvl2pPr>
      <a:lvl3pPr marL="1143000" indent="-228600" algn="l" rtl="0" eaLnBrk="0" fontAlgn="base" hangingPunct="0">
        <a:spcBef>
          <a:spcPct val="20000"/>
        </a:spcBef>
        <a:spcAft>
          <a:spcPct val="0"/>
        </a:spcAft>
        <a:buClr>
          <a:schemeClr val="bg2"/>
        </a:buClr>
        <a:buFont typeface="Wingdings" pitchFamily="2" charset="2"/>
        <a:buChar char="§"/>
        <a:defRPr sz="2200">
          <a:solidFill>
            <a:schemeClr val="tx1"/>
          </a:solidFill>
          <a:latin typeface="+mn-lt"/>
          <a:ea typeface="ＭＳ Ｐゴシック" pitchFamily="-112" charset="-128"/>
          <a:cs typeface="ＭＳ Ｐゴシック"/>
        </a:defRPr>
      </a:lvl3pPr>
      <a:lvl4pPr marL="1600200" indent="-228600" algn="l" rtl="0" eaLnBrk="0" fontAlgn="base" hangingPunct="0">
        <a:spcBef>
          <a:spcPct val="20000"/>
        </a:spcBef>
        <a:spcAft>
          <a:spcPct val="0"/>
        </a:spcAft>
        <a:buClr>
          <a:schemeClr val="bg2"/>
        </a:buClr>
        <a:buChar char="–"/>
        <a:defRPr sz="2000">
          <a:solidFill>
            <a:schemeClr val="tx1"/>
          </a:solidFill>
          <a:latin typeface="+mn-lt"/>
          <a:ea typeface="ＭＳ Ｐゴシック" pitchFamily="-112" charset="-128"/>
          <a:cs typeface="ＭＳ Ｐゴシック"/>
        </a:defRPr>
      </a:lvl4pPr>
      <a:lvl5pPr marL="20574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ea typeface="ＭＳ Ｐゴシック" pitchFamily="-112" charset="-128"/>
          <a:cs typeface="ＭＳ Ｐゴシック"/>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8"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1219200" y="6172200"/>
            <a:ext cx="3124200" cy="365125"/>
          </a:xfrm>
          <a:prstGeom prst="rect">
            <a:avLst/>
          </a:prstGeom>
        </p:spPr>
        <p:txBody>
          <a:bodyPr vert="horz" wrap="square" lIns="91440" tIns="45720" rIns="91440" bIns="45720" numCol="1" anchor="ctr" anchorCtr="0" compatLnSpc="1">
            <a:prstTxWarp prst="textNoShape">
              <a:avLst/>
            </a:prstTxWarp>
          </a:bodyPr>
          <a:lstStyle>
            <a:lvl1pPr fontAlgn="auto">
              <a:spcBef>
                <a:spcPts val="0"/>
              </a:spcBef>
              <a:spcAft>
                <a:spcPts val="0"/>
              </a:spcAft>
              <a:defRPr sz="1000">
                <a:solidFill>
                  <a:srgbClr val="898989"/>
                </a:solidFill>
                <a:latin typeface="+mn-lt"/>
              </a:defRPr>
            </a:lvl1pPr>
          </a:lstStyle>
          <a:p>
            <a:pPr>
              <a:defRPr/>
            </a:pPr>
            <a:fld id="{62D1B212-97D1-4D89-A551-40BD63678C05}" type="datetime1">
              <a:rPr lang="en-US">
                <a:ea typeface="+mn-ea"/>
              </a:rPr>
              <a:pPr>
                <a:defRPr/>
              </a:pPr>
              <a:t>2/26/2013</a:t>
            </a:fld>
            <a:endParaRPr lang="en-US" dirty="0">
              <a:ea typeface="+mn-ea"/>
            </a:endParaRPr>
          </a:p>
        </p:txBody>
      </p:sp>
      <p:sp>
        <p:nvSpPr>
          <p:cNvPr id="11" name="Slide Number Placeholder 10"/>
          <p:cNvSpPr>
            <a:spLocks noGrp="1"/>
          </p:cNvSpPr>
          <p:nvPr>
            <p:ph type="sldNum" sz="quarter" idx="4"/>
          </p:nvPr>
        </p:nvSpPr>
        <p:spPr>
          <a:xfrm>
            <a:off x="533400" y="6172200"/>
            <a:ext cx="685800" cy="365125"/>
          </a:xfrm>
          <a:prstGeom prst="rect">
            <a:avLst/>
          </a:prstGeom>
        </p:spPr>
        <p:txBody>
          <a:bodyPr vert="horz" wrap="square" lIns="91440" tIns="45720" rIns="91440" bIns="45720" numCol="1" anchor="ctr" anchorCtr="0" compatLnSpc="1">
            <a:prstTxWarp prst="textNoShape">
              <a:avLst/>
            </a:prstTxWarp>
          </a:bodyPr>
          <a:lstStyle>
            <a:lvl1pPr fontAlgn="auto">
              <a:spcBef>
                <a:spcPts val="0"/>
              </a:spcBef>
              <a:spcAft>
                <a:spcPts val="0"/>
              </a:spcAft>
              <a:defRPr sz="1000">
                <a:solidFill>
                  <a:srgbClr val="898989"/>
                </a:solidFill>
                <a:latin typeface="+mn-lt"/>
              </a:defRPr>
            </a:lvl1pPr>
          </a:lstStyle>
          <a:p>
            <a:pPr>
              <a:defRPr/>
            </a:pPr>
            <a:fld id="{3393165B-D17A-48A5-A4BA-18D5ECBE6CCD}" type="slidenum">
              <a:rPr lang="en-US">
                <a:ea typeface="+mn-ea"/>
              </a:rPr>
              <a:pPr>
                <a:defRPr/>
              </a:pPr>
              <a:t>‹#›</a:t>
            </a:fld>
            <a:endParaRPr lang="en-US" dirty="0">
              <a:ea typeface="+mn-ea"/>
            </a:endParaRPr>
          </a:p>
        </p:txBody>
      </p:sp>
      <p:pic>
        <p:nvPicPr>
          <p:cNvPr id="1030" name="Picture 7" descr="IEEE_TAG_BLUE.png"/>
          <p:cNvPicPr>
            <a:picLocks noChangeAspect="1"/>
          </p:cNvPicPr>
          <p:nvPr/>
        </p:nvPicPr>
        <p:blipFill>
          <a:blip r:embed="rId19" cstate="print"/>
          <a:srcRect/>
          <a:stretch>
            <a:fillRect/>
          </a:stretch>
        </p:blipFill>
        <p:spPr bwMode="auto">
          <a:xfrm>
            <a:off x="8001000" y="5924550"/>
            <a:ext cx="914400" cy="5127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5145" r:id="rId1"/>
    <p:sldLayoutId id="2147485146" r:id="rId2"/>
    <p:sldLayoutId id="2147485147" r:id="rId3"/>
    <p:sldLayoutId id="2147485148" r:id="rId4"/>
    <p:sldLayoutId id="2147485149" r:id="rId5"/>
    <p:sldLayoutId id="2147485150" r:id="rId6"/>
    <p:sldLayoutId id="2147485151" r:id="rId7"/>
    <p:sldLayoutId id="2147485152" r:id="rId8"/>
    <p:sldLayoutId id="2147485153" r:id="rId9"/>
    <p:sldLayoutId id="2147485154" r:id="rId10"/>
    <p:sldLayoutId id="2147485155" r:id="rId11"/>
    <p:sldLayoutId id="2147485156" r:id="rId12"/>
    <p:sldLayoutId id="2147485157" r:id="rId13"/>
    <p:sldLayoutId id="2147485158" r:id="rId14"/>
    <p:sldLayoutId id="2147485159" r:id="rId15"/>
    <p:sldLayoutId id="2147485160" r:id="rId16"/>
  </p:sldLayoutIdLst>
  <p:hf hdr="0" ftr="0"/>
  <p:txStyles>
    <p:titleStyle>
      <a:lvl1pPr algn="l" rtl="0" eaLnBrk="0" fontAlgn="base" hangingPunct="0">
        <a:spcBef>
          <a:spcPct val="0"/>
        </a:spcBef>
        <a:spcAft>
          <a:spcPct val="0"/>
        </a:spcAft>
        <a:defRPr sz="3200" b="1">
          <a:solidFill>
            <a:schemeClr val="tx2"/>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2pPr>
      <a:lvl3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3pPr>
      <a:lvl4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4pPr>
      <a:lvl5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5pPr>
      <a:lvl6pPr marL="4572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6pPr>
      <a:lvl7pPr marL="9144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7pPr>
      <a:lvl8pPr marL="13716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8pPr>
      <a:lvl9pPr marL="18288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9pPr>
    </p:titleStyle>
    <p:bodyStyle>
      <a:lvl1pPr marL="342900" indent="-342900" algn="l" rtl="0" eaLnBrk="0" fontAlgn="base" hangingPunct="0">
        <a:spcBef>
          <a:spcPct val="20000"/>
        </a:spcBef>
        <a:spcAft>
          <a:spcPct val="0"/>
        </a:spcAft>
        <a:buClr>
          <a:schemeClr val="bg2"/>
        </a:buClr>
        <a:buSzPct val="80000"/>
        <a:buBlip>
          <a:blip r:embed="rId20"/>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rgbClr val="595959"/>
        </a:buClr>
        <a:buChar char="–"/>
        <a:defRPr sz="26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rgbClr val="595959"/>
        </a:buClr>
        <a:buFont typeface="Wingdings" pitchFamily="2" charset="2"/>
        <a:buChar char="§"/>
        <a:defRPr sz="22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rgbClr val="595959"/>
        </a:buClr>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lr>
          <a:srgbClr val="595959"/>
        </a:buClr>
        <a:buFont typeface="Wingdings" pitchFamily="2" charset="2"/>
        <a:buChar char="§"/>
        <a:defRPr>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2C9BAC78-975F-4ADE-8985-ADA288392134}" type="datetimeFigureOut">
              <a:rPr lang="nl-NL" smtClean="0">
                <a:solidFill>
                  <a:prstClr val="black">
                    <a:tint val="75000"/>
                  </a:prstClr>
                </a:solidFill>
                <a:latin typeface="Calibri"/>
                <a:ea typeface="+mn-ea"/>
              </a:rPr>
              <a:pPr fontAlgn="auto">
                <a:spcBef>
                  <a:spcPts val="0"/>
                </a:spcBef>
                <a:spcAft>
                  <a:spcPts val="0"/>
                </a:spcAft>
              </a:pPr>
              <a:t>26-2-2013</a:t>
            </a:fld>
            <a:endParaRPr lang="nl-NL">
              <a:solidFill>
                <a:prstClr val="black">
                  <a:tint val="75000"/>
                </a:prstClr>
              </a:solidFill>
              <a:latin typeface="Calibri"/>
              <a:ea typeface="+mn-ea"/>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nl-NL">
              <a:solidFill>
                <a:prstClr val="black">
                  <a:tint val="75000"/>
                </a:prstClr>
              </a:solidFill>
              <a:latin typeface="Calibri"/>
              <a:ea typeface="+mn-ea"/>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265A234-3C2A-4BEF-BF2E-8E63760B53F5}" type="slidenum">
              <a:rPr lang="nl-NL" smtClean="0">
                <a:solidFill>
                  <a:prstClr val="black">
                    <a:tint val="75000"/>
                  </a:prstClr>
                </a:solidFill>
                <a:latin typeface="Calibri"/>
                <a:ea typeface="+mn-ea"/>
              </a:rPr>
              <a:pPr fontAlgn="auto">
                <a:spcBef>
                  <a:spcPts val="0"/>
                </a:spcBef>
                <a:spcAft>
                  <a:spcPts val="0"/>
                </a:spcAft>
              </a:pPr>
              <a:t>‹#›</a:t>
            </a:fld>
            <a:endParaRPr lang="nl-NL">
              <a:solidFill>
                <a:prstClr val="black">
                  <a:tint val="75000"/>
                </a:prstClr>
              </a:solidFill>
              <a:latin typeface="Calibri"/>
              <a:ea typeface="+mn-ea"/>
            </a:endParaRPr>
          </a:p>
        </p:txBody>
      </p:sp>
    </p:spTree>
    <p:extLst>
      <p:ext uri="{BB962C8B-B14F-4D97-AF65-F5344CB8AC3E}">
        <p14:creationId xmlns:p14="http://schemas.microsoft.com/office/powerpoint/2010/main" val="1209902016"/>
      </p:ext>
    </p:extLst>
  </p:cSld>
  <p:clrMap bg1="lt1" tx1="dk1" bg2="lt2" tx2="dk2" accent1="accent1" accent2="accent2" accent3="accent3" accent4="accent4" accent5="accent5" accent6="accent6" hlink="hlink" folHlink="folHlink"/>
  <p:sldLayoutIdLst>
    <p:sldLayoutId id="2147485163" r:id="rId1"/>
    <p:sldLayoutId id="2147485164" r:id="rId2"/>
    <p:sldLayoutId id="2147485165" r:id="rId3"/>
    <p:sldLayoutId id="2147485166" r:id="rId4"/>
    <p:sldLayoutId id="2147485167" r:id="rId5"/>
    <p:sldLayoutId id="2147485168" r:id="rId6"/>
    <p:sldLayoutId id="2147485169" r:id="rId7"/>
    <p:sldLayoutId id="2147485170" r:id="rId8"/>
    <p:sldLayoutId id="2147485171" r:id="rId9"/>
    <p:sldLayoutId id="2147485172" r:id="rId10"/>
    <p:sldLayoutId id="21474851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219200" y="1371600"/>
            <a:ext cx="73152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7" name="Rectangle 3"/>
          <p:cNvSpPr>
            <a:spLocks noGrp="1" noChangeArrowheads="1"/>
          </p:cNvSpPr>
          <p:nvPr>
            <p:ph type="title"/>
          </p:nvPr>
        </p:nvSpPr>
        <p:spPr bwMode="auto">
          <a:xfrm>
            <a:off x="1219200" y="228600"/>
            <a:ext cx="74676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title style</a:t>
            </a:r>
          </a:p>
        </p:txBody>
      </p:sp>
      <p:sp>
        <p:nvSpPr>
          <p:cNvPr id="14340" name="Rectangle 4"/>
          <p:cNvSpPr>
            <a:spLocks noChangeArrowheads="1"/>
          </p:cNvSpPr>
          <p:nvPr/>
        </p:nvSpPr>
        <p:spPr bwMode="auto">
          <a:xfrm>
            <a:off x="0" y="0"/>
            <a:ext cx="9144000" cy="152400"/>
          </a:xfrm>
          <a:prstGeom prst="rect">
            <a:avLst/>
          </a:prstGeom>
          <a:solidFill>
            <a:srgbClr val="B2B2B4"/>
          </a:solidFill>
          <a:ln w="9525">
            <a:noFill/>
            <a:miter lim="800000"/>
            <a:headEnd/>
            <a:tailEnd/>
          </a:ln>
          <a:effectLst/>
        </p:spPr>
        <p:txBody>
          <a:bodyPr wrap="none" anchor="ctr"/>
          <a:lstStyle/>
          <a:p>
            <a:pPr eaLnBrk="0" hangingPunct="0">
              <a:defRPr/>
            </a:pPr>
            <a:endParaRPr lang="nl-NL" sz="2800">
              <a:solidFill>
                <a:srgbClr val="000000"/>
              </a:solidFill>
              <a:latin typeface="Arial" charset="0"/>
              <a:ea typeface="+mn-ea"/>
            </a:endParaRPr>
          </a:p>
        </p:txBody>
      </p:sp>
      <p:sp>
        <p:nvSpPr>
          <p:cNvPr id="14341" name="Rectangle 5"/>
          <p:cNvSpPr>
            <a:spLocks noGrp="1" noChangeArrowheads="1"/>
          </p:cNvSpPr>
          <p:nvPr>
            <p:ph type="sldNum" sz="quarter" idx="4"/>
          </p:nvPr>
        </p:nvSpPr>
        <p:spPr bwMode="auto">
          <a:xfrm>
            <a:off x="7620000" y="6629400"/>
            <a:ext cx="1371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2"/>
                </a:solidFill>
                <a:latin typeface="CG Omega" pitchFamily="34" charset="0"/>
              </a:defRPr>
            </a:lvl1pPr>
          </a:lstStyle>
          <a:p>
            <a:pPr eaLnBrk="0" hangingPunct="0">
              <a:defRPr/>
            </a:pPr>
            <a:fld id="{4AD7ABBE-E338-4007-98D1-750502D7D52F}" type="slidenum">
              <a:rPr lang="en-GB">
                <a:solidFill>
                  <a:srgbClr val="969696"/>
                </a:solidFill>
                <a:ea typeface="+mn-ea"/>
              </a:rPr>
              <a:pPr eaLnBrk="0" hangingPunct="0">
                <a:defRPr/>
              </a:pPr>
              <a:t>‹#›</a:t>
            </a:fld>
            <a:endParaRPr lang="en-GB" dirty="0">
              <a:solidFill>
                <a:srgbClr val="969696"/>
              </a:solidFill>
              <a:ea typeface="+mn-ea"/>
            </a:endParaRPr>
          </a:p>
        </p:txBody>
      </p:sp>
      <p:pic>
        <p:nvPicPr>
          <p:cNvPr id="1030" name="Picture 6" descr="STM logo"/>
          <p:cNvPicPr>
            <a:picLocks noChangeAspect="1" noChangeArrowheads="1"/>
          </p:cNvPicPr>
          <p:nvPr/>
        </p:nvPicPr>
        <p:blipFill>
          <a:blip r:embed="rId13" cstate="print"/>
          <a:srcRect l="75497" b="41856"/>
          <a:stretch>
            <a:fillRect/>
          </a:stretch>
        </p:blipFill>
        <p:spPr bwMode="auto">
          <a:xfrm>
            <a:off x="-1588" y="6323013"/>
            <a:ext cx="1171576" cy="487362"/>
          </a:xfrm>
          <a:prstGeom prst="rect">
            <a:avLst/>
          </a:prstGeom>
          <a:noFill/>
          <a:ln w="9525">
            <a:noFill/>
            <a:miter lim="800000"/>
            <a:headEnd/>
            <a:tailEnd/>
          </a:ln>
        </p:spPr>
      </p:pic>
    </p:spTree>
    <p:extLst>
      <p:ext uri="{BB962C8B-B14F-4D97-AF65-F5344CB8AC3E}">
        <p14:creationId xmlns:p14="http://schemas.microsoft.com/office/powerpoint/2010/main" val="3382113366"/>
      </p:ext>
    </p:extLst>
  </p:cSld>
  <p:clrMap bg1="lt1" tx1="dk1" bg2="lt2" tx2="dk2" accent1="accent1" accent2="accent2" accent3="accent3" accent4="accent4" accent5="accent5" accent6="accent6" hlink="hlink" folHlink="folHlink"/>
  <p:sldLayoutIdLst>
    <p:sldLayoutId id="2147485175" r:id="rId1"/>
    <p:sldLayoutId id="2147485176" r:id="rId2"/>
    <p:sldLayoutId id="2147485177" r:id="rId3"/>
    <p:sldLayoutId id="2147485178" r:id="rId4"/>
    <p:sldLayoutId id="2147485179" r:id="rId5"/>
    <p:sldLayoutId id="2147485180" r:id="rId6"/>
    <p:sldLayoutId id="2147485181" r:id="rId7"/>
    <p:sldLayoutId id="2147485182" r:id="rId8"/>
    <p:sldLayoutId id="2147485183" r:id="rId9"/>
    <p:sldLayoutId id="2147485184" r:id="rId10"/>
    <p:sldLayoutId id="2147485185" r:id="rId11"/>
  </p:sldLayoutIdLst>
  <p:txStyles>
    <p:titleStyle>
      <a:lvl1pPr algn="l" rtl="0" eaLnBrk="0" fontAlgn="base" hangingPunct="0">
        <a:spcBef>
          <a:spcPct val="0"/>
        </a:spcBef>
        <a:spcAft>
          <a:spcPct val="0"/>
        </a:spcAft>
        <a:defRPr sz="3400" b="1">
          <a:solidFill>
            <a:srgbClr val="810E68"/>
          </a:solidFill>
          <a:latin typeface="+mj-lt"/>
          <a:ea typeface="+mj-ea"/>
          <a:cs typeface="+mj-cs"/>
        </a:defRPr>
      </a:lvl1pPr>
      <a:lvl2pPr algn="l" rtl="0" eaLnBrk="0" fontAlgn="base" hangingPunct="0">
        <a:spcBef>
          <a:spcPct val="0"/>
        </a:spcBef>
        <a:spcAft>
          <a:spcPct val="0"/>
        </a:spcAft>
        <a:defRPr sz="3400" b="1">
          <a:solidFill>
            <a:srgbClr val="810E68"/>
          </a:solidFill>
          <a:latin typeface="Arial" charset="0"/>
        </a:defRPr>
      </a:lvl2pPr>
      <a:lvl3pPr algn="l" rtl="0" eaLnBrk="0" fontAlgn="base" hangingPunct="0">
        <a:spcBef>
          <a:spcPct val="0"/>
        </a:spcBef>
        <a:spcAft>
          <a:spcPct val="0"/>
        </a:spcAft>
        <a:defRPr sz="3400" b="1">
          <a:solidFill>
            <a:srgbClr val="810E68"/>
          </a:solidFill>
          <a:latin typeface="Arial" charset="0"/>
        </a:defRPr>
      </a:lvl3pPr>
      <a:lvl4pPr algn="l" rtl="0" eaLnBrk="0" fontAlgn="base" hangingPunct="0">
        <a:spcBef>
          <a:spcPct val="0"/>
        </a:spcBef>
        <a:spcAft>
          <a:spcPct val="0"/>
        </a:spcAft>
        <a:defRPr sz="3400" b="1">
          <a:solidFill>
            <a:srgbClr val="810E68"/>
          </a:solidFill>
          <a:latin typeface="Arial" charset="0"/>
        </a:defRPr>
      </a:lvl4pPr>
      <a:lvl5pPr algn="l" rtl="0" eaLnBrk="0" fontAlgn="base" hangingPunct="0">
        <a:spcBef>
          <a:spcPct val="0"/>
        </a:spcBef>
        <a:spcAft>
          <a:spcPct val="0"/>
        </a:spcAft>
        <a:defRPr sz="3400" b="1">
          <a:solidFill>
            <a:srgbClr val="810E68"/>
          </a:solidFill>
          <a:latin typeface="Arial" charset="0"/>
        </a:defRPr>
      </a:lvl5pPr>
      <a:lvl6pPr marL="457200" algn="l" rtl="0" fontAlgn="base">
        <a:spcBef>
          <a:spcPct val="0"/>
        </a:spcBef>
        <a:spcAft>
          <a:spcPct val="0"/>
        </a:spcAft>
        <a:defRPr sz="3400" b="1">
          <a:solidFill>
            <a:srgbClr val="810E68"/>
          </a:solidFill>
          <a:latin typeface="Arial" charset="0"/>
        </a:defRPr>
      </a:lvl6pPr>
      <a:lvl7pPr marL="914400" algn="l" rtl="0" fontAlgn="base">
        <a:spcBef>
          <a:spcPct val="0"/>
        </a:spcBef>
        <a:spcAft>
          <a:spcPct val="0"/>
        </a:spcAft>
        <a:defRPr sz="3400" b="1">
          <a:solidFill>
            <a:srgbClr val="810E68"/>
          </a:solidFill>
          <a:latin typeface="Arial" charset="0"/>
        </a:defRPr>
      </a:lvl7pPr>
      <a:lvl8pPr marL="1371600" algn="l" rtl="0" fontAlgn="base">
        <a:spcBef>
          <a:spcPct val="0"/>
        </a:spcBef>
        <a:spcAft>
          <a:spcPct val="0"/>
        </a:spcAft>
        <a:defRPr sz="3400" b="1">
          <a:solidFill>
            <a:srgbClr val="810E68"/>
          </a:solidFill>
          <a:latin typeface="Arial" charset="0"/>
        </a:defRPr>
      </a:lvl8pPr>
      <a:lvl9pPr marL="1828800" algn="l" rtl="0" fontAlgn="base">
        <a:spcBef>
          <a:spcPct val="0"/>
        </a:spcBef>
        <a:spcAft>
          <a:spcPct val="0"/>
        </a:spcAft>
        <a:defRPr sz="3400" b="1">
          <a:solidFill>
            <a:srgbClr val="810E68"/>
          </a:solidFill>
          <a:latin typeface="Arial" charset="0"/>
        </a:defRPr>
      </a:lvl9pPr>
    </p:titleStyle>
    <p:bodyStyle>
      <a:lvl1pPr marL="342900" indent="-342900" algn="l" rtl="0" eaLnBrk="0" fontAlgn="base" hangingPunct="0">
        <a:spcBef>
          <a:spcPct val="20000"/>
        </a:spcBef>
        <a:spcAft>
          <a:spcPct val="0"/>
        </a:spcAft>
        <a:buClr>
          <a:srgbClr val="000066"/>
        </a:buClr>
        <a:buSzPct val="8500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000066"/>
        </a:buClr>
        <a:buSzPct val="85000"/>
        <a:buChar char="–"/>
        <a:defRPr sz="2400">
          <a:solidFill>
            <a:schemeClr val="tx1"/>
          </a:solidFill>
          <a:latin typeface="+mn-lt"/>
        </a:defRPr>
      </a:lvl2pPr>
      <a:lvl3pPr marL="1143000" indent="-228600" algn="l" rtl="0" eaLnBrk="0" fontAlgn="base" hangingPunct="0">
        <a:spcBef>
          <a:spcPct val="20000"/>
        </a:spcBef>
        <a:spcAft>
          <a:spcPct val="0"/>
        </a:spcAft>
        <a:buClr>
          <a:srgbClr val="000066"/>
        </a:buClr>
        <a:buSzPct val="85000"/>
        <a:buChar char="•"/>
        <a:defRPr sz="2000">
          <a:solidFill>
            <a:schemeClr val="tx1"/>
          </a:solidFill>
          <a:latin typeface="+mn-lt"/>
        </a:defRPr>
      </a:lvl3pPr>
      <a:lvl4pPr marL="1600200" indent="-228600" algn="l" rtl="0" eaLnBrk="0" fontAlgn="base" hangingPunct="0">
        <a:spcBef>
          <a:spcPct val="20000"/>
        </a:spcBef>
        <a:spcAft>
          <a:spcPct val="0"/>
        </a:spcAft>
        <a:buClr>
          <a:srgbClr val="000066"/>
        </a:buClr>
        <a:buSzPct val="85000"/>
        <a:buChar char="–"/>
        <a:defRPr>
          <a:solidFill>
            <a:schemeClr val="tx1"/>
          </a:solidFill>
          <a:latin typeface="+mn-lt"/>
        </a:defRPr>
      </a:lvl4pPr>
      <a:lvl5pPr marL="2057400" indent="-228600" algn="l" rtl="0" eaLnBrk="0" fontAlgn="base" hangingPunct="0">
        <a:spcBef>
          <a:spcPct val="20000"/>
        </a:spcBef>
        <a:spcAft>
          <a:spcPct val="0"/>
        </a:spcAft>
        <a:buClr>
          <a:srgbClr val="000066"/>
        </a:buClr>
        <a:buSzPct val="85000"/>
        <a:buChar char="»"/>
        <a:defRPr sz="1600">
          <a:solidFill>
            <a:schemeClr val="tx1"/>
          </a:solidFill>
          <a:latin typeface="+mn-lt"/>
        </a:defRPr>
      </a:lvl5pPr>
      <a:lvl6pPr marL="2514600" indent="-228600" algn="l" rtl="0" fontAlgn="base">
        <a:spcBef>
          <a:spcPct val="20000"/>
        </a:spcBef>
        <a:spcAft>
          <a:spcPct val="0"/>
        </a:spcAft>
        <a:buClr>
          <a:srgbClr val="000066"/>
        </a:buClr>
        <a:buSzPct val="85000"/>
        <a:buChar char="»"/>
        <a:defRPr sz="1600">
          <a:solidFill>
            <a:schemeClr val="tx1"/>
          </a:solidFill>
          <a:latin typeface="+mn-lt"/>
        </a:defRPr>
      </a:lvl6pPr>
      <a:lvl7pPr marL="2971800" indent="-228600" algn="l" rtl="0" fontAlgn="base">
        <a:spcBef>
          <a:spcPct val="20000"/>
        </a:spcBef>
        <a:spcAft>
          <a:spcPct val="0"/>
        </a:spcAft>
        <a:buClr>
          <a:srgbClr val="000066"/>
        </a:buClr>
        <a:buSzPct val="85000"/>
        <a:buChar char="»"/>
        <a:defRPr sz="1600">
          <a:solidFill>
            <a:schemeClr val="tx1"/>
          </a:solidFill>
          <a:latin typeface="+mn-lt"/>
        </a:defRPr>
      </a:lvl7pPr>
      <a:lvl8pPr marL="3429000" indent="-228600" algn="l" rtl="0" fontAlgn="base">
        <a:spcBef>
          <a:spcPct val="20000"/>
        </a:spcBef>
        <a:spcAft>
          <a:spcPct val="0"/>
        </a:spcAft>
        <a:buClr>
          <a:srgbClr val="000066"/>
        </a:buClr>
        <a:buSzPct val="85000"/>
        <a:buChar char="»"/>
        <a:defRPr sz="1600">
          <a:solidFill>
            <a:schemeClr val="tx1"/>
          </a:solidFill>
          <a:latin typeface="+mn-lt"/>
        </a:defRPr>
      </a:lvl8pPr>
      <a:lvl9pPr marL="3886200" indent="-228600" algn="l" rtl="0" fontAlgn="base">
        <a:spcBef>
          <a:spcPct val="20000"/>
        </a:spcBef>
        <a:spcAft>
          <a:spcPct val="0"/>
        </a:spcAft>
        <a:buClr>
          <a:srgbClr val="000066"/>
        </a:buClr>
        <a:buSzPct val="85000"/>
        <a:buChar char="»"/>
        <a:defRPr sz="16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m-assoc.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822324"/>
            <a:ext cx="9144000" cy="2400935"/>
          </a:xfrm>
        </p:spPr>
        <p:txBody>
          <a:bodyPr/>
          <a:lstStyle/>
          <a:p>
            <a:pPr algn="ctr"/>
            <a:r>
              <a:rPr lang="en-US" dirty="0" smtClean="0"/>
              <a:t/>
            </a:r>
            <a:br>
              <a:rPr lang="en-US" dirty="0" smtClean="0"/>
            </a:br>
            <a:endParaRPr lang="en-US" sz="2400" dirty="0" smtClean="0"/>
          </a:p>
        </p:txBody>
      </p:sp>
      <p:sp>
        <p:nvSpPr>
          <p:cNvPr id="3" name="Subtitle 2"/>
          <p:cNvSpPr>
            <a:spLocks noGrp="1"/>
          </p:cNvSpPr>
          <p:nvPr>
            <p:ph type="subTitle" idx="1"/>
          </p:nvPr>
        </p:nvSpPr>
        <p:spPr>
          <a:xfrm>
            <a:off x="1485900" y="3977640"/>
            <a:ext cx="5443537" cy="2004060"/>
          </a:xfrm>
        </p:spPr>
        <p:txBody>
          <a:bodyPr/>
          <a:lstStyle/>
          <a:p>
            <a:endParaRPr lang="en-US" sz="2400" dirty="0" smtClean="0"/>
          </a:p>
          <a:p>
            <a:r>
              <a:rPr lang="en-US" sz="2400" dirty="0" smtClean="0"/>
              <a:t>Gerry Grenier</a:t>
            </a:r>
          </a:p>
          <a:p>
            <a:r>
              <a:rPr lang="en-US" sz="2000" dirty="0" smtClean="0"/>
              <a:t>Senior Director, Publishing Technologies, IEEE</a:t>
            </a:r>
          </a:p>
          <a:p>
            <a:r>
              <a:rPr lang="en-US" sz="2000" dirty="0" smtClean="0"/>
              <a:t>Chair, STM Futures Lab Committee</a:t>
            </a:r>
          </a:p>
          <a:p>
            <a:endParaRPr lang="en-US" sz="2400" dirty="0" smtClean="0"/>
          </a:p>
          <a:p>
            <a:endParaRPr lang="en-US" sz="2400" dirty="0" smtClean="0"/>
          </a:p>
          <a:p>
            <a:r>
              <a:rPr lang="en-US" sz="2000" dirty="0" smtClean="0"/>
              <a:t>	</a:t>
            </a:r>
            <a:endParaRPr lang="en-US" sz="2000" dirty="0"/>
          </a:p>
        </p:txBody>
      </p:sp>
      <p:sp>
        <p:nvSpPr>
          <p:cNvPr id="2" name="TextBox 1"/>
          <p:cNvSpPr txBox="1"/>
          <p:nvPr/>
        </p:nvSpPr>
        <p:spPr>
          <a:xfrm>
            <a:off x="1074420" y="2057400"/>
            <a:ext cx="6309360" cy="1569660"/>
          </a:xfrm>
          <a:prstGeom prst="rect">
            <a:avLst/>
          </a:prstGeom>
          <a:noFill/>
        </p:spPr>
        <p:txBody>
          <a:bodyPr wrap="square" rtlCol="0">
            <a:spAutoFit/>
          </a:bodyPr>
          <a:lstStyle/>
          <a:p>
            <a:r>
              <a:rPr lang="en-US" sz="3200" dirty="0" smtClean="0">
                <a:solidFill>
                  <a:schemeClr val="bg1"/>
                </a:solidFill>
              </a:rPr>
              <a:t>Beyond the article: Scholarly publishing and “data management”</a:t>
            </a:r>
            <a:endParaRPr lang="en-US" sz="3200"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Linking to-from externally hosted data</a:t>
            </a:r>
            <a:endParaRPr lang="en-US" dirty="0"/>
          </a:p>
        </p:txBody>
      </p:sp>
      <p:sp>
        <p:nvSpPr>
          <p:cNvPr id="3" name="Content Placeholder 2"/>
          <p:cNvSpPr>
            <a:spLocks noGrp="1"/>
          </p:cNvSpPr>
          <p:nvPr>
            <p:ph idx="1"/>
          </p:nvPr>
        </p:nvSpPr>
        <p:spPr/>
        <p:txBody>
          <a:bodyPr/>
          <a:lstStyle/>
          <a:p>
            <a:r>
              <a:rPr lang="en-US" dirty="0" smtClean="0"/>
              <a:t>Example: Data hosted at Australian National University Data Commons</a:t>
            </a:r>
          </a:p>
          <a:p>
            <a:pPr lvl="1"/>
            <a:r>
              <a:rPr lang="en-US" dirty="0" smtClean="0"/>
              <a:t>Are there related journal articles?</a:t>
            </a:r>
          </a:p>
          <a:p>
            <a:pPr lvl="1"/>
            <a:r>
              <a:rPr lang="en-US" dirty="0" smtClean="0"/>
              <a:t>If so, provide mechanism to associate and link </a:t>
            </a:r>
          </a:p>
          <a:p>
            <a:r>
              <a:rPr lang="en-US" dirty="0" smtClean="0"/>
              <a:t>A simple citation </a:t>
            </a:r>
            <a:endParaRPr lang="en-US" dirty="0"/>
          </a:p>
        </p:txBody>
      </p:sp>
      <p:sp>
        <p:nvSpPr>
          <p:cNvPr id="4" name="Date Placeholder 3"/>
          <p:cNvSpPr>
            <a:spLocks noGrp="1"/>
          </p:cNvSpPr>
          <p:nvPr>
            <p:ph type="dt" sz="half" idx="10"/>
          </p:nvPr>
        </p:nvSpPr>
        <p:spPr/>
        <p:txBody>
          <a:bodyPr/>
          <a:lstStyle/>
          <a:p>
            <a:pPr>
              <a:defRPr/>
            </a:pPr>
            <a:fld id="{7A67F3B2-440C-430A-B110-B4990A3595B5}" type="datetime1">
              <a:rPr lang="en-US" smtClean="0"/>
              <a:pPr>
                <a:defRPr/>
              </a:pPr>
              <a:t>2/26/2013</a:t>
            </a:fld>
            <a:endParaRPr lang="en-US" dirty="0"/>
          </a:p>
        </p:txBody>
      </p:sp>
      <p:sp>
        <p:nvSpPr>
          <p:cNvPr id="5" name="Slide Number Placeholder 4"/>
          <p:cNvSpPr>
            <a:spLocks noGrp="1"/>
          </p:cNvSpPr>
          <p:nvPr>
            <p:ph type="sldNum" sz="quarter" idx="11"/>
          </p:nvPr>
        </p:nvSpPr>
        <p:spPr/>
        <p:txBody>
          <a:bodyPr/>
          <a:lstStyle/>
          <a:p>
            <a:pPr>
              <a:defRPr/>
            </a:pPr>
            <a:fld id="{E51E122C-7D88-485D-A2BE-E5F55E203F16}" type="slidenum">
              <a:rPr lang="en-US" smtClean="0"/>
              <a:pPr>
                <a:defRPr/>
              </a:pPr>
              <a:t>10</a:t>
            </a:fld>
            <a:endParaRPr lang="en-US" dirty="0"/>
          </a:p>
        </p:txBody>
      </p:sp>
    </p:spTree>
    <p:extLst>
      <p:ext uri="{BB962C8B-B14F-4D97-AF65-F5344CB8AC3E}">
        <p14:creationId xmlns:p14="http://schemas.microsoft.com/office/powerpoint/2010/main" val="3849266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E3AD1B9-8CCA-439D-AFF3-2F92798E48C4}" type="datetime1">
              <a:rPr lang="en-US" smtClean="0"/>
              <a:pPr>
                <a:defRPr/>
              </a:pPr>
              <a:t>2/26/2013</a:t>
            </a:fld>
            <a:endParaRPr lang="en-US" dirty="0"/>
          </a:p>
        </p:txBody>
      </p:sp>
      <p:sp>
        <p:nvSpPr>
          <p:cNvPr id="3" name="Slide Number Placeholder 2"/>
          <p:cNvSpPr>
            <a:spLocks noGrp="1"/>
          </p:cNvSpPr>
          <p:nvPr>
            <p:ph type="sldNum" sz="quarter" idx="11"/>
          </p:nvPr>
        </p:nvSpPr>
        <p:spPr/>
        <p:txBody>
          <a:bodyPr/>
          <a:lstStyle/>
          <a:p>
            <a:pPr>
              <a:defRPr/>
            </a:pPr>
            <a:fld id="{36B9D74D-2F1B-47DA-8DDA-4097289C856F}" type="slidenum">
              <a:rPr lang="en-US" smtClean="0"/>
              <a:pPr>
                <a:defRPr/>
              </a:pPr>
              <a:t>11</a:t>
            </a:fld>
            <a:endParaRPr 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632" y="480060"/>
            <a:ext cx="8839200" cy="552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6230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a:t>
            </a:r>
            <a:r>
              <a:rPr lang="en-US" dirty="0"/>
              <a:t>c</a:t>
            </a:r>
            <a:r>
              <a:rPr lang="en-US" dirty="0" smtClean="0"/>
              <a:t>onsidering its role as data repository</a:t>
            </a:r>
            <a:endParaRPr lang="en-US" dirty="0"/>
          </a:p>
        </p:txBody>
      </p:sp>
      <p:sp>
        <p:nvSpPr>
          <p:cNvPr id="3" name="Content Placeholder 2"/>
          <p:cNvSpPr>
            <a:spLocks noGrp="1"/>
          </p:cNvSpPr>
          <p:nvPr>
            <p:ph idx="1"/>
          </p:nvPr>
        </p:nvSpPr>
        <p:spPr/>
        <p:txBody>
          <a:bodyPr/>
          <a:lstStyle/>
          <a:p>
            <a:r>
              <a:rPr lang="en-US" dirty="0" smtClean="0"/>
              <a:t>IEEE’s Strategic Planning Committee has identified data preservation as a strategic priority</a:t>
            </a:r>
          </a:p>
          <a:p>
            <a:r>
              <a:rPr lang="en-US" dirty="0" smtClean="0"/>
              <a:t>IEEE’s focus in the EE and CS uniquely positions it to play a role in the vertical space</a:t>
            </a:r>
          </a:p>
          <a:p>
            <a:pPr marL="0" indent="0">
              <a:buNone/>
            </a:pPr>
            <a:endParaRPr lang="en-US" dirty="0"/>
          </a:p>
        </p:txBody>
      </p:sp>
      <p:sp>
        <p:nvSpPr>
          <p:cNvPr id="4" name="Date Placeholder 3"/>
          <p:cNvSpPr>
            <a:spLocks noGrp="1"/>
          </p:cNvSpPr>
          <p:nvPr>
            <p:ph type="dt" sz="half" idx="10"/>
          </p:nvPr>
        </p:nvSpPr>
        <p:spPr/>
        <p:txBody>
          <a:bodyPr/>
          <a:lstStyle/>
          <a:p>
            <a:pPr>
              <a:defRPr/>
            </a:pPr>
            <a:fld id="{7A67F3B2-440C-430A-B110-B4990A3595B5}" type="datetime1">
              <a:rPr lang="en-US" smtClean="0"/>
              <a:pPr>
                <a:defRPr/>
              </a:pPr>
              <a:t>2/26/2013</a:t>
            </a:fld>
            <a:endParaRPr lang="en-US" dirty="0"/>
          </a:p>
        </p:txBody>
      </p:sp>
      <p:sp>
        <p:nvSpPr>
          <p:cNvPr id="5" name="Slide Number Placeholder 4"/>
          <p:cNvSpPr>
            <a:spLocks noGrp="1"/>
          </p:cNvSpPr>
          <p:nvPr>
            <p:ph type="sldNum" sz="quarter" idx="11"/>
          </p:nvPr>
        </p:nvSpPr>
        <p:spPr/>
        <p:txBody>
          <a:bodyPr/>
          <a:lstStyle/>
          <a:p>
            <a:pPr>
              <a:defRPr/>
            </a:pPr>
            <a:fld id="{E51E122C-7D88-485D-A2BE-E5F55E203F16}" type="slidenum">
              <a:rPr lang="en-US" smtClean="0"/>
              <a:pPr>
                <a:defRPr/>
              </a:pPr>
              <a:t>12</a:t>
            </a:fld>
            <a:endParaRPr lang="en-US" dirty="0"/>
          </a:p>
        </p:txBody>
      </p:sp>
    </p:spTree>
    <p:extLst>
      <p:ext uri="{BB962C8B-B14F-4D97-AF65-F5344CB8AC3E}">
        <p14:creationId xmlns:p14="http://schemas.microsoft.com/office/powerpoint/2010/main" val="2144796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 questions in addition to technical issues</a:t>
            </a:r>
            <a:endParaRPr lang="en-US" dirty="0"/>
          </a:p>
        </p:txBody>
      </p:sp>
      <p:sp>
        <p:nvSpPr>
          <p:cNvPr id="3" name="Content Placeholder 2"/>
          <p:cNvSpPr>
            <a:spLocks noGrp="1"/>
          </p:cNvSpPr>
          <p:nvPr>
            <p:ph idx="1"/>
          </p:nvPr>
        </p:nvSpPr>
        <p:spPr/>
        <p:txBody>
          <a:bodyPr/>
          <a:lstStyle/>
          <a:p>
            <a:r>
              <a:rPr lang="en-US" sz="2400" dirty="0" smtClean="0"/>
              <a:t>IEEE believes that the research community would value a public repository that holds data sets and makes them available to other researchers</a:t>
            </a:r>
          </a:p>
          <a:p>
            <a:pPr lvl="1"/>
            <a:r>
              <a:rPr lang="en-US" sz="2000" dirty="0" smtClean="0"/>
              <a:t>Complement institutional repositories</a:t>
            </a:r>
          </a:p>
          <a:p>
            <a:r>
              <a:rPr lang="en-US" sz="2400" dirty="0" smtClean="0"/>
              <a:t>Challenges include:</a:t>
            </a:r>
          </a:p>
          <a:p>
            <a:pPr lvl="1"/>
            <a:r>
              <a:rPr lang="en-US" sz="2200" dirty="0" smtClean="0"/>
              <a:t>Business Model (Sustainability)</a:t>
            </a:r>
          </a:p>
          <a:p>
            <a:pPr lvl="1"/>
            <a:r>
              <a:rPr lang="en-US" sz="2200" dirty="0" smtClean="0"/>
              <a:t>Data governance issue</a:t>
            </a:r>
          </a:p>
          <a:p>
            <a:pPr lvl="1"/>
            <a:r>
              <a:rPr lang="en-US" sz="2200" dirty="0" smtClean="0"/>
              <a:t>Interoperability and facilitation of re-use</a:t>
            </a:r>
            <a:endParaRPr lang="en-US" sz="2200" dirty="0"/>
          </a:p>
        </p:txBody>
      </p:sp>
      <p:sp>
        <p:nvSpPr>
          <p:cNvPr id="4" name="Date Placeholder 3"/>
          <p:cNvSpPr>
            <a:spLocks noGrp="1"/>
          </p:cNvSpPr>
          <p:nvPr>
            <p:ph type="dt" sz="half" idx="10"/>
          </p:nvPr>
        </p:nvSpPr>
        <p:spPr/>
        <p:txBody>
          <a:bodyPr/>
          <a:lstStyle/>
          <a:p>
            <a:pPr>
              <a:defRPr/>
            </a:pPr>
            <a:fld id="{7A67F3B2-440C-430A-B110-B4990A3595B5}" type="datetime1">
              <a:rPr lang="en-US" smtClean="0"/>
              <a:pPr>
                <a:defRPr/>
              </a:pPr>
              <a:t>2/26/2013</a:t>
            </a:fld>
            <a:endParaRPr lang="en-US" dirty="0"/>
          </a:p>
        </p:txBody>
      </p:sp>
      <p:sp>
        <p:nvSpPr>
          <p:cNvPr id="5" name="Slide Number Placeholder 4"/>
          <p:cNvSpPr>
            <a:spLocks noGrp="1"/>
          </p:cNvSpPr>
          <p:nvPr>
            <p:ph type="sldNum" sz="quarter" idx="11"/>
          </p:nvPr>
        </p:nvSpPr>
        <p:spPr/>
        <p:txBody>
          <a:bodyPr/>
          <a:lstStyle/>
          <a:p>
            <a:pPr>
              <a:defRPr/>
            </a:pPr>
            <a:fld id="{E51E122C-7D88-485D-A2BE-E5F55E203F16}" type="slidenum">
              <a:rPr lang="en-US" smtClean="0"/>
              <a:pPr>
                <a:defRPr/>
              </a:pPr>
              <a:t>13</a:t>
            </a:fld>
            <a:endParaRPr lang="en-US" dirty="0"/>
          </a:p>
        </p:txBody>
      </p:sp>
    </p:spTree>
    <p:extLst>
      <p:ext uri="{BB962C8B-B14F-4D97-AF65-F5344CB8AC3E}">
        <p14:creationId xmlns:p14="http://schemas.microsoft.com/office/powerpoint/2010/main" val="1745421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projects to provide focus</a:t>
            </a:r>
            <a:endParaRPr lang="en-US" dirty="0"/>
          </a:p>
        </p:txBody>
      </p:sp>
      <p:sp>
        <p:nvSpPr>
          <p:cNvPr id="3" name="Content Placeholder 2"/>
          <p:cNvSpPr>
            <a:spLocks noGrp="1"/>
          </p:cNvSpPr>
          <p:nvPr>
            <p:ph idx="1"/>
          </p:nvPr>
        </p:nvSpPr>
        <p:spPr>
          <a:xfrm>
            <a:off x="594360" y="1645920"/>
            <a:ext cx="7772400" cy="4114800"/>
          </a:xfrm>
        </p:spPr>
        <p:txBody>
          <a:bodyPr/>
          <a:lstStyle/>
          <a:p>
            <a:r>
              <a:rPr lang="en-US" sz="2400" dirty="0" smtClean="0"/>
              <a:t>IEEE’s  immediate next steps</a:t>
            </a:r>
          </a:p>
          <a:p>
            <a:pPr lvl="1"/>
            <a:r>
              <a:rPr lang="en-US" sz="2400" dirty="0" smtClean="0"/>
              <a:t>Work with one of our societies to identify a large active data set to pilot</a:t>
            </a:r>
          </a:p>
          <a:p>
            <a:pPr lvl="1"/>
            <a:r>
              <a:rPr lang="en-US" sz="2400" dirty="0" smtClean="0"/>
              <a:t>Survey planned</a:t>
            </a:r>
          </a:p>
          <a:p>
            <a:pPr lvl="1"/>
            <a:r>
              <a:rPr lang="en-US" sz="2400" dirty="0" smtClean="0"/>
              <a:t>Work with data repositories to create links between data sets and related IEEE journal articles</a:t>
            </a:r>
          </a:p>
          <a:p>
            <a:pPr lvl="2"/>
            <a:r>
              <a:rPr lang="en-US" sz="2000" dirty="0" smtClean="0"/>
              <a:t>Purdue and Stanford have reached out</a:t>
            </a:r>
            <a:endParaRPr lang="en-US" sz="2000" dirty="0"/>
          </a:p>
        </p:txBody>
      </p:sp>
      <p:sp>
        <p:nvSpPr>
          <p:cNvPr id="4" name="Date Placeholder 3"/>
          <p:cNvSpPr>
            <a:spLocks noGrp="1"/>
          </p:cNvSpPr>
          <p:nvPr>
            <p:ph type="dt" sz="half" idx="10"/>
          </p:nvPr>
        </p:nvSpPr>
        <p:spPr/>
        <p:txBody>
          <a:bodyPr/>
          <a:lstStyle/>
          <a:p>
            <a:pPr>
              <a:defRPr/>
            </a:pPr>
            <a:fld id="{7A67F3B2-440C-430A-B110-B4990A3595B5}" type="datetime1">
              <a:rPr lang="en-US" smtClean="0"/>
              <a:pPr>
                <a:defRPr/>
              </a:pPr>
              <a:t>2/26/2013</a:t>
            </a:fld>
            <a:endParaRPr lang="en-US" dirty="0"/>
          </a:p>
        </p:txBody>
      </p:sp>
      <p:sp>
        <p:nvSpPr>
          <p:cNvPr id="5" name="Slide Number Placeholder 4"/>
          <p:cNvSpPr>
            <a:spLocks noGrp="1"/>
          </p:cNvSpPr>
          <p:nvPr>
            <p:ph type="sldNum" sz="quarter" idx="11"/>
          </p:nvPr>
        </p:nvSpPr>
        <p:spPr/>
        <p:txBody>
          <a:bodyPr/>
          <a:lstStyle/>
          <a:p>
            <a:pPr>
              <a:defRPr/>
            </a:pPr>
            <a:fld id="{E51E122C-7D88-485D-A2BE-E5F55E203F16}" type="slidenum">
              <a:rPr lang="en-US" smtClean="0"/>
              <a:pPr>
                <a:defRPr/>
              </a:pPr>
              <a:t>14</a:t>
            </a:fld>
            <a:endParaRPr lang="en-US" dirty="0"/>
          </a:p>
        </p:txBody>
      </p:sp>
    </p:spTree>
    <p:extLst>
      <p:ext uri="{BB962C8B-B14F-4D97-AF65-F5344CB8AC3E}">
        <p14:creationId xmlns:p14="http://schemas.microsoft.com/office/powerpoint/2010/main" val="582222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z="2800" dirty="0" smtClean="0">
                <a:ea typeface="ＭＳ Ｐゴシック" charset="-128"/>
              </a:rPr>
              <a:t>IEEE Data Management Survey of 45 Society Presidents</a:t>
            </a:r>
            <a:endParaRPr lang="en-US" sz="2800" dirty="0" smtClean="0">
              <a:ea typeface="ＭＳ Ｐゴシック" charset="-128"/>
            </a:endParaRPr>
          </a:p>
        </p:txBody>
      </p:sp>
      <p:sp>
        <p:nvSpPr>
          <p:cNvPr id="3" name="Content Placeholder 2"/>
          <p:cNvSpPr>
            <a:spLocks noGrp="1"/>
          </p:cNvSpPr>
          <p:nvPr>
            <p:ph idx="1"/>
          </p:nvPr>
        </p:nvSpPr>
        <p:spPr>
          <a:xfrm>
            <a:off x="430213" y="1724025"/>
            <a:ext cx="8229600" cy="4930775"/>
          </a:xfrm>
        </p:spPr>
        <p:txBody>
          <a:bodyPr>
            <a:normAutofit fontScale="62500" lnSpcReduction="20000"/>
          </a:bodyPr>
          <a:lstStyle/>
          <a:p>
            <a:pPr marL="514350" indent="-514350">
              <a:buFont typeface="+mj-lt"/>
              <a:buAutoNum type="arabicPeriod"/>
              <a:defRPr/>
            </a:pPr>
            <a:r>
              <a:rPr lang="en-US" sz="3200" dirty="0" smtClean="0"/>
              <a:t>Does </a:t>
            </a:r>
            <a:r>
              <a:rPr lang="en-US" sz="3200" dirty="0"/>
              <a:t>your Society use Big Data?  In what sense?</a:t>
            </a:r>
          </a:p>
          <a:p>
            <a:pPr marL="514350" indent="-514350">
              <a:buFont typeface="+mj-lt"/>
              <a:buAutoNum type="arabicPeriod"/>
              <a:defRPr/>
            </a:pPr>
            <a:r>
              <a:rPr lang="en-US" sz="3200" dirty="0"/>
              <a:t>Do any of your publications publish papers on big data? </a:t>
            </a:r>
          </a:p>
          <a:p>
            <a:pPr marL="514350" indent="-514350">
              <a:buFont typeface="+mj-lt"/>
              <a:buAutoNum type="arabicPeriod"/>
              <a:defRPr/>
            </a:pPr>
            <a:r>
              <a:rPr lang="en-US" sz="3200" dirty="0"/>
              <a:t>If yes, to 2, which publications and what aspects of big data?</a:t>
            </a:r>
          </a:p>
          <a:p>
            <a:pPr marL="514350" indent="-514350">
              <a:buFont typeface="+mj-lt"/>
              <a:buAutoNum type="arabicPeriod"/>
              <a:defRPr/>
            </a:pPr>
            <a:r>
              <a:rPr lang="en-US" sz="3200" dirty="0"/>
              <a:t>Do you require data referenced in the results of a paper be </a:t>
            </a:r>
            <a:r>
              <a:rPr lang="en-US" sz="3200" dirty="0" smtClean="0"/>
              <a:t>publicly </a:t>
            </a:r>
            <a:r>
              <a:rPr lang="en-US" sz="3200" dirty="0"/>
              <a:t>available?</a:t>
            </a:r>
          </a:p>
          <a:p>
            <a:pPr marL="514350" indent="-514350">
              <a:buFont typeface="+mj-lt"/>
              <a:buAutoNum type="arabicPeriod"/>
              <a:defRPr/>
            </a:pPr>
            <a:r>
              <a:rPr lang="en-US" sz="3200" dirty="0"/>
              <a:t>If yes to 3, how do you expect the data to be made available?</a:t>
            </a:r>
          </a:p>
          <a:p>
            <a:pPr marL="514350" indent="-514350">
              <a:buFont typeface="+mj-lt"/>
              <a:buAutoNum type="arabicPeriod"/>
              <a:defRPr/>
            </a:pPr>
            <a:r>
              <a:rPr lang="en-US" sz="3200" dirty="0"/>
              <a:t>Do you believe the IEEE should provide an archive for data?  </a:t>
            </a:r>
          </a:p>
          <a:p>
            <a:pPr marL="514350" indent="-514350">
              <a:buFont typeface="+mj-lt"/>
              <a:buAutoNum type="arabicPeriod"/>
              <a:defRPr/>
            </a:pPr>
            <a:r>
              <a:rPr lang="en-US" sz="3200" dirty="0"/>
              <a:t>If yes, do you believe a cost per </a:t>
            </a:r>
            <a:r>
              <a:rPr lang="en-US" sz="3200" dirty="0"/>
              <a:t>mb</a:t>
            </a:r>
            <a:r>
              <a:rPr lang="en-US" sz="3200" dirty="0"/>
              <a:t> is a reasonable model for sustainability and if not, can you suggest a model.</a:t>
            </a:r>
          </a:p>
          <a:p>
            <a:pPr marL="514350" indent="-514350">
              <a:buFont typeface="+mj-lt"/>
              <a:buAutoNum type="arabicPeriod"/>
              <a:defRPr/>
            </a:pPr>
            <a:r>
              <a:rPr lang="en-US" sz="3200" dirty="0"/>
              <a:t>Is there anything else we should have asked about big data and your Society that you are willing to share?</a:t>
            </a:r>
          </a:p>
          <a:p>
            <a:pPr>
              <a:defRPr/>
            </a:pPr>
            <a:endParaRPr lang="en-US" dirty="0"/>
          </a:p>
        </p:txBody>
      </p:sp>
    </p:spTree>
    <p:extLst>
      <p:ext uri="{BB962C8B-B14F-4D97-AF65-F5344CB8AC3E}">
        <p14:creationId xmlns:p14="http://schemas.microsoft.com/office/powerpoint/2010/main" val="34955641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forward to a continuing dialog between publishers and the research community</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g.grenier@ieee.org</a:t>
            </a:r>
            <a:endParaRPr lang="en-US" dirty="0"/>
          </a:p>
        </p:txBody>
      </p:sp>
      <p:sp>
        <p:nvSpPr>
          <p:cNvPr id="4" name="Date Placeholder 3"/>
          <p:cNvSpPr>
            <a:spLocks noGrp="1"/>
          </p:cNvSpPr>
          <p:nvPr>
            <p:ph type="dt" sz="half" idx="10"/>
          </p:nvPr>
        </p:nvSpPr>
        <p:spPr/>
        <p:txBody>
          <a:bodyPr/>
          <a:lstStyle/>
          <a:p>
            <a:pPr>
              <a:defRPr/>
            </a:pPr>
            <a:fld id="{7A67F3B2-440C-430A-B110-B4990A3595B5}" type="datetime1">
              <a:rPr lang="en-US" smtClean="0"/>
              <a:pPr>
                <a:defRPr/>
              </a:pPr>
              <a:t>2/26/2013</a:t>
            </a:fld>
            <a:endParaRPr lang="en-US" dirty="0"/>
          </a:p>
        </p:txBody>
      </p:sp>
      <p:sp>
        <p:nvSpPr>
          <p:cNvPr id="5" name="Slide Number Placeholder 4"/>
          <p:cNvSpPr>
            <a:spLocks noGrp="1"/>
          </p:cNvSpPr>
          <p:nvPr>
            <p:ph type="sldNum" sz="quarter" idx="11"/>
          </p:nvPr>
        </p:nvSpPr>
        <p:spPr/>
        <p:txBody>
          <a:bodyPr/>
          <a:lstStyle/>
          <a:p>
            <a:pPr>
              <a:defRPr/>
            </a:pPr>
            <a:fld id="{E51E122C-7D88-485D-A2BE-E5F55E203F16}" type="slidenum">
              <a:rPr lang="en-US" smtClean="0"/>
              <a:pPr>
                <a:defRPr/>
              </a:pPr>
              <a:t>16</a:t>
            </a:fld>
            <a:endParaRPr lang="en-US" dirty="0"/>
          </a:p>
        </p:txBody>
      </p:sp>
    </p:spTree>
    <p:extLst>
      <p:ext uri="{BB962C8B-B14F-4D97-AF65-F5344CB8AC3E}">
        <p14:creationId xmlns:p14="http://schemas.microsoft.com/office/powerpoint/2010/main" val="1581248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Agenda</a:t>
            </a:r>
            <a:endParaRPr lang="en-US" dirty="0"/>
          </a:p>
        </p:txBody>
      </p:sp>
      <p:sp>
        <p:nvSpPr>
          <p:cNvPr id="3" name="Content Placeholder 2"/>
          <p:cNvSpPr>
            <a:spLocks noGrp="1"/>
          </p:cNvSpPr>
          <p:nvPr>
            <p:ph idx="1"/>
          </p:nvPr>
        </p:nvSpPr>
        <p:spPr/>
        <p:txBody>
          <a:bodyPr/>
          <a:lstStyle/>
          <a:p>
            <a:r>
              <a:rPr lang="en-US" dirty="0" smtClean="0"/>
              <a:t>Report from “STM Future Lab”</a:t>
            </a:r>
          </a:p>
          <a:p>
            <a:r>
              <a:rPr lang="en-US" dirty="0" smtClean="0"/>
              <a:t>Recent NISO activity</a:t>
            </a:r>
          </a:p>
          <a:p>
            <a:r>
              <a:rPr lang="en-US" dirty="0" smtClean="0"/>
              <a:t>IEEE-specific activities</a:t>
            </a:r>
            <a:endParaRPr lang="en-US" dirty="0"/>
          </a:p>
        </p:txBody>
      </p:sp>
      <p:sp>
        <p:nvSpPr>
          <p:cNvPr id="4" name="Date Placeholder 3"/>
          <p:cNvSpPr>
            <a:spLocks noGrp="1"/>
          </p:cNvSpPr>
          <p:nvPr>
            <p:ph type="dt" sz="half" idx="10"/>
          </p:nvPr>
        </p:nvSpPr>
        <p:spPr/>
        <p:txBody>
          <a:bodyPr/>
          <a:lstStyle/>
          <a:p>
            <a:pPr>
              <a:defRPr/>
            </a:pPr>
            <a:fld id="{7A67F3B2-440C-430A-B110-B4990A3595B5}" type="datetime1">
              <a:rPr lang="en-US" smtClean="0"/>
              <a:pPr>
                <a:defRPr/>
              </a:pPr>
              <a:t>2/26/2013</a:t>
            </a:fld>
            <a:endParaRPr lang="en-US" dirty="0"/>
          </a:p>
        </p:txBody>
      </p:sp>
      <p:sp>
        <p:nvSpPr>
          <p:cNvPr id="5" name="Slide Number Placeholder 4"/>
          <p:cNvSpPr>
            <a:spLocks noGrp="1"/>
          </p:cNvSpPr>
          <p:nvPr>
            <p:ph type="sldNum" sz="quarter" idx="11"/>
          </p:nvPr>
        </p:nvSpPr>
        <p:spPr/>
        <p:txBody>
          <a:bodyPr/>
          <a:lstStyle/>
          <a:p>
            <a:pPr>
              <a:defRPr/>
            </a:pPr>
            <a:fld id="{E51E122C-7D88-485D-A2BE-E5F55E203F16}" type="slidenum">
              <a:rPr lang="en-US" smtClean="0"/>
              <a:pPr>
                <a:defRPr/>
              </a:pPr>
              <a:t>2</a:t>
            </a:fld>
            <a:endParaRPr lang="en-US" dirty="0"/>
          </a:p>
        </p:txBody>
      </p:sp>
    </p:spTree>
    <p:extLst>
      <p:ext uri="{BB962C8B-B14F-4D97-AF65-F5344CB8AC3E}">
        <p14:creationId xmlns:p14="http://schemas.microsoft.com/office/powerpoint/2010/main" val="697368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framing aspects of “Data management” discussion</a:t>
            </a:r>
            <a:endParaRPr lang="en-US" dirty="0"/>
          </a:p>
        </p:txBody>
      </p:sp>
      <p:sp>
        <p:nvSpPr>
          <p:cNvPr id="3" name="Content Placeholder 2"/>
          <p:cNvSpPr>
            <a:spLocks noGrp="1"/>
          </p:cNvSpPr>
          <p:nvPr>
            <p:ph idx="1"/>
          </p:nvPr>
        </p:nvSpPr>
        <p:spPr>
          <a:xfrm>
            <a:off x="731520" y="2125980"/>
            <a:ext cx="7772400" cy="4114800"/>
          </a:xfrm>
        </p:spPr>
        <p:txBody>
          <a:bodyPr/>
          <a:lstStyle/>
          <a:p>
            <a:r>
              <a:rPr lang="en-US" dirty="0" smtClean="0"/>
              <a:t>Data submitted along with a journal article</a:t>
            </a:r>
          </a:p>
          <a:p>
            <a:pPr lvl="1"/>
            <a:r>
              <a:rPr lang="en-US" dirty="0" smtClean="0"/>
              <a:t>“Supplemental material”</a:t>
            </a:r>
          </a:p>
          <a:p>
            <a:r>
              <a:rPr lang="en-US" dirty="0" smtClean="0"/>
              <a:t>Linking between  “Big Data” to and from related journal articles</a:t>
            </a:r>
          </a:p>
          <a:p>
            <a:pPr lvl="1"/>
            <a:r>
              <a:rPr lang="en-US" dirty="0" smtClean="0"/>
              <a:t>Data hosted outside of the publisher</a:t>
            </a:r>
          </a:p>
          <a:p>
            <a:r>
              <a:rPr lang="en-US" dirty="0" smtClean="0"/>
              <a:t>Data hosting via publisher repositories</a:t>
            </a:r>
          </a:p>
        </p:txBody>
      </p:sp>
      <p:sp>
        <p:nvSpPr>
          <p:cNvPr id="4" name="Date Placeholder 3"/>
          <p:cNvSpPr>
            <a:spLocks noGrp="1"/>
          </p:cNvSpPr>
          <p:nvPr>
            <p:ph type="dt" sz="half" idx="10"/>
          </p:nvPr>
        </p:nvSpPr>
        <p:spPr/>
        <p:txBody>
          <a:bodyPr/>
          <a:lstStyle/>
          <a:p>
            <a:pPr>
              <a:defRPr/>
            </a:pPr>
            <a:fld id="{7A67F3B2-440C-430A-B110-B4990A3595B5}" type="datetime1">
              <a:rPr lang="en-US" smtClean="0"/>
              <a:pPr>
                <a:defRPr/>
              </a:pPr>
              <a:t>2/26/2013</a:t>
            </a:fld>
            <a:endParaRPr lang="en-US" dirty="0"/>
          </a:p>
        </p:txBody>
      </p:sp>
      <p:sp>
        <p:nvSpPr>
          <p:cNvPr id="5" name="Slide Number Placeholder 4"/>
          <p:cNvSpPr>
            <a:spLocks noGrp="1"/>
          </p:cNvSpPr>
          <p:nvPr>
            <p:ph type="sldNum" sz="quarter" idx="11"/>
          </p:nvPr>
        </p:nvSpPr>
        <p:spPr/>
        <p:txBody>
          <a:bodyPr/>
          <a:lstStyle/>
          <a:p>
            <a:pPr>
              <a:defRPr/>
            </a:pPr>
            <a:fld id="{E51E122C-7D88-485D-A2BE-E5F55E203F16}" type="slidenum">
              <a:rPr lang="en-US" smtClean="0"/>
              <a:pPr>
                <a:defRPr/>
              </a:pPr>
              <a:t>3</a:t>
            </a:fld>
            <a:endParaRPr lang="en-US" dirty="0"/>
          </a:p>
        </p:txBody>
      </p:sp>
    </p:spTree>
    <p:extLst>
      <p:ext uri="{BB962C8B-B14F-4D97-AF65-F5344CB8AC3E}">
        <p14:creationId xmlns:p14="http://schemas.microsoft.com/office/powerpoint/2010/main" val="1180550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STM’s “Future Lab” Outlook on Data</a:t>
            </a:r>
            <a:endParaRPr lang="en-US" dirty="0"/>
          </a:p>
        </p:txBody>
      </p:sp>
      <p:sp>
        <p:nvSpPr>
          <p:cNvPr id="3" name="Content Placeholder 2"/>
          <p:cNvSpPr>
            <a:spLocks noGrp="1"/>
          </p:cNvSpPr>
          <p:nvPr>
            <p:ph idx="1"/>
          </p:nvPr>
        </p:nvSpPr>
        <p:spPr/>
        <p:txBody>
          <a:bodyPr>
            <a:normAutofit/>
          </a:bodyPr>
          <a:lstStyle/>
          <a:p>
            <a:r>
              <a:rPr lang="en-US" dirty="0" smtClean="0"/>
              <a:t>International STM Association (</a:t>
            </a:r>
            <a:r>
              <a:rPr lang="en-US" dirty="0" smtClean="0">
                <a:hlinkClick r:id="rId3"/>
              </a:rPr>
              <a:t>http://stm-assoc.org</a:t>
            </a:r>
            <a:r>
              <a:rPr lang="en-US" dirty="0" smtClean="0"/>
              <a:t>) </a:t>
            </a:r>
          </a:p>
          <a:p>
            <a:pPr lvl="1"/>
            <a:r>
              <a:rPr lang="en-US" dirty="0" smtClean="0"/>
              <a:t>The </a:t>
            </a:r>
            <a:r>
              <a:rPr lang="en-US" dirty="0"/>
              <a:t>leading global trade association for academic and professional </a:t>
            </a:r>
            <a:r>
              <a:rPr lang="en-US" dirty="0" smtClean="0"/>
              <a:t>publishers</a:t>
            </a:r>
          </a:p>
          <a:p>
            <a:pPr lvl="1"/>
            <a:r>
              <a:rPr lang="en-US" dirty="0" smtClean="0"/>
              <a:t>&gt; 120 member publishing companies and societies</a:t>
            </a:r>
          </a:p>
          <a:p>
            <a:pPr lvl="1"/>
            <a:r>
              <a:rPr lang="en-US" dirty="0" smtClean="0"/>
              <a:t>Members collectively publish nearly 66% of all journal articles </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2260035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Annual brainstorm to identify trends in STM publishing</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18 contributing members of the committee including:</a:t>
            </a:r>
          </a:p>
          <a:p>
            <a:pPr lvl="1"/>
            <a:r>
              <a:rPr lang="en-US" dirty="0" smtClean="0"/>
              <a:t>Societies (IEEE, AIP, ACS, IOP, RSC)</a:t>
            </a:r>
          </a:p>
          <a:p>
            <a:pPr lvl="1"/>
            <a:r>
              <a:rPr lang="en-US" dirty="0" smtClean="0"/>
              <a:t>Traditional publishers (Wiley, Nature, Elsevier, Springer, OUP, Thomson-Reuters, Taylor &amp; Francis)</a:t>
            </a:r>
          </a:p>
          <a:p>
            <a:pPr lvl="1"/>
            <a:r>
              <a:rPr lang="en-US" dirty="0" smtClean="0"/>
              <a:t>Open Access publisher (</a:t>
            </a:r>
            <a:r>
              <a:rPr lang="en-US" dirty="0" smtClean="0"/>
              <a:t>Hindawi</a:t>
            </a:r>
            <a:r>
              <a:rPr lang="en-US" dirty="0" smtClean="0"/>
              <a:t>)</a:t>
            </a:r>
          </a:p>
          <a:p>
            <a:r>
              <a:rPr lang="en-US" dirty="0" smtClean="0"/>
              <a:t>Committee meets annually to develop “STM Trend Watch”</a:t>
            </a:r>
          </a:p>
          <a:p>
            <a:pPr lvl="1"/>
            <a:r>
              <a:rPr lang="en-US" dirty="0" smtClean="0"/>
              <a:t>December 2012 </a:t>
            </a:r>
          </a:p>
        </p:txBody>
      </p:sp>
    </p:spTree>
    <p:extLst>
      <p:ext uri="{BB962C8B-B14F-4D97-AF65-F5344CB8AC3E}">
        <p14:creationId xmlns:p14="http://schemas.microsoft.com/office/powerpoint/2010/main" val="1600024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management issues emerged as a major theme two years running</a:t>
            </a:r>
            <a:endParaRPr lang="en-US" dirty="0"/>
          </a:p>
        </p:txBody>
      </p:sp>
      <p:sp>
        <p:nvSpPr>
          <p:cNvPr id="3" name="Content Placeholder 2"/>
          <p:cNvSpPr>
            <a:spLocks noGrp="1"/>
          </p:cNvSpPr>
          <p:nvPr>
            <p:ph idx="1"/>
          </p:nvPr>
        </p:nvSpPr>
        <p:spPr/>
        <p:txBody>
          <a:bodyPr/>
          <a:lstStyle/>
          <a:p>
            <a:r>
              <a:rPr lang="en-US" dirty="0" smtClean="0"/>
              <a:t>Sense is that we see data management as looming large issue, but our actions are still in formative stage</a:t>
            </a:r>
          </a:p>
          <a:p>
            <a:r>
              <a:rPr lang="en-US" sz="2000" dirty="0" smtClean="0"/>
              <a:t>Data discoverability</a:t>
            </a:r>
          </a:p>
          <a:p>
            <a:r>
              <a:rPr lang="en-US" sz="2000" dirty="0" smtClean="0"/>
              <a:t>Interfaces to data</a:t>
            </a:r>
          </a:p>
          <a:p>
            <a:r>
              <a:rPr lang="en-US" sz="2000" dirty="0" smtClean="0"/>
              <a:t>Guidelines for:</a:t>
            </a:r>
          </a:p>
          <a:p>
            <a:pPr lvl="1"/>
            <a:r>
              <a:rPr lang="en-US" sz="2000" dirty="0" smtClean="0"/>
              <a:t>Re-use and sharing</a:t>
            </a:r>
          </a:p>
          <a:p>
            <a:pPr lvl="1"/>
            <a:r>
              <a:rPr lang="en-US" sz="2000" dirty="0" smtClean="0"/>
              <a:t>Editorial policies</a:t>
            </a:r>
          </a:p>
          <a:p>
            <a:pPr lvl="1"/>
            <a:r>
              <a:rPr lang="en-US" sz="2000" dirty="0" smtClean="0"/>
              <a:t>Citation</a:t>
            </a:r>
          </a:p>
          <a:p>
            <a:pPr lvl="2"/>
            <a:r>
              <a:rPr lang="en-US" sz="1600" dirty="0" smtClean="0"/>
              <a:t>Database versioning</a:t>
            </a:r>
          </a:p>
          <a:p>
            <a:pPr lvl="1"/>
            <a:r>
              <a:rPr lang="en-US" sz="2000" dirty="0" smtClean="0"/>
              <a:t>Curation</a:t>
            </a:r>
            <a:endParaRPr lang="en-US" sz="2000" dirty="0" smtClean="0"/>
          </a:p>
          <a:p>
            <a:pPr lvl="1"/>
            <a:r>
              <a:rPr lang="en-US" sz="2000" dirty="0" smtClean="0"/>
              <a:t>Data peer review</a:t>
            </a:r>
          </a:p>
          <a:p>
            <a:pPr lvl="1"/>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fld id="{7A67F3B2-440C-430A-B110-B4990A3595B5}" type="datetime1">
              <a:rPr lang="en-US" smtClean="0"/>
              <a:pPr>
                <a:defRPr/>
              </a:pPr>
              <a:t>2/26/2013</a:t>
            </a:fld>
            <a:endParaRPr lang="en-US" dirty="0"/>
          </a:p>
        </p:txBody>
      </p:sp>
      <p:sp>
        <p:nvSpPr>
          <p:cNvPr id="5" name="Slide Number Placeholder 4"/>
          <p:cNvSpPr>
            <a:spLocks noGrp="1"/>
          </p:cNvSpPr>
          <p:nvPr>
            <p:ph type="sldNum" sz="quarter" idx="11"/>
          </p:nvPr>
        </p:nvSpPr>
        <p:spPr/>
        <p:txBody>
          <a:bodyPr/>
          <a:lstStyle/>
          <a:p>
            <a:pPr>
              <a:defRPr/>
            </a:pPr>
            <a:fld id="{E51E122C-7D88-485D-A2BE-E5F55E203F16}" type="slidenum">
              <a:rPr lang="en-US" smtClean="0"/>
              <a:pPr>
                <a:defRPr/>
              </a:pPr>
              <a:t>6</a:t>
            </a:fld>
            <a:endParaRPr lang="en-US" dirty="0"/>
          </a:p>
        </p:txBody>
      </p:sp>
    </p:spTree>
    <p:extLst>
      <p:ext uri="{BB962C8B-B14F-4D97-AF65-F5344CB8AC3E}">
        <p14:creationId xmlns:p14="http://schemas.microsoft.com/office/powerpoint/2010/main" val="3401499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Afbeelding 30" descr="STM.jpg"/>
          <p:cNvPicPr>
            <a:picLocks noChangeAspect="1"/>
          </p:cNvPicPr>
          <p:nvPr/>
        </p:nvPicPr>
        <p:blipFill>
          <a:blip r:embed="rId3" cstate="print"/>
          <a:stretch>
            <a:fillRect/>
          </a:stretch>
        </p:blipFill>
        <p:spPr>
          <a:xfrm>
            <a:off x="7308304" y="6130567"/>
            <a:ext cx="1835696" cy="727432"/>
          </a:xfrm>
          <a:prstGeom prst="rect">
            <a:avLst/>
          </a:prstGeom>
        </p:spPr>
      </p:pic>
      <p:sp>
        <p:nvSpPr>
          <p:cNvPr id="24" name="Ovaal 23"/>
          <p:cNvSpPr/>
          <p:nvPr/>
        </p:nvSpPr>
        <p:spPr>
          <a:xfrm>
            <a:off x="2699792" y="3356992"/>
            <a:ext cx="6444208" cy="3096344"/>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nl-NL" sz="1800">
              <a:solidFill>
                <a:prstClr val="white"/>
              </a:solidFill>
            </a:endParaRPr>
          </a:p>
        </p:txBody>
      </p:sp>
      <p:sp>
        <p:nvSpPr>
          <p:cNvPr id="16" name="Ovaal 15"/>
          <p:cNvSpPr/>
          <p:nvPr/>
        </p:nvSpPr>
        <p:spPr>
          <a:xfrm>
            <a:off x="251520" y="3284984"/>
            <a:ext cx="6048672" cy="3573016"/>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nl-NL" sz="1800">
              <a:solidFill>
                <a:prstClr val="white"/>
              </a:solidFill>
            </a:endParaRPr>
          </a:p>
        </p:txBody>
      </p:sp>
      <p:sp>
        <p:nvSpPr>
          <p:cNvPr id="17" name="Ovaal 16"/>
          <p:cNvSpPr/>
          <p:nvPr/>
        </p:nvSpPr>
        <p:spPr>
          <a:xfrm>
            <a:off x="467544" y="1340768"/>
            <a:ext cx="7776864" cy="352839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nl-NL" sz="1800">
              <a:solidFill>
                <a:prstClr val="white"/>
              </a:solidFill>
            </a:endParaRPr>
          </a:p>
        </p:txBody>
      </p:sp>
      <p:sp>
        <p:nvSpPr>
          <p:cNvPr id="2" name="Titel 1"/>
          <p:cNvSpPr>
            <a:spLocks noGrp="1"/>
          </p:cNvSpPr>
          <p:nvPr>
            <p:ph type="title"/>
          </p:nvPr>
        </p:nvSpPr>
        <p:spPr>
          <a:xfrm>
            <a:off x="467544" y="0"/>
            <a:ext cx="8229600" cy="1143000"/>
          </a:xfrm>
        </p:spPr>
        <p:txBody>
          <a:bodyPr>
            <a:noAutofit/>
          </a:bodyPr>
          <a:lstStyle/>
          <a:p>
            <a:r>
              <a:rPr lang="nl-NL" sz="3200" i="1" smtClean="0"/>
              <a:t>Data Management Discussion</a:t>
            </a:r>
            <a:br>
              <a:rPr lang="nl-NL" sz="3200" i="1" smtClean="0"/>
            </a:br>
            <a:r>
              <a:rPr lang="nl-NL" sz="3200" i="1" smtClean="0"/>
              <a:t>STM Future Lab</a:t>
            </a:r>
            <a:endParaRPr lang="nl-NL" sz="3200" i="1" dirty="0"/>
          </a:p>
        </p:txBody>
      </p:sp>
      <p:sp>
        <p:nvSpPr>
          <p:cNvPr id="4" name="Tekstvak 3"/>
          <p:cNvSpPr txBox="1"/>
          <p:nvPr/>
        </p:nvSpPr>
        <p:spPr>
          <a:xfrm>
            <a:off x="2987824" y="3717032"/>
            <a:ext cx="3616567" cy="707886"/>
          </a:xfrm>
          <a:prstGeom prst="rect">
            <a:avLst/>
          </a:prstGeom>
          <a:noFill/>
        </p:spPr>
        <p:txBody>
          <a:bodyPr wrap="none" rtlCol="0">
            <a:spAutoFit/>
          </a:bodyPr>
          <a:lstStyle/>
          <a:p>
            <a:pPr fontAlgn="auto">
              <a:spcBef>
                <a:spcPts val="0"/>
              </a:spcBef>
              <a:spcAft>
                <a:spcPts val="0"/>
              </a:spcAft>
            </a:pPr>
            <a:r>
              <a:rPr lang="nl-NL" sz="4000" b="1" u="sng" dirty="0" smtClean="0">
                <a:solidFill>
                  <a:srgbClr val="C00000"/>
                </a:solidFill>
                <a:latin typeface="Calibri"/>
                <a:ea typeface="+mn-ea"/>
              </a:rPr>
              <a:t>RESEARCH DATA</a:t>
            </a:r>
            <a:endParaRPr lang="nl-NL" sz="4000" b="1" u="sng" dirty="0">
              <a:solidFill>
                <a:srgbClr val="C00000"/>
              </a:solidFill>
              <a:latin typeface="Calibri"/>
              <a:ea typeface="+mn-ea"/>
            </a:endParaRPr>
          </a:p>
        </p:txBody>
      </p:sp>
      <p:sp>
        <p:nvSpPr>
          <p:cNvPr id="5" name="Tekstvak 4"/>
          <p:cNvSpPr txBox="1"/>
          <p:nvPr/>
        </p:nvSpPr>
        <p:spPr>
          <a:xfrm>
            <a:off x="1547664" y="2060848"/>
            <a:ext cx="3096344" cy="646331"/>
          </a:xfrm>
          <a:prstGeom prst="rect">
            <a:avLst/>
          </a:prstGeom>
          <a:noFill/>
        </p:spPr>
        <p:txBody>
          <a:bodyPr wrap="square" rtlCol="0">
            <a:spAutoFit/>
          </a:bodyPr>
          <a:lstStyle/>
          <a:p>
            <a:pPr fontAlgn="auto">
              <a:spcBef>
                <a:spcPts val="0"/>
              </a:spcBef>
              <a:spcAft>
                <a:spcPts val="0"/>
              </a:spcAft>
            </a:pPr>
            <a:r>
              <a:rPr lang="nl-NL" sz="1800" b="1" dirty="0" smtClean="0">
                <a:solidFill>
                  <a:srgbClr val="F79646">
                    <a:lumMod val="75000"/>
                  </a:srgbClr>
                </a:solidFill>
                <a:effectLst>
                  <a:outerShdw blurRad="38100" dist="38100" dir="2700000" algn="tl">
                    <a:srgbClr val="000000">
                      <a:alpha val="43137"/>
                    </a:srgbClr>
                  </a:outerShdw>
                </a:effectLst>
                <a:latin typeface="Calibri"/>
                <a:ea typeface="+mn-ea"/>
              </a:rPr>
              <a:t>DATA OBJECTS ARE FIRST CLASS RESEARCH OBJECTS</a:t>
            </a:r>
            <a:endParaRPr lang="nl-NL" sz="1800" b="1" dirty="0">
              <a:solidFill>
                <a:srgbClr val="F79646">
                  <a:lumMod val="75000"/>
                </a:srgbClr>
              </a:solidFill>
              <a:effectLst>
                <a:outerShdw blurRad="38100" dist="38100" dir="2700000" algn="tl">
                  <a:srgbClr val="000000">
                    <a:alpha val="43137"/>
                  </a:srgbClr>
                </a:outerShdw>
              </a:effectLst>
              <a:latin typeface="Calibri"/>
              <a:ea typeface="+mn-ea"/>
            </a:endParaRPr>
          </a:p>
        </p:txBody>
      </p:sp>
      <p:sp>
        <p:nvSpPr>
          <p:cNvPr id="6" name="Tekstvak 5"/>
          <p:cNvSpPr txBox="1"/>
          <p:nvPr/>
        </p:nvSpPr>
        <p:spPr>
          <a:xfrm>
            <a:off x="5688360" y="1828800"/>
            <a:ext cx="2160240" cy="830997"/>
          </a:xfrm>
          <a:prstGeom prst="rect">
            <a:avLst/>
          </a:prstGeom>
          <a:noFill/>
        </p:spPr>
        <p:txBody>
          <a:bodyPr wrap="square" rtlCol="0">
            <a:spAutoFit/>
          </a:bodyPr>
          <a:lstStyle/>
          <a:p>
            <a:pPr fontAlgn="auto">
              <a:spcBef>
                <a:spcPts val="0"/>
              </a:spcBef>
              <a:spcAft>
                <a:spcPts val="0"/>
              </a:spcAft>
            </a:pPr>
            <a:r>
              <a:rPr lang="nl-NL" b="1" i="1" dirty="0" smtClean="0">
                <a:solidFill>
                  <a:srgbClr val="002060"/>
                </a:solidFill>
                <a:latin typeface="Calibri"/>
                <a:ea typeface="+mn-ea"/>
              </a:rPr>
              <a:t>MAKE DATA INTERACTIVE</a:t>
            </a:r>
            <a:endParaRPr lang="nl-NL" b="1" i="1" dirty="0">
              <a:solidFill>
                <a:srgbClr val="002060"/>
              </a:solidFill>
              <a:latin typeface="Calibri"/>
              <a:ea typeface="+mn-ea"/>
            </a:endParaRPr>
          </a:p>
        </p:txBody>
      </p:sp>
      <p:sp>
        <p:nvSpPr>
          <p:cNvPr id="7" name="Tekstvak 6"/>
          <p:cNvSpPr txBox="1"/>
          <p:nvPr/>
        </p:nvSpPr>
        <p:spPr>
          <a:xfrm>
            <a:off x="467544" y="2708920"/>
            <a:ext cx="2843808" cy="646331"/>
          </a:xfrm>
          <a:prstGeom prst="rect">
            <a:avLst/>
          </a:prstGeom>
          <a:noFill/>
        </p:spPr>
        <p:txBody>
          <a:bodyPr wrap="square" rtlCol="0">
            <a:spAutoFit/>
          </a:bodyPr>
          <a:lstStyle/>
          <a:p>
            <a:pPr fontAlgn="auto">
              <a:spcBef>
                <a:spcPts val="0"/>
              </a:spcBef>
              <a:spcAft>
                <a:spcPts val="0"/>
              </a:spcAft>
            </a:pPr>
            <a:r>
              <a:rPr lang="nl-NL" sz="1800" i="1" dirty="0" err="1" smtClean="0">
                <a:solidFill>
                  <a:srgbClr val="002060"/>
                </a:solidFill>
                <a:latin typeface="Calibri"/>
                <a:ea typeface="+mn-ea"/>
              </a:rPr>
              <a:t>share</a:t>
            </a:r>
            <a:r>
              <a:rPr lang="nl-NL" sz="1800" i="1" dirty="0" smtClean="0">
                <a:solidFill>
                  <a:srgbClr val="002060"/>
                </a:solidFill>
                <a:latin typeface="Calibri"/>
                <a:ea typeface="+mn-ea"/>
              </a:rPr>
              <a:t> the </a:t>
            </a:r>
            <a:r>
              <a:rPr lang="nl-NL" sz="1800" i="1" dirty="0" err="1" smtClean="0">
                <a:solidFill>
                  <a:srgbClr val="002060"/>
                </a:solidFill>
                <a:latin typeface="Calibri"/>
                <a:ea typeface="+mn-ea"/>
              </a:rPr>
              <a:t>actual</a:t>
            </a:r>
            <a:r>
              <a:rPr lang="nl-NL" sz="1800" i="1" dirty="0" smtClean="0">
                <a:solidFill>
                  <a:srgbClr val="002060"/>
                </a:solidFill>
                <a:latin typeface="Calibri"/>
                <a:ea typeface="+mn-ea"/>
              </a:rPr>
              <a:t> </a:t>
            </a:r>
            <a:r>
              <a:rPr lang="nl-NL" sz="1800" i="1" dirty="0" err="1" smtClean="0">
                <a:solidFill>
                  <a:srgbClr val="002060"/>
                </a:solidFill>
                <a:latin typeface="Calibri"/>
                <a:ea typeface="+mn-ea"/>
              </a:rPr>
              <a:t>workflow</a:t>
            </a:r>
            <a:r>
              <a:rPr lang="nl-NL" sz="1800" i="1" dirty="0" smtClean="0">
                <a:solidFill>
                  <a:srgbClr val="002060"/>
                </a:solidFill>
                <a:latin typeface="Calibri"/>
                <a:ea typeface="+mn-ea"/>
              </a:rPr>
              <a:t> </a:t>
            </a:r>
          </a:p>
          <a:p>
            <a:pPr fontAlgn="auto">
              <a:spcBef>
                <a:spcPts val="0"/>
              </a:spcBef>
              <a:spcAft>
                <a:spcPts val="0"/>
              </a:spcAft>
            </a:pPr>
            <a:r>
              <a:rPr lang="nl-NL" sz="1800" i="1" dirty="0" smtClean="0">
                <a:solidFill>
                  <a:srgbClr val="002060"/>
                </a:solidFill>
                <a:latin typeface="Calibri"/>
                <a:ea typeface="+mn-ea"/>
              </a:rPr>
              <a:t>of the researcher?</a:t>
            </a:r>
            <a:endParaRPr lang="nl-NL" sz="1800" i="1" dirty="0">
              <a:solidFill>
                <a:srgbClr val="002060"/>
              </a:solidFill>
              <a:latin typeface="Calibri"/>
              <a:ea typeface="+mn-ea"/>
            </a:endParaRPr>
          </a:p>
        </p:txBody>
      </p:sp>
      <p:sp>
        <p:nvSpPr>
          <p:cNvPr id="8" name="Tekstvak 7"/>
          <p:cNvSpPr txBox="1"/>
          <p:nvPr/>
        </p:nvSpPr>
        <p:spPr>
          <a:xfrm>
            <a:off x="6149008" y="3140968"/>
            <a:ext cx="3528392" cy="646331"/>
          </a:xfrm>
          <a:prstGeom prst="rect">
            <a:avLst/>
          </a:prstGeom>
          <a:noFill/>
        </p:spPr>
        <p:txBody>
          <a:bodyPr wrap="square" rtlCol="0">
            <a:spAutoFit/>
          </a:bodyPr>
          <a:lstStyle/>
          <a:p>
            <a:pPr fontAlgn="auto">
              <a:spcBef>
                <a:spcPts val="0"/>
              </a:spcBef>
              <a:spcAft>
                <a:spcPts val="0"/>
              </a:spcAft>
            </a:pPr>
            <a:r>
              <a:rPr lang="nl-NL" sz="1800" i="1" dirty="0" err="1" smtClean="0">
                <a:solidFill>
                  <a:srgbClr val="002060"/>
                </a:solidFill>
                <a:latin typeface="Calibri"/>
                <a:ea typeface="+mn-ea"/>
              </a:rPr>
              <a:t>graphics</a:t>
            </a:r>
            <a:r>
              <a:rPr lang="nl-NL" sz="1800" i="1" dirty="0" smtClean="0">
                <a:solidFill>
                  <a:srgbClr val="002060"/>
                </a:solidFill>
                <a:latin typeface="Calibri"/>
                <a:ea typeface="+mn-ea"/>
              </a:rPr>
              <a:t> </a:t>
            </a:r>
            <a:r>
              <a:rPr lang="nl-NL" sz="1800" i="1" dirty="0" err="1" smtClean="0">
                <a:solidFill>
                  <a:srgbClr val="002060"/>
                </a:solidFill>
                <a:latin typeface="Calibri"/>
                <a:ea typeface="+mn-ea"/>
              </a:rPr>
              <a:t>represent</a:t>
            </a:r>
            <a:r>
              <a:rPr lang="nl-NL" sz="1800" i="1" dirty="0" smtClean="0">
                <a:solidFill>
                  <a:srgbClr val="002060"/>
                </a:solidFill>
                <a:latin typeface="Calibri"/>
                <a:ea typeface="+mn-ea"/>
              </a:rPr>
              <a:t> data sets; </a:t>
            </a:r>
            <a:br>
              <a:rPr lang="nl-NL" sz="1800" i="1" dirty="0" smtClean="0">
                <a:solidFill>
                  <a:srgbClr val="002060"/>
                </a:solidFill>
                <a:latin typeface="Calibri"/>
                <a:ea typeface="+mn-ea"/>
              </a:rPr>
            </a:br>
            <a:r>
              <a:rPr lang="nl-NL" sz="1800" i="1" dirty="0" err="1" smtClean="0">
                <a:solidFill>
                  <a:srgbClr val="002060"/>
                </a:solidFill>
                <a:latin typeface="Calibri"/>
                <a:ea typeface="+mn-ea"/>
              </a:rPr>
              <a:t>how</a:t>
            </a:r>
            <a:r>
              <a:rPr lang="nl-NL" sz="1800" i="1" dirty="0" smtClean="0">
                <a:solidFill>
                  <a:srgbClr val="002060"/>
                </a:solidFill>
                <a:latin typeface="Calibri"/>
                <a:ea typeface="+mn-ea"/>
              </a:rPr>
              <a:t> to open </a:t>
            </a:r>
            <a:r>
              <a:rPr lang="nl-NL" sz="1800" i="1" dirty="0" err="1" smtClean="0">
                <a:solidFill>
                  <a:srgbClr val="002060"/>
                </a:solidFill>
                <a:latin typeface="Calibri"/>
                <a:ea typeface="+mn-ea"/>
              </a:rPr>
              <a:t>them</a:t>
            </a:r>
            <a:r>
              <a:rPr lang="nl-NL" sz="1800" i="1" dirty="0" smtClean="0">
                <a:solidFill>
                  <a:srgbClr val="002060"/>
                </a:solidFill>
                <a:latin typeface="Calibri"/>
                <a:ea typeface="+mn-ea"/>
              </a:rPr>
              <a:t> up?</a:t>
            </a:r>
            <a:endParaRPr lang="nl-NL" sz="1800" i="1" dirty="0">
              <a:solidFill>
                <a:srgbClr val="002060"/>
              </a:solidFill>
              <a:latin typeface="Calibri"/>
              <a:ea typeface="+mn-ea"/>
            </a:endParaRPr>
          </a:p>
        </p:txBody>
      </p:sp>
      <p:sp>
        <p:nvSpPr>
          <p:cNvPr id="9" name="Tekstvak 8"/>
          <p:cNvSpPr txBox="1"/>
          <p:nvPr/>
        </p:nvSpPr>
        <p:spPr>
          <a:xfrm>
            <a:off x="3048000" y="2514600"/>
            <a:ext cx="3240360" cy="523220"/>
          </a:xfrm>
          <a:prstGeom prst="rect">
            <a:avLst/>
          </a:prstGeom>
          <a:noFill/>
        </p:spPr>
        <p:txBody>
          <a:bodyPr wrap="square" rtlCol="0">
            <a:spAutoFit/>
          </a:bodyPr>
          <a:lstStyle/>
          <a:p>
            <a:pPr fontAlgn="auto">
              <a:spcBef>
                <a:spcPts val="0"/>
              </a:spcBef>
              <a:spcAft>
                <a:spcPts val="0"/>
              </a:spcAft>
            </a:pPr>
            <a:r>
              <a:rPr lang="nl-NL" sz="2800" b="1" dirty="0" smtClean="0">
                <a:solidFill>
                  <a:srgbClr val="C00000"/>
                </a:solidFill>
                <a:latin typeface="Calibri"/>
                <a:ea typeface="+mn-ea"/>
              </a:rPr>
              <a:t>ACTIONABLE DATA</a:t>
            </a:r>
            <a:endParaRPr lang="nl-NL" sz="2800" b="1" dirty="0">
              <a:solidFill>
                <a:srgbClr val="C00000"/>
              </a:solidFill>
              <a:latin typeface="Calibri"/>
              <a:ea typeface="+mn-ea"/>
            </a:endParaRPr>
          </a:p>
        </p:txBody>
      </p:sp>
      <p:sp>
        <p:nvSpPr>
          <p:cNvPr id="10" name="Tekstvak 9"/>
          <p:cNvSpPr txBox="1"/>
          <p:nvPr/>
        </p:nvSpPr>
        <p:spPr>
          <a:xfrm>
            <a:off x="1983904" y="4800600"/>
            <a:ext cx="2664296" cy="523220"/>
          </a:xfrm>
          <a:prstGeom prst="rect">
            <a:avLst/>
          </a:prstGeom>
          <a:noFill/>
        </p:spPr>
        <p:txBody>
          <a:bodyPr wrap="square" rtlCol="0">
            <a:spAutoFit/>
          </a:bodyPr>
          <a:lstStyle/>
          <a:p>
            <a:pPr fontAlgn="auto">
              <a:spcBef>
                <a:spcPts val="0"/>
              </a:spcBef>
              <a:spcAft>
                <a:spcPts val="0"/>
              </a:spcAft>
            </a:pPr>
            <a:r>
              <a:rPr lang="nl-NL" sz="2800" b="1" dirty="0" smtClean="0">
                <a:solidFill>
                  <a:srgbClr val="C00000"/>
                </a:solidFill>
                <a:latin typeface="Calibri"/>
                <a:ea typeface="+mn-ea"/>
              </a:rPr>
              <a:t>DATA CREATION</a:t>
            </a:r>
            <a:endParaRPr lang="nl-NL" sz="2800" b="1" dirty="0">
              <a:solidFill>
                <a:srgbClr val="C00000"/>
              </a:solidFill>
              <a:latin typeface="Calibri"/>
              <a:ea typeface="+mn-ea"/>
            </a:endParaRPr>
          </a:p>
        </p:txBody>
      </p:sp>
      <p:sp>
        <p:nvSpPr>
          <p:cNvPr id="11" name="Tekstvak 10"/>
          <p:cNvSpPr txBox="1"/>
          <p:nvPr/>
        </p:nvSpPr>
        <p:spPr>
          <a:xfrm>
            <a:off x="457200" y="5715000"/>
            <a:ext cx="3816424" cy="369332"/>
          </a:xfrm>
          <a:prstGeom prst="rect">
            <a:avLst/>
          </a:prstGeom>
          <a:noFill/>
        </p:spPr>
        <p:txBody>
          <a:bodyPr wrap="square" rtlCol="0">
            <a:spAutoFit/>
          </a:bodyPr>
          <a:lstStyle/>
          <a:p>
            <a:pPr fontAlgn="auto">
              <a:spcBef>
                <a:spcPts val="0"/>
              </a:spcBef>
              <a:spcAft>
                <a:spcPts val="0"/>
              </a:spcAft>
            </a:pPr>
            <a:r>
              <a:rPr lang="nl-NL" sz="1800" i="1" dirty="0" err="1" smtClean="0">
                <a:solidFill>
                  <a:srgbClr val="002060"/>
                </a:solidFill>
                <a:latin typeface="Calibri"/>
                <a:ea typeface="+mn-ea"/>
              </a:rPr>
              <a:t>What</a:t>
            </a:r>
            <a:r>
              <a:rPr lang="nl-NL" sz="1800" i="1" dirty="0" smtClean="0">
                <a:solidFill>
                  <a:srgbClr val="002060"/>
                </a:solidFill>
                <a:latin typeface="Calibri"/>
                <a:ea typeface="+mn-ea"/>
              </a:rPr>
              <a:t> </a:t>
            </a:r>
            <a:r>
              <a:rPr lang="nl-NL" sz="1800" i="1" dirty="0" err="1" smtClean="0">
                <a:solidFill>
                  <a:srgbClr val="002060"/>
                </a:solidFill>
                <a:latin typeface="Calibri"/>
                <a:ea typeface="+mn-ea"/>
              </a:rPr>
              <a:t>formats</a:t>
            </a:r>
            <a:r>
              <a:rPr lang="nl-NL" sz="1800" i="1" dirty="0" smtClean="0">
                <a:solidFill>
                  <a:srgbClr val="002060"/>
                </a:solidFill>
                <a:latin typeface="Calibri"/>
                <a:ea typeface="+mn-ea"/>
              </a:rPr>
              <a:t> do </a:t>
            </a:r>
            <a:r>
              <a:rPr lang="nl-NL" sz="1800" i="1" dirty="0" err="1" smtClean="0">
                <a:solidFill>
                  <a:srgbClr val="002060"/>
                </a:solidFill>
                <a:latin typeface="Calibri"/>
                <a:ea typeface="+mn-ea"/>
              </a:rPr>
              <a:t>users</a:t>
            </a:r>
            <a:r>
              <a:rPr lang="nl-NL" sz="1800" i="1" dirty="0" smtClean="0">
                <a:solidFill>
                  <a:srgbClr val="002060"/>
                </a:solidFill>
                <a:latin typeface="Calibri"/>
                <a:ea typeface="+mn-ea"/>
              </a:rPr>
              <a:t> want?</a:t>
            </a:r>
            <a:endParaRPr lang="nl-NL" sz="1800" i="1" dirty="0">
              <a:solidFill>
                <a:srgbClr val="002060"/>
              </a:solidFill>
              <a:latin typeface="Calibri"/>
              <a:ea typeface="+mn-ea"/>
            </a:endParaRPr>
          </a:p>
        </p:txBody>
      </p:sp>
      <p:sp>
        <p:nvSpPr>
          <p:cNvPr id="12" name="Tekstvak 11"/>
          <p:cNvSpPr txBox="1"/>
          <p:nvPr/>
        </p:nvSpPr>
        <p:spPr>
          <a:xfrm>
            <a:off x="3059832" y="6021288"/>
            <a:ext cx="2376264" cy="369332"/>
          </a:xfrm>
          <a:prstGeom prst="rect">
            <a:avLst/>
          </a:prstGeom>
          <a:noFill/>
        </p:spPr>
        <p:txBody>
          <a:bodyPr wrap="square" rtlCol="0">
            <a:spAutoFit/>
          </a:bodyPr>
          <a:lstStyle/>
          <a:p>
            <a:pPr fontAlgn="auto">
              <a:spcBef>
                <a:spcPts val="0"/>
              </a:spcBef>
              <a:spcAft>
                <a:spcPts val="0"/>
              </a:spcAft>
            </a:pPr>
            <a:r>
              <a:rPr lang="nl-NL" sz="1800" b="1" u="sng" dirty="0" smtClean="0">
                <a:solidFill>
                  <a:srgbClr val="002060"/>
                </a:solidFill>
                <a:latin typeface="Calibri"/>
                <a:ea typeface="+mn-ea"/>
              </a:rPr>
              <a:t>COMMON STANDARDS </a:t>
            </a:r>
            <a:endParaRPr lang="nl-NL" sz="1800" b="1" u="sng" dirty="0">
              <a:solidFill>
                <a:srgbClr val="002060"/>
              </a:solidFill>
              <a:latin typeface="Calibri"/>
              <a:ea typeface="+mn-ea"/>
            </a:endParaRPr>
          </a:p>
        </p:txBody>
      </p:sp>
      <p:sp>
        <p:nvSpPr>
          <p:cNvPr id="13" name="Tekstvak 12"/>
          <p:cNvSpPr txBox="1"/>
          <p:nvPr/>
        </p:nvSpPr>
        <p:spPr>
          <a:xfrm>
            <a:off x="1763688" y="4293096"/>
            <a:ext cx="2664296" cy="461665"/>
          </a:xfrm>
          <a:prstGeom prst="rect">
            <a:avLst/>
          </a:prstGeom>
          <a:noFill/>
        </p:spPr>
        <p:txBody>
          <a:bodyPr wrap="square" rtlCol="0">
            <a:spAutoFit/>
          </a:bodyPr>
          <a:lstStyle/>
          <a:p>
            <a:pPr fontAlgn="auto">
              <a:spcBef>
                <a:spcPts val="0"/>
              </a:spcBef>
              <a:spcAft>
                <a:spcPts val="0"/>
              </a:spcAft>
            </a:pPr>
            <a:r>
              <a:rPr lang="nl-NL" b="1" dirty="0" smtClean="0">
                <a:solidFill>
                  <a:srgbClr val="F79646">
                    <a:lumMod val="75000"/>
                  </a:srgbClr>
                </a:solidFill>
                <a:effectLst>
                  <a:outerShdw blurRad="38100" dist="38100" dir="2700000" algn="tl">
                    <a:srgbClr val="000000">
                      <a:alpha val="43137"/>
                    </a:srgbClr>
                  </a:outerShdw>
                </a:effectLst>
                <a:latin typeface="Calibri"/>
                <a:ea typeface="+mn-ea"/>
              </a:rPr>
              <a:t>AUTHORING TOOLS</a:t>
            </a:r>
            <a:endParaRPr lang="nl-NL" b="1" dirty="0">
              <a:solidFill>
                <a:srgbClr val="F79646">
                  <a:lumMod val="75000"/>
                </a:srgbClr>
              </a:solidFill>
              <a:effectLst>
                <a:outerShdw blurRad="38100" dist="38100" dir="2700000" algn="tl">
                  <a:srgbClr val="000000">
                    <a:alpha val="43137"/>
                  </a:srgbClr>
                </a:outerShdw>
              </a:effectLst>
              <a:latin typeface="Calibri"/>
              <a:ea typeface="+mn-ea"/>
            </a:endParaRPr>
          </a:p>
        </p:txBody>
      </p:sp>
      <p:sp>
        <p:nvSpPr>
          <p:cNvPr id="14" name="Tekstvak 13"/>
          <p:cNvSpPr txBox="1"/>
          <p:nvPr/>
        </p:nvSpPr>
        <p:spPr>
          <a:xfrm>
            <a:off x="1259632" y="3356992"/>
            <a:ext cx="3168352" cy="646331"/>
          </a:xfrm>
          <a:prstGeom prst="rect">
            <a:avLst/>
          </a:prstGeom>
          <a:noFill/>
        </p:spPr>
        <p:txBody>
          <a:bodyPr wrap="square" rtlCol="0">
            <a:spAutoFit/>
          </a:bodyPr>
          <a:lstStyle/>
          <a:p>
            <a:pPr fontAlgn="auto">
              <a:spcBef>
                <a:spcPts val="0"/>
              </a:spcBef>
              <a:spcAft>
                <a:spcPts val="0"/>
              </a:spcAft>
            </a:pPr>
            <a:r>
              <a:rPr lang="nl-NL" sz="1800" i="1" dirty="0" err="1" smtClean="0">
                <a:solidFill>
                  <a:srgbClr val="002060"/>
                </a:solidFill>
                <a:latin typeface="Calibri"/>
                <a:ea typeface="+mn-ea"/>
              </a:rPr>
              <a:t>how</a:t>
            </a:r>
            <a:r>
              <a:rPr lang="nl-NL" sz="1800" i="1" dirty="0" smtClean="0">
                <a:solidFill>
                  <a:srgbClr val="002060"/>
                </a:solidFill>
                <a:latin typeface="Calibri"/>
                <a:ea typeface="+mn-ea"/>
              </a:rPr>
              <a:t> to </a:t>
            </a:r>
            <a:r>
              <a:rPr lang="nl-NL" sz="1800" i="1" dirty="0" err="1" smtClean="0">
                <a:solidFill>
                  <a:srgbClr val="002060"/>
                </a:solidFill>
                <a:latin typeface="Calibri"/>
                <a:ea typeface="+mn-ea"/>
              </a:rPr>
              <a:t>treat</a:t>
            </a:r>
            <a:r>
              <a:rPr lang="nl-NL" sz="1800" i="1" dirty="0" smtClean="0">
                <a:solidFill>
                  <a:srgbClr val="002060"/>
                </a:solidFill>
                <a:latin typeface="Calibri"/>
                <a:ea typeface="+mn-ea"/>
              </a:rPr>
              <a:t> </a:t>
            </a:r>
            <a:r>
              <a:rPr lang="nl-NL" sz="1800" i="1" dirty="0" err="1" smtClean="0">
                <a:solidFill>
                  <a:srgbClr val="002060"/>
                </a:solidFill>
                <a:latin typeface="Calibri"/>
                <a:ea typeface="+mn-ea"/>
              </a:rPr>
              <a:t>supplemental</a:t>
            </a:r>
            <a:r>
              <a:rPr lang="nl-NL" sz="1800" i="1" dirty="0" smtClean="0">
                <a:solidFill>
                  <a:srgbClr val="002060"/>
                </a:solidFill>
                <a:latin typeface="Calibri"/>
                <a:ea typeface="+mn-ea"/>
              </a:rPr>
              <a:t> files  to </a:t>
            </a:r>
            <a:r>
              <a:rPr lang="nl-NL" sz="1800" i="1" dirty="0" err="1" smtClean="0">
                <a:solidFill>
                  <a:srgbClr val="002060"/>
                </a:solidFill>
                <a:latin typeface="Calibri"/>
                <a:ea typeface="+mn-ea"/>
              </a:rPr>
              <a:t>journals</a:t>
            </a:r>
            <a:r>
              <a:rPr lang="nl-NL" sz="1800" i="1" dirty="0" smtClean="0">
                <a:solidFill>
                  <a:srgbClr val="002060"/>
                </a:solidFill>
                <a:latin typeface="Calibri"/>
                <a:ea typeface="+mn-ea"/>
              </a:rPr>
              <a:t>?</a:t>
            </a:r>
            <a:endParaRPr lang="nl-NL" sz="1800" i="1" dirty="0">
              <a:solidFill>
                <a:srgbClr val="002060"/>
              </a:solidFill>
              <a:latin typeface="Calibri"/>
              <a:ea typeface="+mn-ea"/>
            </a:endParaRPr>
          </a:p>
        </p:txBody>
      </p:sp>
      <p:sp>
        <p:nvSpPr>
          <p:cNvPr id="15" name="Tekstvak 14"/>
          <p:cNvSpPr txBox="1"/>
          <p:nvPr/>
        </p:nvSpPr>
        <p:spPr>
          <a:xfrm>
            <a:off x="5580112" y="5157192"/>
            <a:ext cx="2808312" cy="1200329"/>
          </a:xfrm>
          <a:prstGeom prst="rect">
            <a:avLst/>
          </a:prstGeom>
          <a:noFill/>
        </p:spPr>
        <p:txBody>
          <a:bodyPr wrap="square" rtlCol="0">
            <a:spAutoFit/>
          </a:bodyPr>
          <a:lstStyle/>
          <a:p>
            <a:pPr fontAlgn="auto">
              <a:spcBef>
                <a:spcPts val="0"/>
              </a:spcBef>
              <a:spcAft>
                <a:spcPts val="0"/>
              </a:spcAft>
            </a:pPr>
            <a:r>
              <a:rPr lang="nl-NL" sz="1800" b="1" dirty="0" err="1" smtClean="0">
                <a:solidFill>
                  <a:srgbClr val="F79646">
                    <a:lumMod val="75000"/>
                  </a:srgbClr>
                </a:solidFill>
                <a:effectLst>
                  <a:outerShdw blurRad="38100" dist="38100" dir="2700000" algn="tl">
                    <a:srgbClr val="000000">
                      <a:alpha val="43137"/>
                    </a:srgbClr>
                  </a:outerShdw>
                </a:effectLst>
                <a:latin typeface="Calibri"/>
                <a:ea typeface="+mn-ea"/>
              </a:rPr>
              <a:t>Guidelines</a:t>
            </a:r>
            <a:r>
              <a:rPr lang="nl-NL" sz="1800" b="1" dirty="0" smtClean="0">
                <a:solidFill>
                  <a:srgbClr val="F79646">
                    <a:lumMod val="75000"/>
                  </a:srgbClr>
                </a:solidFill>
                <a:effectLst>
                  <a:outerShdw blurRad="38100" dist="38100" dir="2700000" algn="tl">
                    <a:srgbClr val="000000">
                      <a:alpha val="43137"/>
                    </a:srgbClr>
                  </a:outerShdw>
                </a:effectLst>
                <a:latin typeface="Calibri"/>
                <a:ea typeface="+mn-ea"/>
              </a:rPr>
              <a:t> for:</a:t>
            </a:r>
          </a:p>
          <a:p>
            <a:pPr fontAlgn="auto">
              <a:spcBef>
                <a:spcPts val="0"/>
              </a:spcBef>
              <a:spcAft>
                <a:spcPts val="0"/>
              </a:spcAft>
              <a:buFontTx/>
              <a:buChar char="-"/>
            </a:pPr>
            <a:r>
              <a:rPr lang="nl-NL" sz="1800" b="1" dirty="0" err="1" smtClean="0">
                <a:solidFill>
                  <a:srgbClr val="F79646">
                    <a:lumMod val="75000"/>
                  </a:srgbClr>
                </a:solidFill>
                <a:effectLst>
                  <a:outerShdw blurRad="38100" dist="38100" dir="2700000" algn="tl">
                    <a:srgbClr val="000000">
                      <a:alpha val="43137"/>
                    </a:srgbClr>
                  </a:outerShdw>
                </a:effectLst>
                <a:latin typeface="Calibri"/>
                <a:ea typeface="+mn-ea"/>
              </a:rPr>
              <a:t>Reuse</a:t>
            </a:r>
            <a:r>
              <a:rPr lang="nl-NL" sz="1800" b="1" dirty="0" smtClean="0">
                <a:solidFill>
                  <a:srgbClr val="F79646">
                    <a:lumMod val="75000"/>
                  </a:srgbClr>
                </a:solidFill>
                <a:effectLst>
                  <a:outerShdw blurRad="38100" dist="38100" dir="2700000" algn="tl">
                    <a:srgbClr val="000000">
                      <a:alpha val="43137"/>
                    </a:srgbClr>
                  </a:outerShdw>
                </a:effectLst>
                <a:latin typeface="Calibri"/>
                <a:ea typeface="+mn-ea"/>
              </a:rPr>
              <a:t> and </a:t>
            </a:r>
            <a:r>
              <a:rPr lang="nl-NL" sz="1800" b="1" dirty="0" err="1" smtClean="0">
                <a:solidFill>
                  <a:srgbClr val="F79646">
                    <a:lumMod val="75000"/>
                  </a:srgbClr>
                </a:solidFill>
                <a:effectLst>
                  <a:outerShdw blurRad="38100" dist="38100" dir="2700000" algn="tl">
                    <a:srgbClr val="000000">
                      <a:alpha val="43137"/>
                    </a:srgbClr>
                  </a:outerShdw>
                </a:effectLst>
                <a:latin typeface="Calibri"/>
                <a:ea typeface="+mn-ea"/>
              </a:rPr>
              <a:t>sharing</a:t>
            </a:r>
            <a:endParaRPr lang="nl-NL" sz="1800" b="1" dirty="0" smtClean="0">
              <a:solidFill>
                <a:srgbClr val="F79646">
                  <a:lumMod val="75000"/>
                </a:srgbClr>
              </a:solidFill>
              <a:effectLst>
                <a:outerShdw blurRad="38100" dist="38100" dir="2700000" algn="tl">
                  <a:srgbClr val="000000">
                    <a:alpha val="43137"/>
                  </a:srgbClr>
                </a:outerShdw>
              </a:effectLst>
              <a:latin typeface="Calibri"/>
              <a:ea typeface="+mn-ea"/>
            </a:endParaRPr>
          </a:p>
          <a:p>
            <a:pPr fontAlgn="auto">
              <a:spcBef>
                <a:spcPts val="0"/>
              </a:spcBef>
              <a:spcAft>
                <a:spcPts val="0"/>
              </a:spcAft>
              <a:buFontTx/>
              <a:buChar char="-"/>
            </a:pPr>
            <a:r>
              <a:rPr lang="nl-NL" sz="1800" b="1" dirty="0" err="1" smtClean="0">
                <a:solidFill>
                  <a:srgbClr val="F79646">
                    <a:lumMod val="75000"/>
                  </a:srgbClr>
                </a:solidFill>
                <a:effectLst>
                  <a:outerShdw blurRad="38100" dist="38100" dir="2700000" algn="tl">
                    <a:srgbClr val="000000">
                      <a:alpha val="43137"/>
                    </a:srgbClr>
                  </a:outerShdw>
                </a:effectLst>
                <a:latin typeface="Calibri"/>
                <a:ea typeface="+mn-ea"/>
              </a:rPr>
              <a:t>Incentives</a:t>
            </a:r>
            <a:r>
              <a:rPr lang="nl-NL" sz="1800" b="1" dirty="0" smtClean="0">
                <a:solidFill>
                  <a:srgbClr val="F79646">
                    <a:lumMod val="75000"/>
                  </a:srgbClr>
                </a:solidFill>
                <a:effectLst>
                  <a:outerShdw blurRad="38100" dist="38100" dir="2700000" algn="tl">
                    <a:srgbClr val="000000">
                      <a:alpha val="43137"/>
                    </a:srgbClr>
                  </a:outerShdw>
                </a:effectLst>
                <a:latin typeface="Calibri"/>
                <a:ea typeface="+mn-ea"/>
              </a:rPr>
              <a:t> and </a:t>
            </a:r>
            <a:r>
              <a:rPr lang="nl-NL" sz="1800" b="1" dirty="0" err="1" smtClean="0">
                <a:solidFill>
                  <a:srgbClr val="F79646">
                    <a:lumMod val="75000"/>
                  </a:srgbClr>
                </a:solidFill>
                <a:effectLst>
                  <a:outerShdw blurRad="38100" dist="38100" dir="2700000" algn="tl">
                    <a:srgbClr val="000000">
                      <a:alpha val="43137"/>
                    </a:srgbClr>
                  </a:outerShdw>
                </a:effectLst>
                <a:latin typeface="Calibri"/>
                <a:ea typeface="+mn-ea"/>
              </a:rPr>
              <a:t>barriers</a:t>
            </a:r>
            <a:endParaRPr lang="nl-NL" sz="1800" b="1" dirty="0" smtClean="0">
              <a:solidFill>
                <a:srgbClr val="F79646">
                  <a:lumMod val="75000"/>
                </a:srgbClr>
              </a:solidFill>
              <a:effectLst>
                <a:outerShdw blurRad="38100" dist="38100" dir="2700000" algn="tl">
                  <a:srgbClr val="000000">
                    <a:alpha val="43137"/>
                  </a:srgbClr>
                </a:outerShdw>
              </a:effectLst>
              <a:latin typeface="Calibri"/>
              <a:ea typeface="+mn-ea"/>
            </a:endParaRPr>
          </a:p>
          <a:p>
            <a:pPr fontAlgn="auto">
              <a:spcBef>
                <a:spcPts val="0"/>
              </a:spcBef>
              <a:spcAft>
                <a:spcPts val="0"/>
              </a:spcAft>
              <a:buFontTx/>
              <a:buChar char="-"/>
            </a:pPr>
            <a:r>
              <a:rPr lang="nl-NL" sz="1800" b="1" dirty="0" err="1" smtClean="0">
                <a:solidFill>
                  <a:srgbClr val="F79646">
                    <a:lumMod val="75000"/>
                  </a:srgbClr>
                </a:solidFill>
                <a:effectLst>
                  <a:outerShdw blurRad="38100" dist="38100" dir="2700000" algn="tl">
                    <a:srgbClr val="000000">
                      <a:alpha val="43137"/>
                    </a:srgbClr>
                  </a:outerShdw>
                </a:effectLst>
                <a:latin typeface="Calibri"/>
                <a:ea typeface="+mn-ea"/>
              </a:rPr>
              <a:t>Editorial</a:t>
            </a:r>
            <a:r>
              <a:rPr lang="nl-NL" sz="1800" b="1" dirty="0" smtClean="0">
                <a:solidFill>
                  <a:srgbClr val="F79646">
                    <a:lumMod val="75000"/>
                  </a:srgbClr>
                </a:solidFill>
                <a:effectLst>
                  <a:outerShdw blurRad="38100" dist="38100" dir="2700000" algn="tl">
                    <a:srgbClr val="000000">
                      <a:alpha val="43137"/>
                    </a:srgbClr>
                  </a:outerShdw>
                </a:effectLst>
                <a:latin typeface="Calibri"/>
                <a:ea typeface="+mn-ea"/>
              </a:rPr>
              <a:t> </a:t>
            </a:r>
            <a:r>
              <a:rPr lang="nl-NL" sz="1800" b="1" dirty="0" err="1" smtClean="0">
                <a:solidFill>
                  <a:srgbClr val="F79646">
                    <a:lumMod val="75000"/>
                  </a:srgbClr>
                </a:solidFill>
                <a:effectLst>
                  <a:outerShdw blurRad="38100" dist="38100" dir="2700000" algn="tl">
                    <a:srgbClr val="000000">
                      <a:alpha val="43137"/>
                    </a:srgbClr>
                  </a:outerShdw>
                </a:effectLst>
                <a:latin typeface="Calibri"/>
                <a:ea typeface="+mn-ea"/>
              </a:rPr>
              <a:t>policies</a:t>
            </a:r>
            <a:endParaRPr lang="nl-NL" sz="1800" b="1" dirty="0">
              <a:solidFill>
                <a:srgbClr val="F79646">
                  <a:lumMod val="75000"/>
                </a:srgbClr>
              </a:solidFill>
              <a:effectLst>
                <a:outerShdw blurRad="38100" dist="38100" dir="2700000" algn="tl">
                  <a:srgbClr val="000000">
                    <a:alpha val="43137"/>
                  </a:srgbClr>
                </a:outerShdw>
              </a:effectLst>
              <a:latin typeface="Calibri"/>
              <a:ea typeface="+mn-ea"/>
            </a:endParaRPr>
          </a:p>
        </p:txBody>
      </p:sp>
      <p:sp>
        <p:nvSpPr>
          <p:cNvPr id="18" name="Tekstvak 17"/>
          <p:cNvSpPr txBox="1"/>
          <p:nvPr/>
        </p:nvSpPr>
        <p:spPr>
          <a:xfrm>
            <a:off x="611560" y="1772816"/>
            <a:ext cx="2736304" cy="369332"/>
          </a:xfrm>
          <a:prstGeom prst="rect">
            <a:avLst/>
          </a:prstGeom>
          <a:noFill/>
        </p:spPr>
        <p:txBody>
          <a:bodyPr wrap="square" rtlCol="0">
            <a:spAutoFit/>
          </a:bodyPr>
          <a:lstStyle/>
          <a:p>
            <a:pPr fontAlgn="auto">
              <a:spcBef>
                <a:spcPts val="0"/>
              </a:spcBef>
              <a:spcAft>
                <a:spcPts val="0"/>
              </a:spcAft>
            </a:pPr>
            <a:r>
              <a:rPr lang="nl-NL" sz="1800" b="1" i="1" dirty="0" err="1" smtClean="0">
                <a:solidFill>
                  <a:srgbClr val="002060"/>
                </a:solidFill>
                <a:latin typeface="Calibri"/>
                <a:ea typeface="+mn-ea"/>
              </a:rPr>
              <a:t>Discoverability</a:t>
            </a:r>
            <a:r>
              <a:rPr lang="nl-NL" sz="1800" b="1" i="1" dirty="0" smtClean="0">
                <a:solidFill>
                  <a:srgbClr val="002060"/>
                </a:solidFill>
                <a:latin typeface="Calibri"/>
                <a:ea typeface="+mn-ea"/>
              </a:rPr>
              <a:t> of data</a:t>
            </a:r>
            <a:endParaRPr lang="nl-NL" sz="1800" b="1" i="1" dirty="0">
              <a:solidFill>
                <a:srgbClr val="002060"/>
              </a:solidFill>
              <a:latin typeface="Calibri"/>
              <a:ea typeface="+mn-ea"/>
            </a:endParaRPr>
          </a:p>
        </p:txBody>
      </p:sp>
      <p:sp>
        <p:nvSpPr>
          <p:cNvPr id="19" name="Tekstvak 18"/>
          <p:cNvSpPr txBox="1"/>
          <p:nvPr/>
        </p:nvSpPr>
        <p:spPr>
          <a:xfrm>
            <a:off x="7086600" y="3962400"/>
            <a:ext cx="1800200" cy="523220"/>
          </a:xfrm>
          <a:prstGeom prst="rect">
            <a:avLst/>
          </a:prstGeom>
          <a:noFill/>
        </p:spPr>
        <p:txBody>
          <a:bodyPr wrap="square" rtlCol="0">
            <a:spAutoFit/>
          </a:bodyPr>
          <a:lstStyle/>
          <a:p>
            <a:pPr fontAlgn="auto">
              <a:spcBef>
                <a:spcPts val="0"/>
              </a:spcBef>
              <a:spcAft>
                <a:spcPts val="0"/>
              </a:spcAft>
            </a:pPr>
            <a:r>
              <a:rPr lang="nl-NL" sz="2800" b="1" dirty="0" smtClean="0">
                <a:solidFill>
                  <a:srgbClr val="002060"/>
                </a:solidFill>
                <a:latin typeface="Calibri"/>
                <a:ea typeface="+mn-ea"/>
              </a:rPr>
              <a:t>BIG DATA</a:t>
            </a:r>
            <a:endParaRPr lang="nl-NL" sz="2800" b="1" dirty="0">
              <a:solidFill>
                <a:srgbClr val="002060"/>
              </a:solidFill>
              <a:latin typeface="Calibri"/>
              <a:ea typeface="+mn-ea"/>
            </a:endParaRPr>
          </a:p>
        </p:txBody>
      </p:sp>
      <p:sp>
        <p:nvSpPr>
          <p:cNvPr id="20" name="Tekstvak 19"/>
          <p:cNvSpPr txBox="1"/>
          <p:nvPr/>
        </p:nvSpPr>
        <p:spPr>
          <a:xfrm>
            <a:off x="4058816" y="5193268"/>
            <a:ext cx="1656184" cy="369332"/>
          </a:xfrm>
          <a:prstGeom prst="rect">
            <a:avLst/>
          </a:prstGeom>
          <a:noFill/>
        </p:spPr>
        <p:txBody>
          <a:bodyPr wrap="square" rtlCol="0">
            <a:spAutoFit/>
          </a:bodyPr>
          <a:lstStyle/>
          <a:p>
            <a:pPr fontAlgn="auto">
              <a:spcBef>
                <a:spcPts val="0"/>
              </a:spcBef>
              <a:spcAft>
                <a:spcPts val="0"/>
              </a:spcAft>
            </a:pPr>
            <a:r>
              <a:rPr lang="nl-NL" sz="1800" b="1" dirty="0" err="1" smtClean="0">
                <a:solidFill>
                  <a:srgbClr val="002060"/>
                </a:solidFill>
                <a:latin typeface="Calibri"/>
                <a:ea typeface="+mn-ea"/>
                <a:cs typeface="Times New Roman" pitchFamily="18" charset="0"/>
              </a:rPr>
              <a:t>Deep</a:t>
            </a:r>
            <a:r>
              <a:rPr lang="nl-NL" sz="1800" b="1" dirty="0" smtClean="0">
                <a:solidFill>
                  <a:srgbClr val="002060"/>
                </a:solidFill>
                <a:latin typeface="Calibri"/>
                <a:ea typeface="+mn-ea"/>
                <a:cs typeface="Times New Roman" pitchFamily="18" charset="0"/>
              </a:rPr>
              <a:t> </a:t>
            </a:r>
            <a:r>
              <a:rPr lang="nl-NL" sz="1800" b="1" dirty="0" err="1" smtClean="0">
                <a:solidFill>
                  <a:srgbClr val="002060"/>
                </a:solidFill>
                <a:latin typeface="Calibri"/>
                <a:ea typeface="+mn-ea"/>
                <a:cs typeface="Times New Roman" pitchFamily="18" charset="0"/>
              </a:rPr>
              <a:t>Linking</a:t>
            </a:r>
            <a:endParaRPr lang="nl-NL" sz="1800" b="1" dirty="0">
              <a:solidFill>
                <a:srgbClr val="002060"/>
              </a:solidFill>
              <a:latin typeface="Calibri"/>
              <a:ea typeface="+mn-ea"/>
              <a:cs typeface="Times New Roman" pitchFamily="18" charset="0"/>
            </a:endParaRPr>
          </a:p>
        </p:txBody>
      </p:sp>
      <p:sp>
        <p:nvSpPr>
          <p:cNvPr id="21" name="Tekstvak 20"/>
          <p:cNvSpPr txBox="1"/>
          <p:nvPr/>
        </p:nvSpPr>
        <p:spPr>
          <a:xfrm>
            <a:off x="5181600" y="4724400"/>
            <a:ext cx="2483768" cy="523220"/>
          </a:xfrm>
          <a:prstGeom prst="rect">
            <a:avLst/>
          </a:prstGeom>
          <a:noFill/>
        </p:spPr>
        <p:txBody>
          <a:bodyPr wrap="square" rtlCol="0">
            <a:spAutoFit/>
          </a:bodyPr>
          <a:lstStyle/>
          <a:p>
            <a:pPr fontAlgn="auto">
              <a:spcBef>
                <a:spcPts val="0"/>
              </a:spcBef>
              <a:spcAft>
                <a:spcPts val="0"/>
              </a:spcAft>
            </a:pPr>
            <a:r>
              <a:rPr lang="nl-NL" sz="2800" b="1" dirty="0" smtClean="0">
                <a:solidFill>
                  <a:srgbClr val="C00000"/>
                </a:solidFill>
                <a:latin typeface="Calibri"/>
                <a:ea typeface="+mn-ea"/>
              </a:rPr>
              <a:t>REPOSITORIES</a:t>
            </a:r>
            <a:endParaRPr lang="nl-NL" sz="2800" b="1" dirty="0">
              <a:solidFill>
                <a:srgbClr val="C00000"/>
              </a:solidFill>
              <a:latin typeface="Calibri"/>
              <a:ea typeface="+mn-ea"/>
            </a:endParaRPr>
          </a:p>
        </p:txBody>
      </p:sp>
      <p:sp>
        <p:nvSpPr>
          <p:cNvPr id="22" name="Tekstvak 21"/>
          <p:cNvSpPr txBox="1"/>
          <p:nvPr/>
        </p:nvSpPr>
        <p:spPr>
          <a:xfrm>
            <a:off x="5724128" y="4509120"/>
            <a:ext cx="1224136" cy="369332"/>
          </a:xfrm>
          <a:prstGeom prst="rect">
            <a:avLst/>
          </a:prstGeom>
          <a:noFill/>
        </p:spPr>
        <p:txBody>
          <a:bodyPr wrap="square" rtlCol="0">
            <a:spAutoFit/>
          </a:bodyPr>
          <a:lstStyle/>
          <a:p>
            <a:pPr fontAlgn="auto">
              <a:spcBef>
                <a:spcPts val="0"/>
              </a:spcBef>
              <a:spcAft>
                <a:spcPts val="0"/>
              </a:spcAft>
            </a:pPr>
            <a:r>
              <a:rPr lang="nl-NL" sz="1800" b="1" dirty="0" smtClean="0">
                <a:solidFill>
                  <a:srgbClr val="002060"/>
                </a:solidFill>
                <a:latin typeface="Calibri"/>
                <a:ea typeface="+mn-ea"/>
              </a:rPr>
              <a:t>DATACITE</a:t>
            </a:r>
            <a:endParaRPr lang="nl-NL" sz="1800" b="1" dirty="0">
              <a:solidFill>
                <a:srgbClr val="002060"/>
              </a:solidFill>
              <a:latin typeface="Calibri"/>
              <a:ea typeface="+mn-ea"/>
            </a:endParaRPr>
          </a:p>
        </p:txBody>
      </p:sp>
      <p:sp>
        <p:nvSpPr>
          <p:cNvPr id="23" name="Tekstvak 22"/>
          <p:cNvSpPr txBox="1"/>
          <p:nvPr/>
        </p:nvSpPr>
        <p:spPr>
          <a:xfrm>
            <a:off x="381000" y="4653136"/>
            <a:ext cx="1944216" cy="369332"/>
          </a:xfrm>
          <a:prstGeom prst="rect">
            <a:avLst/>
          </a:prstGeom>
          <a:noFill/>
        </p:spPr>
        <p:txBody>
          <a:bodyPr wrap="square" rtlCol="0">
            <a:spAutoFit/>
          </a:bodyPr>
          <a:lstStyle/>
          <a:p>
            <a:pPr fontAlgn="auto">
              <a:spcBef>
                <a:spcPts val="0"/>
              </a:spcBef>
              <a:spcAft>
                <a:spcPts val="0"/>
              </a:spcAft>
            </a:pPr>
            <a:r>
              <a:rPr lang="nl-NL" sz="1800" b="1" dirty="0" err="1" smtClean="0">
                <a:solidFill>
                  <a:srgbClr val="002060"/>
                </a:solidFill>
                <a:latin typeface="Calibri"/>
                <a:ea typeface="+mn-ea"/>
              </a:rPr>
              <a:t>Bibliographic</a:t>
            </a:r>
            <a:r>
              <a:rPr lang="nl-NL" sz="1800" b="1" dirty="0" smtClean="0">
                <a:solidFill>
                  <a:srgbClr val="002060"/>
                </a:solidFill>
                <a:latin typeface="Calibri"/>
                <a:ea typeface="+mn-ea"/>
              </a:rPr>
              <a:t> tools</a:t>
            </a:r>
            <a:endParaRPr lang="nl-NL" sz="1800" b="1" dirty="0">
              <a:solidFill>
                <a:srgbClr val="002060"/>
              </a:solidFill>
              <a:latin typeface="Calibri"/>
              <a:ea typeface="+mn-ea"/>
            </a:endParaRPr>
          </a:p>
        </p:txBody>
      </p:sp>
      <p:sp>
        <p:nvSpPr>
          <p:cNvPr id="25" name="Tekstvak 24"/>
          <p:cNvSpPr txBox="1"/>
          <p:nvPr/>
        </p:nvSpPr>
        <p:spPr>
          <a:xfrm>
            <a:off x="3581400" y="1524000"/>
            <a:ext cx="2160240" cy="461665"/>
          </a:xfrm>
          <a:prstGeom prst="rect">
            <a:avLst/>
          </a:prstGeom>
          <a:noFill/>
        </p:spPr>
        <p:txBody>
          <a:bodyPr wrap="square" rtlCol="0">
            <a:spAutoFit/>
          </a:bodyPr>
          <a:lstStyle/>
          <a:p>
            <a:pPr fontAlgn="auto">
              <a:spcBef>
                <a:spcPts val="0"/>
              </a:spcBef>
              <a:spcAft>
                <a:spcPts val="0"/>
              </a:spcAft>
            </a:pPr>
            <a:r>
              <a:rPr lang="nl-NL" b="1" dirty="0" smtClean="0">
                <a:solidFill>
                  <a:srgbClr val="F79646">
                    <a:lumMod val="75000"/>
                  </a:srgbClr>
                </a:solidFill>
                <a:effectLst>
                  <a:outerShdw blurRad="38100" dist="38100" dir="2700000" algn="tl">
                    <a:srgbClr val="000000">
                      <a:alpha val="43137"/>
                    </a:srgbClr>
                  </a:outerShdw>
                </a:effectLst>
                <a:latin typeface="Calibri"/>
                <a:ea typeface="+mn-ea"/>
              </a:rPr>
              <a:t>User </a:t>
            </a:r>
            <a:r>
              <a:rPr lang="nl-NL" b="1" dirty="0" err="1" smtClean="0">
                <a:solidFill>
                  <a:srgbClr val="F79646">
                    <a:lumMod val="75000"/>
                  </a:srgbClr>
                </a:solidFill>
                <a:effectLst>
                  <a:outerShdw blurRad="38100" dist="38100" dir="2700000" algn="tl">
                    <a:srgbClr val="000000">
                      <a:alpha val="43137"/>
                    </a:srgbClr>
                  </a:outerShdw>
                </a:effectLst>
                <a:latin typeface="Calibri"/>
                <a:ea typeface="+mn-ea"/>
              </a:rPr>
              <a:t>behaviour</a:t>
            </a:r>
            <a:endParaRPr lang="nl-NL" b="1" dirty="0">
              <a:solidFill>
                <a:srgbClr val="F79646">
                  <a:lumMod val="75000"/>
                </a:srgbClr>
              </a:solidFill>
              <a:effectLst>
                <a:outerShdw blurRad="38100" dist="38100" dir="2700000" algn="tl">
                  <a:srgbClr val="000000">
                    <a:alpha val="43137"/>
                  </a:srgbClr>
                </a:outerShdw>
              </a:effectLst>
              <a:latin typeface="Calibri"/>
              <a:ea typeface="+mn-ea"/>
            </a:endParaRPr>
          </a:p>
        </p:txBody>
      </p:sp>
      <p:sp>
        <p:nvSpPr>
          <p:cNvPr id="26" name="Tekstvak 25"/>
          <p:cNvSpPr txBox="1"/>
          <p:nvPr/>
        </p:nvSpPr>
        <p:spPr>
          <a:xfrm>
            <a:off x="457200" y="4202668"/>
            <a:ext cx="1296144" cy="369332"/>
          </a:xfrm>
          <a:prstGeom prst="rect">
            <a:avLst/>
          </a:prstGeom>
          <a:noFill/>
        </p:spPr>
        <p:txBody>
          <a:bodyPr wrap="square" rtlCol="0">
            <a:spAutoFit/>
          </a:bodyPr>
          <a:lstStyle/>
          <a:p>
            <a:pPr fontAlgn="auto">
              <a:spcBef>
                <a:spcPts val="0"/>
              </a:spcBef>
              <a:spcAft>
                <a:spcPts val="0"/>
              </a:spcAft>
            </a:pPr>
            <a:r>
              <a:rPr lang="nl-NL" sz="1800" dirty="0" err="1" smtClean="0">
                <a:solidFill>
                  <a:srgbClr val="002060"/>
                </a:solidFill>
                <a:latin typeface="Calibri"/>
                <a:ea typeface="+mn-ea"/>
              </a:rPr>
              <a:t>Mendeley</a:t>
            </a:r>
            <a:endParaRPr lang="nl-NL" sz="1800" dirty="0">
              <a:solidFill>
                <a:srgbClr val="002060"/>
              </a:solidFill>
              <a:latin typeface="Calibri"/>
              <a:ea typeface="+mn-ea"/>
            </a:endParaRPr>
          </a:p>
        </p:txBody>
      </p:sp>
      <p:sp>
        <p:nvSpPr>
          <p:cNvPr id="27" name="Tekstvak 26"/>
          <p:cNvSpPr txBox="1"/>
          <p:nvPr/>
        </p:nvSpPr>
        <p:spPr>
          <a:xfrm>
            <a:off x="179512" y="4437112"/>
            <a:ext cx="1152128" cy="369332"/>
          </a:xfrm>
          <a:prstGeom prst="rect">
            <a:avLst/>
          </a:prstGeom>
          <a:noFill/>
        </p:spPr>
        <p:txBody>
          <a:bodyPr wrap="square" rtlCol="0">
            <a:spAutoFit/>
          </a:bodyPr>
          <a:lstStyle/>
          <a:p>
            <a:pPr fontAlgn="auto">
              <a:spcBef>
                <a:spcPts val="0"/>
              </a:spcBef>
              <a:spcAft>
                <a:spcPts val="0"/>
              </a:spcAft>
            </a:pPr>
            <a:r>
              <a:rPr lang="nl-NL" sz="1800" dirty="0" err="1" smtClean="0">
                <a:solidFill>
                  <a:srgbClr val="002060"/>
                </a:solidFill>
                <a:latin typeface="Calibri"/>
                <a:ea typeface="+mn-ea"/>
              </a:rPr>
              <a:t>CiteSeer</a:t>
            </a:r>
            <a:endParaRPr lang="nl-NL" sz="1800" dirty="0">
              <a:solidFill>
                <a:srgbClr val="002060"/>
              </a:solidFill>
              <a:latin typeface="Calibri"/>
              <a:ea typeface="+mn-ea"/>
            </a:endParaRPr>
          </a:p>
        </p:txBody>
      </p:sp>
      <p:sp>
        <p:nvSpPr>
          <p:cNvPr id="28" name="Tekstvak 27"/>
          <p:cNvSpPr txBox="1"/>
          <p:nvPr/>
        </p:nvSpPr>
        <p:spPr>
          <a:xfrm>
            <a:off x="228600" y="4869160"/>
            <a:ext cx="971600" cy="369332"/>
          </a:xfrm>
          <a:prstGeom prst="rect">
            <a:avLst/>
          </a:prstGeom>
          <a:noFill/>
        </p:spPr>
        <p:txBody>
          <a:bodyPr wrap="square" rtlCol="0">
            <a:spAutoFit/>
          </a:bodyPr>
          <a:lstStyle/>
          <a:p>
            <a:pPr fontAlgn="auto">
              <a:spcBef>
                <a:spcPts val="0"/>
              </a:spcBef>
              <a:spcAft>
                <a:spcPts val="0"/>
              </a:spcAft>
            </a:pPr>
            <a:r>
              <a:rPr lang="nl-NL" sz="1800" dirty="0" err="1" smtClean="0">
                <a:solidFill>
                  <a:srgbClr val="002060"/>
                </a:solidFill>
                <a:latin typeface="Calibri"/>
                <a:ea typeface="+mn-ea"/>
              </a:rPr>
              <a:t>ColWiz</a:t>
            </a:r>
            <a:endParaRPr lang="nl-NL" sz="1800" dirty="0">
              <a:solidFill>
                <a:srgbClr val="002060"/>
              </a:solidFill>
              <a:latin typeface="Calibri"/>
              <a:ea typeface="+mn-ea"/>
            </a:endParaRPr>
          </a:p>
        </p:txBody>
      </p:sp>
      <p:sp>
        <p:nvSpPr>
          <p:cNvPr id="29" name="Tekstvak 28"/>
          <p:cNvSpPr txBox="1"/>
          <p:nvPr/>
        </p:nvSpPr>
        <p:spPr>
          <a:xfrm>
            <a:off x="457200" y="5117068"/>
            <a:ext cx="1224136" cy="369332"/>
          </a:xfrm>
          <a:prstGeom prst="rect">
            <a:avLst/>
          </a:prstGeom>
          <a:noFill/>
        </p:spPr>
        <p:txBody>
          <a:bodyPr wrap="square" rtlCol="0">
            <a:spAutoFit/>
          </a:bodyPr>
          <a:lstStyle/>
          <a:p>
            <a:pPr fontAlgn="auto">
              <a:spcBef>
                <a:spcPts val="0"/>
              </a:spcBef>
              <a:spcAft>
                <a:spcPts val="0"/>
              </a:spcAft>
            </a:pPr>
            <a:r>
              <a:rPr lang="nl-NL" sz="1800" dirty="0" err="1" smtClean="0">
                <a:solidFill>
                  <a:srgbClr val="002060"/>
                </a:solidFill>
                <a:latin typeface="Calibri"/>
                <a:ea typeface="+mn-ea"/>
              </a:rPr>
              <a:t>ReadCUBE</a:t>
            </a:r>
            <a:endParaRPr lang="nl-NL" sz="1800" dirty="0">
              <a:solidFill>
                <a:srgbClr val="002060"/>
              </a:solidFill>
              <a:latin typeface="Calibri"/>
              <a:ea typeface="+mn-ea"/>
            </a:endParaRPr>
          </a:p>
        </p:txBody>
      </p:sp>
      <p:sp>
        <p:nvSpPr>
          <p:cNvPr id="30" name="Tekstvak 29"/>
          <p:cNvSpPr txBox="1"/>
          <p:nvPr/>
        </p:nvSpPr>
        <p:spPr>
          <a:xfrm>
            <a:off x="204936" y="6107668"/>
            <a:ext cx="1547664" cy="369332"/>
          </a:xfrm>
          <a:prstGeom prst="rect">
            <a:avLst/>
          </a:prstGeom>
          <a:noFill/>
        </p:spPr>
        <p:txBody>
          <a:bodyPr wrap="square" rtlCol="0">
            <a:spAutoFit/>
          </a:bodyPr>
          <a:lstStyle/>
          <a:p>
            <a:pPr fontAlgn="auto">
              <a:spcBef>
                <a:spcPts val="0"/>
              </a:spcBef>
              <a:spcAft>
                <a:spcPts val="0"/>
              </a:spcAft>
            </a:pPr>
            <a:r>
              <a:rPr lang="nl-NL" sz="1800" b="1" dirty="0" smtClean="0">
                <a:solidFill>
                  <a:srgbClr val="F79646">
                    <a:lumMod val="75000"/>
                  </a:srgbClr>
                </a:solidFill>
                <a:effectLst>
                  <a:outerShdw blurRad="38100" dist="38100" dir="2700000" algn="tl">
                    <a:srgbClr val="000000">
                      <a:alpha val="43137"/>
                    </a:srgbClr>
                  </a:outerShdw>
                </a:effectLst>
                <a:latin typeface="Calibri"/>
                <a:ea typeface="+mn-ea"/>
              </a:rPr>
              <a:t>Data </a:t>
            </a:r>
            <a:r>
              <a:rPr lang="nl-NL" sz="1800" b="1" dirty="0" err="1" smtClean="0">
                <a:solidFill>
                  <a:srgbClr val="F79646">
                    <a:lumMod val="75000"/>
                  </a:srgbClr>
                </a:solidFill>
                <a:effectLst>
                  <a:outerShdw blurRad="38100" dist="38100" dir="2700000" algn="tl">
                    <a:srgbClr val="000000">
                      <a:alpha val="43137"/>
                    </a:srgbClr>
                  </a:outerShdw>
                </a:effectLst>
                <a:latin typeface="Calibri"/>
                <a:ea typeface="+mn-ea"/>
              </a:rPr>
              <a:t>journal</a:t>
            </a:r>
            <a:endParaRPr lang="nl-NL" sz="1800" b="1" dirty="0">
              <a:solidFill>
                <a:srgbClr val="F79646">
                  <a:lumMod val="75000"/>
                </a:srgbClr>
              </a:solidFill>
              <a:effectLst>
                <a:outerShdw blurRad="38100" dist="38100" dir="2700000" algn="tl">
                  <a:srgbClr val="000000">
                    <a:alpha val="43137"/>
                  </a:srgbClr>
                </a:outerShdw>
              </a:effectLst>
              <a:latin typeface="Calibri"/>
              <a:ea typeface="+mn-ea"/>
            </a:endParaRPr>
          </a:p>
        </p:txBody>
      </p:sp>
    </p:spTree>
    <p:extLst>
      <p:ext uri="{BB962C8B-B14F-4D97-AF65-F5344CB8AC3E}">
        <p14:creationId xmlns:p14="http://schemas.microsoft.com/office/powerpoint/2010/main" val="3381189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79512" y="188640"/>
            <a:ext cx="8964488" cy="1152128"/>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eaLnBrk="0" hangingPunct="0"/>
            <a:r>
              <a:rPr lang="en-GB" sz="2800" b="1" kern="0" dirty="0" smtClean="0">
                <a:solidFill>
                  <a:srgbClr val="810E68"/>
                </a:solidFill>
                <a:latin typeface="Arial"/>
                <a:ea typeface="+mn-ea"/>
              </a:rPr>
              <a:t>Validation, Verification, </a:t>
            </a:r>
            <a:r>
              <a:rPr lang="en-GB" sz="2800" b="1" kern="0" dirty="0" smtClean="0">
                <a:solidFill>
                  <a:srgbClr val="810E68"/>
                </a:solidFill>
                <a:latin typeface="Arial"/>
                <a:ea typeface="+mn-ea"/>
              </a:rPr>
              <a:t>Curation</a:t>
            </a:r>
            <a:r>
              <a:rPr lang="en-GB" sz="2800" b="1" kern="0" dirty="0" smtClean="0">
                <a:solidFill>
                  <a:srgbClr val="810E68"/>
                </a:solidFill>
                <a:latin typeface="Arial"/>
                <a:ea typeface="+mn-ea"/>
              </a:rPr>
              <a:t>, Mining and Data: </a:t>
            </a:r>
          </a:p>
          <a:p>
            <a:pPr eaLnBrk="0" hangingPunct="0"/>
            <a:r>
              <a:rPr lang="nl-NL" sz="3200" b="1" dirty="0" err="1" smtClean="0">
                <a:solidFill>
                  <a:srgbClr val="840E5A"/>
                </a:solidFill>
                <a:ea typeface="+mn-ea"/>
              </a:rPr>
              <a:t>From</a:t>
            </a:r>
            <a:r>
              <a:rPr lang="nl-NL" sz="3200" b="1" dirty="0" smtClean="0">
                <a:solidFill>
                  <a:srgbClr val="840E5A"/>
                </a:solidFill>
                <a:ea typeface="+mn-ea"/>
              </a:rPr>
              <a:t> </a:t>
            </a:r>
            <a:r>
              <a:rPr lang="nl-NL" sz="3200" b="1" dirty="0" err="1" smtClean="0">
                <a:solidFill>
                  <a:srgbClr val="840E5A"/>
                </a:solidFill>
                <a:ea typeface="+mn-ea"/>
              </a:rPr>
              <a:t>Validation</a:t>
            </a:r>
            <a:r>
              <a:rPr lang="nl-NL" sz="3200" b="1" dirty="0" smtClean="0">
                <a:solidFill>
                  <a:srgbClr val="840E5A"/>
                </a:solidFill>
                <a:ea typeface="+mn-ea"/>
              </a:rPr>
              <a:t> to </a:t>
            </a:r>
            <a:r>
              <a:rPr lang="nl-NL" sz="3200" b="1" dirty="0" err="1" smtClean="0">
                <a:solidFill>
                  <a:srgbClr val="840E5A"/>
                </a:solidFill>
                <a:ea typeface="+mn-ea"/>
              </a:rPr>
              <a:t>Augmentation</a:t>
            </a:r>
            <a:endParaRPr lang="nl-NL" sz="3200" b="1" dirty="0" smtClean="0">
              <a:solidFill>
                <a:srgbClr val="840E5A"/>
              </a:solidFill>
              <a:ea typeface="+mn-ea"/>
            </a:endParaRPr>
          </a:p>
          <a:p>
            <a:pPr>
              <a:defRPr/>
            </a:pPr>
            <a:endParaRPr lang="en-GB" sz="3400" b="1" kern="0" dirty="0" smtClean="0">
              <a:solidFill>
                <a:srgbClr val="810E68"/>
              </a:solidFill>
              <a:latin typeface="Arial"/>
              <a:ea typeface="+mn-ea"/>
            </a:endParaRPr>
          </a:p>
        </p:txBody>
      </p:sp>
      <p:sp>
        <p:nvSpPr>
          <p:cNvPr id="3" name="Tekstvak 2"/>
          <p:cNvSpPr txBox="1"/>
          <p:nvPr/>
        </p:nvSpPr>
        <p:spPr>
          <a:xfrm>
            <a:off x="1043608" y="1844824"/>
            <a:ext cx="3168352" cy="523220"/>
          </a:xfrm>
          <a:prstGeom prst="rect">
            <a:avLst/>
          </a:prstGeom>
          <a:noFill/>
        </p:spPr>
        <p:txBody>
          <a:bodyPr wrap="square" rtlCol="0">
            <a:spAutoFit/>
          </a:bodyPr>
          <a:lstStyle/>
          <a:p>
            <a:pPr eaLnBrk="0" hangingPunct="0"/>
            <a:r>
              <a:rPr lang="nl-NL" sz="2800" b="1" dirty="0" smtClean="0">
                <a:solidFill>
                  <a:srgbClr val="FF0000"/>
                </a:solidFill>
                <a:ea typeface="+mn-ea"/>
              </a:rPr>
              <a:t>DATA</a:t>
            </a:r>
            <a:endParaRPr lang="nl-NL" sz="2800" b="1" dirty="0">
              <a:solidFill>
                <a:srgbClr val="FF0000"/>
              </a:solidFill>
              <a:ea typeface="+mn-ea"/>
            </a:endParaRPr>
          </a:p>
        </p:txBody>
      </p:sp>
      <p:sp>
        <p:nvSpPr>
          <p:cNvPr id="4" name="Tekstvak 3"/>
          <p:cNvSpPr txBox="1"/>
          <p:nvPr/>
        </p:nvSpPr>
        <p:spPr>
          <a:xfrm>
            <a:off x="1691680" y="5517232"/>
            <a:ext cx="4572000" cy="461665"/>
          </a:xfrm>
          <a:prstGeom prst="rect">
            <a:avLst/>
          </a:prstGeom>
          <a:noFill/>
        </p:spPr>
        <p:txBody>
          <a:bodyPr wrap="square" rtlCol="0">
            <a:spAutoFit/>
          </a:bodyPr>
          <a:lstStyle/>
          <a:p>
            <a:pPr eaLnBrk="0" hangingPunct="0"/>
            <a:r>
              <a:rPr lang="nl-NL" b="1" dirty="0" err="1" smtClean="0">
                <a:solidFill>
                  <a:srgbClr val="FF0000"/>
                </a:solidFill>
                <a:ea typeface="+mn-ea"/>
              </a:rPr>
              <a:t>Altmetrics</a:t>
            </a:r>
            <a:r>
              <a:rPr lang="nl-NL" b="1" dirty="0" smtClean="0">
                <a:solidFill>
                  <a:srgbClr val="FF0000"/>
                </a:solidFill>
                <a:ea typeface="+mn-ea"/>
              </a:rPr>
              <a:t>, New </a:t>
            </a:r>
            <a:r>
              <a:rPr lang="nl-NL" b="1" dirty="0" err="1">
                <a:solidFill>
                  <a:srgbClr val="FF0000"/>
                </a:solidFill>
                <a:ea typeface="+mn-ea"/>
              </a:rPr>
              <a:t>M</a:t>
            </a:r>
            <a:r>
              <a:rPr lang="nl-NL" b="1" dirty="0" err="1" smtClean="0">
                <a:solidFill>
                  <a:srgbClr val="FF0000"/>
                </a:solidFill>
                <a:ea typeface="+mn-ea"/>
              </a:rPr>
              <a:t>etrics</a:t>
            </a:r>
            <a:endParaRPr lang="nl-NL" b="1" dirty="0">
              <a:solidFill>
                <a:srgbClr val="FF0000"/>
              </a:solidFill>
              <a:ea typeface="+mn-ea"/>
            </a:endParaRPr>
          </a:p>
        </p:txBody>
      </p:sp>
      <p:sp>
        <p:nvSpPr>
          <p:cNvPr id="5" name="Tekstvak 4"/>
          <p:cNvSpPr txBox="1"/>
          <p:nvPr/>
        </p:nvSpPr>
        <p:spPr>
          <a:xfrm>
            <a:off x="4355976" y="2276872"/>
            <a:ext cx="4427984" cy="461665"/>
          </a:xfrm>
          <a:prstGeom prst="rect">
            <a:avLst/>
          </a:prstGeom>
          <a:noFill/>
        </p:spPr>
        <p:txBody>
          <a:bodyPr wrap="square" rtlCol="0">
            <a:spAutoFit/>
          </a:bodyPr>
          <a:lstStyle/>
          <a:p>
            <a:pPr eaLnBrk="0" hangingPunct="0"/>
            <a:r>
              <a:rPr lang="nl-NL" b="1" dirty="0" smtClean="0">
                <a:solidFill>
                  <a:srgbClr val="FF0000"/>
                </a:solidFill>
                <a:ea typeface="+mn-ea"/>
              </a:rPr>
              <a:t>CURATION AND ANALYTICS</a:t>
            </a:r>
            <a:endParaRPr lang="nl-NL" b="1" dirty="0">
              <a:solidFill>
                <a:srgbClr val="FF0000"/>
              </a:solidFill>
              <a:ea typeface="+mn-ea"/>
            </a:endParaRPr>
          </a:p>
        </p:txBody>
      </p:sp>
      <p:sp>
        <p:nvSpPr>
          <p:cNvPr id="6" name="Tekstvak 5"/>
          <p:cNvSpPr txBox="1"/>
          <p:nvPr/>
        </p:nvSpPr>
        <p:spPr>
          <a:xfrm>
            <a:off x="2339752" y="2780928"/>
            <a:ext cx="3024336" cy="646331"/>
          </a:xfrm>
          <a:prstGeom prst="rect">
            <a:avLst/>
          </a:prstGeom>
          <a:noFill/>
        </p:spPr>
        <p:txBody>
          <a:bodyPr wrap="square" rtlCol="0">
            <a:spAutoFit/>
          </a:bodyPr>
          <a:lstStyle/>
          <a:p>
            <a:pPr eaLnBrk="0" hangingPunct="0"/>
            <a:r>
              <a:rPr lang="nl-NL" sz="1800" b="1" i="1" dirty="0" err="1" smtClean="0">
                <a:solidFill>
                  <a:srgbClr val="E78A5C">
                    <a:lumMod val="75000"/>
                  </a:srgbClr>
                </a:solidFill>
                <a:effectLst>
                  <a:outerShdw blurRad="38100" dist="38100" dir="2700000" algn="tl">
                    <a:srgbClr val="000000">
                      <a:alpha val="43137"/>
                    </a:srgbClr>
                  </a:outerShdw>
                </a:effectLst>
                <a:ea typeface="+mn-ea"/>
              </a:rPr>
              <a:t>What</a:t>
            </a:r>
            <a:r>
              <a:rPr lang="nl-NL" sz="1800" b="1" i="1" dirty="0" smtClean="0">
                <a:solidFill>
                  <a:srgbClr val="E78A5C">
                    <a:lumMod val="75000"/>
                  </a:srgbClr>
                </a:solidFill>
                <a:effectLst>
                  <a:outerShdw blurRad="38100" dist="38100" dir="2700000" algn="tl">
                    <a:srgbClr val="000000">
                      <a:alpha val="43137"/>
                    </a:srgbClr>
                  </a:outerShdw>
                </a:effectLst>
                <a:ea typeface="+mn-ea"/>
              </a:rPr>
              <a:t> is the minimal NUGGET in </a:t>
            </a:r>
            <a:r>
              <a:rPr lang="nl-NL" sz="1800" b="1" i="1" dirty="0" err="1" smtClean="0">
                <a:solidFill>
                  <a:srgbClr val="E78A5C">
                    <a:lumMod val="75000"/>
                  </a:srgbClr>
                </a:solidFill>
                <a:effectLst>
                  <a:outerShdw blurRad="38100" dist="38100" dir="2700000" algn="tl">
                    <a:srgbClr val="000000">
                      <a:alpha val="43137"/>
                    </a:srgbClr>
                  </a:outerShdw>
                </a:effectLst>
                <a:ea typeface="+mn-ea"/>
              </a:rPr>
              <a:t>an</a:t>
            </a:r>
            <a:r>
              <a:rPr lang="nl-NL" sz="1800" b="1" i="1" dirty="0" smtClean="0">
                <a:solidFill>
                  <a:srgbClr val="E78A5C">
                    <a:lumMod val="75000"/>
                  </a:srgbClr>
                </a:solidFill>
                <a:effectLst>
                  <a:outerShdw blurRad="38100" dist="38100" dir="2700000" algn="tl">
                    <a:srgbClr val="000000">
                      <a:alpha val="43137"/>
                    </a:srgbClr>
                  </a:outerShdw>
                </a:effectLst>
                <a:ea typeface="+mn-ea"/>
              </a:rPr>
              <a:t> </a:t>
            </a:r>
            <a:r>
              <a:rPr lang="nl-NL" sz="1800" b="1" i="1" dirty="0" err="1" smtClean="0">
                <a:solidFill>
                  <a:srgbClr val="E78A5C">
                    <a:lumMod val="75000"/>
                  </a:srgbClr>
                </a:solidFill>
                <a:effectLst>
                  <a:outerShdw blurRad="38100" dist="38100" dir="2700000" algn="tl">
                    <a:srgbClr val="000000">
                      <a:alpha val="43137"/>
                    </a:srgbClr>
                  </a:outerShdw>
                </a:effectLst>
                <a:ea typeface="+mn-ea"/>
              </a:rPr>
              <a:t>article</a:t>
            </a:r>
            <a:r>
              <a:rPr lang="nl-NL" sz="1800" b="1" i="1" dirty="0" smtClean="0">
                <a:solidFill>
                  <a:srgbClr val="E78A5C">
                    <a:lumMod val="75000"/>
                  </a:srgbClr>
                </a:solidFill>
                <a:effectLst>
                  <a:outerShdw blurRad="38100" dist="38100" dir="2700000" algn="tl">
                    <a:srgbClr val="000000">
                      <a:alpha val="43137"/>
                    </a:srgbClr>
                  </a:outerShdw>
                </a:effectLst>
                <a:ea typeface="+mn-ea"/>
              </a:rPr>
              <a:t>?</a:t>
            </a:r>
            <a:endParaRPr lang="nl-NL" sz="1800" b="1" i="1" dirty="0">
              <a:solidFill>
                <a:srgbClr val="E78A5C">
                  <a:lumMod val="75000"/>
                </a:srgbClr>
              </a:solidFill>
              <a:effectLst>
                <a:outerShdw blurRad="38100" dist="38100" dir="2700000" algn="tl">
                  <a:srgbClr val="000000">
                    <a:alpha val="43137"/>
                  </a:srgbClr>
                </a:outerShdw>
              </a:effectLst>
              <a:ea typeface="+mn-ea"/>
            </a:endParaRPr>
          </a:p>
        </p:txBody>
      </p:sp>
      <p:sp>
        <p:nvSpPr>
          <p:cNvPr id="7" name="Tekstvak 6"/>
          <p:cNvSpPr txBox="1"/>
          <p:nvPr/>
        </p:nvSpPr>
        <p:spPr>
          <a:xfrm>
            <a:off x="323528" y="4437112"/>
            <a:ext cx="3024336" cy="369332"/>
          </a:xfrm>
          <a:prstGeom prst="rect">
            <a:avLst/>
          </a:prstGeom>
          <a:noFill/>
        </p:spPr>
        <p:txBody>
          <a:bodyPr wrap="square" rtlCol="0">
            <a:spAutoFit/>
          </a:bodyPr>
          <a:lstStyle/>
          <a:p>
            <a:pPr eaLnBrk="0" hangingPunct="0"/>
            <a:r>
              <a:rPr lang="nl-NL" sz="1800" b="1" dirty="0" smtClean="0">
                <a:solidFill>
                  <a:srgbClr val="002060"/>
                </a:solidFill>
                <a:ea typeface="+mn-ea"/>
              </a:rPr>
              <a:t>CROWD VALIDATION</a:t>
            </a:r>
            <a:endParaRPr lang="nl-NL" sz="1800" b="1" dirty="0">
              <a:solidFill>
                <a:srgbClr val="002060"/>
              </a:solidFill>
              <a:ea typeface="+mn-ea"/>
            </a:endParaRPr>
          </a:p>
        </p:txBody>
      </p:sp>
      <p:sp>
        <p:nvSpPr>
          <p:cNvPr id="8" name="Tekstvak 7"/>
          <p:cNvSpPr txBox="1"/>
          <p:nvPr/>
        </p:nvSpPr>
        <p:spPr>
          <a:xfrm>
            <a:off x="4211960" y="4437112"/>
            <a:ext cx="3024336" cy="523220"/>
          </a:xfrm>
          <a:prstGeom prst="rect">
            <a:avLst/>
          </a:prstGeom>
          <a:noFill/>
        </p:spPr>
        <p:txBody>
          <a:bodyPr wrap="square" rtlCol="0">
            <a:spAutoFit/>
          </a:bodyPr>
          <a:lstStyle/>
          <a:p>
            <a:pPr eaLnBrk="0" hangingPunct="0"/>
            <a:r>
              <a:rPr lang="nl-NL" sz="1400" i="1" u="sng" dirty="0" smtClean="0">
                <a:solidFill>
                  <a:srgbClr val="E78A5C">
                    <a:lumMod val="75000"/>
                  </a:srgbClr>
                </a:solidFill>
                <a:effectLst>
                  <a:outerShdw blurRad="38100" dist="38100" dir="2700000" algn="tl">
                    <a:srgbClr val="000000">
                      <a:alpha val="43137"/>
                    </a:srgbClr>
                  </a:outerShdw>
                </a:effectLst>
                <a:ea typeface="+mn-ea"/>
              </a:rPr>
              <a:t>HARD SHELL VERSUS </a:t>
            </a:r>
          </a:p>
          <a:p>
            <a:pPr eaLnBrk="0" hangingPunct="0"/>
            <a:r>
              <a:rPr lang="nl-NL" sz="1400" i="1" u="sng" dirty="0" smtClean="0">
                <a:solidFill>
                  <a:srgbClr val="E78A5C">
                    <a:lumMod val="75000"/>
                  </a:srgbClr>
                </a:solidFill>
                <a:effectLst>
                  <a:outerShdw blurRad="38100" dist="38100" dir="2700000" algn="tl">
                    <a:srgbClr val="000000">
                      <a:alpha val="43137"/>
                    </a:srgbClr>
                  </a:outerShdw>
                </a:effectLst>
                <a:ea typeface="+mn-ea"/>
              </a:rPr>
              <a:t>SOFT SHELL APPROACH</a:t>
            </a:r>
            <a:endParaRPr lang="nl-NL" sz="1400" i="1" u="sng" dirty="0">
              <a:solidFill>
                <a:srgbClr val="E78A5C">
                  <a:lumMod val="75000"/>
                </a:srgbClr>
              </a:solidFill>
              <a:effectLst>
                <a:outerShdw blurRad="38100" dist="38100" dir="2700000" algn="tl">
                  <a:srgbClr val="000000">
                    <a:alpha val="43137"/>
                  </a:srgbClr>
                </a:outerShdw>
              </a:effectLst>
              <a:ea typeface="+mn-ea"/>
            </a:endParaRPr>
          </a:p>
        </p:txBody>
      </p:sp>
      <p:sp>
        <p:nvSpPr>
          <p:cNvPr id="9" name="Tekstvak 8"/>
          <p:cNvSpPr txBox="1"/>
          <p:nvPr/>
        </p:nvSpPr>
        <p:spPr>
          <a:xfrm>
            <a:off x="2483768" y="4941168"/>
            <a:ext cx="3024336" cy="646331"/>
          </a:xfrm>
          <a:prstGeom prst="rect">
            <a:avLst/>
          </a:prstGeom>
          <a:noFill/>
        </p:spPr>
        <p:txBody>
          <a:bodyPr wrap="square" rtlCol="0">
            <a:spAutoFit/>
          </a:bodyPr>
          <a:lstStyle/>
          <a:p>
            <a:pPr eaLnBrk="0" hangingPunct="0"/>
            <a:r>
              <a:rPr lang="nl-NL" sz="1800" b="1" dirty="0" smtClean="0">
                <a:solidFill>
                  <a:srgbClr val="E78A5C">
                    <a:lumMod val="75000"/>
                  </a:srgbClr>
                </a:solidFill>
                <a:effectLst>
                  <a:outerShdw blurRad="38100" dist="38100" dir="2700000" algn="tl">
                    <a:srgbClr val="000000">
                      <a:alpha val="43137"/>
                    </a:srgbClr>
                  </a:outerShdw>
                </a:effectLst>
                <a:ea typeface="+mn-ea"/>
              </a:rPr>
              <a:t>ANALYTICS IN THE ONLINE-ECOSYSTEM</a:t>
            </a:r>
            <a:endParaRPr lang="nl-NL" sz="1800" b="1" dirty="0">
              <a:solidFill>
                <a:srgbClr val="E78A5C">
                  <a:lumMod val="75000"/>
                </a:srgbClr>
              </a:solidFill>
              <a:effectLst>
                <a:outerShdw blurRad="38100" dist="38100" dir="2700000" algn="tl">
                  <a:srgbClr val="000000">
                    <a:alpha val="43137"/>
                  </a:srgbClr>
                </a:outerShdw>
              </a:effectLst>
              <a:ea typeface="+mn-ea"/>
            </a:endParaRPr>
          </a:p>
        </p:txBody>
      </p:sp>
      <p:sp>
        <p:nvSpPr>
          <p:cNvPr id="10" name="Tekstvak 9"/>
          <p:cNvSpPr txBox="1"/>
          <p:nvPr/>
        </p:nvSpPr>
        <p:spPr>
          <a:xfrm>
            <a:off x="5724128" y="3501008"/>
            <a:ext cx="3024336" cy="830997"/>
          </a:xfrm>
          <a:prstGeom prst="rect">
            <a:avLst/>
          </a:prstGeom>
          <a:noFill/>
        </p:spPr>
        <p:txBody>
          <a:bodyPr wrap="square" rtlCol="0">
            <a:spAutoFit/>
          </a:bodyPr>
          <a:lstStyle/>
          <a:p>
            <a:pPr eaLnBrk="0" hangingPunct="0"/>
            <a:r>
              <a:rPr lang="nl-NL" sz="1600" i="1" dirty="0" err="1" smtClean="0">
                <a:solidFill>
                  <a:srgbClr val="002060"/>
                </a:solidFill>
                <a:ea typeface="+mn-ea"/>
              </a:rPr>
              <a:t>Assertion</a:t>
            </a:r>
            <a:r>
              <a:rPr lang="nl-NL" sz="1600" i="1" dirty="0" smtClean="0">
                <a:solidFill>
                  <a:srgbClr val="002060"/>
                </a:solidFill>
                <a:ea typeface="+mn-ea"/>
              </a:rPr>
              <a:t> Tables </a:t>
            </a:r>
            <a:r>
              <a:rPr lang="nl-NL" sz="1600" i="1" dirty="0" err="1" smtClean="0">
                <a:solidFill>
                  <a:srgbClr val="002060"/>
                </a:solidFill>
                <a:ea typeface="+mn-ea"/>
              </a:rPr>
              <a:t>with</a:t>
            </a:r>
            <a:r>
              <a:rPr lang="nl-NL" sz="1600" i="1" dirty="0" smtClean="0">
                <a:solidFill>
                  <a:srgbClr val="002060"/>
                </a:solidFill>
                <a:ea typeface="+mn-ea"/>
              </a:rPr>
              <a:t> </a:t>
            </a:r>
            <a:r>
              <a:rPr lang="nl-NL" sz="1600" i="1" dirty="0" err="1" smtClean="0">
                <a:solidFill>
                  <a:srgbClr val="002060"/>
                </a:solidFill>
                <a:ea typeface="+mn-ea"/>
              </a:rPr>
              <a:t>falsification</a:t>
            </a:r>
            <a:r>
              <a:rPr lang="nl-NL" sz="1600" i="1" dirty="0" smtClean="0">
                <a:solidFill>
                  <a:srgbClr val="002060"/>
                </a:solidFill>
                <a:ea typeface="+mn-ea"/>
              </a:rPr>
              <a:t>/ </a:t>
            </a:r>
            <a:r>
              <a:rPr lang="nl-NL" sz="1600" i="1" dirty="0" err="1" smtClean="0">
                <a:solidFill>
                  <a:srgbClr val="002060"/>
                </a:solidFill>
                <a:ea typeface="+mn-ea"/>
              </a:rPr>
              <a:t>verification</a:t>
            </a:r>
            <a:r>
              <a:rPr lang="nl-NL" sz="1600" i="1" dirty="0" smtClean="0">
                <a:solidFill>
                  <a:srgbClr val="002060"/>
                </a:solidFill>
                <a:ea typeface="+mn-ea"/>
              </a:rPr>
              <a:t> statements</a:t>
            </a:r>
            <a:endParaRPr lang="nl-NL" sz="1600" i="1" dirty="0">
              <a:solidFill>
                <a:srgbClr val="002060"/>
              </a:solidFill>
              <a:ea typeface="+mn-ea"/>
            </a:endParaRPr>
          </a:p>
        </p:txBody>
      </p:sp>
      <p:sp>
        <p:nvSpPr>
          <p:cNvPr id="11" name="Tekstvak 10"/>
          <p:cNvSpPr txBox="1"/>
          <p:nvPr/>
        </p:nvSpPr>
        <p:spPr>
          <a:xfrm>
            <a:off x="5004048" y="5949280"/>
            <a:ext cx="2376264" cy="646331"/>
          </a:xfrm>
          <a:prstGeom prst="rect">
            <a:avLst/>
          </a:prstGeom>
          <a:noFill/>
        </p:spPr>
        <p:txBody>
          <a:bodyPr wrap="square" rtlCol="0">
            <a:spAutoFit/>
          </a:bodyPr>
          <a:lstStyle/>
          <a:p>
            <a:pPr eaLnBrk="0" hangingPunct="0"/>
            <a:r>
              <a:rPr lang="nl-NL" sz="1800" b="1" i="1" dirty="0" err="1" smtClean="0">
                <a:solidFill>
                  <a:srgbClr val="E78A5C">
                    <a:lumMod val="75000"/>
                  </a:srgbClr>
                </a:solidFill>
                <a:effectLst>
                  <a:outerShdw blurRad="38100" dist="38100" dir="2700000" algn="tl">
                    <a:srgbClr val="000000">
                      <a:alpha val="43137"/>
                    </a:srgbClr>
                  </a:outerShdw>
                </a:effectLst>
                <a:ea typeface="+mn-ea"/>
              </a:rPr>
              <a:t>What</a:t>
            </a:r>
            <a:r>
              <a:rPr lang="nl-NL" sz="1800" b="1" i="1" dirty="0" smtClean="0">
                <a:solidFill>
                  <a:srgbClr val="E78A5C">
                    <a:lumMod val="75000"/>
                  </a:srgbClr>
                </a:solidFill>
                <a:effectLst>
                  <a:outerShdw blurRad="38100" dist="38100" dir="2700000" algn="tl">
                    <a:srgbClr val="000000">
                      <a:alpha val="43137"/>
                    </a:srgbClr>
                  </a:outerShdw>
                </a:effectLst>
                <a:ea typeface="+mn-ea"/>
              </a:rPr>
              <a:t> happens to </a:t>
            </a:r>
          </a:p>
          <a:p>
            <a:pPr eaLnBrk="0" hangingPunct="0"/>
            <a:r>
              <a:rPr lang="nl-NL" sz="1800" b="1" i="1" dirty="0" smtClean="0">
                <a:solidFill>
                  <a:srgbClr val="E78A5C">
                    <a:lumMod val="75000"/>
                  </a:srgbClr>
                </a:solidFill>
                <a:effectLst>
                  <a:outerShdw blurRad="38100" dist="38100" dir="2700000" algn="tl">
                    <a:srgbClr val="000000">
                      <a:alpha val="43137"/>
                    </a:srgbClr>
                  </a:outerShdw>
                </a:effectLst>
                <a:ea typeface="+mn-ea"/>
              </a:rPr>
              <a:t>Peer </a:t>
            </a:r>
            <a:r>
              <a:rPr lang="nl-NL" sz="1800" b="1" i="1" dirty="0" err="1" smtClean="0">
                <a:solidFill>
                  <a:srgbClr val="E78A5C">
                    <a:lumMod val="75000"/>
                  </a:srgbClr>
                </a:solidFill>
                <a:effectLst>
                  <a:outerShdw blurRad="38100" dist="38100" dir="2700000" algn="tl">
                    <a:srgbClr val="000000">
                      <a:alpha val="43137"/>
                    </a:srgbClr>
                  </a:outerShdw>
                </a:effectLst>
                <a:ea typeface="+mn-ea"/>
              </a:rPr>
              <a:t>Review</a:t>
            </a:r>
            <a:r>
              <a:rPr lang="nl-NL" sz="1800" b="1" i="1" dirty="0" smtClean="0">
                <a:solidFill>
                  <a:srgbClr val="E78A5C">
                    <a:lumMod val="75000"/>
                  </a:srgbClr>
                </a:solidFill>
                <a:effectLst>
                  <a:outerShdw blurRad="38100" dist="38100" dir="2700000" algn="tl">
                    <a:srgbClr val="000000">
                      <a:alpha val="43137"/>
                    </a:srgbClr>
                  </a:outerShdw>
                </a:effectLst>
                <a:ea typeface="+mn-ea"/>
              </a:rPr>
              <a:t> ?</a:t>
            </a:r>
            <a:endParaRPr lang="nl-NL" sz="1800" b="1" i="1" dirty="0">
              <a:solidFill>
                <a:srgbClr val="E78A5C">
                  <a:lumMod val="75000"/>
                </a:srgbClr>
              </a:solidFill>
              <a:effectLst>
                <a:outerShdw blurRad="38100" dist="38100" dir="2700000" algn="tl">
                  <a:srgbClr val="000000">
                    <a:alpha val="43137"/>
                  </a:srgbClr>
                </a:outerShdw>
              </a:effectLst>
              <a:ea typeface="+mn-ea"/>
            </a:endParaRPr>
          </a:p>
        </p:txBody>
      </p:sp>
      <p:sp>
        <p:nvSpPr>
          <p:cNvPr id="13" name="Tekstvak 12"/>
          <p:cNvSpPr txBox="1"/>
          <p:nvPr/>
        </p:nvSpPr>
        <p:spPr>
          <a:xfrm>
            <a:off x="4572000" y="1916832"/>
            <a:ext cx="1656184" cy="369332"/>
          </a:xfrm>
          <a:prstGeom prst="rect">
            <a:avLst/>
          </a:prstGeom>
          <a:noFill/>
        </p:spPr>
        <p:txBody>
          <a:bodyPr wrap="square" rtlCol="0">
            <a:spAutoFit/>
          </a:bodyPr>
          <a:lstStyle/>
          <a:p>
            <a:pPr eaLnBrk="0" hangingPunct="0"/>
            <a:r>
              <a:rPr lang="nl-NL" sz="1800" dirty="0" err="1" smtClean="0">
                <a:solidFill>
                  <a:srgbClr val="002060"/>
                </a:solidFill>
                <a:ea typeface="+mn-ea"/>
              </a:rPr>
              <a:t>CrossQuarry</a:t>
            </a:r>
            <a:endParaRPr lang="nl-NL" sz="1800" dirty="0">
              <a:solidFill>
                <a:srgbClr val="002060"/>
              </a:solidFill>
              <a:ea typeface="+mn-ea"/>
            </a:endParaRPr>
          </a:p>
        </p:txBody>
      </p:sp>
      <p:sp>
        <p:nvSpPr>
          <p:cNvPr id="14" name="Tekstvak 13"/>
          <p:cNvSpPr txBox="1"/>
          <p:nvPr/>
        </p:nvSpPr>
        <p:spPr>
          <a:xfrm>
            <a:off x="1763688" y="1484784"/>
            <a:ext cx="1656184" cy="369332"/>
          </a:xfrm>
          <a:prstGeom prst="rect">
            <a:avLst/>
          </a:prstGeom>
          <a:noFill/>
        </p:spPr>
        <p:txBody>
          <a:bodyPr wrap="square" rtlCol="0">
            <a:spAutoFit/>
          </a:bodyPr>
          <a:lstStyle/>
          <a:p>
            <a:pPr eaLnBrk="0" hangingPunct="0"/>
            <a:r>
              <a:rPr lang="nl-NL" sz="1800" b="1" dirty="0" smtClean="0">
                <a:solidFill>
                  <a:srgbClr val="002060"/>
                </a:solidFill>
                <a:ea typeface="+mn-ea"/>
              </a:rPr>
              <a:t>Data </a:t>
            </a:r>
            <a:r>
              <a:rPr lang="nl-NL" sz="1800" b="1" dirty="0" err="1" smtClean="0">
                <a:solidFill>
                  <a:srgbClr val="002060"/>
                </a:solidFill>
                <a:ea typeface="+mn-ea"/>
              </a:rPr>
              <a:t>curation</a:t>
            </a:r>
            <a:endParaRPr lang="nl-NL" sz="1800" b="1" dirty="0">
              <a:solidFill>
                <a:srgbClr val="002060"/>
              </a:solidFill>
              <a:ea typeface="+mn-ea"/>
            </a:endParaRPr>
          </a:p>
        </p:txBody>
      </p:sp>
      <p:sp>
        <p:nvSpPr>
          <p:cNvPr id="15" name="Tekstvak 14"/>
          <p:cNvSpPr txBox="1"/>
          <p:nvPr/>
        </p:nvSpPr>
        <p:spPr>
          <a:xfrm>
            <a:off x="827584" y="2708920"/>
            <a:ext cx="1368152" cy="646331"/>
          </a:xfrm>
          <a:prstGeom prst="rect">
            <a:avLst/>
          </a:prstGeom>
          <a:noFill/>
        </p:spPr>
        <p:txBody>
          <a:bodyPr wrap="square" rtlCol="0">
            <a:spAutoFit/>
          </a:bodyPr>
          <a:lstStyle/>
          <a:p>
            <a:pPr eaLnBrk="0" hangingPunct="0"/>
            <a:r>
              <a:rPr lang="nl-NL" sz="1800" b="1" dirty="0" err="1" smtClean="0">
                <a:solidFill>
                  <a:srgbClr val="002060"/>
                </a:solidFill>
                <a:ea typeface="+mn-ea"/>
              </a:rPr>
              <a:t>Quality</a:t>
            </a:r>
            <a:r>
              <a:rPr lang="nl-NL" sz="1800" b="1" dirty="0" smtClean="0">
                <a:solidFill>
                  <a:srgbClr val="002060"/>
                </a:solidFill>
                <a:ea typeface="+mn-ea"/>
              </a:rPr>
              <a:t> Assurance</a:t>
            </a:r>
            <a:endParaRPr lang="nl-NL" sz="1800" b="1" dirty="0">
              <a:solidFill>
                <a:srgbClr val="002060"/>
              </a:solidFill>
              <a:ea typeface="+mn-ea"/>
            </a:endParaRPr>
          </a:p>
        </p:txBody>
      </p:sp>
      <p:sp>
        <p:nvSpPr>
          <p:cNvPr id="16" name="Tekstvak 15"/>
          <p:cNvSpPr txBox="1"/>
          <p:nvPr/>
        </p:nvSpPr>
        <p:spPr>
          <a:xfrm>
            <a:off x="1691680" y="2348880"/>
            <a:ext cx="2088232" cy="369332"/>
          </a:xfrm>
          <a:prstGeom prst="rect">
            <a:avLst/>
          </a:prstGeom>
          <a:noFill/>
        </p:spPr>
        <p:txBody>
          <a:bodyPr wrap="square" rtlCol="0">
            <a:spAutoFit/>
          </a:bodyPr>
          <a:lstStyle/>
          <a:p>
            <a:pPr eaLnBrk="0" hangingPunct="0"/>
            <a:r>
              <a:rPr lang="nl-NL" sz="1800" b="1" dirty="0" smtClean="0">
                <a:solidFill>
                  <a:srgbClr val="002060"/>
                </a:solidFill>
                <a:ea typeface="+mn-ea"/>
              </a:rPr>
              <a:t>Data peer </a:t>
            </a:r>
            <a:r>
              <a:rPr lang="nl-NL" sz="1800" b="1" dirty="0" err="1" smtClean="0">
                <a:solidFill>
                  <a:srgbClr val="002060"/>
                </a:solidFill>
                <a:ea typeface="+mn-ea"/>
              </a:rPr>
              <a:t>review</a:t>
            </a:r>
            <a:endParaRPr lang="nl-NL" sz="1800" b="1" dirty="0">
              <a:solidFill>
                <a:srgbClr val="002060"/>
              </a:solidFill>
              <a:ea typeface="+mn-ea"/>
            </a:endParaRPr>
          </a:p>
        </p:txBody>
      </p:sp>
      <p:sp>
        <p:nvSpPr>
          <p:cNvPr id="17" name="Tekstvak 16"/>
          <p:cNvSpPr txBox="1"/>
          <p:nvPr/>
        </p:nvSpPr>
        <p:spPr>
          <a:xfrm>
            <a:off x="2483768" y="1916832"/>
            <a:ext cx="1656184" cy="369332"/>
          </a:xfrm>
          <a:prstGeom prst="rect">
            <a:avLst/>
          </a:prstGeom>
          <a:noFill/>
        </p:spPr>
        <p:txBody>
          <a:bodyPr wrap="square" rtlCol="0">
            <a:spAutoFit/>
          </a:bodyPr>
          <a:lstStyle/>
          <a:p>
            <a:pPr eaLnBrk="0" hangingPunct="0"/>
            <a:r>
              <a:rPr lang="nl-NL" sz="1800" b="1" dirty="0" smtClean="0">
                <a:solidFill>
                  <a:srgbClr val="002060"/>
                </a:solidFill>
                <a:ea typeface="+mn-ea"/>
              </a:rPr>
              <a:t>Data </a:t>
            </a:r>
            <a:r>
              <a:rPr lang="nl-NL" sz="1800" b="1" dirty="0" err="1" smtClean="0">
                <a:solidFill>
                  <a:srgbClr val="002060"/>
                </a:solidFill>
                <a:ea typeface="+mn-ea"/>
              </a:rPr>
              <a:t>mining</a:t>
            </a:r>
            <a:endParaRPr lang="nl-NL" sz="1800" b="1" dirty="0">
              <a:solidFill>
                <a:srgbClr val="002060"/>
              </a:solidFill>
              <a:ea typeface="+mn-ea"/>
            </a:endParaRPr>
          </a:p>
        </p:txBody>
      </p:sp>
      <p:sp>
        <p:nvSpPr>
          <p:cNvPr id="18" name="Tekstvak 17"/>
          <p:cNvSpPr txBox="1"/>
          <p:nvPr/>
        </p:nvSpPr>
        <p:spPr>
          <a:xfrm>
            <a:off x="5148064" y="2780928"/>
            <a:ext cx="1656184" cy="646331"/>
          </a:xfrm>
          <a:prstGeom prst="rect">
            <a:avLst/>
          </a:prstGeom>
          <a:noFill/>
        </p:spPr>
        <p:txBody>
          <a:bodyPr wrap="square" rtlCol="0">
            <a:spAutoFit/>
          </a:bodyPr>
          <a:lstStyle/>
          <a:p>
            <a:pPr eaLnBrk="0" hangingPunct="0"/>
            <a:r>
              <a:rPr lang="nl-NL" sz="1800" dirty="0" err="1" smtClean="0">
                <a:solidFill>
                  <a:srgbClr val="002060"/>
                </a:solidFill>
                <a:ea typeface="+mn-ea"/>
              </a:rPr>
              <a:t>Triple</a:t>
            </a:r>
            <a:r>
              <a:rPr lang="nl-NL" sz="1800" dirty="0" smtClean="0">
                <a:solidFill>
                  <a:srgbClr val="002060"/>
                </a:solidFill>
                <a:ea typeface="+mn-ea"/>
              </a:rPr>
              <a:t> Stores, </a:t>
            </a:r>
            <a:r>
              <a:rPr lang="nl-NL" sz="1800" dirty="0" err="1" smtClean="0">
                <a:solidFill>
                  <a:srgbClr val="002060"/>
                </a:solidFill>
                <a:ea typeface="+mn-ea"/>
              </a:rPr>
              <a:t>RDF’s</a:t>
            </a:r>
            <a:endParaRPr lang="nl-NL" sz="1800" dirty="0">
              <a:solidFill>
                <a:srgbClr val="002060"/>
              </a:solidFill>
              <a:ea typeface="+mn-ea"/>
            </a:endParaRPr>
          </a:p>
        </p:txBody>
      </p:sp>
      <p:sp>
        <p:nvSpPr>
          <p:cNvPr id="19" name="Tekstvak 18"/>
          <p:cNvSpPr txBox="1"/>
          <p:nvPr/>
        </p:nvSpPr>
        <p:spPr>
          <a:xfrm>
            <a:off x="0" y="1556792"/>
            <a:ext cx="1656184" cy="369332"/>
          </a:xfrm>
          <a:prstGeom prst="rect">
            <a:avLst/>
          </a:prstGeom>
          <a:noFill/>
        </p:spPr>
        <p:txBody>
          <a:bodyPr wrap="square" rtlCol="0">
            <a:spAutoFit/>
          </a:bodyPr>
          <a:lstStyle/>
          <a:p>
            <a:pPr eaLnBrk="0" hangingPunct="0"/>
            <a:r>
              <a:rPr lang="nl-NL" sz="1800" b="1" i="1" dirty="0" smtClean="0">
                <a:solidFill>
                  <a:srgbClr val="002060"/>
                </a:solidFill>
                <a:ea typeface="+mn-ea"/>
              </a:rPr>
              <a:t>Data </a:t>
            </a:r>
            <a:r>
              <a:rPr lang="nl-NL" sz="1800" b="1" i="1" dirty="0" err="1" smtClean="0">
                <a:solidFill>
                  <a:srgbClr val="002060"/>
                </a:solidFill>
                <a:ea typeface="+mn-ea"/>
              </a:rPr>
              <a:t>citation</a:t>
            </a:r>
            <a:endParaRPr lang="nl-NL" sz="1800" b="1" i="1" dirty="0">
              <a:solidFill>
                <a:srgbClr val="002060"/>
              </a:solidFill>
              <a:ea typeface="+mn-ea"/>
            </a:endParaRPr>
          </a:p>
        </p:txBody>
      </p:sp>
      <p:sp>
        <p:nvSpPr>
          <p:cNvPr id="20" name="Tekstvak 19"/>
          <p:cNvSpPr txBox="1"/>
          <p:nvPr/>
        </p:nvSpPr>
        <p:spPr>
          <a:xfrm>
            <a:off x="6732240" y="2636912"/>
            <a:ext cx="1656184" cy="646331"/>
          </a:xfrm>
          <a:prstGeom prst="rect">
            <a:avLst/>
          </a:prstGeom>
          <a:noFill/>
        </p:spPr>
        <p:txBody>
          <a:bodyPr wrap="square" rtlCol="0">
            <a:spAutoFit/>
          </a:bodyPr>
          <a:lstStyle/>
          <a:p>
            <a:pPr eaLnBrk="0" hangingPunct="0"/>
            <a:r>
              <a:rPr lang="nl-NL" sz="1800" b="1" dirty="0" err="1" smtClean="0">
                <a:solidFill>
                  <a:srgbClr val="002060"/>
                </a:solidFill>
                <a:ea typeface="+mn-ea"/>
              </a:rPr>
              <a:t>Mining</a:t>
            </a:r>
            <a:r>
              <a:rPr lang="nl-NL" sz="1800" b="1" dirty="0" smtClean="0">
                <a:solidFill>
                  <a:srgbClr val="002060"/>
                </a:solidFill>
                <a:ea typeface="+mn-ea"/>
              </a:rPr>
              <a:t>  of </a:t>
            </a:r>
            <a:r>
              <a:rPr lang="nl-NL" sz="1800" b="1" dirty="0" err="1" smtClean="0">
                <a:solidFill>
                  <a:srgbClr val="002060"/>
                </a:solidFill>
                <a:ea typeface="+mn-ea"/>
              </a:rPr>
              <a:t>references</a:t>
            </a:r>
            <a:endParaRPr lang="nl-NL" sz="1800" b="1" dirty="0">
              <a:solidFill>
                <a:srgbClr val="002060"/>
              </a:solidFill>
              <a:ea typeface="+mn-ea"/>
            </a:endParaRPr>
          </a:p>
        </p:txBody>
      </p:sp>
      <p:sp>
        <p:nvSpPr>
          <p:cNvPr id="21" name="Tekstvak 20"/>
          <p:cNvSpPr txBox="1"/>
          <p:nvPr/>
        </p:nvSpPr>
        <p:spPr>
          <a:xfrm>
            <a:off x="5436096" y="4941168"/>
            <a:ext cx="1656184" cy="923330"/>
          </a:xfrm>
          <a:prstGeom prst="rect">
            <a:avLst/>
          </a:prstGeom>
          <a:noFill/>
        </p:spPr>
        <p:txBody>
          <a:bodyPr wrap="square" rtlCol="0">
            <a:spAutoFit/>
          </a:bodyPr>
          <a:lstStyle/>
          <a:p>
            <a:pPr eaLnBrk="0" hangingPunct="0"/>
            <a:r>
              <a:rPr lang="nl-NL" sz="1800" b="1" dirty="0" smtClean="0">
                <a:solidFill>
                  <a:srgbClr val="002060"/>
                </a:solidFill>
                <a:ea typeface="+mn-ea"/>
              </a:rPr>
              <a:t>THE QUANTIFIED ACADEMIC</a:t>
            </a:r>
            <a:endParaRPr lang="nl-NL" sz="1800" b="1" dirty="0">
              <a:solidFill>
                <a:srgbClr val="002060"/>
              </a:solidFill>
              <a:ea typeface="+mn-ea"/>
            </a:endParaRPr>
          </a:p>
        </p:txBody>
      </p:sp>
      <p:sp>
        <p:nvSpPr>
          <p:cNvPr id="22" name="Tekstvak 21"/>
          <p:cNvSpPr txBox="1"/>
          <p:nvPr/>
        </p:nvSpPr>
        <p:spPr>
          <a:xfrm>
            <a:off x="0" y="5085184"/>
            <a:ext cx="2304256" cy="646331"/>
          </a:xfrm>
          <a:prstGeom prst="rect">
            <a:avLst/>
          </a:prstGeom>
          <a:noFill/>
        </p:spPr>
        <p:txBody>
          <a:bodyPr wrap="square" rtlCol="0">
            <a:spAutoFit/>
          </a:bodyPr>
          <a:lstStyle/>
          <a:p>
            <a:pPr eaLnBrk="0" hangingPunct="0"/>
            <a:r>
              <a:rPr lang="nl-NL" sz="1800" b="1" dirty="0" err="1" smtClean="0">
                <a:solidFill>
                  <a:srgbClr val="002060"/>
                </a:solidFill>
                <a:ea typeface="+mn-ea"/>
              </a:rPr>
              <a:t>Transparent</a:t>
            </a:r>
            <a:r>
              <a:rPr lang="nl-NL" sz="1800" b="1" dirty="0" smtClean="0">
                <a:solidFill>
                  <a:srgbClr val="002060"/>
                </a:solidFill>
                <a:ea typeface="+mn-ea"/>
              </a:rPr>
              <a:t> </a:t>
            </a:r>
            <a:r>
              <a:rPr lang="nl-NL" sz="1800" b="1" dirty="0" err="1" smtClean="0">
                <a:solidFill>
                  <a:srgbClr val="002060"/>
                </a:solidFill>
                <a:ea typeface="+mn-ea"/>
              </a:rPr>
              <a:t>Validation</a:t>
            </a:r>
            <a:r>
              <a:rPr lang="nl-NL" sz="1800" b="1" dirty="0" smtClean="0">
                <a:solidFill>
                  <a:srgbClr val="002060"/>
                </a:solidFill>
                <a:ea typeface="+mn-ea"/>
              </a:rPr>
              <a:t> Tools</a:t>
            </a:r>
            <a:endParaRPr lang="nl-NL" sz="1800" b="1" dirty="0">
              <a:solidFill>
                <a:srgbClr val="002060"/>
              </a:solidFill>
              <a:ea typeface="+mn-ea"/>
            </a:endParaRPr>
          </a:p>
        </p:txBody>
      </p:sp>
      <p:sp>
        <p:nvSpPr>
          <p:cNvPr id="23" name="Tekstvak 22"/>
          <p:cNvSpPr txBox="1"/>
          <p:nvPr/>
        </p:nvSpPr>
        <p:spPr>
          <a:xfrm>
            <a:off x="2771800" y="6021288"/>
            <a:ext cx="2088232" cy="646331"/>
          </a:xfrm>
          <a:prstGeom prst="rect">
            <a:avLst/>
          </a:prstGeom>
          <a:noFill/>
        </p:spPr>
        <p:txBody>
          <a:bodyPr wrap="square" rtlCol="0">
            <a:spAutoFit/>
          </a:bodyPr>
          <a:lstStyle/>
          <a:p>
            <a:pPr eaLnBrk="0" hangingPunct="0"/>
            <a:r>
              <a:rPr lang="nl-NL" sz="1800" dirty="0" smtClean="0">
                <a:solidFill>
                  <a:srgbClr val="002060"/>
                </a:solidFill>
                <a:ea typeface="+mn-ea"/>
              </a:rPr>
              <a:t>THE NEW IMPACT FACTOR</a:t>
            </a:r>
            <a:endParaRPr lang="nl-NL" sz="1800" dirty="0">
              <a:solidFill>
                <a:srgbClr val="002060"/>
              </a:solidFill>
              <a:ea typeface="+mn-ea"/>
            </a:endParaRPr>
          </a:p>
        </p:txBody>
      </p:sp>
      <p:sp>
        <p:nvSpPr>
          <p:cNvPr id="24" name="Tekstvak 23"/>
          <p:cNvSpPr txBox="1"/>
          <p:nvPr/>
        </p:nvSpPr>
        <p:spPr>
          <a:xfrm>
            <a:off x="3779912" y="1484784"/>
            <a:ext cx="3096344" cy="369332"/>
          </a:xfrm>
          <a:prstGeom prst="rect">
            <a:avLst/>
          </a:prstGeom>
          <a:noFill/>
        </p:spPr>
        <p:txBody>
          <a:bodyPr wrap="square" rtlCol="0">
            <a:spAutoFit/>
          </a:bodyPr>
          <a:lstStyle/>
          <a:p>
            <a:pPr eaLnBrk="0" hangingPunct="0"/>
            <a:r>
              <a:rPr lang="nl-NL" sz="1800" b="1" dirty="0" smtClean="0">
                <a:solidFill>
                  <a:srgbClr val="002060"/>
                </a:solidFill>
                <a:ea typeface="+mn-ea"/>
              </a:rPr>
              <a:t>TURN DATA INTO MAPS</a:t>
            </a:r>
            <a:endParaRPr lang="nl-NL" sz="1800" b="1" dirty="0">
              <a:solidFill>
                <a:srgbClr val="002060"/>
              </a:solidFill>
              <a:ea typeface="+mn-ea"/>
            </a:endParaRPr>
          </a:p>
        </p:txBody>
      </p:sp>
      <p:sp>
        <p:nvSpPr>
          <p:cNvPr id="25" name="Ovaal 24"/>
          <p:cNvSpPr/>
          <p:nvPr/>
        </p:nvSpPr>
        <p:spPr bwMode="auto">
          <a:xfrm>
            <a:off x="0" y="1124744"/>
            <a:ext cx="7380312" cy="3312368"/>
          </a:xfrm>
          <a:prstGeom prst="ellipse">
            <a:avLst/>
          </a:prstGeom>
          <a:noFill/>
          <a:ln w="28575" cap="flat" cmpd="sng" algn="ctr">
            <a:solidFill>
              <a:schemeClr val="bg2">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0" hangingPunct="0"/>
            <a:endParaRPr lang="nl-NL" sz="2800" smtClean="0">
              <a:ln w="28575">
                <a:solidFill>
                  <a:srgbClr val="000000"/>
                </a:solidFill>
              </a:ln>
              <a:solidFill>
                <a:srgbClr val="000000"/>
              </a:solidFill>
              <a:latin typeface="Arial" charset="0"/>
              <a:ea typeface="+mn-ea"/>
            </a:endParaRPr>
          </a:p>
        </p:txBody>
      </p:sp>
      <p:sp>
        <p:nvSpPr>
          <p:cNvPr id="26" name="Ovaal 25"/>
          <p:cNvSpPr/>
          <p:nvPr/>
        </p:nvSpPr>
        <p:spPr bwMode="auto">
          <a:xfrm>
            <a:off x="1835696" y="1412776"/>
            <a:ext cx="7308304" cy="3960440"/>
          </a:xfrm>
          <a:prstGeom prst="ellipse">
            <a:avLst/>
          </a:prstGeom>
          <a:noFill/>
          <a:ln w="28575" cap="flat" cmpd="sng" algn="ctr">
            <a:solidFill>
              <a:schemeClr val="bg2">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0" hangingPunct="0"/>
            <a:endParaRPr lang="nl-NL" sz="2800" smtClean="0">
              <a:ln w="28575">
                <a:solidFill>
                  <a:srgbClr val="000000"/>
                </a:solidFill>
              </a:ln>
              <a:solidFill>
                <a:srgbClr val="000000"/>
              </a:solidFill>
              <a:latin typeface="Arial" charset="0"/>
              <a:ea typeface="+mn-ea"/>
            </a:endParaRPr>
          </a:p>
        </p:txBody>
      </p:sp>
      <p:sp>
        <p:nvSpPr>
          <p:cNvPr id="27" name="Ovaal 26"/>
          <p:cNvSpPr/>
          <p:nvPr/>
        </p:nvSpPr>
        <p:spPr bwMode="auto">
          <a:xfrm>
            <a:off x="755576" y="3284984"/>
            <a:ext cx="7344816" cy="3573016"/>
          </a:xfrm>
          <a:prstGeom prst="ellipse">
            <a:avLst/>
          </a:prstGeom>
          <a:noFill/>
          <a:ln w="28575" cap="flat" cmpd="sng" algn="ctr">
            <a:solidFill>
              <a:schemeClr val="bg2">
                <a:lumMod val="60000"/>
                <a:lumOff val="4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eaLnBrk="0" hangingPunct="0"/>
            <a:endParaRPr lang="nl-NL" sz="2800" smtClean="0">
              <a:ln w="28575">
                <a:solidFill>
                  <a:srgbClr val="000000"/>
                </a:solidFill>
              </a:ln>
              <a:solidFill>
                <a:srgbClr val="000000"/>
              </a:solidFill>
              <a:latin typeface="Arial" charset="0"/>
              <a:ea typeface="+mn-ea"/>
            </a:endParaRPr>
          </a:p>
        </p:txBody>
      </p:sp>
      <p:sp>
        <p:nvSpPr>
          <p:cNvPr id="28" name="Tekstvak 27"/>
          <p:cNvSpPr txBox="1"/>
          <p:nvPr/>
        </p:nvSpPr>
        <p:spPr>
          <a:xfrm>
            <a:off x="179512" y="3356992"/>
            <a:ext cx="2304256" cy="646331"/>
          </a:xfrm>
          <a:prstGeom prst="rect">
            <a:avLst/>
          </a:prstGeom>
          <a:noFill/>
        </p:spPr>
        <p:txBody>
          <a:bodyPr wrap="square" rtlCol="0">
            <a:spAutoFit/>
          </a:bodyPr>
          <a:lstStyle/>
          <a:p>
            <a:pPr eaLnBrk="0" hangingPunct="0"/>
            <a:r>
              <a:rPr lang="nl-NL" sz="1800" dirty="0" err="1" smtClean="0">
                <a:solidFill>
                  <a:srgbClr val="002060"/>
                </a:solidFill>
                <a:ea typeface="+mn-ea"/>
              </a:rPr>
              <a:t>Improving</a:t>
            </a:r>
            <a:r>
              <a:rPr lang="nl-NL" sz="1800" dirty="0" smtClean="0">
                <a:solidFill>
                  <a:srgbClr val="002060"/>
                </a:solidFill>
                <a:ea typeface="+mn-ea"/>
              </a:rPr>
              <a:t> Data</a:t>
            </a:r>
          </a:p>
          <a:p>
            <a:pPr eaLnBrk="0" hangingPunct="0"/>
            <a:r>
              <a:rPr lang="nl-NL" sz="1800" dirty="0" smtClean="0">
                <a:solidFill>
                  <a:srgbClr val="002060"/>
                </a:solidFill>
                <a:ea typeface="+mn-ea"/>
              </a:rPr>
              <a:t> </a:t>
            </a:r>
            <a:r>
              <a:rPr lang="nl-NL" sz="1800" dirty="0" err="1" smtClean="0">
                <a:solidFill>
                  <a:srgbClr val="002060"/>
                </a:solidFill>
                <a:ea typeface="+mn-ea"/>
              </a:rPr>
              <a:t>from</a:t>
            </a:r>
            <a:r>
              <a:rPr lang="nl-NL" sz="1800" dirty="0" smtClean="0">
                <a:solidFill>
                  <a:srgbClr val="002060"/>
                </a:solidFill>
                <a:ea typeface="+mn-ea"/>
              </a:rPr>
              <a:t> </a:t>
            </a:r>
            <a:r>
              <a:rPr lang="nl-NL" sz="1800" dirty="0" err="1" smtClean="0">
                <a:solidFill>
                  <a:srgbClr val="002060"/>
                </a:solidFill>
                <a:ea typeface="+mn-ea"/>
              </a:rPr>
              <a:t>others</a:t>
            </a:r>
            <a:endParaRPr lang="nl-NL" sz="1800" dirty="0">
              <a:solidFill>
                <a:srgbClr val="002060"/>
              </a:solidFill>
              <a:ea typeface="+mn-ea"/>
            </a:endParaRPr>
          </a:p>
        </p:txBody>
      </p:sp>
      <p:sp>
        <p:nvSpPr>
          <p:cNvPr id="29" name="Tekstvak 28"/>
          <p:cNvSpPr txBox="1"/>
          <p:nvPr/>
        </p:nvSpPr>
        <p:spPr>
          <a:xfrm>
            <a:off x="0" y="2348880"/>
            <a:ext cx="1656184" cy="369332"/>
          </a:xfrm>
          <a:prstGeom prst="rect">
            <a:avLst/>
          </a:prstGeom>
          <a:noFill/>
        </p:spPr>
        <p:txBody>
          <a:bodyPr wrap="square" rtlCol="0">
            <a:spAutoFit/>
          </a:bodyPr>
          <a:lstStyle/>
          <a:p>
            <a:pPr eaLnBrk="0" hangingPunct="0"/>
            <a:r>
              <a:rPr lang="nl-NL" sz="1800" b="1" dirty="0" err="1" smtClean="0">
                <a:solidFill>
                  <a:srgbClr val="002060"/>
                </a:solidFill>
                <a:ea typeface="+mn-ea"/>
              </a:rPr>
              <a:t>Reliability</a:t>
            </a:r>
            <a:endParaRPr lang="nl-NL" sz="1800" b="1" dirty="0">
              <a:solidFill>
                <a:srgbClr val="002060"/>
              </a:solidFill>
              <a:ea typeface="+mn-ea"/>
            </a:endParaRPr>
          </a:p>
        </p:txBody>
      </p:sp>
      <p:sp>
        <p:nvSpPr>
          <p:cNvPr id="30" name="Tekstvak 29"/>
          <p:cNvSpPr txBox="1"/>
          <p:nvPr/>
        </p:nvSpPr>
        <p:spPr>
          <a:xfrm>
            <a:off x="1979712" y="3501008"/>
            <a:ext cx="4032448" cy="830997"/>
          </a:xfrm>
          <a:prstGeom prst="rect">
            <a:avLst/>
          </a:prstGeom>
          <a:noFill/>
        </p:spPr>
        <p:txBody>
          <a:bodyPr wrap="square" rtlCol="0">
            <a:spAutoFit/>
          </a:bodyPr>
          <a:lstStyle/>
          <a:p>
            <a:pPr eaLnBrk="0" hangingPunct="0"/>
            <a:r>
              <a:rPr lang="nl-NL" b="1" u="sng" dirty="0" smtClean="0">
                <a:solidFill>
                  <a:srgbClr val="FF0000"/>
                </a:solidFill>
                <a:ea typeface="+mn-ea"/>
              </a:rPr>
              <a:t>FROM VALIDATION TO AUGMENTATION</a:t>
            </a:r>
            <a:endParaRPr lang="nl-NL" b="1" u="sng" dirty="0">
              <a:solidFill>
                <a:srgbClr val="FF0000"/>
              </a:solidFill>
              <a:ea typeface="+mn-ea"/>
            </a:endParaRPr>
          </a:p>
        </p:txBody>
      </p:sp>
      <p:sp>
        <p:nvSpPr>
          <p:cNvPr id="31" name="Tekstvak 30"/>
          <p:cNvSpPr txBox="1"/>
          <p:nvPr/>
        </p:nvSpPr>
        <p:spPr>
          <a:xfrm>
            <a:off x="7271792" y="4293096"/>
            <a:ext cx="1872208" cy="1077218"/>
          </a:xfrm>
          <a:prstGeom prst="rect">
            <a:avLst/>
          </a:prstGeom>
          <a:noFill/>
        </p:spPr>
        <p:txBody>
          <a:bodyPr wrap="square" rtlCol="0">
            <a:spAutoFit/>
          </a:bodyPr>
          <a:lstStyle/>
          <a:p>
            <a:pPr eaLnBrk="0" hangingPunct="0"/>
            <a:r>
              <a:rPr lang="nl-NL" sz="1600" dirty="0" err="1" smtClean="0">
                <a:solidFill>
                  <a:srgbClr val="002060"/>
                </a:solidFill>
                <a:ea typeface="+mn-ea"/>
              </a:rPr>
              <a:t>Augmenting</a:t>
            </a:r>
            <a:r>
              <a:rPr lang="nl-NL" sz="1600" dirty="0" smtClean="0">
                <a:solidFill>
                  <a:srgbClr val="002060"/>
                </a:solidFill>
                <a:ea typeface="+mn-ea"/>
              </a:rPr>
              <a:t> </a:t>
            </a:r>
            <a:r>
              <a:rPr lang="nl-NL" sz="1600" dirty="0" err="1" smtClean="0">
                <a:solidFill>
                  <a:srgbClr val="002060"/>
                </a:solidFill>
                <a:ea typeface="+mn-ea"/>
              </a:rPr>
              <a:t>Manuscripts</a:t>
            </a:r>
            <a:r>
              <a:rPr lang="nl-NL" sz="1600" dirty="0" smtClean="0">
                <a:solidFill>
                  <a:srgbClr val="002060"/>
                </a:solidFill>
                <a:ea typeface="+mn-ea"/>
              </a:rPr>
              <a:t> via </a:t>
            </a:r>
            <a:r>
              <a:rPr lang="nl-NL" sz="1600" dirty="0" err="1" smtClean="0">
                <a:solidFill>
                  <a:srgbClr val="002060"/>
                </a:solidFill>
                <a:ea typeface="+mn-ea"/>
              </a:rPr>
              <a:t>submisson</a:t>
            </a:r>
            <a:r>
              <a:rPr lang="nl-NL" sz="1600" dirty="0" smtClean="0">
                <a:solidFill>
                  <a:srgbClr val="002060"/>
                </a:solidFill>
                <a:ea typeface="+mn-ea"/>
              </a:rPr>
              <a:t> </a:t>
            </a:r>
            <a:r>
              <a:rPr lang="nl-NL" sz="1600" dirty="0" err="1" smtClean="0">
                <a:solidFill>
                  <a:srgbClr val="002060"/>
                </a:solidFill>
                <a:ea typeface="+mn-ea"/>
              </a:rPr>
              <a:t>systems</a:t>
            </a:r>
            <a:endParaRPr lang="nl-NL" sz="1600" dirty="0">
              <a:solidFill>
                <a:srgbClr val="002060"/>
              </a:solidFill>
              <a:ea typeface="+mn-ea"/>
            </a:endParaRPr>
          </a:p>
        </p:txBody>
      </p:sp>
      <p:sp>
        <p:nvSpPr>
          <p:cNvPr id="32" name="Tekstvak 31"/>
          <p:cNvSpPr txBox="1"/>
          <p:nvPr/>
        </p:nvSpPr>
        <p:spPr>
          <a:xfrm>
            <a:off x="7596336" y="5373216"/>
            <a:ext cx="1547664" cy="1323439"/>
          </a:xfrm>
          <a:prstGeom prst="rect">
            <a:avLst/>
          </a:prstGeom>
          <a:noFill/>
        </p:spPr>
        <p:txBody>
          <a:bodyPr wrap="square" rtlCol="0">
            <a:spAutoFit/>
          </a:bodyPr>
          <a:lstStyle/>
          <a:p>
            <a:pPr eaLnBrk="0" hangingPunct="0"/>
            <a:r>
              <a:rPr lang="nl-NL" sz="1600" b="1" i="1" dirty="0" err="1" smtClean="0">
                <a:solidFill>
                  <a:srgbClr val="E78A5C">
                    <a:lumMod val="75000"/>
                  </a:srgbClr>
                </a:solidFill>
                <a:effectLst>
                  <a:outerShdw blurRad="38100" dist="38100" dir="2700000" algn="tl">
                    <a:srgbClr val="000000">
                      <a:alpha val="43137"/>
                    </a:srgbClr>
                  </a:outerShdw>
                </a:effectLst>
                <a:ea typeface="+mn-ea"/>
              </a:rPr>
              <a:t>Where</a:t>
            </a:r>
            <a:r>
              <a:rPr lang="nl-NL" sz="1600" b="1" i="1" dirty="0" smtClean="0">
                <a:solidFill>
                  <a:srgbClr val="E78A5C">
                    <a:lumMod val="75000"/>
                  </a:srgbClr>
                </a:solidFill>
                <a:effectLst>
                  <a:outerShdw blurRad="38100" dist="38100" dir="2700000" algn="tl">
                    <a:srgbClr val="000000">
                      <a:alpha val="43137"/>
                    </a:srgbClr>
                  </a:outerShdw>
                </a:effectLst>
                <a:ea typeface="+mn-ea"/>
              </a:rPr>
              <a:t> is the </a:t>
            </a:r>
            <a:r>
              <a:rPr lang="nl-NL" sz="1600" b="1" i="1" dirty="0" err="1" smtClean="0">
                <a:solidFill>
                  <a:srgbClr val="E78A5C">
                    <a:lumMod val="75000"/>
                  </a:srgbClr>
                </a:solidFill>
                <a:effectLst>
                  <a:outerShdw blurRad="38100" dist="38100" dir="2700000" algn="tl">
                    <a:srgbClr val="000000">
                      <a:alpha val="43137"/>
                    </a:srgbClr>
                  </a:outerShdw>
                </a:effectLst>
                <a:ea typeface="+mn-ea"/>
              </a:rPr>
              <a:t>innovation</a:t>
            </a:r>
            <a:r>
              <a:rPr lang="nl-NL" sz="1600" b="1" i="1" dirty="0" smtClean="0">
                <a:solidFill>
                  <a:srgbClr val="E78A5C">
                    <a:lumMod val="75000"/>
                  </a:srgbClr>
                </a:solidFill>
                <a:effectLst>
                  <a:outerShdw blurRad="38100" dist="38100" dir="2700000" algn="tl">
                    <a:srgbClr val="000000">
                      <a:alpha val="43137"/>
                    </a:srgbClr>
                  </a:outerShdw>
                </a:effectLst>
                <a:ea typeface="+mn-ea"/>
              </a:rPr>
              <a:t> of manuscript </a:t>
            </a:r>
            <a:r>
              <a:rPr lang="nl-NL" sz="1600" b="1" i="1" dirty="0" err="1" smtClean="0">
                <a:solidFill>
                  <a:srgbClr val="E78A5C">
                    <a:lumMod val="75000"/>
                  </a:srgbClr>
                </a:solidFill>
                <a:effectLst>
                  <a:outerShdw blurRad="38100" dist="38100" dir="2700000" algn="tl">
                    <a:srgbClr val="000000">
                      <a:alpha val="43137"/>
                    </a:srgbClr>
                  </a:outerShdw>
                </a:effectLst>
                <a:ea typeface="+mn-ea"/>
              </a:rPr>
              <a:t>submisson</a:t>
            </a:r>
            <a:r>
              <a:rPr lang="nl-NL" sz="1600" b="1" i="1" dirty="0" smtClean="0">
                <a:solidFill>
                  <a:srgbClr val="E78A5C">
                    <a:lumMod val="75000"/>
                  </a:srgbClr>
                </a:solidFill>
                <a:effectLst>
                  <a:outerShdw blurRad="38100" dist="38100" dir="2700000" algn="tl">
                    <a:srgbClr val="000000">
                      <a:alpha val="43137"/>
                    </a:srgbClr>
                  </a:outerShdw>
                </a:effectLst>
                <a:ea typeface="+mn-ea"/>
              </a:rPr>
              <a:t> </a:t>
            </a:r>
            <a:r>
              <a:rPr lang="nl-NL" sz="1600" b="1" i="1" dirty="0" err="1" smtClean="0">
                <a:solidFill>
                  <a:srgbClr val="E78A5C">
                    <a:lumMod val="75000"/>
                  </a:srgbClr>
                </a:solidFill>
                <a:effectLst>
                  <a:outerShdw blurRad="38100" dist="38100" dir="2700000" algn="tl">
                    <a:srgbClr val="000000">
                      <a:alpha val="43137"/>
                    </a:srgbClr>
                  </a:outerShdw>
                </a:effectLst>
                <a:ea typeface="+mn-ea"/>
              </a:rPr>
              <a:t>systems</a:t>
            </a:r>
            <a:r>
              <a:rPr lang="nl-NL" sz="1600" b="1" i="1" dirty="0" smtClean="0">
                <a:solidFill>
                  <a:srgbClr val="E78A5C">
                    <a:lumMod val="75000"/>
                  </a:srgbClr>
                </a:solidFill>
                <a:effectLst>
                  <a:outerShdw blurRad="38100" dist="38100" dir="2700000" algn="tl">
                    <a:srgbClr val="000000">
                      <a:alpha val="43137"/>
                    </a:srgbClr>
                  </a:outerShdw>
                </a:effectLst>
                <a:ea typeface="+mn-ea"/>
              </a:rPr>
              <a:t>?</a:t>
            </a:r>
            <a:endParaRPr lang="nl-NL" sz="1600" b="1" i="1" dirty="0">
              <a:solidFill>
                <a:srgbClr val="E78A5C">
                  <a:lumMod val="75000"/>
                </a:srgbClr>
              </a:solidFill>
              <a:effectLst>
                <a:outerShdw blurRad="38100" dist="38100" dir="2700000" algn="tl">
                  <a:srgbClr val="000000">
                    <a:alpha val="43137"/>
                  </a:srgbClr>
                </a:outerShdw>
              </a:effectLst>
              <a:ea typeface="+mn-ea"/>
            </a:endParaRPr>
          </a:p>
        </p:txBody>
      </p:sp>
      <p:sp>
        <p:nvSpPr>
          <p:cNvPr id="33" name="Tekstvak 32"/>
          <p:cNvSpPr txBox="1"/>
          <p:nvPr/>
        </p:nvSpPr>
        <p:spPr>
          <a:xfrm>
            <a:off x="6119664" y="1700808"/>
            <a:ext cx="3024336" cy="523220"/>
          </a:xfrm>
          <a:prstGeom prst="rect">
            <a:avLst/>
          </a:prstGeom>
          <a:noFill/>
        </p:spPr>
        <p:txBody>
          <a:bodyPr wrap="square" rtlCol="0">
            <a:spAutoFit/>
          </a:bodyPr>
          <a:lstStyle/>
          <a:p>
            <a:pPr eaLnBrk="0" hangingPunct="0"/>
            <a:r>
              <a:rPr lang="nl-NL" sz="1400" i="1" u="sng" dirty="0" smtClean="0">
                <a:solidFill>
                  <a:srgbClr val="E78A5C">
                    <a:lumMod val="75000"/>
                  </a:srgbClr>
                </a:solidFill>
                <a:effectLst>
                  <a:outerShdw blurRad="38100" dist="38100" dir="2700000" algn="tl">
                    <a:srgbClr val="000000">
                      <a:alpha val="43137"/>
                    </a:srgbClr>
                  </a:outerShdw>
                </a:effectLst>
                <a:ea typeface="+mn-ea"/>
              </a:rPr>
              <a:t>CHANGING HOW PEOPLE</a:t>
            </a:r>
          </a:p>
          <a:p>
            <a:pPr eaLnBrk="0" hangingPunct="0"/>
            <a:r>
              <a:rPr lang="nl-NL" sz="1400" i="1" u="sng" dirty="0" smtClean="0">
                <a:solidFill>
                  <a:srgbClr val="E78A5C">
                    <a:lumMod val="75000"/>
                  </a:srgbClr>
                </a:solidFill>
                <a:effectLst>
                  <a:outerShdw blurRad="38100" dist="38100" dir="2700000" algn="tl">
                    <a:srgbClr val="000000">
                      <a:alpha val="43137"/>
                    </a:srgbClr>
                  </a:outerShdw>
                </a:effectLst>
                <a:ea typeface="+mn-ea"/>
              </a:rPr>
              <a:t>READ JOURNALS</a:t>
            </a:r>
            <a:endParaRPr lang="nl-NL" sz="1400" i="1" u="sng" dirty="0">
              <a:solidFill>
                <a:srgbClr val="E78A5C">
                  <a:lumMod val="75000"/>
                </a:srgbClr>
              </a:solidFill>
              <a:effectLst>
                <a:outerShdw blurRad="38100" dist="38100" dir="2700000" algn="tl">
                  <a:srgbClr val="000000">
                    <a:alpha val="43137"/>
                  </a:srgbClr>
                </a:outerShdw>
              </a:effectLst>
              <a:ea typeface="+mn-ea"/>
            </a:endParaRPr>
          </a:p>
        </p:txBody>
      </p:sp>
      <p:sp>
        <p:nvSpPr>
          <p:cNvPr id="34" name="Tekstvak 33"/>
          <p:cNvSpPr txBox="1"/>
          <p:nvPr/>
        </p:nvSpPr>
        <p:spPr>
          <a:xfrm>
            <a:off x="6047656" y="1196752"/>
            <a:ext cx="3096344" cy="307777"/>
          </a:xfrm>
          <a:prstGeom prst="rect">
            <a:avLst/>
          </a:prstGeom>
          <a:noFill/>
        </p:spPr>
        <p:txBody>
          <a:bodyPr wrap="square" rtlCol="0">
            <a:spAutoFit/>
          </a:bodyPr>
          <a:lstStyle/>
          <a:p>
            <a:pPr eaLnBrk="0" hangingPunct="0"/>
            <a:r>
              <a:rPr lang="nl-NL" sz="1400" i="1" dirty="0" err="1" smtClean="0">
                <a:solidFill>
                  <a:srgbClr val="002060"/>
                </a:solidFill>
                <a:ea typeface="+mn-ea"/>
              </a:rPr>
              <a:t>Analytics</a:t>
            </a:r>
            <a:r>
              <a:rPr lang="nl-NL" sz="1400" i="1" dirty="0" smtClean="0">
                <a:solidFill>
                  <a:srgbClr val="002060"/>
                </a:solidFill>
                <a:ea typeface="+mn-ea"/>
              </a:rPr>
              <a:t> for the online </a:t>
            </a:r>
            <a:r>
              <a:rPr lang="nl-NL" sz="1400" i="1" dirty="0" err="1" smtClean="0">
                <a:solidFill>
                  <a:srgbClr val="002060"/>
                </a:solidFill>
                <a:ea typeface="+mn-ea"/>
              </a:rPr>
              <a:t>eco-system</a:t>
            </a:r>
            <a:endParaRPr lang="nl-NL" sz="1400" i="1" dirty="0">
              <a:solidFill>
                <a:srgbClr val="002060"/>
              </a:solidFill>
              <a:ea typeface="+mn-ea"/>
            </a:endParaRPr>
          </a:p>
        </p:txBody>
      </p:sp>
    </p:spTree>
    <p:extLst>
      <p:ext uri="{BB962C8B-B14F-4D97-AF65-F5344CB8AC3E}">
        <p14:creationId xmlns:p14="http://schemas.microsoft.com/office/powerpoint/2010/main" val="3192424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Journal Supplemental Material: NISO releases NISO RP-15-2013</a:t>
            </a:r>
            <a:r>
              <a:rPr lang="en-US" dirty="0" smtClean="0"/>
              <a:t/>
            </a:r>
            <a:br>
              <a:rPr lang="en-US" dirty="0" smtClean="0"/>
            </a:br>
            <a:r>
              <a:rPr lang="en-US" dirty="0"/>
              <a:t/>
            </a:r>
            <a:br>
              <a:rPr lang="en-US" dirty="0"/>
            </a:br>
            <a:endParaRPr lang="en-US" dirty="0"/>
          </a:p>
        </p:txBody>
      </p:sp>
      <p:sp>
        <p:nvSpPr>
          <p:cNvPr id="3" name="Content Placeholder 2"/>
          <p:cNvSpPr>
            <a:spLocks noGrp="1"/>
          </p:cNvSpPr>
          <p:nvPr>
            <p:ph idx="1"/>
          </p:nvPr>
        </p:nvSpPr>
        <p:spPr>
          <a:xfrm>
            <a:off x="662940" y="1851660"/>
            <a:ext cx="7772400" cy="4114800"/>
          </a:xfrm>
        </p:spPr>
        <p:txBody>
          <a:bodyPr/>
          <a:lstStyle/>
          <a:p>
            <a:r>
              <a:rPr lang="en-US" dirty="0" smtClean="0"/>
              <a:t>Recommended practice for “Online Supplemental Journal Article Materials”</a:t>
            </a:r>
          </a:p>
          <a:p>
            <a:pPr lvl="1"/>
            <a:r>
              <a:rPr lang="en-US" dirty="0" smtClean="0"/>
              <a:t>Differentiate between “Integral” and “Additional” content</a:t>
            </a:r>
          </a:p>
          <a:p>
            <a:pPr lvl="1"/>
            <a:r>
              <a:rPr lang="en-US" dirty="0" smtClean="0"/>
              <a:t>Defines metadata and persistent identifiers</a:t>
            </a:r>
            <a:endParaRPr lang="en-US" dirty="0"/>
          </a:p>
          <a:p>
            <a:r>
              <a:rPr lang="en-US" dirty="0" smtClean="0"/>
              <a:t>Potential role for NISO to define standards around larger data sets</a:t>
            </a:r>
          </a:p>
          <a:p>
            <a:pPr lvl="1"/>
            <a:r>
              <a:rPr lang="en-US" dirty="0" smtClean="0"/>
              <a:t>i.e. Discovery and Provenance metadata</a:t>
            </a:r>
          </a:p>
          <a:p>
            <a:pPr lvl="1"/>
            <a:r>
              <a:rPr lang="en-US" dirty="0" smtClean="0"/>
              <a:t>Expand the work of </a:t>
            </a:r>
            <a:r>
              <a:rPr lang="en-US" dirty="0" smtClean="0"/>
              <a:t>DataCite</a:t>
            </a:r>
            <a:r>
              <a:rPr lang="en-US" dirty="0" smtClean="0"/>
              <a:t>?</a:t>
            </a:r>
          </a:p>
          <a:p>
            <a:endParaRPr lang="en-US" dirty="0"/>
          </a:p>
        </p:txBody>
      </p:sp>
      <p:sp>
        <p:nvSpPr>
          <p:cNvPr id="4" name="Date Placeholder 3"/>
          <p:cNvSpPr>
            <a:spLocks noGrp="1"/>
          </p:cNvSpPr>
          <p:nvPr>
            <p:ph type="dt" sz="half" idx="10"/>
          </p:nvPr>
        </p:nvSpPr>
        <p:spPr/>
        <p:txBody>
          <a:bodyPr/>
          <a:lstStyle/>
          <a:p>
            <a:pPr>
              <a:defRPr/>
            </a:pPr>
            <a:fld id="{7A67F3B2-440C-430A-B110-B4990A3595B5}" type="datetime1">
              <a:rPr lang="en-US" smtClean="0"/>
              <a:pPr>
                <a:defRPr/>
              </a:pPr>
              <a:t>2/26/2013</a:t>
            </a:fld>
            <a:endParaRPr lang="en-US" dirty="0"/>
          </a:p>
        </p:txBody>
      </p:sp>
      <p:sp>
        <p:nvSpPr>
          <p:cNvPr id="5" name="Slide Number Placeholder 4"/>
          <p:cNvSpPr>
            <a:spLocks noGrp="1"/>
          </p:cNvSpPr>
          <p:nvPr>
            <p:ph type="sldNum" sz="quarter" idx="11"/>
          </p:nvPr>
        </p:nvSpPr>
        <p:spPr/>
        <p:txBody>
          <a:bodyPr/>
          <a:lstStyle/>
          <a:p>
            <a:pPr>
              <a:defRPr/>
            </a:pPr>
            <a:fld id="{E51E122C-7D88-485D-A2BE-E5F55E203F16}" type="slidenum">
              <a:rPr lang="en-US" smtClean="0"/>
              <a:pPr>
                <a:defRPr/>
              </a:pPr>
              <a:t>9</a:t>
            </a:fld>
            <a:endParaRPr lang="en-US" dirty="0"/>
          </a:p>
        </p:txBody>
      </p:sp>
    </p:spTree>
    <p:extLst>
      <p:ext uri="{BB962C8B-B14F-4D97-AF65-F5344CB8AC3E}">
        <p14:creationId xmlns:p14="http://schemas.microsoft.com/office/powerpoint/2010/main" val="24885578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ieee_corporate_template_1">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customSlides">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ieee_corporate_template_1">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Blank">
  <a:themeElements>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Blank">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8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ieee_corporate_template_1</Template>
  <TotalTime>13160</TotalTime>
  <Words>1174</Words>
  <Application>Microsoft Office PowerPoint</Application>
  <PresentationFormat>On-screen Show (4:3)</PresentationFormat>
  <Paragraphs>196</Paragraphs>
  <Slides>16</Slides>
  <Notes>16</Notes>
  <HiddenSlides>0</HiddenSlides>
  <MMClips>0</MMClips>
  <ScaleCrop>false</ScaleCrop>
  <HeadingPairs>
    <vt:vector size="4" baseType="variant">
      <vt:variant>
        <vt:lpstr>Theme</vt:lpstr>
      </vt:variant>
      <vt:variant>
        <vt:i4>5</vt:i4>
      </vt:variant>
      <vt:variant>
        <vt:lpstr>Slide Titles</vt:lpstr>
      </vt:variant>
      <vt:variant>
        <vt:i4>16</vt:i4>
      </vt:variant>
    </vt:vector>
  </HeadingPairs>
  <TitlesOfParts>
    <vt:vector size="21" baseType="lpstr">
      <vt:lpstr>ieee_corporate_template_1</vt:lpstr>
      <vt:lpstr>IEEE_customSlides</vt:lpstr>
      <vt:lpstr>1_ieee_corporate_template_1</vt:lpstr>
      <vt:lpstr>Office-thema</vt:lpstr>
      <vt:lpstr>Blank</vt:lpstr>
      <vt:lpstr> </vt:lpstr>
      <vt:lpstr>Agenda</vt:lpstr>
      <vt:lpstr>Three framing aspects of “Data management” discussion</vt:lpstr>
      <vt:lpstr>STM’s “Future Lab” Outlook on Data</vt:lpstr>
      <vt:lpstr>Annual brainstorm to identify trends in STM publishing</vt:lpstr>
      <vt:lpstr>Data management issues emerged as a major theme two years running</vt:lpstr>
      <vt:lpstr>Data Management Discussion STM Future Lab</vt:lpstr>
      <vt:lpstr>PowerPoint Presentation</vt:lpstr>
      <vt:lpstr>Journal Supplemental Material: NISO releases NISO RP-15-2013  </vt:lpstr>
      <vt:lpstr>Linking to-from externally hosted data</vt:lpstr>
      <vt:lpstr>PowerPoint Presentation</vt:lpstr>
      <vt:lpstr>IEEE considering its role as data repository</vt:lpstr>
      <vt:lpstr>Sustainability questions in addition to technical issues</vt:lpstr>
      <vt:lpstr>Two projects to provide focus</vt:lpstr>
      <vt:lpstr>IEEE Data Management Survey of 45 Society Presidents</vt:lpstr>
      <vt:lpstr>Looking forward to a continuing dialog between publishers and the research community</vt:lpstr>
    </vt:vector>
  </TitlesOfParts>
  <Company>IEEE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ftardo</dc:creator>
  <cp:lastModifiedBy>Grenier, Gerard P.</cp:lastModifiedBy>
  <cp:revision>576</cp:revision>
  <cp:lastPrinted>2013-01-17T20:43:07Z</cp:lastPrinted>
  <dcterms:created xsi:type="dcterms:W3CDTF">2010-02-05T19:49:13Z</dcterms:created>
  <dcterms:modified xsi:type="dcterms:W3CDTF">2013-02-26T14:58:09Z</dcterms:modified>
</cp:coreProperties>
</file>