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7" r:id="rId3"/>
  </p:sldMasterIdLst>
  <p:notesMasterIdLst>
    <p:notesMasterId r:id="rId31"/>
  </p:notesMasterIdLst>
  <p:sldIdLst>
    <p:sldId id="257" r:id="rId4"/>
    <p:sldId id="279" r:id="rId5"/>
    <p:sldId id="282" r:id="rId6"/>
    <p:sldId id="273" r:id="rId7"/>
    <p:sldId id="270" r:id="rId8"/>
    <p:sldId id="283" r:id="rId9"/>
    <p:sldId id="264" r:id="rId10"/>
    <p:sldId id="304" r:id="rId11"/>
    <p:sldId id="305" r:id="rId12"/>
    <p:sldId id="306" r:id="rId13"/>
    <p:sldId id="303" r:id="rId14"/>
    <p:sldId id="307" r:id="rId15"/>
    <p:sldId id="308"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ECE"/>
    <a:srgbClr val="FFCCFF"/>
    <a:srgbClr val="003399"/>
    <a:srgbClr val="006600"/>
    <a:srgbClr val="CC6600"/>
    <a:srgbClr val="996633"/>
    <a:srgbClr val="FF99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99" autoAdjust="0"/>
    <p:restoredTop sz="94660" autoAdjust="0"/>
  </p:normalViewPr>
  <p:slideViewPr>
    <p:cSldViewPr>
      <p:cViewPr varScale="1">
        <p:scale>
          <a:sx n="75" d="100"/>
          <a:sy n="75" d="100"/>
        </p:scale>
        <p:origin x="-1224" y="-96"/>
      </p:cViewPr>
      <p:guideLst>
        <p:guide orient="horz" pos="2160"/>
        <p:guide pos="2880"/>
      </p:guideLst>
    </p:cSldViewPr>
  </p:slideViewPr>
  <p:outlineViewPr>
    <p:cViewPr>
      <p:scale>
        <a:sx n="33" d="100"/>
        <a:sy n="33" d="100"/>
      </p:scale>
      <p:origin x="0" y="10758"/>
    </p:cViewPr>
  </p:outlineViewPr>
  <p:notesTextViewPr>
    <p:cViewPr>
      <p:scale>
        <a:sx n="100" d="100"/>
        <a:sy n="100" d="100"/>
      </p:scale>
      <p:origin x="0" y="0"/>
    </p:cViewPr>
  </p:notesTextViewPr>
  <p:notesViewPr>
    <p:cSldViewPr>
      <p:cViewPr varScale="1">
        <p:scale>
          <a:sx n="62" d="100"/>
          <a:sy n="62" d="100"/>
        </p:scale>
        <p:origin x="-234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E0A33E7-2AA0-4FF9-A983-028A3BD5FEF3}" type="datetimeFigureOut">
              <a:rPr lang="en-US" smtClean="0"/>
              <a:pPr/>
              <a:t>4/24/2015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1D50CAC-7D8D-4299-9E19-DA57283B3A37}" type="slidenum">
              <a:rPr lang="en-US" smtClean="0"/>
              <a:pPr/>
              <a:t>‹#›</a:t>
            </a:fld>
            <a:endParaRPr lang="en-US" dirty="0"/>
          </a:p>
        </p:txBody>
      </p:sp>
    </p:spTree>
    <p:extLst>
      <p:ext uri="{BB962C8B-B14F-4D97-AF65-F5344CB8AC3E}">
        <p14:creationId xmlns:p14="http://schemas.microsoft.com/office/powerpoint/2010/main" val="3215091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CEF514-3727-43D2-91D0-F95F2478504A}"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D50CAC-7D8D-4299-9E19-DA57283B3A37}" type="slidenum">
              <a:rPr lang="en-US" smtClean="0"/>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introduction </a:t>
            </a:r>
            <a:endParaRPr lang="en-US" dirty="0"/>
          </a:p>
        </p:txBody>
      </p:sp>
      <p:sp>
        <p:nvSpPr>
          <p:cNvPr id="4" name="Slide Number Placeholder 3"/>
          <p:cNvSpPr>
            <a:spLocks noGrp="1"/>
          </p:cNvSpPr>
          <p:nvPr>
            <p:ph type="sldNum" sz="quarter" idx="10"/>
          </p:nvPr>
        </p:nvSpPr>
        <p:spPr/>
        <p:txBody>
          <a:bodyPr/>
          <a:lstStyle/>
          <a:p>
            <a:fld id="{4CFDF800-FE0E-A944-8AC1-D57C07B352FC}"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915750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27025"/>
            <a:ext cx="1943100" cy="6149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27025"/>
            <a:ext cx="5676900" cy="6149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dirty="0"/>
          </a:p>
        </p:txBody>
      </p:sp>
    </p:spTree>
    <p:extLst>
      <p:ext uri="{BB962C8B-B14F-4D97-AF65-F5344CB8AC3E}">
        <p14:creationId xmlns:p14="http://schemas.microsoft.com/office/powerpoint/2010/main" val="40522762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Title Placeholder 1"/>
          <p:cNvSpPr>
            <a:spLocks noGrp="1"/>
          </p:cNvSpPr>
          <p:nvPr>
            <p:ph type="title"/>
          </p:nvPr>
        </p:nvSpPr>
        <p:spPr>
          <a:xfrm>
            <a:off x="457200" y="220136"/>
            <a:ext cx="8229600" cy="1251062"/>
          </a:xfrm>
          <a:prstGeom prst="rect">
            <a:avLst/>
          </a:prstGeom>
          <a:effectLst/>
        </p:spPr>
        <p:txBody>
          <a:bodyPr vert="horz" lIns="91440" rIns="45720" rtlCol="0" anchor="b" anchorCtr="0">
            <a:noAutofit/>
            <a:scene3d>
              <a:camera prst="orthographicFront"/>
              <a:lightRig rig="threePt" dir="t">
                <a:rot lat="0" lon="0" rev="4800000"/>
              </a:lightRig>
            </a:scene3d>
            <a:sp3d prstMaterial="matte"/>
          </a:bodyPr>
          <a:lstStyle/>
          <a:p>
            <a:r>
              <a:rPr kumimoji="0" lang="en-US" smtClean="0"/>
              <a:t>Click to edit Master title style</a:t>
            </a:r>
            <a:endParaRPr kumimoji="0" lang="en-US" dirty="0"/>
          </a:p>
        </p:txBody>
      </p:sp>
    </p:spTree>
    <p:extLst>
      <p:ext uri="{BB962C8B-B14F-4D97-AF65-F5344CB8AC3E}">
        <p14:creationId xmlns:p14="http://schemas.microsoft.com/office/powerpoint/2010/main" val="31848436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654255" y="276496"/>
            <a:ext cx="7019636" cy="704275"/>
          </a:xfrm>
          <a:prstGeom prst="rect">
            <a:avLst/>
          </a:prstGeom>
        </p:spPr>
        <p:txBody>
          <a:bodyPr lIns="0" tIns="0" rIns="0" bIns="0" anchor="b">
            <a:noAutofit/>
          </a:bodyPr>
          <a:lstStyle>
            <a:lvl1pPr algn="l">
              <a:defRPr sz="2200" b="1">
                <a:latin typeface="Arial"/>
                <a:cs typeface="Aria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663250" y="1417109"/>
            <a:ext cx="7835187" cy="4748406"/>
          </a:xfrm>
          <a:prstGeom prst="rect">
            <a:avLst/>
          </a:prstGeom>
        </p:spPr>
        <p:txBody>
          <a:bodyPr lIns="83119" tIns="41559" rIns="83119" bIns="41559"/>
          <a:lstStyle>
            <a:lvl1pPr marL="154405" indent="-154405">
              <a:defRPr sz="1600" b="1" i="0">
                <a:latin typeface="Arial"/>
                <a:cs typeface="Arial"/>
              </a:defRPr>
            </a:lvl1pPr>
            <a:lvl2pPr marL="648328" indent="-282604">
              <a:spcBef>
                <a:spcPts val="273"/>
              </a:spcBef>
              <a:buFont typeface="Arial"/>
              <a:buChar char="—"/>
              <a:defRPr sz="1600" b="1" i="0">
                <a:latin typeface="Arial"/>
                <a:cs typeface="Arial"/>
              </a:defRPr>
            </a:lvl2pPr>
            <a:lvl3pPr marL="1063923">
              <a:buFont typeface="Lucida Grande"/>
              <a:buChar char="–"/>
              <a:defRPr sz="1600" b="1" i="0">
                <a:latin typeface="Arial"/>
                <a:cs typeface="Arial"/>
              </a:defRPr>
            </a:lvl3pPr>
            <a:lvl4pPr>
              <a:defRPr sz="1600" b="1" i="0">
                <a:latin typeface="Arial"/>
                <a:cs typeface="Arial"/>
              </a:defRPr>
            </a:lvl4pPr>
            <a:lvl5pPr>
              <a:buNone/>
              <a:defRPr sz="1600" b="1"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a:xfrm>
            <a:off x="3129851" y="6676612"/>
            <a:ext cx="2895600" cy="92333"/>
          </a:xfrm>
          <a:prstGeom prst="rect">
            <a:avLst/>
          </a:prstGeom>
        </p:spPr>
        <p:txBody>
          <a:bodyPr vert="horz" wrap="square" lIns="0" tIns="0" rIns="0" bIns="0" rtlCol="0" anchor="b" anchorCtr="0">
            <a:spAutoFit/>
          </a:bodyPr>
          <a:lstStyle>
            <a:lvl1pPr marL="0" algn="ctr" defTabSz="457154" rtl="0" eaLnBrk="1" latinLnBrk="0" hangingPunct="1">
              <a:defRPr lang="en-US" sz="600" b="1" i="0" kern="1200" dirty="0" smtClean="0">
                <a:solidFill>
                  <a:srgbClr val="000000"/>
                </a:solidFill>
                <a:latin typeface="Arial"/>
                <a:ea typeface="+mn-ea"/>
                <a:cs typeface="Arial"/>
              </a:defRPr>
            </a:lvl1pPr>
          </a:lstStyle>
          <a:p>
            <a:r>
              <a:rPr lang="da-DK"/>
              <a:t>Laser Preparation Shot Concept Design Review – 7/23/14</a:t>
            </a:r>
          </a:p>
        </p:txBody>
      </p:sp>
      <p:sp>
        <p:nvSpPr>
          <p:cNvPr id="6" name="Slide Number Placeholder 5"/>
          <p:cNvSpPr>
            <a:spLocks noGrp="1"/>
          </p:cNvSpPr>
          <p:nvPr>
            <p:ph type="sldNum" sz="quarter" idx="12"/>
          </p:nvPr>
        </p:nvSpPr>
        <p:spPr>
          <a:xfrm>
            <a:off x="8741234" y="6678278"/>
            <a:ext cx="207820" cy="92333"/>
          </a:xfrm>
          <a:prstGeom prst="rect">
            <a:avLst/>
          </a:prstGeom>
        </p:spPr>
        <p:txBody>
          <a:bodyPr wrap="square" lIns="0" tIns="0" rIns="0" bIns="0" anchor="b" anchorCtr="0">
            <a:spAutoFit/>
          </a:bodyPr>
          <a:lstStyle>
            <a:lvl1pPr algn="r">
              <a:defRPr sz="600" b="1" i="0">
                <a:solidFill>
                  <a:srgbClr val="000000"/>
                </a:solidFill>
                <a:latin typeface="Arial"/>
                <a:cs typeface="Arial"/>
              </a:defRPr>
            </a:lvl1pPr>
          </a:lstStyle>
          <a:p>
            <a:fld id="{78DCE5C6-CC67-AD46-BF96-E669D4601726}" type="slidenum">
              <a:rPr lang="en-US" smtClean="0"/>
              <a:pPr/>
              <a:t>‹#›</a:t>
            </a:fld>
            <a:endParaRPr lang="en-US" dirty="0"/>
          </a:p>
        </p:txBody>
      </p:sp>
      <p:sp>
        <p:nvSpPr>
          <p:cNvPr id="4" name="Date Placeholder 3"/>
          <p:cNvSpPr>
            <a:spLocks noGrp="1"/>
          </p:cNvSpPr>
          <p:nvPr>
            <p:ph type="dt" sz="half" idx="10"/>
          </p:nvPr>
        </p:nvSpPr>
        <p:spPr>
          <a:xfrm>
            <a:off x="203711" y="6678008"/>
            <a:ext cx="2133600" cy="92333"/>
          </a:xfrm>
          <a:prstGeom prst="rect">
            <a:avLst/>
          </a:prstGeom>
        </p:spPr>
        <p:txBody>
          <a:bodyPr vert="horz" wrap="square" lIns="0" tIns="0" rIns="0" bIns="0" rtlCol="0" anchor="b" anchorCtr="0">
            <a:spAutoFit/>
          </a:bodyPr>
          <a:lstStyle>
            <a:lvl1pPr marL="0" algn="l" defTabSz="457154" rtl="0" eaLnBrk="1" latinLnBrk="0" hangingPunct="1">
              <a:defRPr lang="en-US" sz="600" b="1" i="0" kern="1200" smtClean="0">
                <a:solidFill>
                  <a:srgbClr val="000000"/>
                </a:solidFill>
                <a:latin typeface="Arial"/>
                <a:ea typeface="+mn-ea"/>
                <a:cs typeface="Arial"/>
              </a:defRPr>
            </a:lvl1pPr>
          </a:lstStyle>
          <a:p>
            <a:r>
              <a:t>NIF-0000-00000s2.ppt </a:t>
            </a:r>
            <a:endParaRPr dirty="0"/>
          </a:p>
        </p:txBody>
      </p:sp>
    </p:spTree>
    <p:extLst>
      <p:ext uri="{BB962C8B-B14F-4D97-AF65-F5344CB8AC3E}">
        <p14:creationId xmlns:p14="http://schemas.microsoft.com/office/powerpoint/2010/main" val="32183761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with left-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800"/>
              </a:lnSpc>
              <a:defRPr>
                <a:effectLst/>
              </a:defRPr>
            </a:lvl1pPr>
          </a:lstStyle>
          <a:p>
            <a:r>
              <a:rPr lang="en-US" smtClean="0"/>
              <a:t>Click to edit Master title style</a:t>
            </a:r>
            <a:endParaRPr lang="en-US" dirty="0"/>
          </a:p>
        </p:txBody>
      </p:sp>
      <p:sp>
        <p:nvSpPr>
          <p:cNvPr id="4" name="Content Placeholder 2"/>
          <p:cNvSpPr>
            <a:spLocks noGrp="1"/>
          </p:cNvSpPr>
          <p:nvPr>
            <p:ph idx="1"/>
          </p:nvPr>
        </p:nvSpPr>
        <p:spPr>
          <a:xfrm>
            <a:off x="457200" y="1566863"/>
            <a:ext cx="3968496"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extLst>
      <p:ext uri="{BB962C8B-B14F-4D97-AF65-F5344CB8AC3E}">
        <p14:creationId xmlns:p14="http://schemas.microsoft.com/office/powerpoint/2010/main" val="26558922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4" name="Rectangle 3"/>
          <p:cNvSpPr/>
          <p:nvPr/>
        </p:nvSpPr>
        <p:spPr>
          <a:xfrm>
            <a:off x="0" y="0"/>
            <a:ext cx="9144000" cy="661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5" name="Rectangle 4"/>
          <p:cNvSpPr/>
          <p:nvPr/>
        </p:nvSpPr>
        <p:spPr>
          <a:xfrm>
            <a:off x="0" y="6553200"/>
            <a:ext cx="9144000" cy="304800"/>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6" name="Rectangle 5"/>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7" name="TextBox 6"/>
          <p:cNvSpPr txBox="1"/>
          <p:nvPr/>
        </p:nvSpPr>
        <p:spPr>
          <a:xfrm>
            <a:off x="3130550" y="6172200"/>
            <a:ext cx="5562600" cy="287338"/>
          </a:xfrm>
          <a:prstGeom prst="rect">
            <a:avLst/>
          </a:prstGeom>
          <a:noFill/>
        </p:spPr>
        <p:txBody>
          <a:bodyPr>
            <a:spAutoFit/>
          </a:bodyPr>
          <a:lstStyle/>
          <a:p>
            <a:pPr algn="r" defTabSz="457200">
              <a:defRPr/>
            </a:pPr>
            <a:r>
              <a:rPr lang="en-US" sz="950" baseline="30000" dirty="0">
                <a:solidFill>
                  <a:srgbClr val="000000"/>
                </a:solidFill>
                <a:ea typeface="ＭＳ Ｐゴシック" charset="0"/>
              </a:rPr>
              <a:t>Sandia National Laboratories is a multi-program laboratory managed and operated by Sandia Corporation, a wholly owned subsidiary of Lockheed Martin Corporation, for the U.S. Department of Energy’s National Nuclear Security Administration under contract DE-AC04-94AL85000. </a:t>
            </a:r>
          </a:p>
        </p:txBody>
      </p:sp>
      <p:pic>
        <p:nvPicPr>
          <p:cNvPr id="8" name="Picture 13" descr="NNSAlogo_Black.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725" y="6119813"/>
            <a:ext cx="10239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1455738"/>
            <a:ext cx="3768725" cy="183673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sz="1400" dirty="0">
                <a:solidFill>
                  <a:srgbClr val="FFFFFF">
                    <a:lumMod val="65000"/>
                  </a:srgbClr>
                </a:solidFill>
              </a:rPr>
              <a:t>Photos placed in horizontal position </a:t>
            </a:r>
            <a:br>
              <a:rPr lang="en-US" sz="1400" dirty="0">
                <a:solidFill>
                  <a:srgbClr val="FFFFFF">
                    <a:lumMod val="65000"/>
                  </a:srgbClr>
                </a:solidFill>
              </a:rPr>
            </a:br>
            <a:r>
              <a:rPr lang="en-US" sz="1400" dirty="0">
                <a:solidFill>
                  <a:srgbClr val="FFFFFF">
                    <a:lumMod val="65000"/>
                  </a:srgbClr>
                </a:solidFill>
              </a:rPr>
              <a:t>with even amount of white space</a:t>
            </a:r>
            <a:br>
              <a:rPr lang="en-US" sz="1400" dirty="0">
                <a:solidFill>
                  <a:srgbClr val="FFFFFF">
                    <a:lumMod val="65000"/>
                  </a:srgbClr>
                </a:solidFill>
              </a:rPr>
            </a:br>
            <a:r>
              <a:rPr lang="en-US" sz="1400" dirty="0">
                <a:solidFill>
                  <a:srgbClr val="FFFFFF">
                    <a:lumMod val="65000"/>
                  </a:srgbClr>
                </a:solidFill>
              </a:rPr>
              <a:t> between photos and header</a:t>
            </a:r>
          </a:p>
        </p:txBody>
      </p:sp>
      <p:sp>
        <p:nvSpPr>
          <p:cNvPr id="10" name="Rectangle 9"/>
          <p:cNvSpPr/>
          <p:nvPr/>
        </p:nvSpPr>
        <p:spPr>
          <a:xfrm>
            <a:off x="3851275" y="1455738"/>
            <a:ext cx="2286000" cy="183673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11" name="Rectangle 10"/>
          <p:cNvSpPr/>
          <p:nvPr/>
        </p:nvSpPr>
        <p:spPr>
          <a:xfrm>
            <a:off x="6226175" y="1455738"/>
            <a:ext cx="2917825" cy="183673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pic>
        <p:nvPicPr>
          <p:cNvPr id="12" name="Picture 6" descr="SNL_Stacked_Whit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533400"/>
            <a:ext cx="1524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SNL_Mott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27138" y="601663"/>
            <a:ext cx="5394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SNL_color_stack.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407988"/>
            <a:ext cx="15240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0" y="3370263"/>
            <a:ext cx="9144000" cy="396875"/>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pic>
        <p:nvPicPr>
          <p:cNvPr id="16" name="Picture 12" descr="NNSAlogo_Black.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9538" y="6115050"/>
            <a:ext cx="850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20646" y="3678173"/>
            <a:ext cx="7772400" cy="898198"/>
          </a:xfrm>
        </p:spPr>
        <p:txBody>
          <a:bodyPr/>
          <a:lstStyle>
            <a:lvl1pPr algn="r">
              <a:defRPr>
                <a:solidFill>
                  <a:srgbClr val="9D8C7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044352" y="4591567"/>
            <a:ext cx="5641337" cy="593737"/>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7" name="Rectangle 4"/>
          <p:cNvSpPr>
            <a:spLocks noGrp="1" noChangeArrowheads="1"/>
          </p:cNvSpPr>
          <p:nvPr>
            <p:ph type="dt" sz="half" idx="10"/>
          </p:nvPr>
        </p:nvSpPr>
        <p:spPr>
          <a:xfrm>
            <a:off x="6934200" y="5797550"/>
            <a:ext cx="1751013" cy="322263"/>
          </a:xfrm>
        </p:spPr>
        <p:txBody>
          <a:bodyPr/>
          <a:lstStyle>
            <a:lvl1pPr algn="r">
              <a:defRPr sz="1100" smtClean="0">
                <a:latin typeface="Calibri"/>
                <a:cs typeface="Calibri"/>
              </a:defRPr>
            </a:lvl1pPr>
          </a:lstStyle>
          <a:p>
            <a:pPr>
              <a:defRPr/>
            </a:pPr>
            <a:fld id="{C3EAB213-F59F-D941-BDA5-5A823F5571BD}" type="datetime1">
              <a:rPr lang="en-US">
                <a:solidFill>
                  <a:srgbClr val="000000"/>
                </a:solidFill>
              </a:rPr>
              <a:pPr>
                <a:defRPr/>
              </a:pPr>
              <a:t>4/24/2015</a:t>
            </a:fld>
            <a:endParaRPr lang="en-US">
              <a:solidFill>
                <a:srgbClr val="000000"/>
              </a:solidFill>
            </a:endParaRPr>
          </a:p>
        </p:txBody>
      </p:sp>
      <p:sp>
        <p:nvSpPr>
          <p:cNvPr id="18" name="Rectangle 5"/>
          <p:cNvSpPr>
            <a:spLocks noGrp="1" noChangeArrowheads="1"/>
          </p:cNvSpPr>
          <p:nvPr>
            <p:ph type="ftr" sz="quarter" idx="11"/>
          </p:nvPr>
        </p:nvSpPr>
        <p:spPr/>
        <p:txBody>
          <a:bodyPr/>
          <a:lstStyle>
            <a:lvl1pPr algn="ctr">
              <a:defRPr sz="1400" dirty="0">
                <a:solidFill>
                  <a:srgbClr val="FFFFFF"/>
                </a:solidFill>
                <a:latin typeface="Calibri"/>
                <a:cs typeface="Calibri"/>
              </a:defRPr>
            </a:lvl1pPr>
          </a:lstStyle>
          <a:p>
            <a:pPr>
              <a:defRPr/>
            </a:pPr>
            <a:endParaRPr lang="en-US"/>
          </a:p>
        </p:txBody>
      </p:sp>
    </p:spTree>
    <p:extLst>
      <p:ext uri="{BB962C8B-B14F-4D97-AF65-F5344CB8AC3E}">
        <p14:creationId xmlns:p14="http://schemas.microsoft.com/office/powerpoint/2010/main" val="140479268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p:nvSpPr>
        <p:spPr>
          <a:xfrm>
            <a:off x="0" y="0"/>
            <a:ext cx="9144000" cy="1593850"/>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5" name="Rectangle 4"/>
          <p:cNvSpPr/>
          <p:nvPr/>
        </p:nvSpPr>
        <p:spPr>
          <a:xfrm>
            <a:off x="0" y="6553200"/>
            <a:ext cx="9144000" cy="304800"/>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6" name="Rectangle 5"/>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7" name="TextBox 6"/>
          <p:cNvSpPr txBox="1"/>
          <p:nvPr/>
        </p:nvSpPr>
        <p:spPr>
          <a:xfrm>
            <a:off x="3130550" y="6172200"/>
            <a:ext cx="5562600" cy="287338"/>
          </a:xfrm>
          <a:prstGeom prst="rect">
            <a:avLst/>
          </a:prstGeom>
          <a:noFill/>
        </p:spPr>
        <p:txBody>
          <a:bodyPr>
            <a:spAutoFit/>
          </a:bodyPr>
          <a:lstStyle/>
          <a:p>
            <a:pPr algn="r" defTabSz="457200">
              <a:defRPr/>
            </a:pPr>
            <a:r>
              <a:rPr lang="en-US" sz="950" baseline="30000" dirty="0">
                <a:solidFill>
                  <a:srgbClr val="000000"/>
                </a:solidFill>
                <a:ea typeface="ＭＳ Ｐゴシック" charset="0"/>
              </a:rPr>
              <a:t>Sandia National Laboratories is a multi-program laboratory managed and operated by Sandia Corporation, a wholly owned subsidiary of Lockheed Martin Corporation, for the U.S. Department of Energy’s National Nuclear Security Administration under contract DE-AC04-94AL85000. </a:t>
            </a:r>
          </a:p>
        </p:txBody>
      </p:sp>
      <p:pic>
        <p:nvPicPr>
          <p:cNvPr id="8" name="Picture 13" descr="NNSAlogo_Black.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725" y="6119813"/>
            <a:ext cx="10239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1676400"/>
            <a:ext cx="3768725" cy="161607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sz="1400" dirty="0">
                <a:solidFill>
                  <a:srgbClr val="FFFFFF">
                    <a:lumMod val="65000"/>
                  </a:srgbClr>
                </a:solidFill>
              </a:rPr>
              <a:t>Photos placed in horizontal position </a:t>
            </a:r>
            <a:br>
              <a:rPr lang="en-US" sz="1400" dirty="0">
                <a:solidFill>
                  <a:srgbClr val="FFFFFF">
                    <a:lumMod val="65000"/>
                  </a:srgbClr>
                </a:solidFill>
              </a:rPr>
            </a:br>
            <a:r>
              <a:rPr lang="en-US" sz="1400" dirty="0">
                <a:solidFill>
                  <a:srgbClr val="FFFFFF">
                    <a:lumMod val="65000"/>
                  </a:srgbClr>
                </a:solidFill>
              </a:rPr>
              <a:t>with even amount of white space</a:t>
            </a:r>
            <a:br>
              <a:rPr lang="en-US" sz="1400" dirty="0">
                <a:solidFill>
                  <a:srgbClr val="FFFFFF">
                    <a:lumMod val="65000"/>
                  </a:srgbClr>
                </a:solidFill>
              </a:rPr>
            </a:br>
            <a:r>
              <a:rPr lang="en-US" sz="1400" dirty="0">
                <a:solidFill>
                  <a:srgbClr val="FFFFFF">
                    <a:lumMod val="65000"/>
                  </a:srgbClr>
                </a:solidFill>
              </a:rPr>
              <a:t> between photos and header</a:t>
            </a:r>
          </a:p>
        </p:txBody>
      </p:sp>
      <p:sp>
        <p:nvSpPr>
          <p:cNvPr id="10" name="Rectangle 9"/>
          <p:cNvSpPr/>
          <p:nvPr/>
        </p:nvSpPr>
        <p:spPr>
          <a:xfrm>
            <a:off x="6226175" y="1676400"/>
            <a:ext cx="2917825" cy="161607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pic>
        <p:nvPicPr>
          <p:cNvPr id="11" name="Picture 6" descr="SNL_Stacked_Whit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533400"/>
            <a:ext cx="1524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SNL_Mott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27138" y="711200"/>
            <a:ext cx="5394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NNSAlogo_Black.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9538" y="6115050"/>
            <a:ext cx="850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913188" y="1676400"/>
            <a:ext cx="2176462" cy="161607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sz="1400" dirty="0">
                <a:solidFill>
                  <a:srgbClr val="FFFFFF">
                    <a:lumMod val="65000"/>
                  </a:srgbClr>
                </a:solidFill>
              </a:rPr>
              <a:t>To replace these boxes with images open the slide master</a:t>
            </a:r>
          </a:p>
        </p:txBody>
      </p:sp>
      <p:sp>
        <p:nvSpPr>
          <p:cNvPr id="28" name="Title 1"/>
          <p:cNvSpPr>
            <a:spLocks noGrp="1"/>
          </p:cNvSpPr>
          <p:nvPr>
            <p:ph type="ctrTitle"/>
          </p:nvPr>
        </p:nvSpPr>
        <p:spPr>
          <a:xfrm>
            <a:off x="920646" y="3517300"/>
            <a:ext cx="7772400" cy="898198"/>
          </a:xfrm>
        </p:spPr>
        <p:txBody>
          <a:bodyPr/>
          <a:lstStyle>
            <a:lvl1pPr algn="r">
              <a:defRPr>
                <a:solidFill>
                  <a:srgbClr val="9D8C78"/>
                </a:solidFill>
              </a:defRPr>
            </a:lvl1pPr>
          </a:lstStyle>
          <a:p>
            <a:r>
              <a:rPr lang="en-US" smtClean="0"/>
              <a:t>Click to edit Master title style</a:t>
            </a:r>
            <a:endParaRPr lang="en-US" dirty="0"/>
          </a:p>
        </p:txBody>
      </p:sp>
      <p:sp>
        <p:nvSpPr>
          <p:cNvPr id="29" name="Subtitle 2"/>
          <p:cNvSpPr>
            <a:spLocks noGrp="1"/>
          </p:cNvSpPr>
          <p:nvPr>
            <p:ph type="subTitle" idx="1"/>
          </p:nvPr>
        </p:nvSpPr>
        <p:spPr>
          <a:xfrm>
            <a:off x="3044352" y="4430694"/>
            <a:ext cx="5641337" cy="593737"/>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5" name="Rectangle 4"/>
          <p:cNvSpPr>
            <a:spLocks noGrp="1" noChangeArrowheads="1"/>
          </p:cNvSpPr>
          <p:nvPr>
            <p:ph type="dt" sz="half" idx="10"/>
          </p:nvPr>
        </p:nvSpPr>
        <p:spPr>
          <a:xfrm>
            <a:off x="6934200" y="5797550"/>
            <a:ext cx="1751013" cy="322263"/>
          </a:xfrm>
        </p:spPr>
        <p:txBody>
          <a:bodyPr/>
          <a:lstStyle>
            <a:lvl1pPr algn="r">
              <a:defRPr sz="1100" smtClean="0">
                <a:latin typeface="Calibri"/>
                <a:cs typeface="Calibri"/>
              </a:defRPr>
            </a:lvl1pPr>
          </a:lstStyle>
          <a:p>
            <a:pPr>
              <a:defRPr/>
            </a:pPr>
            <a:fld id="{C37415AA-A6CA-7C41-930D-0437D651254C}" type="datetime1">
              <a:rPr lang="en-US">
                <a:solidFill>
                  <a:srgbClr val="000000"/>
                </a:solidFill>
              </a:rPr>
              <a:pPr>
                <a:defRPr/>
              </a:pPr>
              <a:t>4/24/2015</a:t>
            </a:fld>
            <a:endParaRPr lang="en-US">
              <a:solidFill>
                <a:srgbClr val="000000"/>
              </a:solidFill>
            </a:endParaRPr>
          </a:p>
        </p:txBody>
      </p:sp>
      <p:sp>
        <p:nvSpPr>
          <p:cNvPr id="16" name="Rectangle 5"/>
          <p:cNvSpPr>
            <a:spLocks noGrp="1" noChangeArrowheads="1"/>
          </p:cNvSpPr>
          <p:nvPr>
            <p:ph type="ftr" sz="quarter" idx="11"/>
          </p:nvPr>
        </p:nvSpPr>
        <p:spPr/>
        <p:txBody>
          <a:bodyPr/>
          <a:lstStyle>
            <a:lvl1pPr algn="ctr">
              <a:defRPr sz="1400" dirty="0">
                <a:solidFill>
                  <a:srgbClr val="FFFFFF"/>
                </a:solidFill>
                <a:latin typeface="Calibri"/>
                <a:cs typeface="Calibri"/>
              </a:defRPr>
            </a:lvl1pPr>
          </a:lstStyle>
          <a:p>
            <a:pPr>
              <a:defRPr/>
            </a:pPr>
            <a:endParaRPr lang="en-US"/>
          </a:p>
        </p:txBody>
      </p:sp>
    </p:spTree>
    <p:extLst>
      <p:ext uri="{BB962C8B-B14F-4D97-AF65-F5344CB8AC3E}">
        <p14:creationId xmlns:p14="http://schemas.microsoft.com/office/powerpoint/2010/main" val="29417842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1593850"/>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5" name="Rectangle 4"/>
          <p:cNvSpPr/>
          <p:nvPr/>
        </p:nvSpPr>
        <p:spPr>
          <a:xfrm>
            <a:off x="0" y="6553200"/>
            <a:ext cx="9144000" cy="304800"/>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6" name="Rectangle 5"/>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7" name="TextBox 6"/>
          <p:cNvSpPr txBox="1"/>
          <p:nvPr/>
        </p:nvSpPr>
        <p:spPr>
          <a:xfrm>
            <a:off x="3130550" y="6172200"/>
            <a:ext cx="5562600" cy="287338"/>
          </a:xfrm>
          <a:prstGeom prst="rect">
            <a:avLst/>
          </a:prstGeom>
          <a:noFill/>
        </p:spPr>
        <p:txBody>
          <a:bodyPr>
            <a:spAutoFit/>
          </a:bodyPr>
          <a:lstStyle/>
          <a:p>
            <a:pPr algn="r" defTabSz="457200">
              <a:defRPr/>
            </a:pPr>
            <a:r>
              <a:rPr lang="en-US" sz="950" baseline="30000" dirty="0">
                <a:solidFill>
                  <a:srgbClr val="000000"/>
                </a:solidFill>
                <a:ea typeface="ＭＳ Ｐゴシック" charset="0"/>
              </a:rPr>
              <a:t>Sandia National Laboratories is a multi-program laboratory managed and operated by Sandia Corporation, a wholly owned subsidiary of Lockheed Martin Corporation, for the U.S. Department of Energy’s National Nuclear Security Administration under contract DE-AC04-94AL85000. </a:t>
            </a:r>
          </a:p>
        </p:txBody>
      </p:sp>
      <p:pic>
        <p:nvPicPr>
          <p:cNvPr id="8" name="Picture 13" descr="NNSAlogo_Black.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725" y="6119813"/>
            <a:ext cx="10239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1676400"/>
            <a:ext cx="3768725" cy="161607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sz="1400" dirty="0">
                <a:solidFill>
                  <a:srgbClr val="FFFFFF">
                    <a:lumMod val="65000"/>
                  </a:srgbClr>
                </a:solidFill>
              </a:rPr>
              <a:t>Photos placed in horizontal position </a:t>
            </a:r>
            <a:br>
              <a:rPr lang="en-US" sz="1400" dirty="0">
                <a:solidFill>
                  <a:srgbClr val="FFFFFF">
                    <a:lumMod val="65000"/>
                  </a:srgbClr>
                </a:solidFill>
              </a:rPr>
            </a:br>
            <a:r>
              <a:rPr lang="en-US" sz="1400" dirty="0">
                <a:solidFill>
                  <a:srgbClr val="FFFFFF">
                    <a:lumMod val="65000"/>
                  </a:srgbClr>
                </a:solidFill>
              </a:rPr>
              <a:t>with even amount of white space</a:t>
            </a:r>
            <a:br>
              <a:rPr lang="en-US" sz="1400" dirty="0">
                <a:solidFill>
                  <a:srgbClr val="FFFFFF">
                    <a:lumMod val="65000"/>
                  </a:srgbClr>
                </a:solidFill>
              </a:rPr>
            </a:br>
            <a:r>
              <a:rPr lang="en-US" sz="1400" dirty="0">
                <a:solidFill>
                  <a:srgbClr val="FFFFFF">
                    <a:lumMod val="65000"/>
                  </a:srgbClr>
                </a:solidFill>
              </a:rPr>
              <a:t> between photos and header</a:t>
            </a:r>
          </a:p>
        </p:txBody>
      </p:sp>
      <p:sp>
        <p:nvSpPr>
          <p:cNvPr id="10" name="Rectangle 9"/>
          <p:cNvSpPr/>
          <p:nvPr/>
        </p:nvSpPr>
        <p:spPr>
          <a:xfrm>
            <a:off x="3851275" y="1676400"/>
            <a:ext cx="2286000" cy="161607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11" name="Rectangle 10"/>
          <p:cNvSpPr/>
          <p:nvPr/>
        </p:nvSpPr>
        <p:spPr>
          <a:xfrm>
            <a:off x="6226175" y="1676400"/>
            <a:ext cx="2917825" cy="161607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pic>
        <p:nvPicPr>
          <p:cNvPr id="12" name="Picture 6" descr="SNL_Stacked_Whit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533400"/>
            <a:ext cx="1524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SNL_Mott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27138" y="711200"/>
            <a:ext cx="5394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NNSAlogo_Black.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9538" y="6115050"/>
            <a:ext cx="850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20646" y="3517300"/>
            <a:ext cx="7772400" cy="898198"/>
          </a:xfrm>
        </p:spPr>
        <p:txBody>
          <a:bodyPr/>
          <a:lstStyle>
            <a:lvl1pPr algn="r">
              <a:defRPr>
                <a:solidFill>
                  <a:srgbClr val="9D8C7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044352" y="4430694"/>
            <a:ext cx="5641337" cy="593737"/>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5" name="Rectangle 4"/>
          <p:cNvSpPr>
            <a:spLocks noGrp="1" noChangeArrowheads="1"/>
          </p:cNvSpPr>
          <p:nvPr>
            <p:ph type="dt" sz="half" idx="10"/>
          </p:nvPr>
        </p:nvSpPr>
        <p:spPr>
          <a:xfrm>
            <a:off x="6934200" y="5797550"/>
            <a:ext cx="1751013" cy="322263"/>
          </a:xfrm>
        </p:spPr>
        <p:txBody>
          <a:bodyPr/>
          <a:lstStyle>
            <a:lvl1pPr algn="r">
              <a:defRPr sz="1100" smtClean="0">
                <a:latin typeface="Calibri"/>
                <a:cs typeface="Calibri"/>
              </a:defRPr>
            </a:lvl1pPr>
          </a:lstStyle>
          <a:p>
            <a:pPr>
              <a:defRPr/>
            </a:pPr>
            <a:fld id="{29D9A85B-4129-114B-B5EB-DB90E1BD45FB}" type="datetime1">
              <a:rPr lang="en-US">
                <a:solidFill>
                  <a:srgbClr val="000000"/>
                </a:solidFill>
              </a:rPr>
              <a:pPr>
                <a:defRPr/>
              </a:pPr>
              <a:t>4/24/2015</a:t>
            </a:fld>
            <a:endParaRPr lang="en-US">
              <a:solidFill>
                <a:srgbClr val="000000"/>
              </a:solidFill>
            </a:endParaRPr>
          </a:p>
        </p:txBody>
      </p:sp>
      <p:sp>
        <p:nvSpPr>
          <p:cNvPr id="16" name="Rectangle 5"/>
          <p:cNvSpPr>
            <a:spLocks noGrp="1" noChangeArrowheads="1"/>
          </p:cNvSpPr>
          <p:nvPr>
            <p:ph type="ftr" sz="quarter" idx="11"/>
          </p:nvPr>
        </p:nvSpPr>
        <p:spPr/>
        <p:txBody>
          <a:bodyPr/>
          <a:lstStyle>
            <a:lvl1pPr algn="ctr">
              <a:defRPr sz="1400" dirty="0">
                <a:solidFill>
                  <a:srgbClr val="FFFFFF"/>
                </a:solidFill>
                <a:latin typeface="Calibri"/>
                <a:cs typeface="Calibri"/>
              </a:defRPr>
            </a:lvl1pPr>
          </a:lstStyle>
          <a:p>
            <a:pPr>
              <a:defRPr/>
            </a:pPr>
            <a:endParaRPr lang="en-US"/>
          </a:p>
        </p:txBody>
      </p:sp>
    </p:spTree>
    <p:extLst>
      <p:ext uri="{BB962C8B-B14F-4D97-AF65-F5344CB8AC3E}">
        <p14:creationId xmlns:p14="http://schemas.microsoft.com/office/powerpoint/2010/main" val="17420559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61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5" name="Rectangle 4"/>
          <p:cNvSpPr/>
          <p:nvPr/>
        </p:nvSpPr>
        <p:spPr>
          <a:xfrm>
            <a:off x="0" y="6553200"/>
            <a:ext cx="9144000" cy="304800"/>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6" name="Rectangle 5"/>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7" name="TextBox 6"/>
          <p:cNvSpPr txBox="1"/>
          <p:nvPr/>
        </p:nvSpPr>
        <p:spPr>
          <a:xfrm>
            <a:off x="3130550" y="6172200"/>
            <a:ext cx="5562600" cy="287338"/>
          </a:xfrm>
          <a:prstGeom prst="rect">
            <a:avLst/>
          </a:prstGeom>
          <a:noFill/>
        </p:spPr>
        <p:txBody>
          <a:bodyPr>
            <a:spAutoFit/>
          </a:bodyPr>
          <a:lstStyle/>
          <a:p>
            <a:pPr algn="r" defTabSz="457200">
              <a:defRPr/>
            </a:pPr>
            <a:r>
              <a:rPr lang="en-US" sz="950" baseline="30000" dirty="0">
                <a:solidFill>
                  <a:srgbClr val="000000"/>
                </a:solidFill>
                <a:ea typeface="ＭＳ Ｐゴシック" charset="0"/>
              </a:rPr>
              <a:t>Sandia National Laboratories is a multi-program laboratory managed and operated by Sandia Corporation, a wholly owned subsidiary of Lockheed Martin Corporation, for the U.S. Department of Energy’s National Nuclear Security Administration under contract DE-AC04-94AL85000. </a:t>
            </a:r>
          </a:p>
        </p:txBody>
      </p:sp>
      <p:pic>
        <p:nvPicPr>
          <p:cNvPr id="8" name="Picture 13" descr="NNSAlogo_Black.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725" y="6119813"/>
            <a:ext cx="10239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1455738"/>
            <a:ext cx="3768725" cy="183673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sz="1400" dirty="0">
                <a:solidFill>
                  <a:srgbClr val="FFFFFF">
                    <a:lumMod val="65000"/>
                  </a:srgbClr>
                </a:solidFill>
              </a:rPr>
              <a:t>Photos placed in horizontal position </a:t>
            </a:r>
            <a:br>
              <a:rPr lang="en-US" sz="1400" dirty="0">
                <a:solidFill>
                  <a:srgbClr val="FFFFFF">
                    <a:lumMod val="65000"/>
                  </a:srgbClr>
                </a:solidFill>
              </a:rPr>
            </a:br>
            <a:r>
              <a:rPr lang="en-US" sz="1400" dirty="0">
                <a:solidFill>
                  <a:srgbClr val="FFFFFF">
                    <a:lumMod val="65000"/>
                  </a:srgbClr>
                </a:solidFill>
              </a:rPr>
              <a:t>with even amount of white space</a:t>
            </a:r>
            <a:br>
              <a:rPr lang="en-US" sz="1400" dirty="0">
                <a:solidFill>
                  <a:srgbClr val="FFFFFF">
                    <a:lumMod val="65000"/>
                  </a:srgbClr>
                </a:solidFill>
              </a:rPr>
            </a:br>
            <a:r>
              <a:rPr lang="en-US" sz="1400" dirty="0">
                <a:solidFill>
                  <a:srgbClr val="FFFFFF">
                    <a:lumMod val="65000"/>
                  </a:srgbClr>
                </a:solidFill>
              </a:rPr>
              <a:t> between photos and header</a:t>
            </a:r>
          </a:p>
        </p:txBody>
      </p:sp>
      <p:sp>
        <p:nvSpPr>
          <p:cNvPr id="10" name="Rectangle 9"/>
          <p:cNvSpPr/>
          <p:nvPr/>
        </p:nvSpPr>
        <p:spPr>
          <a:xfrm>
            <a:off x="3851275" y="1455738"/>
            <a:ext cx="2286000" cy="183673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11" name="Rectangle 10"/>
          <p:cNvSpPr/>
          <p:nvPr/>
        </p:nvSpPr>
        <p:spPr>
          <a:xfrm>
            <a:off x="6226175" y="1455738"/>
            <a:ext cx="2917825" cy="183673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pic>
        <p:nvPicPr>
          <p:cNvPr id="12" name="Picture 6" descr="SNL_Stacked_Whit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533400"/>
            <a:ext cx="1524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SNL_Mott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27138" y="601663"/>
            <a:ext cx="5394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SNL_color_stack.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407988"/>
            <a:ext cx="15240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0" y="3370263"/>
            <a:ext cx="9144000" cy="396875"/>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pic>
        <p:nvPicPr>
          <p:cNvPr id="16" name="Picture 12" descr="NNSAlogo_Black.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9538" y="6115050"/>
            <a:ext cx="850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20646" y="3678173"/>
            <a:ext cx="7772400" cy="898198"/>
          </a:xfrm>
        </p:spPr>
        <p:txBody>
          <a:bodyPr/>
          <a:lstStyle>
            <a:lvl1pPr algn="r">
              <a:defRPr>
                <a:solidFill>
                  <a:srgbClr val="9D8C7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044352" y="4591567"/>
            <a:ext cx="5641337" cy="593737"/>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7" name="Rectangle 4"/>
          <p:cNvSpPr>
            <a:spLocks noGrp="1" noChangeArrowheads="1"/>
          </p:cNvSpPr>
          <p:nvPr>
            <p:ph type="dt" sz="half" idx="10"/>
          </p:nvPr>
        </p:nvSpPr>
        <p:spPr>
          <a:xfrm>
            <a:off x="6934200" y="5797550"/>
            <a:ext cx="1751013" cy="322263"/>
          </a:xfrm>
        </p:spPr>
        <p:txBody>
          <a:bodyPr/>
          <a:lstStyle>
            <a:lvl1pPr algn="r">
              <a:defRPr sz="1100" smtClean="0">
                <a:latin typeface="Calibri"/>
                <a:cs typeface="Calibri"/>
              </a:defRPr>
            </a:lvl1pPr>
          </a:lstStyle>
          <a:p>
            <a:pPr>
              <a:defRPr/>
            </a:pPr>
            <a:fld id="{C3EAB213-F59F-D941-BDA5-5A823F5571BD}" type="datetime1">
              <a:rPr lang="en-US">
                <a:solidFill>
                  <a:srgbClr val="000000"/>
                </a:solidFill>
              </a:rPr>
              <a:pPr>
                <a:defRPr/>
              </a:pPr>
              <a:t>4/24/2015</a:t>
            </a:fld>
            <a:endParaRPr lang="en-US">
              <a:solidFill>
                <a:srgbClr val="000000"/>
              </a:solidFill>
            </a:endParaRPr>
          </a:p>
        </p:txBody>
      </p:sp>
      <p:sp>
        <p:nvSpPr>
          <p:cNvPr id="18" name="Rectangle 5"/>
          <p:cNvSpPr>
            <a:spLocks noGrp="1" noChangeArrowheads="1"/>
          </p:cNvSpPr>
          <p:nvPr>
            <p:ph type="ftr" sz="quarter" idx="11"/>
          </p:nvPr>
        </p:nvSpPr>
        <p:spPr/>
        <p:txBody>
          <a:bodyPr/>
          <a:lstStyle>
            <a:lvl1pPr algn="ctr">
              <a:defRPr sz="1400" dirty="0">
                <a:solidFill>
                  <a:srgbClr val="FFFFFF"/>
                </a:solidFill>
                <a:latin typeface="Calibri"/>
                <a:cs typeface="Calibri"/>
              </a:defRPr>
            </a:lvl1pPr>
          </a:lstStyle>
          <a:p>
            <a:pPr>
              <a:defRPr/>
            </a:pPr>
            <a:endParaRPr lang="en-US"/>
          </a:p>
        </p:txBody>
      </p:sp>
    </p:spTree>
    <p:extLst>
      <p:ext uri="{BB962C8B-B14F-4D97-AF65-F5344CB8AC3E}">
        <p14:creationId xmlns:p14="http://schemas.microsoft.com/office/powerpoint/2010/main" val="101287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61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5" name="Rectangle 4"/>
          <p:cNvSpPr/>
          <p:nvPr/>
        </p:nvSpPr>
        <p:spPr>
          <a:xfrm>
            <a:off x="0" y="3370263"/>
            <a:ext cx="9144000" cy="3089275"/>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6" name="Rectangle 5"/>
          <p:cNvSpPr/>
          <p:nvPr/>
        </p:nvSpPr>
        <p:spPr>
          <a:xfrm>
            <a:off x="0" y="6553200"/>
            <a:ext cx="9144000" cy="304800"/>
          </a:xfrm>
          <a:prstGeom prst="rect">
            <a:avLst/>
          </a:prstGeom>
          <a:solidFill>
            <a:srgbClr val="30A6C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7" name="Rectangle 6"/>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8" name="TextBox 7"/>
          <p:cNvSpPr txBox="1"/>
          <p:nvPr/>
        </p:nvSpPr>
        <p:spPr>
          <a:xfrm>
            <a:off x="3130550" y="6172200"/>
            <a:ext cx="5562600" cy="287338"/>
          </a:xfrm>
          <a:prstGeom prst="rect">
            <a:avLst/>
          </a:prstGeom>
          <a:noFill/>
        </p:spPr>
        <p:txBody>
          <a:bodyPr>
            <a:spAutoFit/>
          </a:bodyPr>
          <a:lstStyle/>
          <a:p>
            <a:pPr algn="r" defTabSz="457200">
              <a:defRPr/>
            </a:pPr>
            <a:r>
              <a:rPr lang="en-US" sz="950" baseline="30000" dirty="0">
                <a:solidFill>
                  <a:srgbClr val="000000"/>
                </a:solidFill>
                <a:ea typeface="ＭＳ Ｐゴシック" charset="0"/>
              </a:rPr>
              <a:t>Sandia National Laboratories is a multi-program laboratory managed and operated by Sandia Corporation, a wholly owned subsidiary of Lockheed Martin Corporation, for the U.S. Department of Energy’s National Nuclear Security Administration under contract DE-AC04-94AL85000. </a:t>
            </a:r>
          </a:p>
        </p:txBody>
      </p:sp>
      <p:pic>
        <p:nvPicPr>
          <p:cNvPr id="9" name="Picture 12" descr="NNSAlogo_Black.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9538" y="6115050"/>
            <a:ext cx="850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NNSAlogo_Blac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725" y="6119813"/>
            <a:ext cx="10239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1455738"/>
            <a:ext cx="3768725" cy="183673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sz="1400" dirty="0">
                <a:solidFill>
                  <a:srgbClr val="FFFFFF">
                    <a:lumMod val="65000"/>
                  </a:srgbClr>
                </a:solidFill>
              </a:rPr>
              <a:t>Photos placed in horizontal position </a:t>
            </a:r>
            <a:br>
              <a:rPr lang="en-US" sz="1400" dirty="0">
                <a:solidFill>
                  <a:srgbClr val="FFFFFF">
                    <a:lumMod val="65000"/>
                  </a:srgbClr>
                </a:solidFill>
              </a:rPr>
            </a:br>
            <a:r>
              <a:rPr lang="en-US" sz="1400" dirty="0">
                <a:solidFill>
                  <a:srgbClr val="FFFFFF">
                    <a:lumMod val="65000"/>
                  </a:srgbClr>
                </a:solidFill>
              </a:rPr>
              <a:t>with even amount of white space</a:t>
            </a:r>
            <a:br>
              <a:rPr lang="en-US" sz="1400" dirty="0">
                <a:solidFill>
                  <a:srgbClr val="FFFFFF">
                    <a:lumMod val="65000"/>
                  </a:srgbClr>
                </a:solidFill>
              </a:rPr>
            </a:br>
            <a:r>
              <a:rPr lang="en-US" sz="1400" dirty="0">
                <a:solidFill>
                  <a:srgbClr val="FFFFFF">
                    <a:lumMod val="65000"/>
                  </a:srgbClr>
                </a:solidFill>
              </a:rPr>
              <a:t> between photos and header</a:t>
            </a:r>
          </a:p>
        </p:txBody>
      </p:sp>
      <p:sp>
        <p:nvSpPr>
          <p:cNvPr id="12" name="Rectangle 11"/>
          <p:cNvSpPr/>
          <p:nvPr/>
        </p:nvSpPr>
        <p:spPr>
          <a:xfrm>
            <a:off x="3851275" y="1455738"/>
            <a:ext cx="2286000" cy="183673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13" name="Rectangle 12"/>
          <p:cNvSpPr/>
          <p:nvPr/>
        </p:nvSpPr>
        <p:spPr>
          <a:xfrm>
            <a:off x="6226175" y="1455738"/>
            <a:ext cx="2917825" cy="183673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pic>
        <p:nvPicPr>
          <p:cNvPr id="14" name="Picture 6" descr="SNL_Stacked_Whit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533400"/>
            <a:ext cx="1524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SNL_Mott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27138" y="601663"/>
            <a:ext cx="5394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SNL_color_st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407988"/>
            <a:ext cx="15240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20646" y="3678173"/>
            <a:ext cx="7772400" cy="898198"/>
          </a:xfrm>
        </p:spPr>
        <p:txBody>
          <a:bodyPr/>
          <a:lstStyle>
            <a:lvl1pPr algn="r">
              <a:defRPr>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044352" y="4591567"/>
            <a:ext cx="5641337" cy="593737"/>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7" name="Rectangle 4"/>
          <p:cNvSpPr>
            <a:spLocks noGrp="1" noChangeArrowheads="1"/>
          </p:cNvSpPr>
          <p:nvPr>
            <p:ph type="dt" sz="half" idx="10"/>
          </p:nvPr>
        </p:nvSpPr>
        <p:spPr>
          <a:xfrm>
            <a:off x="6934200" y="5797550"/>
            <a:ext cx="1751013" cy="322263"/>
          </a:xfrm>
        </p:spPr>
        <p:txBody>
          <a:bodyPr/>
          <a:lstStyle>
            <a:lvl1pPr algn="r">
              <a:defRPr sz="1100" smtClean="0">
                <a:latin typeface="Calibri"/>
                <a:cs typeface="Calibri"/>
              </a:defRPr>
            </a:lvl1pPr>
          </a:lstStyle>
          <a:p>
            <a:pPr>
              <a:defRPr/>
            </a:pPr>
            <a:fld id="{1B03EC48-D25A-E144-83BD-0082DEBC3CE9}" type="datetime1">
              <a:rPr lang="en-US">
                <a:solidFill>
                  <a:srgbClr val="000000"/>
                </a:solidFill>
              </a:rPr>
              <a:pPr>
                <a:defRPr/>
              </a:pPr>
              <a:t>4/24/2015</a:t>
            </a:fld>
            <a:endParaRPr lang="en-US">
              <a:solidFill>
                <a:srgbClr val="000000"/>
              </a:solidFill>
            </a:endParaRPr>
          </a:p>
        </p:txBody>
      </p:sp>
      <p:sp>
        <p:nvSpPr>
          <p:cNvPr id="18" name="Rectangle 5"/>
          <p:cNvSpPr>
            <a:spLocks noGrp="1" noChangeArrowheads="1"/>
          </p:cNvSpPr>
          <p:nvPr>
            <p:ph type="ftr" sz="quarter" idx="11"/>
          </p:nvPr>
        </p:nvSpPr>
        <p:spPr/>
        <p:txBody>
          <a:bodyPr/>
          <a:lstStyle>
            <a:lvl1pPr algn="ctr">
              <a:defRPr sz="1400" dirty="0">
                <a:solidFill>
                  <a:srgbClr val="FFFFFF"/>
                </a:solidFill>
                <a:latin typeface="Calibri"/>
                <a:cs typeface="Calibri"/>
              </a:defRPr>
            </a:lvl1pPr>
          </a:lstStyle>
          <a:p>
            <a:pPr>
              <a:defRPr/>
            </a:pPr>
            <a:endParaRPr lang="en-US"/>
          </a:p>
        </p:txBody>
      </p:sp>
    </p:spTree>
    <p:extLst>
      <p:ext uri="{BB962C8B-B14F-4D97-AF65-F5344CB8AC3E}">
        <p14:creationId xmlns:p14="http://schemas.microsoft.com/office/powerpoint/2010/main" val="3346845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5" name="Rectangle 4"/>
          <p:cNvSpPr/>
          <p:nvPr/>
        </p:nvSpPr>
        <p:spPr>
          <a:xfrm>
            <a:off x="0" y="4040188"/>
            <a:ext cx="2484438" cy="2817812"/>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6" name="Rectangle 5"/>
          <p:cNvSpPr/>
          <p:nvPr/>
        </p:nvSpPr>
        <p:spPr>
          <a:xfrm>
            <a:off x="0" y="0"/>
            <a:ext cx="2484438" cy="893763"/>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7" name="Rectangle 6"/>
          <p:cNvSpPr/>
          <p:nvPr/>
        </p:nvSpPr>
        <p:spPr>
          <a:xfrm>
            <a:off x="8805863" y="0"/>
            <a:ext cx="338137" cy="6858000"/>
          </a:xfrm>
          <a:prstGeom prst="rect">
            <a:avLst/>
          </a:prstGeom>
          <a:solidFill>
            <a:srgbClr val="9D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8" name="TextBox 7"/>
          <p:cNvSpPr txBox="1"/>
          <p:nvPr/>
        </p:nvSpPr>
        <p:spPr>
          <a:xfrm>
            <a:off x="2703513" y="6264275"/>
            <a:ext cx="5562600" cy="287338"/>
          </a:xfrm>
          <a:prstGeom prst="rect">
            <a:avLst/>
          </a:prstGeom>
          <a:noFill/>
        </p:spPr>
        <p:txBody>
          <a:bodyPr>
            <a:spAutoFit/>
          </a:bodyPr>
          <a:lstStyle/>
          <a:p>
            <a:pPr defTabSz="457200">
              <a:defRPr/>
            </a:pPr>
            <a:r>
              <a:rPr lang="en-US" sz="950" baseline="30000" dirty="0">
                <a:solidFill>
                  <a:srgbClr val="000000"/>
                </a:solidFill>
                <a:ea typeface="ＭＳ Ｐゴシック" charset="0"/>
              </a:rPr>
              <a:t>Sandia National Laboratories is a multi-program laboratory managed and operated by Sandia Corporation, a wholly owned subsidiary of Lockheed Martin Corporation, for the U.S. Department of Energy’s National Nuclear Security Administration under contract DE-AC04-94AL85000. </a:t>
            </a:r>
          </a:p>
        </p:txBody>
      </p:sp>
      <p:sp>
        <p:nvSpPr>
          <p:cNvPr id="9" name="Rectangle 8"/>
          <p:cNvSpPr/>
          <p:nvPr/>
        </p:nvSpPr>
        <p:spPr>
          <a:xfrm>
            <a:off x="0" y="989013"/>
            <a:ext cx="1358900" cy="13954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sz="1100" dirty="0">
                <a:solidFill>
                  <a:srgbClr val="FFFFFF">
                    <a:lumMod val="65000"/>
                  </a:srgbClr>
                </a:solidFill>
              </a:rPr>
              <a:t>Photos placed in horizontal position </a:t>
            </a:r>
            <a:br>
              <a:rPr lang="en-US" sz="1100" dirty="0">
                <a:solidFill>
                  <a:srgbClr val="FFFFFF">
                    <a:lumMod val="65000"/>
                  </a:srgbClr>
                </a:solidFill>
              </a:rPr>
            </a:br>
            <a:r>
              <a:rPr lang="en-US" sz="1100" dirty="0">
                <a:solidFill>
                  <a:srgbClr val="FFFFFF">
                    <a:lumMod val="65000"/>
                  </a:srgbClr>
                </a:solidFill>
              </a:rPr>
              <a:t>with even amount of white space</a:t>
            </a:r>
            <a:br>
              <a:rPr lang="en-US" sz="1100" dirty="0">
                <a:solidFill>
                  <a:srgbClr val="FFFFFF">
                    <a:lumMod val="65000"/>
                  </a:srgbClr>
                </a:solidFill>
              </a:rPr>
            </a:br>
            <a:r>
              <a:rPr lang="en-US" sz="1100" dirty="0">
                <a:solidFill>
                  <a:srgbClr val="FFFFFF">
                    <a:lumMod val="65000"/>
                  </a:srgbClr>
                </a:solidFill>
              </a:rPr>
              <a:t> between photos and header</a:t>
            </a:r>
          </a:p>
        </p:txBody>
      </p:sp>
      <p:pic>
        <p:nvPicPr>
          <p:cNvPr id="10" name="Picture 6" descr="SNL_Stacked_Whi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88" y="4338638"/>
            <a:ext cx="1524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SNL_Mott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450" y="5157788"/>
            <a:ext cx="969963"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NNSAlogo_Black.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3838" y="5932488"/>
            <a:ext cx="10239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0" y="2484438"/>
            <a:ext cx="2484438" cy="146843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sz="1400" dirty="0">
                <a:solidFill>
                  <a:srgbClr val="FFFFFF">
                    <a:lumMod val="65000"/>
                  </a:srgbClr>
                </a:solidFill>
              </a:rPr>
              <a:t>Photos placed in horizontal position </a:t>
            </a:r>
            <a:br>
              <a:rPr lang="en-US" sz="1400" dirty="0">
                <a:solidFill>
                  <a:srgbClr val="FFFFFF">
                    <a:lumMod val="65000"/>
                  </a:srgbClr>
                </a:solidFill>
              </a:rPr>
            </a:br>
            <a:r>
              <a:rPr lang="en-US" sz="1400" dirty="0">
                <a:solidFill>
                  <a:srgbClr val="FFFFFF">
                    <a:lumMod val="65000"/>
                  </a:srgbClr>
                </a:solidFill>
              </a:rPr>
              <a:t>with even amount of white space</a:t>
            </a:r>
            <a:br>
              <a:rPr lang="en-US" sz="1400" dirty="0">
                <a:solidFill>
                  <a:srgbClr val="FFFFFF">
                    <a:lumMod val="65000"/>
                  </a:srgbClr>
                </a:solidFill>
              </a:rPr>
            </a:br>
            <a:r>
              <a:rPr lang="en-US" sz="1400" dirty="0">
                <a:solidFill>
                  <a:srgbClr val="FFFFFF">
                    <a:lumMod val="65000"/>
                  </a:srgbClr>
                </a:solidFill>
              </a:rPr>
              <a:t> between photos and header</a:t>
            </a:r>
          </a:p>
        </p:txBody>
      </p:sp>
      <p:sp>
        <p:nvSpPr>
          <p:cNvPr id="14" name="Rectangle 13"/>
          <p:cNvSpPr/>
          <p:nvPr/>
        </p:nvSpPr>
        <p:spPr>
          <a:xfrm>
            <a:off x="1471613" y="989013"/>
            <a:ext cx="1012825" cy="13954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000" dirty="0">
              <a:solidFill>
                <a:srgbClr val="FFFFFF">
                  <a:lumMod val="65000"/>
                </a:srgbClr>
              </a:solidFill>
            </a:endParaRPr>
          </a:p>
        </p:txBody>
      </p:sp>
      <p:sp>
        <p:nvSpPr>
          <p:cNvPr id="15" name="Rectangle 14"/>
          <p:cNvSpPr/>
          <p:nvPr/>
        </p:nvSpPr>
        <p:spPr>
          <a:xfrm>
            <a:off x="8693150" y="0"/>
            <a:ext cx="77788" cy="68580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pic>
        <p:nvPicPr>
          <p:cNvPr id="16" name="Picture 12" descr="NNSAlogo_Black.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0188" y="5921375"/>
            <a:ext cx="850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714502" y="1250965"/>
            <a:ext cx="5971187" cy="1233338"/>
          </a:xfrm>
        </p:spPr>
        <p:txBody>
          <a:bodyPr/>
          <a:lstStyle>
            <a:lvl1pPr algn="l">
              <a:lnSpc>
                <a:spcPts val="3800"/>
              </a:lnSpc>
              <a:defRPr>
                <a:solidFill>
                  <a:srgbClr val="9D8C7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714502" y="2588978"/>
            <a:ext cx="5641337" cy="593737"/>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7" name="Rectangle 4"/>
          <p:cNvSpPr>
            <a:spLocks noGrp="1" noChangeArrowheads="1"/>
          </p:cNvSpPr>
          <p:nvPr>
            <p:ph type="dt" sz="half" idx="10"/>
          </p:nvPr>
        </p:nvSpPr>
        <p:spPr>
          <a:xfrm>
            <a:off x="2714625" y="265113"/>
            <a:ext cx="2133600" cy="476250"/>
          </a:xfrm>
        </p:spPr>
        <p:txBody>
          <a:bodyPr/>
          <a:lstStyle>
            <a:lvl1pPr algn="l">
              <a:defRPr sz="1100" smtClean="0">
                <a:latin typeface="Calibri"/>
                <a:cs typeface="Calibri"/>
              </a:defRPr>
            </a:lvl1pPr>
          </a:lstStyle>
          <a:p>
            <a:pPr>
              <a:defRPr/>
            </a:pPr>
            <a:fld id="{B8DB56AA-2547-C84D-BD46-FC5478EAB43B}" type="datetime1">
              <a:rPr lang="en-US">
                <a:solidFill>
                  <a:srgbClr val="000000"/>
                </a:solidFill>
              </a:rPr>
              <a:pPr>
                <a:defRPr/>
              </a:pPr>
              <a:t>4/24/2015</a:t>
            </a:fld>
            <a:endParaRPr lang="en-US" dirty="0">
              <a:solidFill>
                <a:srgbClr val="000000"/>
              </a:solidFill>
            </a:endParaRPr>
          </a:p>
        </p:txBody>
      </p:sp>
      <p:sp>
        <p:nvSpPr>
          <p:cNvPr id="18" name="Rectangle 5"/>
          <p:cNvSpPr>
            <a:spLocks noGrp="1" noChangeArrowheads="1"/>
          </p:cNvSpPr>
          <p:nvPr>
            <p:ph type="ftr" sz="quarter" idx="11"/>
          </p:nvPr>
        </p:nvSpPr>
        <p:spPr>
          <a:xfrm>
            <a:off x="2708275" y="6519863"/>
            <a:ext cx="2895600" cy="284162"/>
          </a:xfrm>
        </p:spPr>
        <p:txBody>
          <a:bodyPr/>
          <a:lstStyle>
            <a:lvl1pPr algn="l">
              <a:defRPr sz="1400" dirty="0">
                <a:solidFill>
                  <a:schemeClr val="tx1"/>
                </a:solidFill>
                <a:latin typeface="Calibri"/>
                <a:cs typeface="Calibri"/>
              </a:defRPr>
            </a:lvl1pPr>
          </a:lstStyle>
          <a:p>
            <a:pPr>
              <a:defRPr/>
            </a:pPr>
            <a:endParaRPr lang="en-US">
              <a:solidFill>
                <a:srgbClr val="000000"/>
              </a:solidFill>
            </a:endParaRPr>
          </a:p>
        </p:txBody>
      </p:sp>
    </p:spTree>
    <p:extLst>
      <p:ext uri="{BB962C8B-B14F-4D97-AF65-F5344CB8AC3E}">
        <p14:creationId xmlns:p14="http://schemas.microsoft.com/office/powerpoint/2010/main" val="2370150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5" name="Rectangle 4"/>
          <p:cNvSpPr/>
          <p:nvPr/>
        </p:nvSpPr>
        <p:spPr>
          <a:xfrm>
            <a:off x="4572000" y="0"/>
            <a:ext cx="4572000" cy="2817813"/>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6" name="Rectangle 5"/>
          <p:cNvSpPr/>
          <p:nvPr/>
        </p:nvSpPr>
        <p:spPr>
          <a:xfrm>
            <a:off x="4572000" y="5964238"/>
            <a:ext cx="4572000" cy="893762"/>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7" name="Rectangle 6"/>
          <p:cNvSpPr/>
          <p:nvPr/>
        </p:nvSpPr>
        <p:spPr>
          <a:xfrm>
            <a:off x="4572000" y="2908300"/>
            <a:ext cx="1358900" cy="139541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sz="1100" dirty="0">
                <a:solidFill>
                  <a:srgbClr val="FFFFFF">
                    <a:lumMod val="65000"/>
                  </a:srgbClr>
                </a:solidFill>
              </a:rPr>
              <a:t>Photos placed in horizontal position </a:t>
            </a:r>
            <a:br>
              <a:rPr lang="en-US" sz="1100" dirty="0">
                <a:solidFill>
                  <a:srgbClr val="FFFFFF">
                    <a:lumMod val="65000"/>
                  </a:srgbClr>
                </a:solidFill>
              </a:rPr>
            </a:br>
            <a:r>
              <a:rPr lang="en-US" sz="1100" dirty="0">
                <a:solidFill>
                  <a:srgbClr val="FFFFFF">
                    <a:lumMod val="65000"/>
                  </a:srgbClr>
                </a:solidFill>
              </a:rPr>
              <a:t>with even amount of white space</a:t>
            </a:r>
            <a:br>
              <a:rPr lang="en-US" sz="1100" dirty="0">
                <a:solidFill>
                  <a:srgbClr val="FFFFFF">
                    <a:lumMod val="65000"/>
                  </a:srgbClr>
                </a:solidFill>
              </a:rPr>
            </a:br>
            <a:r>
              <a:rPr lang="en-US" sz="1100" dirty="0">
                <a:solidFill>
                  <a:srgbClr val="FFFFFF">
                    <a:lumMod val="65000"/>
                  </a:srgbClr>
                </a:solidFill>
              </a:rPr>
              <a:t> between photos and header</a:t>
            </a:r>
          </a:p>
        </p:txBody>
      </p:sp>
      <p:pic>
        <p:nvPicPr>
          <p:cNvPr id="8" name="Picture 6" descr="SNL_Stacked_Whi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2963" y="1489075"/>
            <a:ext cx="1524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4572000" y="4403725"/>
            <a:ext cx="4572000" cy="1468438"/>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sz="1400" dirty="0">
                <a:solidFill>
                  <a:srgbClr val="FFFFFF">
                    <a:lumMod val="65000"/>
                  </a:srgbClr>
                </a:solidFill>
              </a:rPr>
              <a:t>Photos placed in horizontal position </a:t>
            </a:r>
            <a:br>
              <a:rPr lang="en-US" sz="1400" dirty="0">
                <a:solidFill>
                  <a:srgbClr val="FFFFFF">
                    <a:lumMod val="65000"/>
                  </a:srgbClr>
                </a:solidFill>
              </a:rPr>
            </a:br>
            <a:r>
              <a:rPr lang="en-US" sz="1400" dirty="0">
                <a:solidFill>
                  <a:srgbClr val="FFFFFF">
                    <a:lumMod val="65000"/>
                  </a:srgbClr>
                </a:solidFill>
              </a:rPr>
              <a:t>with even amount of white space</a:t>
            </a:r>
            <a:br>
              <a:rPr lang="en-US" sz="1400" dirty="0">
                <a:solidFill>
                  <a:srgbClr val="FFFFFF">
                    <a:lumMod val="65000"/>
                  </a:srgbClr>
                </a:solidFill>
              </a:rPr>
            </a:br>
            <a:r>
              <a:rPr lang="en-US" sz="1400" dirty="0">
                <a:solidFill>
                  <a:srgbClr val="FFFFFF">
                    <a:lumMod val="65000"/>
                  </a:srgbClr>
                </a:solidFill>
              </a:rPr>
              <a:t> between photos and header</a:t>
            </a:r>
          </a:p>
        </p:txBody>
      </p:sp>
      <p:sp>
        <p:nvSpPr>
          <p:cNvPr id="10" name="Rectangle 9"/>
          <p:cNvSpPr/>
          <p:nvPr/>
        </p:nvSpPr>
        <p:spPr>
          <a:xfrm>
            <a:off x="6043613" y="2908300"/>
            <a:ext cx="3100387" cy="139541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000" dirty="0">
              <a:solidFill>
                <a:srgbClr val="FFFFFF">
                  <a:lumMod val="65000"/>
                </a:srgbClr>
              </a:solidFill>
            </a:endParaRPr>
          </a:p>
        </p:txBody>
      </p:sp>
      <p:sp>
        <p:nvSpPr>
          <p:cNvPr id="11" name="Rectangle 10"/>
          <p:cNvSpPr/>
          <p:nvPr/>
        </p:nvSpPr>
        <p:spPr>
          <a:xfrm rot="10800000">
            <a:off x="112713" y="0"/>
            <a:ext cx="338137" cy="6858000"/>
          </a:xfrm>
          <a:prstGeom prst="rect">
            <a:avLst/>
          </a:prstGeom>
          <a:solidFill>
            <a:srgbClr val="9D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12" name="TextBox 11"/>
          <p:cNvSpPr txBox="1"/>
          <p:nvPr/>
        </p:nvSpPr>
        <p:spPr>
          <a:xfrm>
            <a:off x="700088" y="6375400"/>
            <a:ext cx="3762375" cy="384175"/>
          </a:xfrm>
          <a:prstGeom prst="rect">
            <a:avLst/>
          </a:prstGeom>
          <a:noFill/>
        </p:spPr>
        <p:txBody>
          <a:bodyPr>
            <a:spAutoFit/>
          </a:bodyPr>
          <a:lstStyle/>
          <a:p>
            <a:pPr defTabSz="457200">
              <a:defRPr/>
            </a:pPr>
            <a:r>
              <a:rPr lang="en-US" sz="950" baseline="30000" dirty="0">
                <a:solidFill>
                  <a:srgbClr val="000000"/>
                </a:solidFill>
                <a:ea typeface="ＭＳ Ｐゴシック" charset="0"/>
              </a:rPr>
              <a:t>Sandia National Laboratories is a multi-program laboratory managed and operated by Sandia Corporation, a wholly owned subsidiary of Lockheed Martin Corporation, for the U.S. Department of Energy’s National Nuclear Security Administration under contract DE-AC04-94AL85000. </a:t>
            </a:r>
          </a:p>
        </p:txBody>
      </p:sp>
      <p:pic>
        <p:nvPicPr>
          <p:cNvPr id="13" name="Picture 13" descr="NNSAlogo_Blac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688" y="6051550"/>
            <a:ext cx="10239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rot="10800000">
            <a:off x="0" y="0"/>
            <a:ext cx="77788" cy="68580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pic>
        <p:nvPicPr>
          <p:cNvPr id="15" name="Picture 12" descr="NNSAlogo_Black.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8038" y="6040438"/>
            <a:ext cx="850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1" descr="SNL_motto_2 lines.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5863" y="1585913"/>
            <a:ext cx="1935162"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2418" y="1250965"/>
            <a:ext cx="3789515" cy="1233338"/>
          </a:xfrm>
        </p:spPr>
        <p:txBody>
          <a:bodyPr/>
          <a:lstStyle>
            <a:lvl1pPr algn="l">
              <a:lnSpc>
                <a:spcPts val="3800"/>
              </a:lnSpc>
              <a:defRPr>
                <a:solidFill>
                  <a:srgbClr val="9D8C7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2418" y="2588978"/>
            <a:ext cx="3586315" cy="1085555"/>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7" name="Rectangle 4"/>
          <p:cNvSpPr>
            <a:spLocks noGrp="1" noChangeArrowheads="1"/>
          </p:cNvSpPr>
          <p:nvPr>
            <p:ph type="dt" sz="half" idx="10"/>
          </p:nvPr>
        </p:nvSpPr>
        <p:spPr>
          <a:xfrm>
            <a:off x="673100" y="265113"/>
            <a:ext cx="1028700" cy="285750"/>
          </a:xfrm>
        </p:spPr>
        <p:txBody>
          <a:bodyPr/>
          <a:lstStyle>
            <a:lvl1pPr algn="l">
              <a:defRPr sz="1100" smtClean="0">
                <a:latin typeface="Calibri"/>
                <a:cs typeface="Calibri"/>
              </a:defRPr>
            </a:lvl1pPr>
          </a:lstStyle>
          <a:p>
            <a:pPr>
              <a:defRPr/>
            </a:pPr>
            <a:fld id="{3B659D50-85B1-2B4B-AF22-5692FFE3B427}" type="datetime1">
              <a:rPr lang="en-US">
                <a:solidFill>
                  <a:srgbClr val="000000"/>
                </a:solidFill>
              </a:rPr>
              <a:pPr>
                <a:defRPr/>
              </a:pPr>
              <a:t>4/24/2015</a:t>
            </a:fld>
            <a:endParaRPr lang="en-US" dirty="0">
              <a:solidFill>
                <a:srgbClr val="000000"/>
              </a:solidFill>
            </a:endParaRPr>
          </a:p>
        </p:txBody>
      </p:sp>
      <p:sp>
        <p:nvSpPr>
          <p:cNvPr id="18" name="Rectangle 5"/>
          <p:cNvSpPr>
            <a:spLocks noGrp="1" noChangeArrowheads="1"/>
          </p:cNvSpPr>
          <p:nvPr>
            <p:ph type="ftr" sz="quarter" idx="11"/>
          </p:nvPr>
        </p:nvSpPr>
        <p:spPr>
          <a:xfrm>
            <a:off x="4613275" y="6519863"/>
            <a:ext cx="2895600" cy="284162"/>
          </a:xfrm>
        </p:spPr>
        <p:txBody>
          <a:bodyPr/>
          <a:lstStyle>
            <a:lvl1pPr algn="l">
              <a:defRPr sz="1400" dirty="0">
                <a:solidFill>
                  <a:srgbClr val="FFFFFF"/>
                </a:solidFill>
                <a:latin typeface="Calibri"/>
                <a:cs typeface="Calibri"/>
              </a:defRPr>
            </a:lvl1pPr>
          </a:lstStyle>
          <a:p>
            <a:pPr>
              <a:defRPr/>
            </a:pPr>
            <a:endParaRPr lang="en-US"/>
          </a:p>
        </p:txBody>
      </p:sp>
      <p:pic>
        <p:nvPicPr>
          <p:cNvPr id="19" name="Picture 18" descr="z_30.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72000" y="4123946"/>
            <a:ext cx="4572000" cy="2175254"/>
          </a:xfrm>
          <a:prstGeom prst="rect">
            <a:avLst/>
          </a:prstGeom>
        </p:spPr>
      </p:pic>
    </p:spTree>
    <p:extLst>
      <p:ext uri="{BB962C8B-B14F-4D97-AF65-F5344CB8AC3E}">
        <p14:creationId xmlns:p14="http://schemas.microsoft.com/office/powerpoint/2010/main" val="352707079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22225" y="6167438"/>
            <a:ext cx="2133600" cy="476250"/>
          </a:xfrm>
        </p:spPr>
        <p:txBody>
          <a:bodyPr/>
          <a:lstStyle>
            <a:lvl1pPr>
              <a:defRPr smtClean="0">
                <a:latin typeface="Calibri"/>
                <a:cs typeface="Calibri"/>
              </a:defRPr>
            </a:lvl1pPr>
          </a:lstStyle>
          <a:p>
            <a:pPr>
              <a:defRPr/>
            </a:pPr>
            <a:fld id="{A2A8BF69-F537-E14D-8D9F-1C175A391C73}" type="datetime1">
              <a:rPr lang="en-US">
                <a:solidFill>
                  <a:srgbClr val="000000"/>
                </a:solidFill>
              </a:rPr>
              <a:pPr>
                <a:defRPr/>
              </a:pPr>
              <a:t>4/24/2015</a:t>
            </a:fld>
            <a:endParaRPr lang="en-US">
              <a:solidFill>
                <a:srgbClr val="000000"/>
              </a:solidFill>
            </a:endParaRPr>
          </a:p>
        </p:txBody>
      </p:sp>
      <p:sp>
        <p:nvSpPr>
          <p:cNvPr id="5" name="Rectangle 6"/>
          <p:cNvSpPr>
            <a:spLocks noGrp="1" noChangeArrowheads="1"/>
          </p:cNvSpPr>
          <p:nvPr>
            <p:ph type="sldNum" sz="quarter" idx="11"/>
          </p:nvPr>
        </p:nvSpPr>
        <p:spPr/>
        <p:txBody>
          <a:bodyPr/>
          <a:lstStyle>
            <a:lvl1pPr>
              <a:defRPr smtClean="0"/>
            </a:lvl1pPr>
          </a:lstStyle>
          <a:p>
            <a:pPr>
              <a:defRPr/>
            </a:pPr>
            <a:fld id="{1A954223-41FE-764F-AF47-58DA2BA87DEF}" type="slidenum">
              <a:rPr lang="en-US">
                <a:solidFill>
                  <a:srgbClr val="000000"/>
                </a:solidFill>
              </a:rPr>
              <a:pPr>
                <a:defRPr/>
              </a:pPr>
              <a:t>‹#›</a:t>
            </a:fld>
            <a:endParaRPr lang="en-US">
              <a:solidFill>
                <a:srgbClr val="000000"/>
              </a:solidFill>
            </a:endParaRPr>
          </a:p>
        </p:txBody>
      </p:sp>
      <p:sp>
        <p:nvSpPr>
          <p:cNvPr id="6" name="Rectangle 5"/>
          <p:cNvSpPr>
            <a:spLocks noGrp="1" noChangeArrowheads="1"/>
          </p:cNvSpPr>
          <p:nvPr>
            <p:ph type="ftr" sz="quarter" idx="12"/>
          </p:nvPr>
        </p:nvSpPr>
        <p:spPr/>
        <p:txBody>
          <a:bodyPr/>
          <a:lstStyle>
            <a:lvl1pPr algn="ctr">
              <a:defRPr sz="1400" dirty="0">
                <a:solidFill>
                  <a:srgbClr val="FFFFFF"/>
                </a:solidFill>
                <a:latin typeface="Calibri"/>
                <a:cs typeface="Calibri"/>
              </a:defRPr>
            </a:lvl1pPr>
          </a:lstStyle>
          <a:p>
            <a:pPr>
              <a:defRPr/>
            </a:pPr>
            <a:endParaRPr lang="en-US"/>
          </a:p>
        </p:txBody>
      </p:sp>
    </p:spTree>
    <p:extLst>
      <p:ext uri="{BB962C8B-B14F-4D97-AF65-F5344CB8AC3E}">
        <p14:creationId xmlns:p14="http://schemas.microsoft.com/office/powerpoint/2010/main" val="368254037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77FDABC-BE0A-3044-BD30-133804804C71}" type="datetime1">
              <a:rPr lang="en-US">
                <a:solidFill>
                  <a:srgbClr val="000000"/>
                </a:solidFill>
              </a:rPr>
              <a:pPr>
                <a:defRPr/>
              </a:pPr>
              <a:t>4/24/2015</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739CB5-0FDD-7B49-A769-B7B54D16ED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8570142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EBEFB67-C816-9745-B1A1-8DF849217908}" type="datetime1">
              <a:rPr lang="en-US">
                <a:solidFill>
                  <a:srgbClr val="000000"/>
                </a:solidFill>
              </a:rPr>
              <a:pPr>
                <a:defRPr/>
              </a:pPr>
              <a:t>4/24/2015</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BA3480-75C9-CB44-9617-14ABC6B11EF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2585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E8FF991-D11B-5A44-A1DB-A6C9DFE87F35}" type="datetime1">
              <a:rPr lang="en-US">
                <a:solidFill>
                  <a:srgbClr val="000000"/>
                </a:solidFill>
              </a:rPr>
              <a:pPr>
                <a:defRPr/>
              </a:pPr>
              <a:t>4/24/2015</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8AB1F25-1B82-DA49-A68B-D9D70C9C3D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25168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9D0153A-0F51-7140-94E7-2EFD3A5F8118}" type="datetime1">
              <a:rPr lang="en-US">
                <a:solidFill>
                  <a:srgbClr val="000000"/>
                </a:solidFill>
              </a:rPr>
              <a:pPr>
                <a:defRPr/>
              </a:pPr>
              <a:t>4/24/2015</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17B318-9131-5B4A-8CEC-F6FE2B81CB2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137681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FA26E9A-00C0-0046-8964-91D85AB28CF0}" type="datetime1">
              <a:rPr lang="en-US">
                <a:solidFill>
                  <a:srgbClr val="000000"/>
                </a:solidFill>
              </a:rPr>
              <a:pPr>
                <a:defRPr/>
              </a:pPr>
              <a:t>4/24/2015</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05B0B2F-E05C-1645-BB18-233FEDBD2CA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8619065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5BD3810-58DF-F64D-9039-868F4E3EE093}" type="datetime1">
              <a:rPr lang="en-US">
                <a:solidFill>
                  <a:srgbClr val="000000"/>
                </a:solidFill>
              </a:rPr>
              <a:pPr>
                <a:defRPr/>
              </a:pPr>
              <a:t>4/24/2015</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6E1AE0-D401-5D42-A727-55A508932D6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79159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E08978C-E6FC-1C4A-B79B-152C302870E4}" type="datetime1">
              <a:rPr lang="en-US">
                <a:solidFill>
                  <a:srgbClr val="000000"/>
                </a:solidFill>
              </a:rPr>
              <a:pPr>
                <a:defRPr/>
              </a:pPr>
              <a:t>4/24/2015</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A8003B-70EC-8440-865D-DB432AE94F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51780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6444093-1F8C-9D42-911B-53A31270BA37}" type="datetime1">
              <a:rPr lang="en-US">
                <a:solidFill>
                  <a:srgbClr val="000000"/>
                </a:solidFill>
              </a:rPr>
              <a:pPr>
                <a:defRPr/>
              </a:pPr>
              <a:t>4/24/2015</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882B13-18BB-D649-B5F7-913CDEB82A8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4744854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36769C0-D114-8B4F-83D6-366A11B65FED}" type="datetime1">
              <a:rPr lang="en-US">
                <a:solidFill>
                  <a:srgbClr val="000000"/>
                </a:solidFill>
              </a:rPr>
              <a:pPr>
                <a:defRPr/>
              </a:pPr>
              <a:t>4/24/2015</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9F5A39-162F-354E-809D-5BF5DAAD5BC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0824685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smtClean="0"/>
            </a:lvl1pPr>
          </a:lstStyle>
          <a:p>
            <a:pPr>
              <a:defRPr/>
            </a:pPr>
            <a:fld id="{47DEB420-EF08-6A43-A63A-C3F2FE999489}" type="datetime1">
              <a:rPr lang="en-US">
                <a:solidFill>
                  <a:srgbClr val="000000"/>
                </a:solidFill>
              </a:rPr>
              <a:pPr>
                <a:defRPr/>
              </a:pPr>
              <a:t>4/24/2015</a:t>
            </a:fld>
            <a:endParaRPr lang="en-US">
              <a:solidFill>
                <a:srgbClr val="000000"/>
              </a:solidFill>
            </a:endParaRPr>
          </a:p>
        </p:txBody>
      </p:sp>
      <p:sp>
        <p:nvSpPr>
          <p:cNvPr id="7" name="Footer Placeholder 6"/>
          <p:cNvSpPr>
            <a:spLocks noGrp="1"/>
          </p:cNvSpPr>
          <p:nvPr>
            <p:ph type="ftr" sz="quarter" idx="11"/>
          </p:nvPr>
        </p:nvSpPr>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smtClean="0"/>
            </a:lvl1pPr>
          </a:lstStyle>
          <a:p>
            <a:pPr>
              <a:defRPr/>
            </a:pPr>
            <a:fld id="{4C14AB46-447C-1446-80A0-31B1CC4E31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041630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no Text Box">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654255" y="276511"/>
            <a:ext cx="7019636" cy="704275"/>
          </a:xfrm>
          <a:prstGeom prst="rect">
            <a:avLst/>
          </a:prstGeom>
        </p:spPr>
        <p:txBody>
          <a:bodyPr lIns="0" tIns="0" rIns="0" bIns="0" anchor="b">
            <a:noAutofit/>
          </a:bodyPr>
          <a:lstStyle>
            <a:lvl1pPr algn="l">
              <a:defRPr sz="2200" b="1">
                <a:latin typeface="Arial"/>
                <a:cs typeface="Arial"/>
              </a:defRPr>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3129851" y="6676612"/>
            <a:ext cx="2895600" cy="92333"/>
          </a:xfrm>
          <a:prstGeom prst="rect">
            <a:avLst/>
          </a:prstGeom>
        </p:spPr>
        <p:txBody>
          <a:bodyPr vert="horz" wrap="square" lIns="0" tIns="0" rIns="0" bIns="0" rtlCol="0" anchor="b" anchorCtr="0">
            <a:spAutoFit/>
          </a:bodyPr>
          <a:lstStyle>
            <a:lvl1pPr marL="0" algn="ctr" defTabSz="452580" rtl="0" eaLnBrk="1" latinLnBrk="0" hangingPunct="1">
              <a:defRPr lang="en-US" sz="600" b="1" i="0" kern="1200" dirty="0" smtClean="0">
                <a:solidFill>
                  <a:srgbClr val="000000"/>
                </a:solidFill>
                <a:latin typeface="Arial"/>
                <a:ea typeface="+mn-ea"/>
                <a:cs typeface="Arial"/>
              </a:defRPr>
            </a:lvl1pPr>
          </a:lstStyle>
          <a:p>
            <a:r>
              <a:rPr/>
              <a:t>Author—NIC Review, December 2009</a:t>
            </a:r>
          </a:p>
        </p:txBody>
      </p:sp>
      <p:sp>
        <p:nvSpPr>
          <p:cNvPr id="6" name="Slide Number Placeholder 5"/>
          <p:cNvSpPr>
            <a:spLocks noGrp="1"/>
          </p:cNvSpPr>
          <p:nvPr>
            <p:ph type="sldNum" sz="quarter" idx="12"/>
          </p:nvPr>
        </p:nvSpPr>
        <p:spPr>
          <a:xfrm>
            <a:off x="8741234" y="6678282"/>
            <a:ext cx="207820" cy="92333"/>
          </a:xfrm>
          <a:prstGeom prst="rect">
            <a:avLst/>
          </a:prstGeom>
        </p:spPr>
        <p:txBody>
          <a:bodyPr wrap="square" lIns="0" tIns="0" rIns="0" bIns="0" anchor="b" anchorCtr="0">
            <a:spAutoFit/>
          </a:bodyPr>
          <a:lstStyle>
            <a:lvl1pPr algn="r">
              <a:defRPr sz="600" b="1" i="0">
                <a:solidFill>
                  <a:srgbClr val="000000"/>
                </a:solidFill>
                <a:latin typeface="Arial"/>
                <a:cs typeface="Arial"/>
              </a:defRPr>
            </a:lvl1pPr>
          </a:lstStyle>
          <a:p>
            <a:fld id="{78DCE5C6-CC67-AD46-BF96-E669D4601726}" type="slidenum">
              <a:rPr lang="en-US" smtClean="0"/>
              <a:pPr/>
              <a:t>‹#›</a:t>
            </a:fld>
            <a:endParaRPr lang="en-US" dirty="0"/>
          </a:p>
        </p:txBody>
      </p:sp>
      <p:sp>
        <p:nvSpPr>
          <p:cNvPr id="4" name="Date Placeholder 3"/>
          <p:cNvSpPr>
            <a:spLocks noGrp="1"/>
          </p:cNvSpPr>
          <p:nvPr>
            <p:ph type="dt" sz="half" idx="10"/>
          </p:nvPr>
        </p:nvSpPr>
        <p:spPr>
          <a:xfrm>
            <a:off x="203711" y="6678012"/>
            <a:ext cx="2133600" cy="92333"/>
          </a:xfrm>
          <a:prstGeom prst="rect">
            <a:avLst/>
          </a:prstGeom>
        </p:spPr>
        <p:txBody>
          <a:bodyPr vert="horz" wrap="square" lIns="0" tIns="0" rIns="0" bIns="0" rtlCol="0" anchor="b" anchorCtr="0">
            <a:spAutoFit/>
          </a:bodyPr>
          <a:lstStyle>
            <a:lvl1pPr marL="0" algn="l" defTabSz="452580" rtl="0" eaLnBrk="1" latinLnBrk="0" hangingPunct="1">
              <a:defRPr lang="en-US" sz="600" b="1" i="0" kern="1200" smtClean="0">
                <a:solidFill>
                  <a:srgbClr val="000000"/>
                </a:solidFill>
                <a:latin typeface="Arial"/>
                <a:ea typeface="+mn-ea"/>
                <a:cs typeface="Arial"/>
              </a:defRPr>
            </a:lvl1pPr>
          </a:lstStyle>
          <a:p>
            <a:r>
              <a:t>NIF-0000-00000s2.ppt </a:t>
            </a:r>
            <a:endParaRPr dirty="0"/>
          </a:p>
        </p:txBody>
      </p:sp>
    </p:spTree>
    <p:extLst>
      <p:ext uri="{BB962C8B-B14F-4D97-AF65-F5344CB8AC3E}">
        <p14:creationId xmlns:p14="http://schemas.microsoft.com/office/powerpoint/2010/main" val="1527763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457200">
              <a:defRPr/>
            </a:pPr>
            <a:fld id="{C275F5FC-EB1D-E24E-94BE-F35347655D74}" type="datetime1">
              <a:rPr lang="en-US">
                <a:solidFill>
                  <a:srgbClr val="000000"/>
                </a:solidFill>
              </a:rPr>
              <a:pPr defTabSz="457200">
                <a:defRPr/>
              </a:pPr>
              <a:t>4/24/2015</a:t>
            </a:fld>
            <a:endParaRPr lang="en-US" dirty="0">
              <a:solidFill>
                <a:srgbClr val="000000"/>
              </a:solidFill>
            </a:endParaRPr>
          </a:p>
        </p:txBody>
      </p:sp>
      <p:sp>
        <p:nvSpPr>
          <p:cNvPr id="4" name="Footer Placeholder 3"/>
          <p:cNvSpPr>
            <a:spLocks noGrp="1"/>
          </p:cNvSpPr>
          <p:nvPr>
            <p:ph type="ftr" sz="quarter" idx="11"/>
          </p:nvPr>
        </p:nvSpPr>
        <p:spPr/>
        <p:txBody>
          <a:bodyPr/>
          <a:lstStyle/>
          <a:p>
            <a:pPr defTabSz="457200">
              <a:defRPr/>
            </a:pPr>
            <a:endParaRPr lang="en-US"/>
          </a:p>
        </p:txBody>
      </p:sp>
      <p:sp>
        <p:nvSpPr>
          <p:cNvPr id="5" name="Slide Number Placeholder 4"/>
          <p:cNvSpPr>
            <a:spLocks noGrp="1"/>
          </p:cNvSpPr>
          <p:nvPr>
            <p:ph type="sldNum" sz="quarter" idx="12"/>
          </p:nvPr>
        </p:nvSpPr>
        <p:spPr/>
        <p:txBody>
          <a:bodyPr/>
          <a:lstStyle/>
          <a:p>
            <a:pPr defTabSz="457200">
              <a:defRPr/>
            </a:pPr>
            <a:fld id="{1159251C-33DE-7B4C-AEF1-723C6486EA04}" type="slidenum">
              <a:rPr lang="en-US">
                <a:solidFill>
                  <a:srgbClr val="000000"/>
                </a:solidFill>
              </a:rPr>
              <a:pPr defTabSz="457200">
                <a:defRPr/>
              </a:pPr>
              <a:t>‹#›</a:t>
            </a:fld>
            <a:endParaRPr lang="en-US" dirty="0">
              <a:solidFill>
                <a:srgbClr val="000000"/>
              </a:solidFill>
            </a:endParaRPr>
          </a:p>
        </p:txBody>
      </p:sp>
    </p:spTree>
    <p:extLst>
      <p:ext uri="{BB962C8B-B14F-4D97-AF65-F5344CB8AC3E}">
        <p14:creationId xmlns:p14="http://schemas.microsoft.com/office/powerpoint/2010/main" val="32853228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862350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946833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002814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454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8014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07432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04131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60948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381024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422174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27025"/>
            <a:ext cx="1943100" cy="6149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27025"/>
            <a:ext cx="5676900" cy="6149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394415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dirty="0"/>
          </a:p>
        </p:txBody>
      </p:sp>
    </p:spTree>
    <p:extLst>
      <p:ext uri="{BB962C8B-B14F-4D97-AF65-F5344CB8AC3E}">
        <p14:creationId xmlns:p14="http://schemas.microsoft.com/office/powerpoint/2010/main" val="386537634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Title Placeholder 1"/>
          <p:cNvSpPr>
            <a:spLocks noGrp="1"/>
          </p:cNvSpPr>
          <p:nvPr>
            <p:ph type="title"/>
          </p:nvPr>
        </p:nvSpPr>
        <p:spPr>
          <a:xfrm>
            <a:off x="457200" y="220136"/>
            <a:ext cx="8229600" cy="1251062"/>
          </a:xfrm>
          <a:prstGeom prst="rect">
            <a:avLst/>
          </a:prstGeom>
          <a:effectLst/>
        </p:spPr>
        <p:txBody>
          <a:bodyPr vert="horz" lIns="91440" rIns="45720" rtlCol="0" anchor="b" anchorCtr="0">
            <a:noAutofit/>
            <a:scene3d>
              <a:camera prst="orthographicFront"/>
              <a:lightRig rig="threePt" dir="t">
                <a:rot lat="0" lon="0" rev="4800000"/>
              </a:lightRig>
            </a:scene3d>
            <a:sp3d prstMaterial="matte"/>
          </a:bodyPr>
          <a:lstStyle/>
          <a:p>
            <a:r>
              <a:rPr kumimoji="0" lang="en-US" smtClean="0"/>
              <a:t>Click to edit Master title style</a:t>
            </a:r>
            <a:endParaRPr kumimoji="0" lang="en-US" dirty="0"/>
          </a:p>
        </p:txBody>
      </p:sp>
    </p:spTree>
    <p:extLst>
      <p:ext uri="{BB962C8B-B14F-4D97-AF65-F5344CB8AC3E}">
        <p14:creationId xmlns:p14="http://schemas.microsoft.com/office/powerpoint/2010/main" val="428819685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ex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654255" y="276496"/>
            <a:ext cx="7019636" cy="704275"/>
          </a:xfrm>
          <a:prstGeom prst="rect">
            <a:avLst/>
          </a:prstGeom>
        </p:spPr>
        <p:txBody>
          <a:bodyPr lIns="0" tIns="0" rIns="0" bIns="0" anchor="b">
            <a:noAutofit/>
          </a:bodyPr>
          <a:lstStyle>
            <a:lvl1pPr algn="l">
              <a:defRPr sz="2200" b="1">
                <a:latin typeface="Arial"/>
                <a:cs typeface="Aria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663250" y="1417109"/>
            <a:ext cx="7835187" cy="4748406"/>
          </a:xfrm>
          <a:prstGeom prst="rect">
            <a:avLst/>
          </a:prstGeom>
        </p:spPr>
        <p:txBody>
          <a:bodyPr lIns="83119" tIns="41559" rIns="83119" bIns="41559"/>
          <a:lstStyle>
            <a:lvl1pPr marL="154405" indent="-154405">
              <a:defRPr sz="1600" b="1" i="0">
                <a:latin typeface="Arial"/>
                <a:cs typeface="Arial"/>
              </a:defRPr>
            </a:lvl1pPr>
            <a:lvl2pPr marL="648328" indent="-282604">
              <a:spcBef>
                <a:spcPts val="273"/>
              </a:spcBef>
              <a:buFont typeface="Arial"/>
              <a:buChar char="—"/>
              <a:defRPr sz="1600" b="1" i="0">
                <a:latin typeface="Arial"/>
                <a:cs typeface="Arial"/>
              </a:defRPr>
            </a:lvl2pPr>
            <a:lvl3pPr marL="1063923">
              <a:buFont typeface="Lucida Grande"/>
              <a:buChar char="–"/>
              <a:defRPr sz="1600" b="1" i="0">
                <a:latin typeface="Arial"/>
                <a:cs typeface="Arial"/>
              </a:defRPr>
            </a:lvl3pPr>
            <a:lvl4pPr>
              <a:defRPr sz="1600" b="1" i="0">
                <a:latin typeface="Arial"/>
                <a:cs typeface="Arial"/>
              </a:defRPr>
            </a:lvl4pPr>
            <a:lvl5pPr>
              <a:buNone/>
              <a:defRPr sz="1600" b="1"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a:xfrm>
            <a:off x="3129851" y="6676612"/>
            <a:ext cx="2895600" cy="92333"/>
          </a:xfrm>
          <a:prstGeom prst="rect">
            <a:avLst/>
          </a:prstGeom>
        </p:spPr>
        <p:txBody>
          <a:bodyPr vert="horz" wrap="square" lIns="0" tIns="0" rIns="0" bIns="0" rtlCol="0" anchor="b" anchorCtr="0">
            <a:spAutoFit/>
          </a:bodyPr>
          <a:lstStyle>
            <a:lvl1pPr marL="0" algn="ctr" defTabSz="457154" rtl="0" eaLnBrk="1" latinLnBrk="0" hangingPunct="1">
              <a:defRPr lang="en-US" sz="600" b="1" i="0" kern="1200" dirty="0" smtClean="0">
                <a:solidFill>
                  <a:srgbClr val="000000"/>
                </a:solidFill>
                <a:latin typeface="Arial"/>
                <a:ea typeface="+mn-ea"/>
                <a:cs typeface="Arial"/>
              </a:defRPr>
            </a:lvl1pPr>
          </a:lstStyle>
          <a:p>
            <a:r>
              <a:rPr lang="da-DK"/>
              <a:t>Laser Preparation Shot Concept Design Review – 7/23/14</a:t>
            </a:r>
          </a:p>
        </p:txBody>
      </p:sp>
      <p:sp>
        <p:nvSpPr>
          <p:cNvPr id="6" name="Slide Number Placeholder 5"/>
          <p:cNvSpPr>
            <a:spLocks noGrp="1"/>
          </p:cNvSpPr>
          <p:nvPr>
            <p:ph type="sldNum" sz="quarter" idx="12"/>
          </p:nvPr>
        </p:nvSpPr>
        <p:spPr>
          <a:xfrm>
            <a:off x="8741234" y="6678278"/>
            <a:ext cx="207820" cy="92333"/>
          </a:xfrm>
          <a:prstGeom prst="rect">
            <a:avLst/>
          </a:prstGeom>
        </p:spPr>
        <p:txBody>
          <a:bodyPr wrap="square" lIns="0" tIns="0" rIns="0" bIns="0" anchor="b" anchorCtr="0">
            <a:spAutoFit/>
          </a:bodyPr>
          <a:lstStyle>
            <a:lvl1pPr algn="r">
              <a:defRPr sz="600" b="1" i="0">
                <a:solidFill>
                  <a:srgbClr val="000000"/>
                </a:solidFill>
                <a:latin typeface="Arial"/>
                <a:cs typeface="Arial"/>
              </a:defRPr>
            </a:lvl1pPr>
          </a:lstStyle>
          <a:p>
            <a:fld id="{78DCE5C6-CC67-AD46-BF96-E669D4601726}" type="slidenum">
              <a:rPr lang="en-US" smtClean="0"/>
              <a:pPr/>
              <a:t>‹#›</a:t>
            </a:fld>
            <a:endParaRPr lang="en-US" dirty="0"/>
          </a:p>
        </p:txBody>
      </p:sp>
      <p:sp>
        <p:nvSpPr>
          <p:cNvPr id="4" name="Date Placeholder 3"/>
          <p:cNvSpPr>
            <a:spLocks noGrp="1"/>
          </p:cNvSpPr>
          <p:nvPr>
            <p:ph type="dt" sz="half" idx="10"/>
          </p:nvPr>
        </p:nvSpPr>
        <p:spPr>
          <a:xfrm>
            <a:off x="203711" y="6678008"/>
            <a:ext cx="2133600" cy="92333"/>
          </a:xfrm>
          <a:prstGeom prst="rect">
            <a:avLst/>
          </a:prstGeom>
        </p:spPr>
        <p:txBody>
          <a:bodyPr vert="horz" wrap="square" lIns="0" tIns="0" rIns="0" bIns="0" rtlCol="0" anchor="b" anchorCtr="0">
            <a:spAutoFit/>
          </a:bodyPr>
          <a:lstStyle>
            <a:lvl1pPr marL="0" algn="l" defTabSz="457154" rtl="0" eaLnBrk="1" latinLnBrk="0" hangingPunct="1">
              <a:defRPr lang="en-US" sz="600" b="1" i="0" kern="1200" smtClean="0">
                <a:solidFill>
                  <a:srgbClr val="000000"/>
                </a:solidFill>
                <a:latin typeface="Arial"/>
                <a:ea typeface="+mn-ea"/>
                <a:cs typeface="Arial"/>
              </a:defRPr>
            </a:lvl1pPr>
          </a:lstStyle>
          <a:p>
            <a:r>
              <a:t>NIF-0000-00000s2.ppt </a:t>
            </a:r>
            <a:endParaRPr dirty="0"/>
          </a:p>
        </p:txBody>
      </p:sp>
    </p:spTree>
    <p:extLst>
      <p:ext uri="{BB962C8B-B14F-4D97-AF65-F5344CB8AC3E}">
        <p14:creationId xmlns:p14="http://schemas.microsoft.com/office/powerpoint/2010/main" val="36577673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Title with left-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800"/>
              </a:lnSpc>
              <a:defRPr>
                <a:effectLst/>
              </a:defRPr>
            </a:lvl1pPr>
          </a:lstStyle>
          <a:p>
            <a:r>
              <a:rPr lang="en-US" smtClean="0"/>
              <a:t>Click to edit Master title style</a:t>
            </a:r>
            <a:endParaRPr lang="en-US" dirty="0"/>
          </a:p>
        </p:txBody>
      </p:sp>
      <p:sp>
        <p:nvSpPr>
          <p:cNvPr id="4" name="Content Placeholder 2"/>
          <p:cNvSpPr>
            <a:spLocks noGrp="1"/>
          </p:cNvSpPr>
          <p:nvPr>
            <p:ph idx="1"/>
          </p:nvPr>
        </p:nvSpPr>
        <p:spPr>
          <a:xfrm>
            <a:off x="457200" y="1566863"/>
            <a:ext cx="3968496"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extLst>
      <p:ext uri="{BB962C8B-B14F-4D97-AF65-F5344CB8AC3E}">
        <p14:creationId xmlns:p14="http://schemas.microsoft.com/office/powerpoint/2010/main" val="35312781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theme" Target="../theme/theme2.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2.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1.jpeg"/><Relationship Id="rId2" Type="http://schemas.openxmlformats.org/officeDocument/2006/relationships/slideLayout" Target="../slideLayouts/slideLayout37.xml"/><Relationship Id="rId16" Type="http://schemas.openxmlformats.org/officeDocument/2006/relationships/theme" Target="../theme/theme3.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327025"/>
            <a:ext cx="6094413" cy="4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295400"/>
            <a:ext cx="7772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Text Box 4"/>
          <p:cNvSpPr txBox="1">
            <a:spLocks noChangeArrowheads="1"/>
          </p:cNvSpPr>
          <p:nvPr/>
        </p:nvSpPr>
        <p:spPr bwMode="auto">
          <a:xfrm>
            <a:off x="8610600" y="6597650"/>
            <a:ext cx="457200" cy="214313"/>
          </a:xfrm>
          <a:prstGeom prst="rect">
            <a:avLst/>
          </a:prstGeom>
          <a:noFill/>
          <a:ln w="9525">
            <a:noFill/>
            <a:miter lim="800000"/>
            <a:headEnd/>
            <a:tailEnd/>
          </a:ln>
          <a:effectLst/>
        </p:spPr>
        <p:txBody>
          <a:bodyPr>
            <a:spAutoFit/>
          </a:bodyPr>
          <a:lstStyle/>
          <a:p>
            <a:pPr algn="r" eaLnBrk="0" hangingPunct="0">
              <a:spcBef>
                <a:spcPct val="50000"/>
              </a:spcBef>
              <a:defRPr/>
            </a:pPr>
            <a:fld id="{3623C91B-3ABF-4CCC-B0E9-482B58B3A76E}" type="slidenum">
              <a:rPr lang="en-US" sz="800">
                <a:latin typeface="Arial" charset="0"/>
              </a:rPr>
              <a:pPr algn="r" eaLnBrk="0" hangingPunct="0">
                <a:spcBef>
                  <a:spcPct val="50000"/>
                </a:spcBef>
                <a:defRPr/>
              </a:pPr>
              <a:t>‹#›</a:t>
            </a:fld>
            <a:endParaRPr lang="en-US" sz="800" dirty="0">
              <a:latin typeface="Arial" charset="0"/>
            </a:endParaRPr>
          </a:p>
        </p:txBody>
      </p:sp>
      <p:sp>
        <p:nvSpPr>
          <p:cNvPr id="3077" name="Rectangle 5"/>
          <p:cNvSpPr>
            <a:spLocks noChangeArrowheads="1"/>
          </p:cNvSpPr>
          <p:nvPr/>
        </p:nvSpPr>
        <p:spPr bwMode="auto">
          <a:xfrm>
            <a:off x="0" y="1120775"/>
            <a:ext cx="9144000" cy="98425"/>
          </a:xfrm>
          <a:prstGeom prst="rect">
            <a:avLst/>
          </a:prstGeom>
          <a:gradFill rotWithShape="0">
            <a:gsLst>
              <a:gs pos="0">
                <a:srgbClr val="FFFFFF"/>
              </a:gs>
              <a:gs pos="100000">
                <a:srgbClr val="000066"/>
              </a:gs>
            </a:gsLst>
            <a:lin ang="0" scaled="1"/>
          </a:gradFill>
          <a:ln w="9525">
            <a:noFill/>
            <a:miter lim="800000"/>
            <a:headEnd/>
            <a:tailEnd/>
          </a:ln>
          <a:effectLst/>
        </p:spPr>
        <p:txBody>
          <a:bodyPr wrap="none" anchor="ctr"/>
          <a:lstStyle/>
          <a:p>
            <a:pPr eaLnBrk="0" hangingPunct="0">
              <a:defRPr/>
            </a:pPr>
            <a:endParaRPr lang="en-US" dirty="0"/>
          </a:p>
        </p:txBody>
      </p:sp>
      <p:pic>
        <p:nvPicPr>
          <p:cNvPr id="1030" name="Picture 7" descr="DOE11"/>
          <p:cNvPicPr>
            <a:picLocks noChangeAspect="1" noChangeArrowheads="1"/>
          </p:cNvPicPr>
          <p:nvPr/>
        </p:nvPicPr>
        <p:blipFill>
          <a:blip r:embed="rId17" cstate="print"/>
          <a:srcRect/>
          <a:stretch>
            <a:fillRect/>
          </a:stretch>
        </p:blipFill>
        <p:spPr bwMode="auto">
          <a:xfrm>
            <a:off x="152400" y="266700"/>
            <a:ext cx="685800" cy="685800"/>
          </a:xfrm>
          <a:prstGeom prst="rect">
            <a:avLst/>
          </a:prstGeom>
          <a:noFill/>
          <a:ln w="9525">
            <a:noFill/>
            <a:miter lim="800000"/>
            <a:headEnd/>
            <a:tailEnd/>
          </a:ln>
        </p:spPr>
      </p:pic>
      <p:pic>
        <p:nvPicPr>
          <p:cNvPr id="1031" name="Picture 10" descr="DP-NNSA_AltEmbossedLo#5DE6F-11-17-2008"/>
          <p:cNvPicPr>
            <a:picLocks noChangeAspect="1" noChangeArrowheads="1"/>
          </p:cNvPicPr>
          <p:nvPr/>
        </p:nvPicPr>
        <p:blipFill>
          <a:blip r:embed="rId18" cstate="print"/>
          <a:srcRect/>
          <a:stretch>
            <a:fillRect/>
          </a:stretch>
        </p:blipFill>
        <p:spPr bwMode="auto">
          <a:xfrm>
            <a:off x="7467600" y="290513"/>
            <a:ext cx="1447800" cy="720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hf sldNum="0" hdr="0" dt="0"/>
  <p:txStyles>
    <p:titleStyle>
      <a:lvl1pPr algn="ctr" rtl="0" eaLnBrk="0" fontAlgn="base" hangingPunct="0">
        <a:lnSpc>
          <a:spcPct val="90000"/>
        </a:lnSpc>
        <a:spcBef>
          <a:spcPct val="0"/>
        </a:spcBef>
        <a:spcAft>
          <a:spcPct val="0"/>
        </a:spcAft>
        <a:defRPr sz="2400" b="1">
          <a:solidFill>
            <a:schemeClr val="tx2"/>
          </a:solidFill>
          <a:latin typeface="+mj-lt"/>
          <a:ea typeface="+mj-ea"/>
          <a:cs typeface="+mj-cs"/>
        </a:defRPr>
      </a:lvl1pPr>
      <a:lvl2pPr algn="ctr" rtl="0" eaLnBrk="0" fontAlgn="base" hangingPunct="0">
        <a:lnSpc>
          <a:spcPct val="90000"/>
        </a:lnSpc>
        <a:spcBef>
          <a:spcPct val="0"/>
        </a:spcBef>
        <a:spcAft>
          <a:spcPct val="0"/>
        </a:spcAft>
        <a:defRPr sz="2400" b="1">
          <a:solidFill>
            <a:schemeClr val="tx2"/>
          </a:solidFill>
          <a:latin typeface="Arial" charset="0"/>
        </a:defRPr>
      </a:lvl2pPr>
      <a:lvl3pPr algn="ctr" rtl="0" eaLnBrk="0" fontAlgn="base" hangingPunct="0">
        <a:lnSpc>
          <a:spcPct val="90000"/>
        </a:lnSpc>
        <a:spcBef>
          <a:spcPct val="0"/>
        </a:spcBef>
        <a:spcAft>
          <a:spcPct val="0"/>
        </a:spcAft>
        <a:defRPr sz="2400" b="1">
          <a:solidFill>
            <a:schemeClr val="tx2"/>
          </a:solidFill>
          <a:latin typeface="Arial" charset="0"/>
        </a:defRPr>
      </a:lvl3pPr>
      <a:lvl4pPr algn="ctr" rtl="0" eaLnBrk="0" fontAlgn="base" hangingPunct="0">
        <a:lnSpc>
          <a:spcPct val="90000"/>
        </a:lnSpc>
        <a:spcBef>
          <a:spcPct val="0"/>
        </a:spcBef>
        <a:spcAft>
          <a:spcPct val="0"/>
        </a:spcAft>
        <a:defRPr sz="2400" b="1">
          <a:solidFill>
            <a:schemeClr val="tx2"/>
          </a:solidFill>
          <a:latin typeface="Arial" charset="0"/>
        </a:defRPr>
      </a:lvl4pPr>
      <a:lvl5pPr algn="ctr" rtl="0" eaLnBrk="0" fontAlgn="base" hangingPunct="0">
        <a:lnSpc>
          <a:spcPct val="90000"/>
        </a:lnSpc>
        <a:spcBef>
          <a:spcPct val="0"/>
        </a:spcBef>
        <a:spcAft>
          <a:spcPct val="0"/>
        </a:spcAft>
        <a:defRPr sz="2400" b="1">
          <a:solidFill>
            <a:schemeClr val="tx2"/>
          </a:solidFill>
          <a:latin typeface="Arial" charset="0"/>
        </a:defRPr>
      </a:lvl5pPr>
      <a:lvl6pPr marL="457200" algn="ctr" rtl="0" eaLnBrk="0" fontAlgn="base" hangingPunct="0">
        <a:lnSpc>
          <a:spcPct val="90000"/>
        </a:lnSpc>
        <a:spcBef>
          <a:spcPct val="0"/>
        </a:spcBef>
        <a:spcAft>
          <a:spcPct val="0"/>
        </a:spcAft>
        <a:defRPr sz="2400" b="1">
          <a:solidFill>
            <a:schemeClr val="tx2"/>
          </a:solidFill>
          <a:latin typeface="Arial" charset="0"/>
        </a:defRPr>
      </a:lvl6pPr>
      <a:lvl7pPr marL="914400" algn="ctr" rtl="0" eaLnBrk="0" fontAlgn="base" hangingPunct="0">
        <a:lnSpc>
          <a:spcPct val="90000"/>
        </a:lnSpc>
        <a:spcBef>
          <a:spcPct val="0"/>
        </a:spcBef>
        <a:spcAft>
          <a:spcPct val="0"/>
        </a:spcAft>
        <a:defRPr sz="2400" b="1">
          <a:solidFill>
            <a:schemeClr val="tx2"/>
          </a:solidFill>
          <a:latin typeface="Arial" charset="0"/>
        </a:defRPr>
      </a:lvl7pPr>
      <a:lvl8pPr marL="1371600" algn="ctr" rtl="0" eaLnBrk="0" fontAlgn="base" hangingPunct="0">
        <a:lnSpc>
          <a:spcPct val="90000"/>
        </a:lnSpc>
        <a:spcBef>
          <a:spcPct val="0"/>
        </a:spcBef>
        <a:spcAft>
          <a:spcPct val="0"/>
        </a:spcAft>
        <a:defRPr sz="2400" b="1">
          <a:solidFill>
            <a:schemeClr val="tx2"/>
          </a:solidFill>
          <a:latin typeface="Arial" charset="0"/>
        </a:defRPr>
      </a:lvl8pPr>
      <a:lvl9pPr marL="1828800" algn="ctr" rtl="0" eaLnBrk="0" fontAlgn="base" hangingPunct="0">
        <a:lnSpc>
          <a:spcPct val="90000"/>
        </a:lnSpc>
        <a:spcBef>
          <a:spcPct val="0"/>
        </a:spcBef>
        <a:spcAft>
          <a:spcPct val="0"/>
        </a:spcAft>
        <a:defRPr sz="2400" b="1">
          <a:solidFill>
            <a:schemeClr val="tx2"/>
          </a:solidFill>
          <a:latin typeface="Arial" charset="0"/>
        </a:defRPr>
      </a:lvl9pPr>
    </p:titleStyle>
    <p:bodyStyle>
      <a:lvl1pPr marL="228600" indent="-228600" algn="l" rtl="0" eaLnBrk="0" fontAlgn="base" hangingPunct="0">
        <a:spcBef>
          <a:spcPct val="60000"/>
        </a:spcBef>
        <a:spcAft>
          <a:spcPct val="0"/>
        </a:spcAft>
        <a:buChar char="•"/>
        <a:defRPr b="1">
          <a:solidFill>
            <a:schemeClr val="tx1"/>
          </a:solidFill>
          <a:latin typeface="+mn-lt"/>
          <a:ea typeface="+mn-ea"/>
          <a:cs typeface="+mn-cs"/>
        </a:defRPr>
      </a:lvl1pPr>
      <a:lvl2pPr marL="571500" indent="-228600" algn="l" rtl="0" eaLnBrk="0" fontAlgn="base" hangingPunct="0">
        <a:spcBef>
          <a:spcPct val="20000"/>
        </a:spcBef>
        <a:spcAft>
          <a:spcPct val="0"/>
        </a:spcAft>
        <a:buChar char="–"/>
        <a:defRPr sz="1600">
          <a:solidFill>
            <a:schemeClr val="tx1"/>
          </a:solidFill>
          <a:latin typeface="+mn-lt"/>
        </a:defRPr>
      </a:lvl2pPr>
      <a:lvl3pPr marL="914400" indent="-228600" algn="l" rtl="0" eaLnBrk="0" fontAlgn="base" hangingPunct="0">
        <a:spcBef>
          <a:spcPct val="20000"/>
        </a:spcBef>
        <a:spcAft>
          <a:spcPct val="0"/>
        </a:spcAft>
        <a:buChar char="o"/>
        <a:defRPr sz="1400">
          <a:solidFill>
            <a:schemeClr val="tx1"/>
          </a:solidFill>
          <a:latin typeface="+mn-lt"/>
        </a:defRPr>
      </a:lvl3pPr>
      <a:lvl4pPr marL="1257300" indent="-228600" algn="l" rtl="0" eaLnBrk="0" fontAlgn="base" hangingPunct="0">
        <a:spcBef>
          <a:spcPct val="20000"/>
        </a:spcBef>
        <a:spcAft>
          <a:spcPct val="0"/>
        </a:spcAft>
        <a:buChar char="–"/>
        <a:defRPr sz="1200">
          <a:solidFill>
            <a:schemeClr val="tx1"/>
          </a:solidFill>
          <a:latin typeface="+mn-lt"/>
        </a:defRPr>
      </a:lvl4pPr>
      <a:lvl5pPr marL="1600200" indent="-228600" algn="l" rtl="0" eaLnBrk="0" fontAlgn="base" hangingPunct="0">
        <a:spcBef>
          <a:spcPct val="20000"/>
        </a:spcBef>
        <a:spcAft>
          <a:spcPct val="0"/>
        </a:spcAft>
        <a:buChar char="»"/>
        <a:defRPr sz="1200">
          <a:solidFill>
            <a:schemeClr val="tx1"/>
          </a:solidFill>
          <a:latin typeface="+mn-lt"/>
        </a:defRPr>
      </a:lvl5pPr>
      <a:lvl6pPr marL="2057400" indent="-228600" algn="l" rtl="0" eaLnBrk="0" fontAlgn="base" hangingPunct="0">
        <a:spcBef>
          <a:spcPct val="20000"/>
        </a:spcBef>
        <a:spcAft>
          <a:spcPct val="0"/>
        </a:spcAft>
        <a:buChar char="»"/>
        <a:defRPr sz="1200">
          <a:solidFill>
            <a:schemeClr val="tx1"/>
          </a:solidFill>
          <a:latin typeface="+mn-lt"/>
        </a:defRPr>
      </a:lvl6pPr>
      <a:lvl7pPr marL="2514600" indent="-228600" algn="l" rtl="0" eaLnBrk="0" fontAlgn="base" hangingPunct="0">
        <a:spcBef>
          <a:spcPct val="20000"/>
        </a:spcBef>
        <a:spcAft>
          <a:spcPct val="0"/>
        </a:spcAft>
        <a:buChar char="»"/>
        <a:defRPr sz="1200">
          <a:solidFill>
            <a:schemeClr val="tx1"/>
          </a:solidFill>
          <a:latin typeface="+mn-lt"/>
        </a:defRPr>
      </a:lvl7pPr>
      <a:lvl8pPr marL="2971800" indent="-228600" algn="l" rtl="0" eaLnBrk="0" fontAlgn="base" hangingPunct="0">
        <a:spcBef>
          <a:spcPct val="20000"/>
        </a:spcBef>
        <a:spcAft>
          <a:spcPct val="0"/>
        </a:spcAft>
        <a:buChar char="»"/>
        <a:defRPr sz="1200">
          <a:solidFill>
            <a:schemeClr val="tx1"/>
          </a:solidFill>
          <a:latin typeface="+mn-lt"/>
        </a:defRPr>
      </a:lvl8pPr>
      <a:lvl9pPr marL="34290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553200"/>
            <a:ext cx="9144000" cy="304800"/>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8" name="Rectangle 7"/>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1029" name="Rectangle 2"/>
          <p:cNvSpPr>
            <a:spLocks noGrp="1" noChangeArrowheads="1"/>
          </p:cNvSpPr>
          <p:nvPr>
            <p:ph type="title"/>
          </p:nvPr>
        </p:nvSpPr>
        <p:spPr bwMode="auto">
          <a:xfrm>
            <a:off x="457200" y="0"/>
            <a:ext cx="822960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30" name="Rectangle 3"/>
          <p:cNvSpPr>
            <a:spLocks noGrp="1" noChangeArrowheads="1"/>
          </p:cNvSpPr>
          <p:nvPr>
            <p:ph type="body" idx="1"/>
          </p:nvPr>
        </p:nvSpPr>
        <p:spPr bwMode="auto">
          <a:xfrm>
            <a:off x="457200" y="1279525"/>
            <a:ext cx="82296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Rectangle 4"/>
          <p:cNvSpPr>
            <a:spLocks noGrp="1" noChangeArrowheads="1"/>
          </p:cNvSpPr>
          <p:nvPr>
            <p:ph type="dt" sz="half" idx="2"/>
          </p:nvPr>
        </p:nvSpPr>
        <p:spPr bwMode="auto">
          <a:xfrm>
            <a:off x="109538" y="6167438"/>
            <a:ext cx="1490662" cy="2841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smtClean="0">
                <a:latin typeface="Calibri"/>
                <a:ea typeface="+mn-ea"/>
                <a:cs typeface="Calibri"/>
              </a:defRPr>
            </a:lvl1pPr>
          </a:lstStyle>
          <a:p>
            <a:pPr defTabSz="457200">
              <a:defRPr/>
            </a:pPr>
            <a:fld id="{C275F5FC-EB1D-E24E-94BE-F35347655D74}" type="datetime1">
              <a:rPr lang="en-US">
                <a:solidFill>
                  <a:srgbClr val="000000"/>
                </a:solidFill>
              </a:rPr>
              <a:pPr defTabSz="457200">
                <a:defRPr/>
              </a:pPr>
              <a:t>4/24/2015</a:t>
            </a:fld>
            <a:endParaRPr lang="en-US" dirty="0">
              <a:solidFill>
                <a:srgbClr val="000000"/>
              </a:solidFill>
            </a:endParaRPr>
          </a:p>
        </p:txBody>
      </p:sp>
      <p:sp>
        <p:nvSpPr>
          <p:cNvPr id="3" name="Rectangle 5"/>
          <p:cNvSpPr>
            <a:spLocks noGrp="1" noChangeArrowheads="1"/>
          </p:cNvSpPr>
          <p:nvPr>
            <p:ph type="ftr" sz="quarter" idx="3"/>
          </p:nvPr>
        </p:nvSpPr>
        <p:spPr bwMode="auto">
          <a:xfrm>
            <a:off x="3122613" y="6519863"/>
            <a:ext cx="2895600" cy="2841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dirty="0">
                <a:solidFill>
                  <a:srgbClr val="FFFFFF"/>
                </a:solidFill>
                <a:latin typeface="Calibri"/>
                <a:ea typeface="+mn-ea"/>
                <a:cs typeface="Calibri"/>
              </a:defRPr>
            </a:lvl1pPr>
          </a:lstStyle>
          <a:p>
            <a:pPr defTabSz="457200">
              <a:defRPr/>
            </a:pPr>
            <a:endParaRPr lang="en-US"/>
          </a:p>
        </p:txBody>
      </p:sp>
      <p:sp>
        <p:nvSpPr>
          <p:cNvPr id="4" name="Rectangle 6"/>
          <p:cNvSpPr>
            <a:spLocks noGrp="1" noChangeArrowheads="1"/>
          </p:cNvSpPr>
          <p:nvPr>
            <p:ph type="sldNum" sz="quarter" idx="4"/>
          </p:nvPr>
        </p:nvSpPr>
        <p:spPr bwMode="auto">
          <a:xfrm>
            <a:off x="8305800" y="6153150"/>
            <a:ext cx="609600" cy="37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smtClean="0">
                <a:latin typeface="Calibri"/>
                <a:ea typeface="+mn-ea"/>
                <a:cs typeface="Calibri"/>
              </a:defRPr>
            </a:lvl1pPr>
          </a:lstStyle>
          <a:p>
            <a:pPr defTabSz="457200">
              <a:defRPr/>
            </a:pPr>
            <a:fld id="{1159251C-33DE-7B4C-AEF1-723C6486EA04}" type="slidenum">
              <a:rPr lang="en-US">
                <a:solidFill>
                  <a:srgbClr val="000000"/>
                </a:solidFill>
              </a:rPr>
              <a:pPr defTabSz="457200">
                <a:defRPr/>
              </a:pPr>
              <a:t>‹#›</a:t>
            </a:fld>
            <a:endParaRPr lang="en-US" dirty="0">
              <a:solidFill>
                <a:srgbClr val="000000"/>
              </a:solidFill>
            </a:endParaRPr>
          </a:p>
        </p:txBody>
      </p:sp>
    </p:spTree>
    <p:extLst>
      <p:ext uri="{BB962C8B-B14F-4D97-AF65-F5344CB8AC3E}">
        <p14:creationId xmlns:p14="http://schemas.microsoft.com/office/powerpoint/2010/main" val="21482919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Lst>
  <p:timing>
    <p:tnLst>
      <p:par>
        <p:cTn id="1" dur="indefinite" restart="never" nodeType="tmRoot"/>
      </p:par>
    </p:tnLst>
  </p:timing>
  <p:hf hdr="0" ftr="0" dt="0"/>
  <p:txStyles>
    <p:titleStyle>
      <a:lvl1pPr algn="l" rtl="0" eaLnBrk="1" fontAlgn="base" hangingPunct="1">
        <a:spcBef>
          <a:spcPct val="0"/>
        </a:spcBef>
        <a:spcAft>
          <a:spcPct val="0"/>
        </a:spcAft>
        <a:defRPr sz="4000">
          <a:solidFill>
            <a:srgbClr val="102E54"/>
          </a:solidFill>
          <a:latin typeface="Calibri"/>
          <a:ea typeface="ＭＳ Ｐゴシック" charset="-128"/>
          <a:cs typeface="Calibri"/>
        </a:defRPr>
      </a:lvl1pPr>
      <a:lvl2pPr algn="l" rtl="0" eaLnBrk="1" fontAlgn="base" hangingPunct="1">
        <a:spcBef>
          <a:spcPct val="0"/>
        </a:spcBef>
        <a:spcAft>
          <a:spcPct val="0"/>
        </a:spcAft>
        <a:defRPr sz="4000">
          <a:solidFill>
            <a:srgbClr val="102E54"/>
          </a:solidFill>
          <a:latin typeface="Calibri" charset="0"/>
          <a:ea typeface="ＭＳ Ｐゴシック" charset="-128"/>
        </a:defRPr>
      </a:lvl2pPr>
      <a:lvl3pPr algn="l" rtl="0" eaLnBrk="1" fontAlgn="base" hangingPunct="1">
        <a:spcBef>
          <a:spcPct val="0"/>
        </a:spcBef>
        <a:spcAft>
          <a:spcPct val="0"/>
        </a:spcAft>
        <a:defRPr sz="4000">
          <a:solidFill>
            <a:srgbClr val="102E54"/>
          </a:solidFill>
          <a:latin typeface="Calibri" charset="0"/>
          <a:ea typeface="ＭＳ Ｐゴシック" charset="-128"/>
        </a:defRPr>
      </a:lvl3pPr>
      <a:lvl4pPr algn="l" rtl="0" eaLnBrk="1" fontAlgn="base" hangingPunct="1">
        <a:spcBef>
          <a:spcPct val="0"/>
        </a:spcBef>
        <a:spcAft>
          <a:spcPct val="0"/>
        </a:spcAft>
        <a:defRPr sz="4000">
          <a:solidFill>
            <a:srgbClr val="102E54"/>
          </a:solidFill>
          <a:latin typeface="Calibri" charset="0"/>
          <a:ea typeface="ＭＳ Ｐゴシック" charset="-128"/>
        </a:defRPr>
      </a:lvl4pPr>
      <a:lvl5pPr algn="l" rtl="0" eaLnBrk="1" fontAlgn="base" hangingPunct="1">
        <a:spcBef>
          <a:spcPct val="0"/>
        </a:spcBef>
        <a:spcAft>
          <a:spcPct val="0"/>
        </a:spcAft>
        <a:defRPr sz="4000">
          <a:solidFill>
            <a:srgbClr val="102E54"/>
          </a:solidFill>
          <a:latin typeface="Calibri" charset="0"/>
          <a:ea typeface="ＭＳ Ｐゴシック" charset="-128"/>
        </a:defRPr>
      </a:lvl5pPr>
      <a:lvl6pPr marL="457200" algn="ctr" rtl="0" eaLnBrk="1" fontAlgn="base" hangingPunct="1">
        <a:spcBef>
          <a:spcPct val="0"/>
        </a:spcBef>
        <a:spcAft>
          <a:spcPct val="0"/>
        </a:spcAft>
        <a:defRPr sz="4400">
          <a:solidFill>
            <a:schemeClr val="tx2"/>
          </a:solidFill>
          <a:latin typeface="Arial" pitchFamily="-112" charset="0"/>
        </a:defRPr>
      </a:lvl6pPr>
      <a:lvl7pPr marL="914400" algn="ctr" rtl="0" eaLnBrk="1" fontAlgn="base" hangingPunct="1">
        <a:spcBef>
          <a:spcPct val="0"/>
        </a:spcBef>
        <a:spcAft>
          <a:spcPct val="0"/>
        </a:spcAft>
        <a:defRPr sz="4400">
          <a:solidFill>
            <a:schemeClr val="tx2"/>
          </a:solidFill>
          <a:latin typeface="Arial" pitchFamily="-112" charset="0"/>
        </a:defRPr>
      </a:lvl7pPr>
      <a:lvl8pPr marL="1371600" algn="ctr" rtl="0" eaLnBrk="1" fontAlgn="base" hangingPunct="1">
        <a:spcBef>
          <a:spcPct val="0"/>
        </a:spcBef>
        <a:spcAft>
          <a:spcPct val="0"/>
        </a:spcAft>
        <a:defRPr sz="4400">
          <a:solidFill>
            <a:schemeClr val="tx2"/>
          </a:solidFill>
          <a:latin typeface="Arial" pitchFamily="-112" charset="0"/>
        </a:defRPr>
      </a:lvl8pPr>
      <a:lvl9pPr marL="1828800" algn="ctr" rtl="0" eaLnBrk="1" fontAlgn="base" hangingPunct="1">
        <a:spcBef>
          <a:spcPct val="0"/>
        </a:spcBef>
        <a:spcAft>
          <a:spcPct val="0"/>
        </a:spcAft>
        <a:defRPr sz="4400">
          <a:solidFill>
            <a:schemeClr val="tx2"/>
          </a:solidFill>
          <a:latin typeface="Arial" pitchFamily="-112" charset="0"/>
        </a:defRPr>
      </a:lvl9pPr>
    </p:titleStyle>
    <p:bodyStyle>
      <a:lvl1pPr marL="342900" indent="-342900" algn="l" rtl="0" eaLnBrk="1" fontAlgn="base" hangingPunct="1">
        <a:spcBef>
          <a:spcPct val="20000"/>
        </a:spcBef>
        <a:spcAft>
          <a:spcPct val="0"/>
        </a:spcAft>
        <a:buClr>
          <a:srgbClr val="102E54"/>
        </a:buClr>
        <a:buFont typeface="Wingdings" charset="0"/>
        <a:buChar char="§"/>
        <a:defRPr sz="2400">
          <a:solidFill>
            <a:schemeClr val="tx1"/>
          </a:solidFill>
          <a:latin typeface="Calibri"/>
          <a:ea typeface="ＭＳ Ｐゴシック" charset="-128"/>
          <a:cs typeface="Calibri"/>
        </a:defRPr>
      </a:lvl1pPr>
      <a:lvl2pPr marL="742950" indent="-285750" algn="l" rtl="0" eaLnBrk="1" fontAlgn="base" hangingPunct="1">
        <a:spcBef>
          <a:spcPct val="20000"/>
        </a:spcBef>
        <a:spcAft>
          <a:spcPct val="0"/>
        </a:spcAft>
        <a:buClr>
          <a:srgbClr val="800000"/>
        </a:buClr>
        <a:buFont typeface="Wingdings" charset="0"/>
        <a:buChar char="§"/>
        <a:defRPr sz="2000">
          <a:solidFill>
            <a:schemeClr val="tx1"/>
          </a:solidFill>
          <a:latin typeface="Calibri"/>
          <a:ea typeface="ＭＳ Ｐゴシック" pitchFamily="-112" charset="-128"/>
          <a:cs typeface="Calibri"/>
        </a:defRPr>
      </a:lvl2pPr>
      <a:lvl3pPr marL="1143000" indent="-228600" algn="l" rtl="0" eaLnBrk="1" fontAlgn="base" hangingPunct="1">
        <a:spcBef>
          <a:spcPct val="20000"/>
        </a:spcBef>
        <a:spcAft>
          <a:spcPct val="0"/>
        </a:spcAft>
        <a:buClr>
          <a:srgbClr val="9E8C78"/>
        </a:buClr>
        <a:buFont typeface="Wingdings" charset="0"/>
        <a:buChar char="§"/>
        <a:defRPr>
          <a:solidFill>
            <a:schemeClr val="tx1"/>
          </a:solidFill>
          <a:latin typeface="Calibri"/>
          <a:ea typeface="ＭＳ Ｐゴシック" pitchFamily="-112" charset="-128"/>
          <a:cs typeface="Calibri"/>
        </a:defRPr>
      </a:lvl3pPr>
      <a:lvl4pPr marL="1600200" indent="-228600" algn="l" rtl="0" eaLnBrk="1" fontAlgn="base" hangingPunct="1">
        <a:spcBef>
          <a:spcPct val="20000"/>
        </a:spcBef>
        <a:spcAft>
          <a:spcPct val="0"/>
        </a:spcAft>
        <a:buChar char="–"/>
        <a:defRPr sz="1600">
          <a:solidFill>
            <a:schemeClr val="tx1"/>
          </a:solidFill>
          <a:latin typeface="Calibri"/>
          <a:ea typeface="ＭＳ Ｐゴシック" pitchFamily="-112" charset="-128"/>
          <a:cs typeface="Calibri"/>
        </a:defRPr>
      </a:lvl4pPr>
      <a:lvl5pPr marL="2057400" indent="-228600" algn="l" rtl="0" eaLnBrk="1" fontAlgn="base" hangingPunct="1">
        <a:spcBef>
          <a:spcPct val="20000"/>
        </a:spcBef>
        <a:spcAft>
          <a:spcPct val="0"/>
        </a:spcAft>
        <a:buChar char="»"/>
        <a:defRPr sz="1600">
          <a:solidFill>
            <a:schemeClr val="tx1"/>
          </a:solidFill>
          <a:latin typeface="Calibri"/>
          <a:ea typeface="ＭＳ Ｐゴシック" pitchFamily="-112" charset="-128"/>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327025"/>
            <a:ext cx="6094413" cy="4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295400"/>
            <a:ext cx="7772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Text Box 4"/>
          <p:cNvSpPr txBox="1">
            <a:spLocks noChangeArrowheads="1"/>
          </p:cNvSpPr>
          <p:nvPr/>
        </p:nvSpPr>
        <p:spPr bwMode="auto">
          <a:xfrm>
            <a:off x="8610600" y="6597650"/>
            <a:ext cx="457200" cy="214313"/>
          </a:xfrm>
          <a:prstGeom prst="rect">
            <a:avLst/>
          </a:prstGeom>
          <a:noFill/>
          <a:ln w="9525">
            <a:noFill/>
            <a:miter lim="800000"/>
            <a:headEnd/>
            <a:tailEnd/>
          </a:ln>
          <a:effectLst/>
        </p:spPr>
        <p:txBody>
          <a:bodyPr>
            <a:spAutoFit/>
          </a:bodyPr>
          <a:lstStyle/>
          <a:p>
            <a:pPr algn="r" eaLnBrk="0" hangingPunct="0">
              <a:spcBef>
                <a:spcPct val="50000"/>
              </a:spcBef>
              <a:defRPr/>
            </a:pPr>
            <a:fld id="{3623C91B-3ABF-4CCC-B0E9-482B58B3A76E}" type="slidenum">
              <a:rPr lang="en-US" sz="800">
                <a:solidFill>
                  <a:srgbClr val="000000"/>
                </a:solidFill>
              </a:rPr>
              <a:pPr algn="r" eaLnBrk="0" hangingPunct="0">
                <a:spcBef>
                  <a:spcPct val="50000"/>
                </a:spcBef>
                <a:defRPr/>
              </a:pPr>
              <a:t>‹#›</a:t>
            </a:fld>
            <a:endParaRPr lang="en-US" sz="800" dirty="0">
              <a:solidFill>
                <a:srgbClr val="000000"/>
              </a:solidFill>
            </a:endParaRPr>
          </a:p>
        </p:txBody>
      </p:sp>
      <p:sp>
        <p:nvSpPr>
          <p:cNvPr id="3077" name="Rectangle 5"/>
          <p:cNvSpPr>
            <a:spLocks noChangeArrowheads="1"/>
          </p:cNvSpPr>
          <p:nvPr/>
        </p:nvSpPr>
        <p:spPr bwMode="auto">
          <a:xfrm>
            <a:off x="0" y="1120775"/>
            <a:ext cx="9144000" cy="98425"/>
          </a:xfrm>
          <a:prstGeom prst="rect">
            <a:avLst/>
          </a:prstGeom>
          <a:gradFill rotWithShape="0">
            <a:gsLst>
              <a:gs pos="0">
                <a:srgbClr val="FFFFFF"/>
              </a:gs>
              <a:gs pos="100000">
                <a:srgbClr val="000066"/>
              </a:gs>
            </a:gsLst>
            <a:lin ang="0" scaled="1"/>
          </a:gradFill>
          <a:ln w="9525">
            <a:noFill/>
            <a:miter lim="800000"/>
            <a:headEnd/>
            <a:tailEnd/>
          </a:ln>
          <a:effectLst/>
        </p:spPr>
        <p:txBody>
          <a:bodyPr wrap="none" anchor="ctr"/>
          <a:lstStyle/>
          <a:p>
            <a:pPr eaLnBrk="0" hangingPunct="0">
              <a:defRPr/>
            </a:pPr>
            <a:endParaRPr lang="en-US" dirty="0">
              <a:solidFill>
                <a:srgbClr val="000000"/>
              </a:solidFill>
            </a:endParaRPr>
          </a:p>
        </p:txBody>
      </p:sp>
      <p:pic>
        <p:nvPicPr>
          <p:cNvPr id="1030" name="Picture 7" descr="DOE11"/>
          <p:cNvPicPr>
            <a:picLocks noChangeAspect="1" noChangeArrowheads="1"/>
          </p:cNvPicPr>
          <p:nvPr/>
        </p:nvPicPr>
        <p:blipFill>
          <a:blip r:embed="rId17" cstate="print"/>
          <a:srcRect/>
          <a:stretch>
            <a:fillRect/>
          </a:stretch>
        </p:blipFill>
        <p:spPr bwMode="auto">
          <a:xfrm>
            <a:off x="152400" y="266700"/>
            <a:ext cx="685800" cy="685800"/>
          </a:xfrm>
          <a:prstGeom prst="rect">
            <a:avLst/>
          </a:prstGeom>
          <a:noFill/>
          <a:ln w="9525">
            <a:noFill/>
            <a:miter lim="800000"/>
            <a:headEnd/>
            <a:tailEnd/>
          </a:ln>
        </p:spPr>
      </p:pic>
      <p:pic>
        <p:nvPicPr>
          <p:cNvPr id="1031" name="Picture 10" descr="DP-NNSA_AltEmbossedLo#5DE6F-11-17-2008"/>
          <p:cNvPicPr>
            <a:picLocks noChangeAspect="1" noChangeArrowheads="1"/>
          </p:cNvPicPr>
          <p:nvPr/>
        </p:nvPicPr>
        <p:blipFill>
          <a:blip r:embed="rId18" cstate="print"/>
          <a:srcRect/>
          <a:stretch>
            <a:fillRect/>
          </a:stretch>
        </p:blipFill>
        <p:spPr bwMode="auto">
          <a:xfrm>
            <a:off x="7467600" y="290513"/>
            <a:ext cx="1447800" cy="720725"/>
          </a:xfrm>
          <a:prstGeom prst="rect">
            <a:avLst/>
          </a:prstGeom>
          <a:noFill/>
          <a:ln w="9525">
            <a:noFill/>
            <a:miter lim="800000"/>
            <a:headEnd/>
            <a:tailEnd/>
          </a:ln>
        </p:spPr>
      </p:pic>
    </p:spTree>
    <p:extLst>
      <p:ext uri="{BB962C8B-B14F-4D97-AF65-F5344CB8AC3E}">
        <p14:creationId xmlns:p14="http://schemas.microsoft.com/office/powerpoint/2010/main" val="230719291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timing>
    <p:tnLst>
      <p:par>
        <p:cTn id="1" dur="indefinite" restart="never" nodeType="tmRoot"/>
      </p:par>
    </p:tnLst>
  </p:timing>
  <p:hf sldNum="0" hdr="0" dt="0"/>
  <p:txStyles>
    <p:titleStyle>
      <a:lvl1pPr algn="ctr" rtl="0" eaLnBrk="0" fontAlgn="base" hangingPunct="0">
        <a:lnSpc>
          <a:spcPct val="90000"/>
        </a:lnSpc>
        <a:spcBef>
          <a:spcPct val="0"/>
        </a:spcBef>
        <a:spcAft>
          <a:spcPct val="0"/>
        </a:spcAft>
        <a:defRPr sz="2400" b="1">
          <a:solidFill>
            <a:schemeClr val="tx2"/>
          </a:solidFill>
          <a:latin typeface="+mj-lt"/>
          <a:ea typeface="+mj-ea"/>
          <a:cs typeface="+mj-cs"/>
        </a:defRPr>
      </a:lvl1pPr>
      <a:lvl2pPr algn="ctr" rtl="0" eaLnBrk="0" fontAlgn="base" hangingPunct="0">
        <a:lnSpc>
          <a:spcPct val="90000"/>
        </a:lnSpc>
        <a:spcBef>
          <a:spcPct val="0"/>
        </a:spcBef>
        <a:spcAft>
          <a:spcPct val="0"/>
        </a:spcAft>
        <a:defRPr sz="2400" b="1">
          <a:solidFill>
            <a:schemeClr val="tx2"/>
          </a:solidFill>
          <a:latin typeface="Arial" charset="0"/>
        </a:defRPr>
      </a:lvl2pPr>
      <a:lvl3pPr algn="ctr" rtl="0" eaLnBrk="0" fontAlgn="base" hangingPunct="0">
        <a:lnSpc>
          <a:spcPct val="90000"/>
        </a:lnSpc>
        <a:spcBef>
          <a:spcPct val="0"/>
        </a:spcBef>
        <a:spcAft>
          <a:spcPct val="0"/>
        </a:spcAft>
        <a:defRPr sz="2400" b="1">
          <a:solidFill>
            <a:schemeClr val="tx2"/>
          </a:solidFill>
          <a:latin typeface="Arial" charset="0"/>
        </a:defRPr>
      </a:lvl3pPr>
      <a:lvl4pPr algn="ctr" rtl="0" eaLnBrk="0" fontAlgn="base" hangingPunct="0">
        <a:lnSpc>
          <a:spcPct val="90000"/>
        </a:lnSpc>
        <a:spcBef>
          <a:spcPct val="0"/>
        </a:spcBef>
        <a:spcAft>
          <a:spcPct val="0"/>
        </a:spcAft>
        <a:defRPr sz="2400" b="1">
          <a:solidFill>
            <a:schemeClr val="tx2"/>
          </a:solidFill>
          <a:latin typeface="Arial" charset="0"/>
        </a:defRPr>
      </a:lvl4pPr>
      <a:lvl5pPr algn="ctr" rtl="0" eaLnBrk="0" fontAlgn="base" hangingPunct="0">
        <a:lnSpc>
          <a:spcPct val="90000"/>
        </a:lnSpc>
        <a:spcBef>
          <a:spcPct val="0"/>
        </a:spcBef>
        <a:spcAft>
          <a:spcPct val="0"/>
        </a:spcAft>
        <a:defRPr sz="2400" b="1">
          <a:solidFill>
            <a:schemeClr val="tx2"/>
          </a:solidFill>
          <a:latin typeface="Arial" charset="0"/>
        </a:defRPr>
      </a:lvl5pPr>
      <a:lvl6pPr marL="457200" algn="ctr" rtl="0" eaLnBrk="0" fontAlgn="base" hangingPunct="0">
        <a:lnSpc>
          <a:spcPct val="90000"/>
        </a:lnSpc>
        <a:spcBef>
          <a:spcPct val="0"/>
        </a:spcBef>
        <a:spcAft>
          <a:spcPct val="0"/>
        </a:spcAft>
        <a:defRPr sz="2400" b="1">
          <a:solidFill>
            <a:schemeClr val="tx2"/>
          </a:solidFill>
          <a:latin typeface="Arial" charset="0"/>
        </a:defRPr>
      </a:lvl6pPr>
      <a:lvl7pPr marL="914400" algn="ctr" rtl="0" eaLnBrk="0" fontAlgn="base" hangingPunct="0">
        <a:lnSpc>
          <a:spcPct val="90000"/>
        </a:lnSpc>
        <a:spcBef>
          <a:spcPct val="0"/>
        </a:spcBef>
        <a:spcAft>
          <a:spcPct val="0"/>
        </a:spcAft>
        <a:defRPr sz="2400" b="1">
          <a:solidFill>
            <a:schemeClr val="tx2"/>
          </a:solidFill>
          <a:latin typeface="Arial" charset="0"/>
        </a:defRPr>
      </a:lvl7pPr>
      <a:lvl8pPr marL="1371600" algn="ctr" rtl="0" eaLnBrk="0" fontAlgn="base" hangingPunct="0">
        <a:lnSpc>
          <a:spcPct val="90000"/>
        </a:lnSpc>
        <a:spcBef>
          <a:spcPct val="0"/>
        </a:spcBef>
        <a:spcAft>
          <a:spcPct val="0"/>
        </a:spcAft>
        <a:defRPr sz="2400" b="1">
          <a:solidFill>
            <a:schemeClr val="tx2"/>
          </a:solidFill>
          <a:latin typeface="Arial" charset="0"/>
        </a:defRPr>
      </a:lvl8pPr>
      <a:lvl9pPr marL="1828800" algn="ctr" rtl="0" eaLnBrk="0" fontAlgn="base" hangingPunct="0">
        <a:lnSpc>
          <a:spcPct val="90000"/>
        </a:lnSpc>
        <a:spcBef>
          <a:spcPct val="0"/>
        </a:spcBef>
        <a:spcAft>
          <a:spcPct val="0"/>
        </a:spcAft>
        <a:defRPr sz="2400" b="1">
          <a:solidFill>
            <a:schemeClr val="tx2"/>
          </a:solidFill>
          <a:latin typeface="Arial" charset="0"/>
        </a:defRPr>
      </a:lvl9pPr>
    </p:titleStyle>
    <p:bodyStyle>
      <a:lvl1pPr marL="228600" indent="-228600" algn="l" rtl="0" eaLnBrk="0" fontAlgn="base" hangingPunct="0">
        <a:spcBef>
          <a:spcPct val="60000"/>
        </a:spcBef>
        <a:spcAft>
          <a:spcPct val="0"/>
        </a:spcAft>
        <a:buChar char="•"/>
        <a:defRPr b="1">
          <a:solidFill>
            <a:schemeClr val="tx1"/>
          </a:solidFill>
          <a:latin typeface="+mn-lt"/>
          <a:ea typeface="+mn-ea"/>
          <a:cs typeface="+mn-cs"/>
        </a:defRPr>
      </a:lvl1pPr>
      <a:lvl2pPr marL="571500" indent="-228600" algn="l" rtl="0" eaLnBrk="0" fontAlgn="base" hangingPunct="0">
        <a:spcBef>
          <a:spcPct val="20000"/>
        </a:spcBef>
        <a:spcAft>
          <a:spcPct val="0"/>
        </a:spcAft>
        <a:buChar char="–"/>
        <a:defRPr sz="1600">
          <a:solidFill>
            <a:schemeClr val="tx1"/>
          </a:solidFill>
          <a:latin typeface="+mn-lt"/>
        </a:defRPr>
      </a:lvl2pPr>
      <a:lvl3pPr marL="914400" indent="-228600" algn="l" rtl="0" eaLnBrk="0" fontAlgn="base" hangingPunct="0">
        <a:spcBef>
          <a:spcPct val="20000"/>
        </a:spcBef>
        <a:spcAft>
          <a:spcPct val="0"/>
        </a:spcAft>
        <a:buChar char="o"/>
        <a:defRPr sz="1400">
          <a:solidFill>
            <a:schemeClr val="tx1"/>
          </a:solidFill>
          <a:latin typeface="+mn-lt"/>
        </a:defRPr>
      </a:lvl3pPr>
      <a:lvl4pPr marL="1257300" indent="-228600" algn="l" rtl="0" eaLnBrk="0" fontAlgn="base" hangingPunct="0">
        <a:spcBef>
          <a:spcPct val="20000"/>
        </a:spcBef>
        <a:spcAft>
          <a:spcPct val="0"/>
        </a:spcAft>
        <a:buChar char="–"/>
        <a:defRPr sz="1200">
          <a:solidFill>
            <a:schemeClr val="tx1"/>
          </a:solidFill>
          <a:latin typeface="+mn-lt"/>
        </a:defRPr>
      </a:lvl4pPr>
      <a:lvl5pPr marL="1600200" indent="-228600" algn="l" rtl="0" eaLnBrk="0" fontAlgn="base" hangingPunct="0">
        <a:spcBef>
          <a:spcPct val="20000"/>
        </a:spcBef>
        <a:spcAft>
          <a:spcPct val="0"/>
        </a:spcAft>
        <a:buChar char="»"/>
        <a:defRPr sz="1200">
          <a:solidFill>
            <a:schemeClr val="tx1"/>
          </a:solidFill>
          <a:latin typeface="+mn-lt"/>
        </a:defRPr>
      </a:lvl5pPr>
      <a:lvl6pPr marL="2057400" indent="-228600" algn="l" rtl="0" eaLnBrk="0" fontAlgn="base" hangingPunct="0">
        <a:spcBef>
          <a:spcPct val="20000"/>
        </a:spcBef>
        <a:spcAft>
          <a:spcPct val="0"/>
        </a:spcAft>
        <a:buChar char="»"/>
        <a:defRPr sz="1200">
          <a:solidFill>
            <a:schemeClr val="tx1"/>
          </a:solidFill>
          <a:latin typeface="+mn-lt"/>
        </a:defRPr>
      </a:lvl6pPr>
      <a:lvl7pPr marL="2514600" indent="-228600" algn="l" rtl="0" eaLnBrk="0" fontAlgn="base" hangingPunct="0">
        <a:spcBef>
          <a:spcPct val="20000"/>
        </a:spcBef>
        <a:spcAft>
          <a:spcPct val="0"/>
        </a:spcAft>
        <a:buChar char="»"/>
        <a:defRPr sz="1200">
          <a:solidFill>
            <a:schemeClr val="tx1"/>
          </a:solidFill>
          <a:latin typeface="+mn-lt"/>
        </a:defRPr>
      </a:lvl7pPr>
      <a:lvl8pPr marL="2971800" indent="-228600" algn="l" rtl="0" eaLnBrk="0" fontAlgn="base" hangingPunct="0">
        <a:spcBef>
          <a:spcPct val="20000"/>
        </a:spcBef>
        <a:spcAft>
          <a:spcPct val="0"/>
        </a:spcAft>
        <a:buChar char="»"/>
        <a:defRPr sz="1200">
          <a:solidFill>
            <a:schemeClr val="tx1"/>
          </a:solidFill>
          <a:latin typeface="+mn-lt"/>
        </a:defRPr>
      </a:lvl8pPr>
      <a:lvl9pPr marL="34290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3.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3.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0" y="0"/>
            <a:ext cx="9144000" cy="6858000"/>
            <a:chOff x="-5257800" y="-3886200"/>
            <a:chExt cx="9144000" cy="6858000"/>
          </a:xfrm>
        </p:grpSpPr>
        <p:pic>
          <p:nvPicPr>
            <p:cNvPr id="6" name="Picture 5" descr="Bkg_STA.jpg"/>
            <p:cNvPicPr>
              <a:picLocks noChangeAspect="1"/>
            </p:cNvPicPr>
            <p:nvPr/>
          </p:nvPicPr>
          <p:blipFill>
            <a:blip r:embed="rId3" cstate="print"/>
            <a:stretch>
              <a:fillRect/>
            </a:stretch>
          </p:blipFill>
          <p:spPr>
            <a:xfrm>
              <a:off x="-5257800" y="-3886200"/>
              <a:ext cx="9144000" cy="6858000"/>
            </a:xfrm>
            <a:prstGeom prst="rect">
              <a:avLst/>
            </a:prstGeom>
          </p:spPr>
        </p:pic>
        <p:sp>
          <p:nvSpPr>
            <p:cNvPr id="14" name="Rectangle 13"/>
            <p:cNvSpPr/>
            <p:nvPr/>
          </p:nvSpPr>
          <p:spPr bwMode="auto">
            <a:xfrm>
              <a:off x="-4876800" y="-3505200"/>
              <a:ext cx="3962400" cy="6096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ndParaRPr>
            </a:p>
          </p:txBody>
        </p:sp>
      </p:grpSp>
      <p:sp>
        <p:nvSpPr>
          <p:cNvPr id="5" name="Rectangle 4"/>
          <p:cNvSpPr/>
          <p:nvPr/>
        </p:nvSpPr>
        <p:spPr>
          <a:xfrm>
            <a:off x="1773374" y="1981200"/>
            <a:ext cx="6096000" cy="830997"/>
          </a:xfrm>
          <a:prstGeom prst="rect">
            <a:avLst/>
          </a:prstGeom>
        </p:spPr>
        <p:txBody>
          <a:bodyPr wrap="square">
            <a:spAutoFit/>
          </a:bodyPr>
          <a:lstStyle/>
          <a:p>
            <a:pPr lvl="0" algn="ctr" eaLnBrk="0" hangingPunct="0">
              <a:spcBef>
                <a:spcPct val="60000"/>
              </a:spcBef>
              <a:defRPr/>
            </a:pPr>
            <a:r>
              <a:rPr lang="en-US" sz="2400" b="1" dirty="0" smtClean="0"/>
              <a:t>Status of the NNSA High Energy Density Physics Program</a:t>
            </a:r>
            <a:endParaRPr lang="en-US" sz="2400" b="1" kern="0" dirty="0" smtClean="0">
              <a:latin typeface="Arial" pitchFamily="34" charset="0"/>
              <a:cs typeface="Arial" pitchFamily="34" charset="0"/>
            </a:endParaRPr>
          </a:p>
        </p:txBody>
      </p:sp>
      <p:sp>
        <p:nvSpPr>
          <p:cNvPr id="8" name="Text Box 9"/>
          <p:cNvSpPr txBox="1">
            <a:spLocks noChangeArrowheads="1"/>
          </p:cNvSpPr>
          <p:nvPr/>
        </p:nvSpPr>
        <p:spPr bwMode="auto">
          <a:xfrm>
            <a:off x="685800" y="579438"/>
            <a:ext cx="7997825" cy="276999"/>
          </a:xfrm>
          <a:prstGeom prst="rect">
            <a:avLst/>
          </a:prstGeom>
          <a:noFill/>
          <a:ln w="9525">
            <a:noFill/>
            <a:miter lim="800000"/>
            <a:headEnd/>
            <a:tailEnd/>
          </a:ln>
          <a:effectLst/>
        </p:spPr>
        <p:txBody>
          <a:bodyPr wrap="square">
            <a:spAutoFit/>
          </a:bodyPr>
          <a:lstStyle/>
          <a:p>
            <a:pPr>
              <a:spcBef>
                <a:spcPct val="50000"/>
              </a:spcBef>
              <a:defRPr/>
            </a:pPr>
            <a:r>
              <a:rPr lang="en-US" sz="1200" b="1" kern="1000" spc="190" dirty="0">
                <a:solidFill>
                  <a:srgbClr val="000066"/>
                </a:solidFill>
                <a:cs typeface="Arial" charset="0"/>
              </a:rPr>
              <a:t>NATIONAL NUCLEAR SECURITY </a:t>
            </a:r>
            <a:r>
              <a:rPr lang="en-US" sz="1200" b="1" kern="1000" spc="190" dirty="0" smtClean="0">
                <a:solidFill>
                  <a:srgbClr val="000066"/>
                </a:solidFill>
                <a:cs typeface="Arial" charset="0"/>
              </a:rPr>
              <a:t>ADMINISTRATION</a:t>
            </a:r>
            <a:r>
              <a:rPr lang="en-US" sz="1200" b="1" dirty="0">
                <a:solidFill>
                  <a:srgbClr val="000066"/>
                </a:solidFill>
                <a:cs typeface="Arial" charset="0"/>
              </a:rPr>
              <a:t> </a:t>
            </a:r>
            <a:r>
              <a:rPr lang="en-US" sz="1200" b="1" spc="120" dirty="0" smtClean="0">
                <a:solidFill>
                  <a:srgbClr val="000066"/>
                </a:solidFill>
                <a:cs typeface="Arial" charset="0"/>
              </a:rPr>
              <a:t>OFFICE </a:t>
            </a:r>
            <a:r>
              <a:rPr lang="en-US" sz="1200" b="1" spc="120" dirty="0">
                <a:solidFill>
                  <a:srgbClr val="000066"/>
                </a:solidFill>
                <a:cs typeface="Arial" charset="0"/>
              </a:rPr>
              <a:t>OF DEFENSE PROGRAMS</a:t>
            </a:r>
          </a:p>
        </p:txBody>
      </p:sp>
      <p:cxnSp>
        <p:nvCxnSpPr>
          <p:cNvPr id="10" name="Straight Connector 9"/>
          <p:cNvCxnSpPr/>
          <p:nvPr/>
        </p:nvCxnSpPr>
        <p:spPr bwMode="auto">
          <a:xfrm>
            <a:off x="2133600" y="1066800"/>
            <a:ext cx="4942543" cy="0"/>
          </a:xfrm>
          <a:prstGeom prst="line">
            <a:avLst/>
          </a:prstGeom>
          <a:solidFill>
            <a:schemeClr val="accent1"/>
          </a:solidFill>
          <a:ln w="31750" cap="flat" cmpd="sng" algn="ctr">
            <a:solidFill>
              <a:schemeClr val="tx1"/>
            </a:solidFill>
            <a:prstDash val="solid"/>
            <a:round/>
            <a:headEnd type="none" w="med" len="med"/>
            <a:tailEnd type="none" w="med" len="med"/>
          </a:ln>
          <a:effectLst/>
        </p:spPr>
      </p:cxnSp>
      <p:pic>
        <p:nvPicPr>
          <p:cNvPr id="18" name="Picture 3" descr="NNSA LOGO"/>
          <p:cNvPicPr>
            <a:picLocks noChangeAspect="1" noChangeArrowheads="1"/>
          </p:cNvPicPr>
          <p:nvPr/>
        </p:nvPicPr>
        <p:blipFill>
          <a:blip r:embed="rId4" cstate="print"/>
          <a:srcRect/>
          <a:stretch>
            <a:fillRect/>
          </a:stretch>
        </p:blipFill>
        <p:spPr bwMode="auto">
          <a:xfrm>
            <a:off x="3830774" y="1219200"/>
            <a:ext cx="2209800" cy="631825"/>
          </a:xfrm>
          <a:prstGeom prst="rect">
            <a:avLst/>
          </a:prstGeom>
          <a:noFill/>
        </p:spPr>
      </p:pic>
      <p:sp>
        <p:nvSpPr>
          <p:cNvPr id="22" name="Text Box 4"/>
          <p:cNvSpPr txBox="1">
            <a:spLocks noChangeArrowheads="1"/>
          </p:cNvSpPr>
          <p:nvPr/>
        </p:nvSpPr>
        <p:spPr bwMode="auto">
          <a:xfrm>
            <a:off x="1417637" y="2743200"/>
            <a:ext cx="6534150" cy="2862322"/>
          </a:xfrm>
          <a:prstGeom prst="rect">
            <a:avLst/>
          </a:prstGeom>
          <a:noFill/>
          <a:ln w="9525">
            <a:noFill/>
            <a:miter lim="800000"/>
            <a:headEnd/>
            <a:tailEnd/>
          </a:ln>
          <a:effectLst/>
        </p:spPr>
        <p:txBody>
          <a:bodyPr>
            <a:spAutoFit/>
          </a:bodyPr>
          <a:lstStyle/>
          <a:p>
            <a:pPr algn="ctr"/>
            <a:r>
              <a:rPr lang="en-US" sz="1600" i="1" dirty="0">
                <a:latin typeface="Helvetica" pitchFamily="34" charset="0"/>
              </a:rPr>
              <a:t>Presented to:</a:t>
            </a:r>
          </a:p>
          <a:p>
            <a:pPr algn="ctr"/>
            <a:r>
              <a:rPr lang="en-US" sz="1600" dirty="0">
                <a:latin typeface="Helvetica" pitchFamily="34" charset="0"/>
              </a:rPr>
              <a:t>National Academy of Sciences</a:t>
            </a:r>
          </a:p>
          <a:p>
            <a:pPr algn="ctr"/>
            <a:r>
              <a:rPr lang="en-US" sz="1600" dirty="0">
                <a:latin typeface="Helvetica" pitchFamily="34" charset="0"/>
              </a:rPr>
              <a:t>Board on Physics and Astronomy</a:t>
            </a:r>
          </a:p>
          <a:p>
            <a:pPr algn="ctr"/>
            <a:r>
              <a:rPr lang="en-US" sz="1600" dirty="0">
                <a:latin typeface="Helvetica" pitchFamily="34" charset="0"/>
              </a:rPr>
              <a:t>Spring Meeting</a:t>
            </a:r>
          </a:p>
          <a:p>
            <a:pPr algn="ctr"/>
            <a:r>
              <a:rPr lang="en-US" sz="1600" dirty="0">
                <a:latin typeface="Helvetica" pitchFamily="34" charset="0"/>
              </a:rPr>
              <a:t>Washington, DC</a:t>
            </a:r>
          </a:p>
          <a:p>
            <a:pPr algn="ctr"/>
            <a:endParaRPr lang="en-US" sz="1600" dirty="0">
              <a:latin typeface="Helvetica" pitchFamily="34" charset="0"/>
            </a:endParaRPr>
          </a:p>
          <a:p>
            <a:pPr algn="ctr"/>
            <a:r>
              <a:rPr lang="en-US" sz="1600" i="1" dirty="0">
                <a:latin typeface="Helvetica" pitchFamily="34" charset="0"/>
              </a:rPr>
              <a:t>Presented by:</a:t>
            </a:r>
          </a:p>
          <a:p>
            <a:pPr algn="ctr"/>
            <a:r>
              <a:rPr lang="en-US" sz="1600" dirty="0">
                <a:latin typeface="Helvetica" pitchFamily="34" charset="0"/>
              </a:rPr>
              <a:t>Kirk Levedahl, PhD</a:t>
            </a:r>
          </a:p>
          <a:p>
            <a:pPr algn="ctr"/>
            <a:r>
              <a:rPr lang="en-US" sz="1600" dirty="0">
                <a:latin typeface="Helvetica" pitchFamily="34" charset="0"/>
              </a:rPr>
              <a:t>Program Manger in the NNSA Office of Inertial Confinement Fusion </a:t>
            </a:r>
          </a:p>
          <a:p>
            <a:pPr algn="ctr"/>
            <a:endParaRPr lang="en-US" dirty="0">
              <a:latin typeface="Helvetica" pitchFamily="34" charset="0"/>
            </a:endParaRPr>
          </a:p>
          <a:p>
            <a:pPr algn="ctr"/>
            <a:r>
              <a:rPr lang="en-US" dirty="0">
                <a:latin typeface="Helvetica" pitchFamily="34" charset="0"/>
              </a:rPr>
              <a:t>April </a:t>
            </a:r>
            <a:r>
              <a:rPr lang="en-US" dirty="0" smtClean="0">
                <a:latin typeface="Helvetica" pitchFamily="34" charset="0"/>
              </a:rPr>
              <a:t>24, 2015</a:t>
            </a:r>
            <a:endParaRPr lang="en-US" dirty="0">
              <a:latin typeface="Helvetic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5805" y="1523999"/>
            <a:ext cx="2196855" cy="4458324"/>
          </a:xfrm>
          <a:prstGeom prst="rect">
            <a:avLst/>
          </a:prstGeom>
        </p:spPr>
      </p:pic>
      <p:sp>
        <p:nvSpPr>
          <p:cNvPr id="3" name="Title 2"/>
          <p:cNvSpPr>
            <a:spLocks noGrp="1"/>
          </p:cNvSpPr>
          <p:nvPr>
            <p:ph type="title"/>
          </p:nvPr>
        </p:nvSpPr>
        <p:spPr>
          <a:xfrm>
            <a:off x="1243118" y="220136"/>
            <a:ext cx="6127419" cy="1251062"/>
          </a:xfrm>
        </p:spPr>
        <p:txBody>
          <a:bodyPr anchor="t"/>
          <a:lstStyle/>
          <a:p>
            <a:pPr algn="l"/>
            <a:r>
              <a:rPr lang="en-US" dirty="0" smtClean="0"/>
              <a:t>High Resolution 3-D simulations required to assess implosion features </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7868" y="1605234"/>
            <a:ext cx="3847576" cy="4411524"/>
          </a:xfrm>
          <a:prstGeom prst="rect">
            <a:avLst/>
          </a:prstGeom>
        </p:spPr>
      </p:pic>
      <p:sp>
        <p:nvSpPr>
          <p:cNvPr id="8" name="TextBox 76"/>
          <p:cNvSpPr txBox="1">
            <a:spLocks noChangeArrowheads="1"/>
          </p:cNvSpPr>
          <p:nvPr/>
        </p:nvSpPr>
        <p:spPr bwMode="auto">
          <a:xfrm>
            <a:off x="1243118" y="1332831"/>
            <a:ext cx="2317372" cy="299373"/>
          </a:xfrm>
          <a:prstGeom prst="rect">
            <a:avLst/>
          </a:prstGeom>
          <a:solidFill>
            <a:schemeClr val="bg1"/>
          </a:solidFill>
          <a:ln>
            <a:noFill/>
          </a:ln>
          <a:extLst/>
        </p:spPr>
        <p:txBody>
          <a:bodyPr wrap="square" lIns="83119" tIns="41559" rIns="83119" bIns="41559">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501650"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501650"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501650"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50165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400" b="1" dirty="0" smtClean="0">
                <a:solidFill>
                  <a:srgbClr val="000000"/>
                </a:solidFill>
                <a:latin typeface="Helvetica" charset="0"/>
              </a:rPr>
              <a:t>asymmetries only</a:t>
            </a:r>
            <a:endParaRPr lang="en-US" sz="1400" b="1" dirty="0">
              <a:solidFill>
                <a:srgbClr val="000000"/>
              </a:solidFill>
              <a:latin typeface="Helvetica" charset="0"/>
            </a:endParaRPr>
          </a:p>
        </p:txBody>
      </p:sp>
      <p:sp>
        <p:nvSpPr>
          <p:cNvPr id="9" name="TextBox 76"/>
          <p:cNvSpPr txBox="1">
            <a:spLocks noChangeArrowheads="1"/>
          </p:cNvSpPr>
          <p:nvPr/>
        </p:nvSpPr>
        <p:spPr bwMode="auto">
          <a:xfrm>
            <a:off x="4916208" y="1345820"/>
            <a:ext cx="2345247" cy="299373"/>
          </a:xfrm>
          <a:prstGeom prst="rect">
            <a:avLst/>
          </a:prstGeom>
          <a:solidFill>
            <a:schemeClr val="bg1"/>
          </a:solidFill>
          <a:ln>
            <a:noFill/>
          </a:ln>
          <a:extLst/>
        </p:spPr>
        <p:txBody>
          <a:bodyPr wrap="square" lIns="83119" tIns="41559" rIns="83119" bIns="41559">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501650"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501650"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501650"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50165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400" b="1" dirty="0" smtClean="0">
                <a:solidFill>
                  <a:srgbClr val="000000"/>
                </a:solidFill>
                <a:latin typeface="Helvetica" charset="0"/>
              </a:rPr>
              <a:t>all perturbation sources</a:t>
            </a:r>
            <a:endParaRPr lang="en-US" sz="1400" b="1" dirty="0">
              <a:solidFill>
                <a:srgbClr val="000000"/>
              </a:solidFill>
              <a:latin typeface="Helvetica" charset="0"/>
            </a:endParaRPr>
          </a:p>
        </p:txBody>
      </p:sp>
      <p:sp>
        <p:nvSpPr>
          <p:cNvPr id="10" name="TextBox 76"/>
          <p:cNvSpPr txBox="1">
            <a:spLocks noChangeArrowheads="1"/>
          </p:cNvSpPr>
          <p:nvPr/>
        </p:nvSpPr>
        <p:spPr bwMode="auto">
          <a:xfrm>
            <a:off x="1186243" y="5853599"/>
            <a:ext cx="2099742" cy="514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119" tIns="41559" rIns="83119" bIns="41559">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501650"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501650"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501650"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50165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dirty="0" err="1" smtClean="0">
                <a:latin typeface="Helvetica" charset="0"/>
              </a:rPr>
              <a:t>T</a:t>
            </a:r>
            <a:r>
              <a:rPr lang="en-US" sz="1400" baseline="-25000" dirty="0" err="1" smtClean="0">
                <a:latin typeface="Helvetica" charset="0"/>
              </a:rPr>
              <a:t>ion</a:t>
            </a:r>
            <a:r>
              <a:rPr lang="en-US" sz="1400" dirty="0" smtClean="0">
                <a:latin typeface="Helvetica" charset="0"/>
              </a:rPr>
              <a:t>    =     3.5 </a:t>
            </a:r>
            <a:r>
              <a:rPr lang="en-US" sz="1400" dirty="0" err="1" smtClean="0">
                <a:latin typeface="Helvetica" charset="0"/>
              </a:rPr>
              <a:t>keV</a:t>
            </a:r>
            <a:endParaRPr lang="en-US" sz="1400" dirty="0">
              <a:latin typeface="Helvetica" charset="0"/>
            </a:endParaRPr>
          </a:p>
          <a:p>
            <a:pPr eaLnBrk="1" hangingPunct="1"/>
            <a:r>
              <a:rPr lang="en-US" sz="1400" dirty="0" smtClean="0">
                <a:latin typeface="Helvetica" charset="0"/>
              </a:rPr>
              <a:t>Y</a:t>
            </a:r>
            <a:r>
              <a:rPr lang="en-US" sz="1400" baseline="-25000" dirty="0" smtClean="0">
                <a:latin typeface="Helvetica" charset="0"/>
              </a:rPr>
              <a:t>13-15</a:t>
            </a:r>
            <a:r>
              <a:rPr lang="en-US" sz="1400" dirty="0" smtClean="0">
                <a:latin typeface="Helvetica" charset="0"/>
              </a:rPr>
              <a:t> =     1.0 </a:t>
            </a:r>
            <a:r>
              <a:rPr lang="en-US" sz="1400" dirty="0">
                <a:latin typeface="Helvetica" charset="0"/>
              </a:rPr>
              <a:t>x </a:t>
            </a:r>
            <a:r>
              <a:rPr lang="en-US" sz="1400" dirty="0" smtClean="0">
                <a:latin typeface="Helvetica" charset="0"/>
              </a:rPr>
              <a:t>10</a:t>
            </a:r>
            <a:r>
              <a:rPr lang="en-US" sz="1400" baseline="30000" dirty="0" smtClean="0">
                <a:latin typeface="Helvetica" charset="0"/>
              </a:rPr>
              <a:t>15</a:t>
            </a:r>
            <a:endParaRPr lang="en-US" sz="1400" dirty="0">
              <a:latin typeface="Helvetica" charset="0"/>
            </a:endParaRPr>
          </a:p>
        </p:txBody>
      </p:sp>
      <p:sp>
        <p:nvSpPr>
          <p:cNvPr id="11" name="TextBox 76"/>
          <p:cNvSpPr txBox="1">
            <a:spLocks noChangeArrowheads="1"/>
          </p:cNvSpPr>
          <p:nvPr/>
        </p:nvSpPr>
        <p:spPr bwMode="auto">
          <a:xfrm>
            <a:off x="5658712" y="5847280"/>
            <a:ext cx="1036479" cy="514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119" tIns="41559" rIns="83119" bIns="41559">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501650"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501650"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501650"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50165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dirty="0" smtClean="0">
                <a:latin typeface="Helvetica" charset="0"/>
              </a:rPr>
              <a:t>2.7 </a:t>
            </a:r>
            <a:r>
              <a:rPr lang="en-US" sz="1400" dirty="0" err="1" smtClean="0">
                <a:latin typeface="Helvetica" charset="0"/>
              </a:rPr>
              <a:t>keV</a:t>
            </a:r>
            <a:endParaRPr lang="en-US" sz="1400" dirty="0">
              <a:latin typeface="Helvetica" charset="0"/>
            </a:endParaRPr>
          </a:p>
          <a:p>
            <a:pPr eaLnBrk="1" hangingPunct="1"/>
            <a:r>
              <a:rPr lang="en-US" sz="1400" dirty="0" smtClean="0">
                <a:latin typeface="Helvetica" charset="0"/>
              </a:rPr>
              <a:t>5.9 </a:t>
            </a:r>
            <a:r>
              <a:rPr lang="en-US" sz="1400" dirty="0">
                <a:latin typeface="Helvetica" charset="0"/>
              </a:rPr>
              <a:t>x </a:t>
            </a:r>
            <a:r>
              <a:rPr lang="en-US" sz="1400" dirty="0" smtClean="0">
                <a:latin typeface="Helvetica" charset="0"/>
              </a:rPr>
              <a:t>10</a:t>
            </a:r>
            <a:r>
              <a:rPr lang="en-US" sz="1400" baseline="30000" dirty="0" smtClean="0">
                <a:latin typeface="Helvetica" charset="0"/>
              </a:rPr>
              <a:t>14</a:t>
            </a:r>
            <a:endParaRPr lang="en-US" sz="1400" dirty="0">
              <a:latin typeface="Helvetica" charset="0"/>
            </a:endParaRPr>
          </a:p>
        </p:txBody>
      </p:sp>
      <p:sp>
        <p:nvSpPr>
          <p:cNvPr id="12" name="TextBox 29"/>
          <p:cNvSpPr txBox="1">
            <a:spLocks noChangeArrowheads="1"/>
          </p:cNvSpPr>
          <p:nvPr/>
        </p:nvSpPr>
        <p:spPr bwMode="auto">
          <a:xfrm>
            <a:off x="869124" y="5041290"/>
            <a:ext cx="11371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501650"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501650"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501650"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50165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b="1" dirty="0" err="1" smtClean="0">
                <a:solidFill>
                  <a:srgbClr val="000000"/>
                </a:solidFill>
              </a:rPr>
              <a:t>T</a:t>
            </a:r>
            <a:r>
              <a:rPr lang="en-US" sz="1400" b="1" baseline="-25000" dirty="0" err="1" smtClean="0">
                <a:solidFill>
                  <a:srgbClr val="000000"/>
                </a:solidFill>
              </a:rPr>
              <a:t>ion</a:t>
            </a:r>
            <a:r>
              <a:rPr lang="en-US" sz="1400" b="1" dirty="0" smtClean="0">
                <a:solidFill>
                  <a:srgbClr val="000000"/>
                </a:solidFill>
              </a:rPr>
              <a:t> = 2 </a:t>
            </a:r>
            <a:r>
              <a:rPr lang="en-US" sz="1400" b="1" dirty="0" err="1" smtClean="0">
                <a:solidFill>
                  <a:srgbClr val="000000"/>
                </a:solidFill>
              </a:rPr>
              <a:t>keV</a:t>
            </a:r>
            <a:endParaRPr lang="en-US" sz="1400" b="1" dirty="0">
              <a:solidFill>
                <a:srgbClr val="000000"/>
              </a:solidFill>
            </a:endParaRPr>
          </a:p>
        </p:txBody>
      </p:sp>
      <p:cxnSp>
        <p:nvCxnSpPr>
          <p:cNvPr id="13" name="Straight Arrow Connector 12"/>
          <p:cNvCxnSpPr/>
          <p:nvPr/>
        </p:nvCxnSpPr>
        <p:spPr>
          <a:xfrm flipV="1">
            <a:off x="1564391" y="4634891"/>
            <a:ext cx="304800" cy="452437"/>
          </a:xfrm>
          <a:prstGeom prst="straightConnector1">
            <a:avLst/>
          </a:prstGeom>
          <a:ln w="28575"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14" name="TextBox 29"/>
          <p:cNvSpPr txBox="1">
            <a:spLocks noChangeArrowheads="1"/>
          </p:cNvSpPr>
          <p:nvPr/>
        </p:nvSpPr>
        <p:spPr bwMode="auto">
          <a:xfrm>
            <a:off x="901793" y="1792981"/>
            <a:ext cx="11371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501650"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501650"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501650"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50165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b="1" dirty="0" smtClean="0">
                <a:solidFill>
                  <a:srgbClr val="000000"/>
                </a:solidFill>
              </a:rPr>
              <a:t>fuel-abl.</a:t>
            </a:r>
          </a:p>
          <a:p>
            <a:pPr eaLnBrk="1" hangingPunct="1"/>
            <a:r>
              <a:rPr lang="en-US" sz="1400" b="1" dirty="0" smtClean="0">
                <a:solidFill>
                  <a:srgbClr val="000000"/>
                </a:solidFill>
              </a:rPr>
              <a:t>interface</a:t>
            </a:r>
            <a:endParaRPr lang="en-US" sz="1400" b="1" dirty="0">
              <a:solidFill>
                <a:srgbClr val="000000"/>
              </a:solidFill>
            </a:endParaRPr>
          </a:p>
        </p:txBody>
      </p:sp>
      <p:cxnSp>
        <p:nvCxnSpPr>
          <p:cNvPr id="15" name="Straight Arrow Connector 14"/>
          <p:cNvCxnSpPr/>
          <p:nvPr/>
        </p:nvCxnSpPr>
        <p:spPr>
          <a:xfrm>
            <a:off x="1564391" y="2255509"/>
            <a:ext cx="304800" cy="452437"/>
          </a:xfrm>
          <a:prstGeom prst="straightConnector1">
            <a:avLst/>
          </a:prstGeom>
          <a:ln w="28575"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3887059" y="2419194"/>
            <a:ext cx="0" cy="2314319"/>
          </a:xfrm>
          <a:prstGeom prst="straightConnector1">
            <a:avLst/>
          </a:prstGeom>
          <a:ln w="28575"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17" name="TextBox 29"/>
          <p:cNvSpPr txBox="1">
            <a:spLocks noChangeArrowheads="1"/>
          </p:cNvSpPr>
          <p:nvPr/>
        </p:nvSpPr>
        <p:spPr bwMode="auto">
          <a:xfrm rot="16200000">
            <a:off x="3186843" y="3444017"/>
            <a:ext cx="17234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501650"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501650"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501650"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50165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400" b="1" dirty="0" err="1" smtClean="0">
                <a:solidFill>
                  <a:srgbClr val="000000"/>
                </a:solidFill>
              </a:rPr>
              <a:t>hohlraum</a:t>
            </a:r>
            <a:r>
              <a:rPr lang="en-US" sz="1400" b="1" dirty="0" smtClean="0">
                <a:solidFill>
                  <a:srgbClr val="000000"/>
                </a:solidFill>
              </a:rPr>
              <a:t> axis</a:t>
            </a:r>
            <a:endParaRPr lang="en-US" sz="1400" b="1" dirty="0">
              <a:solidFill>
                <a:srgbClr val="000000"/>
              </a:solidFill>
            </a:endParaRPr>
          </a:p>
        </p:txBody>
      </p:sp>
      <p:sp>
        <p:nvSpPr>
          <p:cNvPr id="18" name="TextBox 29"/>
          <p:cNvSpPr txBox="1">
            <a:spLocks noChangeArrowheads="1"/>
          </p:cNvSpPr>
          <p:nvPr/>
        </p:nvSpPr>
        <p:spPr bwMode="auto">
          <a:xfrm>
            <a:off x="7583189" y="2879726"/>
            <a:ext cx="12886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501650"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501650"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501650"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50165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b="1" dirty="0" smtClean="0">
                <a:solidFill>
                  <a:srgbClr val="000000"/>
                </a:solidFill>
              </a:rPr>
              <a:t>fill tube perturbation</a:t>
            </a:r>
            <a:endParaRPr lang="en-US" sz="1400" b="1" dirty="0">
              <a:solidFill>
                <a:srgbClr val="000000"/>
              </a:solidFill>
            </a:endParaRPr>
          </a:p>
        </p:txBody>
      </p:sp>
      <p:cxnSp>
        <p:nvCxnSpPr>
          <p:cNvPr id="21" name="Straight Arrow Connector 20"/>
          <p:cNvCxnSpPr/>
          <p:nvPr/>
        </p:nvCxnSpPr>
        <p:spPr>
          <a:xfrm flipH="1">
            <a:off x="7583189" y="3360391"/>
            <a:ext cx="304800" cy="452437"/>
          </a:xfrm>
          <a:prstGeom prst="straightConnector1">
            <a:avLst/>
          </a:prstGeom>
          <a:ln w="28575"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22" name="TextBox 76"/>
          <p:cNvSpPr txBox="1">
            <a:spLocks noChangeArrowheads="1"/>
          </p:cNvSpPr>
          <p:nvPr/>
        </p:nvSpPr>
        <p:spPr bwMode="auto">
          <a:xfrm>
            <a:off x="7705774" y="5636177"/>
            <a:ext cx="1020011" cy="73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119" tIns="41559" rIns="83119" bIns="41559">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501650"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501650"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501650"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50165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400" u="sng" dirty="0" smtClean="0">
                <a:latin typeface="Helvetica" charset="0"/>
              </a:rPr>
              <a:t>expt.</a:t>
            </a:r>
          </a:p>
          <a:p>
            <a:pPr eaLnBrk="1" hangingPunct="1"/>
            <a:r>
              <a:rPr lang="en-US" sz="1400" dirty="0" smtClean="0">
                <a:latin typeface="Helvetica" charset="0"/>
              </a:rPr>
              <a:t>3.1 </a:t>
            </a:r>
            <a:r>
              <a:rPr lang="en-US" sz="1400" dirty="0" err="1" smtClean="0">
                <a:latin typeface="Helvetica" charset="0"/>
              </a:rPr>
              <a:t>keV</a:t>
            </a:r>
            <a:endParaRPr lang="en-US" sz="1400" dirty="0">
              <a:latin typeface="Helvetica" charset="0"/>
            </a:endParaRPr>
          </a:p>
          <a:p>
            <a:pPr eaLnBrk="1" hangingPunct="1"/>
            <a:r>
              <a:rPr lang="en-US" sz="1400" dirty="0" smtClean="0">
                <a:latin typeface="Helvetica" charset="0"/>
              </a:rPr>
              <a:t>4.2 x 10</a:t>
            </a:r>
            <a:r>
              <a:rPr lang="en-US" sz="1400" baseline="30000" dirty="0" smtClean="0">
                <a:latin typeface="Helvetica" charset="0"/>
              </a:rPr>
              <a:t>14</a:t>
            </a:r>
            <a:endParaRPr lang="en-US" sz="1400" dirty="0">
              <a:latin typeface="Helvetica" charset="0"/>
            </a:endParaRPr>
          </a:p>
        </p:txBody>
      </p:sp>
      <p:sp>
        <p:nvSpPr>
          <p:cNvPr id="23" name="TextBox 29"/>
          <p:cNvSpPr txBox="1">
            <a:spLocks noChangeArrowheads="1"/>
          </p:cNvSpPr>
          <p:nvPr/>
        </p:nvSpPr>
        <p:spPr bwMode="auto">
          <a:xfrm>
            <a:off x="7413855" y="1594547"/>
            <a:ext cx="12560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501650"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501650"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501650"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50165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b="1" dirty="0" smtClean="0">
                <a:solidFill>
                  <a:srgbClr val="000000"/>
                </a:solidFill>
              </a:rPr>
              <a:t>tent perturbation</a:t>
            </a:r>
            <a:endParaRPr lang="en-US" sz="1400" b="1" dirty="0">
              <a:solidFill>
                <a:srgbClr val="000000"/>
              </a:solidFill>
            </a:endParaRPr>
          </a:p>
        </p:txBody>
      </p:sp>
      <p:cxnSp>
        <p:nvCxnSpPr>
          <p:cNvPr id="24" name="Straight Arrow Connector 23"/>
          <p:cNvCxnSpPr/>
          <p:nvPr/>
        </p:nvCxnSpPr>
        <p:spPr>
          <a:xfrm flipH="1">
            <a:off x="7370537" y="2117767"/>
            <a:ext cx="152400" cy="226218"/>
          </a:xfrm>
          <a:prstGeom prst="straightConnector1">
            <a:avLst/>
          </a:prstGeom>
          <a:ln w="28575"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424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Computing advances</a:t>
            </a:r>
            <a:endParaRPr lang="en-US" dirty="0"/>
          </a:p>
        </p:txBody>
      </p:sp>
      <p:sp>
        <p:nvSpPr>
          <p:cNvPr id="3" name="Content Placeholder 2"/>
          <p:cNvSpPr>
            <a:spLocks noGrp="1"/>
          </p:cNvSpPr>
          <p:nvPr>
            <p:ph sz="half" idx="1"/>
          </p:nvPr>
        </p:nvSpPr>
        <p:spPr>
          <a:xfrm>
            <a:off x="457200" y="1600200"/>
            <a:ext cx="7848600" cy="4525963"/>
          </a:xfrm>
        </p:spPr>
        <p:txBody>
          <a:bodyPr/>
          <a:lstStyle/>
          <a:p>
            <a:r>
              <a:rPr lang="en-US" dirty="0" smtClean="0"/>
              <a:t>3D implosion calculations for ignition implosions</a:t>
            </a:r>
          </a:p>
          <a:p>
            <a:r>
              <a:rPr lang="en-US" dirty="0" smtClean="0"/>
              <a:t>Molecular dynamics simulations</a:t>
            </a:r>
          </a:p>
          <a:p>
            <a:r>
              <a:rPr lang="en-US" dirty="0" smtClean="0"/>
              <a:t>DFT calculations of materials properties at high pressures</a:t>
            </a:r>
          </a:p>
          <a:p>
            <a:r>
              <a:rPr lang="en-US" dirty="0" smtClean="0"/>
              <a:t>“Affordable” opacity models</a:t>
            </a:r>
          </a:p>
          <a:p>
            <a:endParaRPr lang="en-US" dirty="0"/>
          </a:p>
        </p:txBody>
      </p:sp>
    </p:spTree>
    <p:extLst>
      <p:ext uri="{BB962C8B-B14F-4D97-AF65-F5344CB8AC3E}">
        <p14:creationId xmlns:p14="http://schemas.microsoft.com/office/powerpoint/2010/main" val="2512382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4719835" y="1715385"/>
            <a:ext cx="3966878" cy="4134420"/>
          </a:xfrm>
          <a:prstGeom prst="rect">
            <a:avLst/>
          </a:prstGeom>
          <a:solidFill>
            <a:schemeClr val="bg1">
              <a:lumMod val="9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lIns="99594" tIns="49797" rIns="99594" bIns="49797" anchor="ctr"/>
          <a:lstStyle/>
          <a:p>
            <a:pPr algn="ctr" defTabSz="452715"/>
            <a:endParaRPr lang="en-US" dirty="0">
              <a:solidFill>
                <a:prstClr val="white"/>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7275" y="1799177"/>
            <a:ext cx="4153080" cy="4151498"/>
          </a:xfrm>
          <a:prstGeom prst="rect">
            <a:avLst/>
          </a:prstGeom>
          <a:solidFill>
            <a:schemeClr val="accent5">
              <a:lumMod val="20000"/>
              <a:lumOff val="80000"/>
            </a:schemeClr>
          </a:solidFill>
          <a:ln w="6350">
            <a:solidFill>
              <a:schemeClr val="tx1"/>
            </a:solidFill>
          </a:ln>
          <a:effectLst/>
          <a:extLst/>
        </p:spPr>
      </p:pic>
      <p:sp>
        <p:nvSpPr>
          <p:cNvPr id="12" name="Rectangle 11"/>
          <p:cNvSpPr/>
          <p:nvPr/>
        </p:nvSpPr>
        <p:spPr bwMode="auto">
          <a:xfrm>
            <a:off x="352137" y="1715385"/>
            <a:ext cx="4161616" cy="4134420"/>
          </a:xfrm>
          <a:prstGeom prst="rect">
            <a:avLst/>
          </a:prstGeom>
          <a:solidFill>
            <a:schemeClr val="bg1">
              <a:lumMod val="9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lIns="99594" tIns="49797" rIns="99594" bIns="49797" anchor="ctr"/>
          <a:lstStyle/>
          <a:p>
            <a:pPr algn="ctr" defTabSz="452715"/>
            <a:endParaRPr lang="en-US" dirty="0">
              <a:solidFill>
                <a:prstClr val="white"/>
              </a:solidFill>
            </a:endParaRPr>
          </a:p>
        </p:txBody>
      </p:sp>
      <p:pic>
        <p:nvPicPr>
          <p:cNvPr id="3" name="Picture 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137" y="1746691"/>
            <a:ext cx="4161616" cy="4103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03761" y="152400"/>
            <a:ext cx="6705600" cy="757130"/>
          </a:xfrm>
        </p:spPr>
        <p:txBody>
          <a:bodyPr/>
          <a:lstStyle/>
          <a:p>
            <a:pPr algn="l"/>
            <a:r>
              <a:rPr lang="en-US" dirty="0" smtClean="0"/>
              <a:t>Operations: Steady increase of the shot rate</a:t>
            </a:r>
            <a:br>
              <a:rPr lang="en-US" dirty="0" smtClean="0"/>
            </a:br>
            <a:r>
              <a:rPr lang="en-US" dirty="0" smtClean="0"/>
              <a:t>through deliberate improvements</a:t>
            </a:r>
            <a:endParaRPr lang="en-US" dirty="0"/>
          </a:p>
        </p:txBody>
      </p:sp>
      <p:sp>
        <p:nvSpPr>
          <p:cNvPr id="7" name="TextBox 6"/>
          <p:cNvSpPr txBox="1"/>
          <p:nvPr/>
        </p:nvSpPr>
        <p:spPr>
          <a:xfrm>
            <a:off x="4727275" y="1038823"/>
            <a:ext cx="4153080" cy="707868"/>
          </a:xfrm>
          <a:prstGeom prst="rect">
            <a:avLst/>
          </a:prstGeom>
          <a:solidFill>
            <a:srgbClr val="214A8F"/>
          </a:solidFill>
          <a:ln w="28575">
            <a:noFill/>
            <a:miter lim="800000"/>
            <a:headEnd/>
            <a:tailEnd/>
          </a:ln>
          <a:effectLst/>
        </p:spPr>
        <p:txBody>
          <a:bodyPr wrap="square" lIns="91422" tIns="45711" rIns="91422" bIns="45711" anchor="ctr">
            <a:spAutoFit/>
          </a:bodyPr>
          <a:lstStyle>
            <a:defPPr>
              <a:defRPr lang="en-US"/>
            </a:defPPr>
            <a:lvl1pPr algn="ctr">
              <a:defRPr sz="2000">
                <a:solidFill>
                  <a:schemeClr val="bg1"/>
                </a:solidFill>
              </a:defRPr>
            </a:lvl1pPr>
          </a:lstStyle>
          <a:p>
            <a:pPr defTabSz="451950"/>
            <a:r>
              <a:rPr lang="en-US" dirty="0" smtClean="0">
                <a:solidFill>
                  <a:prstClr val="white"/>
                </a:solidFill>
              </a:rPr>
              <a:t>Weekly shot rate</a:t>
            </a:r>
          </a:p>
          <a:p>
            <a:pPr defTabSz="451950"/>
            <a:endParaRPr lang="en-US" dirty="0">
              <a:solidFill>
                <a:prstClr val="white"/>
              </a:solidFill>
            </a:endParaRPr>
          </a:p>
        </p:txBody>
      </p:sp>
      <p:sp>
        <p:nvSpPr>
          <p:cNvPr id="9" name="TextBox 8"/>
          <p:cNvSpPr txBox="1"/>
          <p:nvPr/>
        </p:nvSpPr>
        <p:spPr>
          <a:xfrm>
            <a:off x="360435" y="1038823"/>
            <a:ext cx="4151240" cy="707868"/>
          </a:xfrm>
          <a:prstGeom prst="rect">
            <a:avLst/>
          </a:prstGeom>
          <a:solidFill>
            <a:srgbClr val="214A8F"/>
          </a:solidFill>
          <a:ln w="28575">
            <a:noFill/>
            <a:miter lim="800000"/>
            <a:headEnd/>
            <a:tailEnd/>
          </a:ln>
          <a:effectLst/>
        </p:spPr>
        <p:txBody>
          <a:bodyPr wrap="square" lIns="91422" tIns="45711" rIns="91422" bIns="45711" anchor="ctr">
            <a:spAutoFit/>
          </a:bodyPr>
          <a:lstStyle>
            <a:defPPr>
              <a:defRPr lang="en-US"/>
            </a:defPPr>
            <a:lvl1pPr algn="ctr">
              <a:defRPr sz="2000">
                <a:solidFill>
                  <a:schemeClr val="bg1"/>
                </a:solidFill>
              </a:defRPr>
            </a:lvl1pPr>
          </a:lstStyle>
          <a:p>
            <a:pPr defTabSz="451950"/>
            <a:r>
              <a:rPr lang="en-US" dirty="0">
                <a:solidFill>
                  <a:prstClr val="white"/>
                </a:solidFill>
              </a:rPr>
              <a:t>T</a:t>
            </a:r>
            <a:r>
              <a:rPr lang="en-US" dirty="0" smtClean="0">
                <a:solidFill>
                  <a:prstClr val="white"/>
                </a:solidFill>
              </a:rPr>
              <a:t>arget </a:t>
            </a:r>
            <a:r>
              <a:rPr lang="en-US" dirty="0">
                <a:solidFill>
                  <a:prstClr val="white"/>
                </a:solidFill>
              </a:rPr>
              <a:t>S</a:t>
            </a:r>
            <a:r>
              <a:rPr lang="en-US" dirty="0" smtClean="0">
                <a:solidFill>
                  <a:prstClr val="white"/>
                </a:solidFill>
              </a:rPr>
              <a:t>hots</a:t>
            </a:r>
            <a:r>
              <a:rPr lang="en-US" dirty="0">
                <a:solidFill>
                  <a:prstClr val="white"/>
                </a:solidFill>
              </a:rPr>
              <a:t/>
            </a:r>
            <a:br>
              <a:rPr lang="en-US" dirty="0">
                <a:solidFill>
                  <a:prstClr val="white"/>
                </a:solidFill>
              </a:rPr>
            </a:br>
            <a:r>
              <a:rPr lang="en-US" dirty="0" smtClean="0">
                <a:solidFill>
                  <a:prstClr val="white"/>
                </a:solidFill>
              </a:rPr>
              <a:t>(Actual thru Q2FY15)</a:t>
            </a:r>
            <a:endParaRPr lang="en-US" dirty="0">
              <a:solidFill>
                <a:prstClr val="white"/>
              </a:solidFill>
            </a:endParaRPr>
          </a:p>
        </p:txBody>
      </p:sp>
      <p:sp>
        <p:nvSpPr>
          <p:cNvPr id="16" name="Left Brace 15"/>
          <p:cNvSpPr/>
          <p:nvPr/>
        </p:nvSpPr>
        <p:spPr>
          <a:xfrm rot="5400000">
            <a:off x="1743888" y="1553729"/>
            <a:ext cx="204330" cy="1915063"/>
          </a:xfrm>
          <a:prstGeom prst="leftBrace">
            <a:avLst/>
          </a:prstGeom>
          <a:ln w="9525"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sp>
        <p:nvSpPr>
          <p:cNvPr id="17" name="TextBox 16"/>
          <p:cNvSpPr txBox="1"/>
          <p:nvPr/>
        </p:nvSpPr>
        <p:spPr>
          <a:xfrm>
            <a:off x="1445497" y="2132096"/>
            <a:ext cx="801112" cy="276999"/>
          </a:xfrm>
          <a:prstGeom prst="rect">
            <a:avLst/>
          </a:prstGeom>
          <a:noFill/>
        </p:spPr>
        <p:txBody>
          <a:bodyPr wrap="square" rtlCol="0">
            <a:spAutoFit/>
          </a:bodyPr>
          <a:lstStyle/>
          <a:p>
            <a:pPr algn="ctr"/>
            <a:r>
              <a:rPr lang="en-US" sz="1200" dirty="0" smtClean="0">
                <a:solidFill>
                  <a:srgbClr val="000000"/>
                </a:solidFill>
              </a:rPr>
              <a:t>Actual</a:t>
            </a:r>
            <a:endParaRPr lang="en-US" sz="1200" dirty="0">
              <a:solidFill>
                <a:srgbClr val="000000"/>
              </a:solidFill>
            </a:endParaRPr>
          </a:p>
        </p:txBody>
      </p:sp>
      <p:sp>
        <p:nvSpPr>
          <p:cNvPr id="18" name="TextBox 17"/>
          <p:cNvSpPr txBox="1"/>
          <p:nvPr/>
        </p:nvSpPr>
        <p:spPr>
          <a:xfrm>
            <a:off x="2804140" y="2132096"/>
            <a:ext cx="801112" cy="276999"/>
          </a:xfrm>
          <a:prstGeom prst="rect">
            <a:avLst/>
          </a:prstGeom>
          <a:noFill/>
        </p:spPr>
        <p:txBody>
          <a:bodyPr wrap="square" rtlCol="0">
            <a:spAutoFit/>
          </a:bodyPr>
          <a:lstStyle/>
          <a:p>
            <a:pPr algn="r"/>
            <a:r>
              <a:rPr lang="en-US" sz="1200" dirty="0" smtClean="0">
                <a:solidFill>
                  <a:srgbClr val="000000"/>
                </a:solidFill>
              </a:rPr>
              <a:t>Planned</a:t>
            </a:r>
            <a:endParaRPr lang="en-US" sz="1200" dirty="0">
              <a:solidFill>
                <a:srgbClr val="000000"/>
              </a:solidFill>
            </a:endParaRPr>
          </a:p>
        </p:txBody>
      </p:sp>
      <p:sp>
        <p:nvSpPr>
          <p:cNvPr id="14" name="Left Brace 13"/>
          <p:cNvSpPr/>
          <p:nvPr/>
        </p:nvSpPr>
        <p:spPr>
          <a:xfrm rot="5400000">
            <a:off x="3082349" y="2115815"/>
            <a:ext cx="218847" cy="776377"/>
          </a:xfrm>
          <a:prstGeom prst="leftBrace">
            <a:avLst/>
          </a:prstGeom>
          <a:ln w="9525"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cxnSp>
        <p:nvCxnSpPr>
          <p:cNvPr id="5" name="Straight Connector 4"/>
          <p:cNvCxnSpPr/>
          <p:nvPr/>
        </p:nvCxnSpPr>
        <p:spPr>
          <a:xfrm flipV="1">
            <a:off x="6377104" y="1867916"/>
            <a:ext cx="0" cy="3669284"/>
          </a:xfrm>
          <a:prstGeom prst="line">
            <a:avLst/>
          </a:prstGeom>
          <a:ln w="31750" cmpd="sng">
            <a:prstDash val="dash"/>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276649" y="1810765"/>
            <a:ext cx="1117600" cy="461665"/>
          </a:xfrm>
          <a:prstGeom prst="rect">
            <a:avLst/>
          </a:prstGeom>
          <a:noFill/>
        </p:spPr>
        <p:txBody>
          <a:bodyPr wrap="square" rtlCol="0">
            <a:spAutoFit/>
          </a:bodyPr>
          <a:lstStyle/>
          <a:p>
            <a:pPr algn="r"/>
            <a:r>
              <a:rPr lang="en-US" sz="1200" dirty="0" smtClean="0">
                <a:solidFill>
                  <a:srgbClr val="000000"/>
                </a:solidFill>
              </a:rPr>
              <a:t>Start of 5 Day Shot Week</a:t>
            </a:r>
            <a:endParaRPr lang="en-US" sz="1200" dirty="0">
              <a:solidFill>
                <a:srgbClr val="000000"/>
              </a:solidFill>
            </a:endParaRPr>
          </a:p>
        </p:txBody>
      </p:sp>
      <p:sp>
        <p:nvSpPr>
          <p:cNvPr id="15" name="Rectangle 7"/>
          <p:cNvSpPr>
            <a:spLocks noChangeArrowheads="1"/>
          </p:cNvSpPr>
          <p:nvPr/>
        </p:nvSpPr>
        <p:spPr bwMode="auto">
          <a:xfrm>
            <a:off x="4988" y="5994400"/>
            <a:ext cx="9144000" cy="354013"/>
          </a:xfrm>
          <a:prstGeom prst="rect">
            <a:avLst/>
          </a:prstGeom>
          <a:solidFill>
            <a:schemeClr val="accent1">
              <a:lumMod val="75000"/>
            </a:schemeClr>
          </a:solidFill>
          <a:ln w="9525">
            <a:noFill/>
            <a:miter lim="800000"/>
            <a:headEnd/>
            <a:tailEnd/>
          </a:ln>
        </p:spPr>
        <p:txBody>
          <a:bodyPr wrap="square" anchor="ctr"/>
          <a:lstStyle/>
          <a:p>
            <a:pPr algn="ctr" eaLnBrk="0" hangingPunct="0"/>
            <a:r>
              <a:rPr lang="en-US" dirty="0" smtClean="0">
                <a:solidFill>
                  <a:prstClr val="white"/>
                </a:solidFill>
              </a:rPr>
              <a:t>Since the January we have regularly added opportunity shots !</a:t>
            </a:r>
            <a:endParaRPr lang="en-US" dirty="0">
              <a:solidFill>
                <a:prstClr val="white"/>
              </a:solidFill>
            </a:endParaRPr>
          </a:p>
        </p:txBody>
      </p:sp>
      <p:sp>
        <p:nvSpPr>
          <p:cNvPr id="6" name="TextBox 5"/>
          <p:cNvSpPr txBox="1"/>
          <p:nvPr/>
        </p:nvSpPr>
        <p:spPr>
          <a:xfrm>
            <a:off x="5660845" y="3804216"/>
            <a:ext cx="2647471" cy="707886"/>
          </a:xfrm>
          <a:prstGeom prst="rect">
            <a:avLst/>
          </a:prstGeom>
          <a:solidFill>
            <a:schemeClr val="accent5">
              <a:lumMod val="20000"/>
              <a:lumOff val="80000"/>
            </a:schemeClr>
          </a:solidFill>
          <a:ln w="22225">
            <a:solidFill>
              <a:schemeClr val="tx1"/>
            </a:solidFill>
          </a:ln>
        </p:spPr>
        <p:txBody>
          <a:bodyPr wrap="square" rtlCol="0">
            <a:spAutoFit/>
          </a:bodyPr>
          <a:lstStyle/>
          <a:p>
            <a:r>
              <a:rPr lang="en-US" sz="2000" b="1" dirty="0" smtClean="0">
                <a:solidFill>
                  <a:srgbClr val="000000"/>
                </a:solidFill>
              </a:rPr>
              <a:t>~40 % increase in shot rate</a:t>
            </a:r>
            <a:endParaRPr lang="en-US" sz="2000" b="1" dirty="0">
              <a:solidFill>
                <a:srgbClr val="000000"/>
              </a:solidFill>
            </a:endParaRPr>
          </a:p>
        </p:txBody>
      </p:sp>
    </p:spTree>
    <p:extLst>
      <p:ext uri="{BB962C8B-B14F-4D97-AF65-F5344CB8AC3E}">
        <p14:creationId xmlns:p14="http://schemas.microsoft.com/office/powerpoint/2010/main" val="4039603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321" y="5477774"/>
            <a:ext cx="8229600" cy="1004348"/>
          </a:xfrm>
        </p:spPr>
        <p:txBody>
          <a:bodyPr/>
          <a:lstStyle/>
          <a:p>
            <a:r>
              <a:rPr lang="en-US" dirty="0" smtClean="0"/>
              <a:t>Good progress on milestones – 59 complete, 4 late</a:t>
            </a:r>
            <a:endParaRPr lang="en-US"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364" r="8106" b="5478"/>
          <a:stretch/>
        </p:blipFill>
        <p:spPr bwMode="auto">
          <a:xfrm>
            <a:off x="979043" y="954742"/>
            <a:ext cx="6655032" cy="4435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03153" y="355235"/>
            <a:ext cx="8229600" cy="1251062"/>
          </a:xfrm>
        </p:spPr>
        <p:txBody>
          <a:bodyPr anchor="t"/>
          <a:lstStyle/>
          <a:p>
            <a:r>
              <a:rPr lang="en-US" dirty="0" smtClean="0"/>
              <a:t>Improvements through execution of identified improvement projects</a:t>
            </a:r>
            <a:endParaRPr lang="en-US" dirty="0"/>
          </a:p>
        </p:txBody>
      </p:sp>
    </p:spTree>
    <p:extLst>
      <p:ext uri="{BB962C8B-B14F-4D97-AF65-F5344CB8AC3E}">
        <p14:creationId xmlns:p14="http://schemas.microsoft.com/office/powerpoint/2010/main" val="1902991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33722" y="1549222"/>
            <a:ext cx="4376088" cy="4751357"/>
          </a:xfrm>
        </p:spPr>
        <p:txBody>
          <a:bodyPr rIns="83119" bIns="41559">
            <a:normAutofit fontScale="92500"/>
          </a:bodyPr>
          <a:lstStyle/>
          <a:p>
            <a:r>
              <a:rPr lang="en-US" dirty="0" smtClean="0"/>
              <a:t>Recently, facility/utility maintenance techs were trained to refurbish power conditioning system (PCS) switches</a:t>
            </a:r>
          </a:p>
          <a:p>
            <a:pPr lvl="1"/>
            <a:r>
              <a:rPr lang="en-US" dirty="0" smtClean="0"/>
              <a:t>Doubled capacity of switch refurbishment</a:t>
            </a:r>
          </a:p>
          <a:p>
            <a:pPr lvl="1"/>
            <a:r>
              <a:rPr lang="en-US" dirty="0" smtClean="0"/>
              <a:t>Improves PCS reliability by enabling earlier replacement of “marginal” switches</a:t>
            </a:r>
          </a:p>
          <a:p>
            <a:r>
              <a:rPr lang="en-US" dirty="0" smtClean="0"/>
              <a:t>Offline task that can be done while Target Area is swept for shots</a:t>
            </a:r>
          </a:p>
          <a:p>
            <a:r>
              <a:rPr lang="en-US" dirty="0" smtClean="0"/>
              <a:t>Two techs now trained to do this critical maintenance work: observe, participate, solo</a:t>
            </a:r>
          </a:p>
          <a:p>
            <a:pPr lvl="1"/>
            <a:r>
              <a:rPr lang="en-US" dirty="0" smtClean="0"/>
              <a:t>They’ve done 20 switch replacements so far</a:t>
            </a:r>
          </a:p>
          <a:p>
            <a:r>
              <a:rPr lang="en-US" dirty="0" smtClean="0"/>
              <a:t>Also enables increased rate of cross-training PCS operators</a:t>
            </a:r>
            <a:endParaRPr lang="en-US" dirty="0"/>
          </a:p>
        </p:txBody>
      </p:sp>
      <p:sp>
        <p:nvSpPr>
          <p:cNvPr id="7" name="Title 6"/>
          <p:cNvSpPr>
            <a:spLocks noGrp="1"/>
          </p:cNvSpPr>
          <p:nvPr>
            <p:ph type="title"/>
          </p:nvPr>
        </p:nvSpPr>
        <p:spPr>
          <a:xfrm>
            <a:off x="1011176" y="228600"/>
            <a:ext cx="7391400" cy="694264"/>
          </a:xfrm>
        </p:spPr>
        <p:txBody>
          <a:bodyPr/>
          <a:lstStyle/>
          <a:p>
            <a:pPr algn="l"/>
            <a:r>
              <a:rPr lang="en-US" dirty="0" smtClean="0"/>
              <a:t>Example: Cross training continues to </a:t>
            </a:r>
            <a:br>
              <a:rPr lang="en-US" dirty="0" smtClean="0"/>
            </a:br>
            <a:r>
              <a:rPr lang="en-US" dirty="0" smtClean="0"/>
              <a:t>improve the efficiency of the NIF staff</a:t>
            </a:r>
            <a:endParaRPr lang="en-US" dirty="0"/>
          </a:p>
        </p:txBody>
      </p:sp>
      <p:sp>
        <p:nvSpPr>
          <p:cNvPr id="5" name="Slide Number Placeholder 4"/>
          <p:cNvSpPr>
            <a:spLocks noGrp="1"/>
          </p:cNvSpPr>
          <p:nvPr>
            <p:ph type="sldNum" sz="quarter" idx="4294967295"/>
          </p:nvPr>
        </p:nvSpPr>
        <p:spPr>
          <a:xfrm>
            <a:off x="8936038" y="6678613"/>
            <a:ext cx="207962" cy="92075"/>
          </a:xfrm>
          <a:prstGeom prst="rect">
            <a:avLst/>
          </a:prstGeom>
        </p:spPr>
        <p:txBody>
          <a:bodyPr/>
          <a:lstStyle/>
          <a:p>
            <a:fld id="{78DCE5C6-CC67-AD46-BF96-E669D4601726}" type="slidenum">
              <a:rPr lang="en-US" smtClean="0"/>
              <a:pPr/>
              <a:t>14</a:t>
            </a:fld>
            <a:endParaRPr lang="en-US" dirty="0"/>
          </a:p>
        </p:txBody>
      </p:sp>
      <p:pic>
        <p:nvPicPr>
          <p:cNvPr id="2050" name="Picture 2" descr="C:\Users\larson8\AppData\Local\Microsoft\Windows\Temporary Internet Files\Content.Outlook\BMJD77TZ\Ceramic-Sleeve3 copy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6876" y="1518249"/>
            <a:ext cx="4176260" cy="3502066"/>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7"/>
          <p:cNvSpPr txBox="1">
            <a:spLocks/>
          </p:cNvSpPr>
          <p:nvPr/>
        </p:nvSpPr>
        <p:spPr>
          <a:xfrm>
            <a:off x="4706877" y="5020315"/>
            <a:ext cx="4176260" cy="1078560"/>
          </a:xfrm>
          <a:prstGeom prst="rect">
            <a:avLst/>
          </a:prstGeom>
          <a:solidFill>
            <a:schemeClr val="accent5">
              <a:lumMod val="20000"/>
              <a:lumOff val="80000"/>
            </a:schemeClr>
          </a:solidFill>
        </p:spPr>
        <p:txBody>
          <a:bodyPr vert="horz" lIns="54864" tIns="91440" rIns="83119" bIns="41559" rtlCol="0">
            <a:normAutofit fontScale="92500"/>
          </a:bodyPr>
          <a:lstStyle>
            <a:lvl1pPr marL="400050" indent="-280988" algn="l" rtl="0" eaLnBrk="1" latinLnBrk="0" hangingPunct="1">
              <a:spcBef>
                <a:spcPts val="600"/>
              </a:spcBef>
              <a:spcAft>
                <a:spcPts val="600"/>
              </a:spcAft>
              <a:buClr>
                <a:srgbClr val="0D5097"/>
              </a:buClr>
              <a:buSzPct val="90000"/>
              <a:buFont typeface="Wingdings" charset="2"/>
              <a:buChar char="§"/>
              <a:defRPr kumimoji="0" sz="1800" kern="1200">
                <a:solidFill>
                  <a:schemeClr val="tx1"/>
                </a:solidFill>
                <a:latin typeface="Arial"/>
                <a:ea typeface="+mn-ea"/>
                <a:cs typeface="Arial"/>
              </a:defRPr>
            </a:lvl1pPr>
            <a:lvl2pPr marL="628650" indent="-215900" algn="l" rtl="0" eaLnBrk="1" latinLnBrk="0" hangingPunct="1">
              <a:spcBef>
                <a:spcPts val="0"/>
              </a:spcBef>
              <a:spcAft>
                <a:spcPts val="600"/>
              </a:spcAft>
              <a:buClrTx/>
              <a:buSzPct val="90000"/>
              <a:buFont typeface="Arial"/>
              <a:buChar char="•"/>
              <a:defRPr kumimoji="0" sz="1800" kern="1200">
                <a:solidFill>
                  <a:schemeClr val="tx1"/>
                </a:solidFill>
                <a:latin typeface="Arial"/>
                <a:ea typeface="+mn-ea"/>
                <a:cs typeface="Arial"/>
              </a:defRPr>
            </a:lvl2pPr>
            <a:lvl3pPr marL="1027113" indent="-342900" algn="l" rtl="0" eaLnBrk="1" latinLnBrk="0" hangingPunct="1">
              <a:spcBef>
                <a:spcPts val="0"/>
              </a:spcBef>
              <a:spcAft>
                <a:spcPts val="600"/>
              </a:spcAft>
              <a:buClrTx/>
              <a:buSzPct val="90000"/>
              <a:buFont typeface="Lucida Grande"/>
              <a:buChar char="—"/>
              <a:defRPr kumimoji="0" sz="1800" kern="1200">
                <a:solidFill>
                  <a:schemeClr val="tx1"/>
                </a:solidFill>
                <a:latin typeface="Arial"/>
                <a:ea typeface="+mn-ea"/>
                <a:cs typeface="Arial"/>
              </a:defRPr>
            </a:lvl3pPr>
            <a:lvl4pPr marL="1314450" indent="-242888" algn="l" rtl="0" eaLnBrk="1" latinLnBrk="0" hangingPunct="1">
              <a:spcBef>
                <a:spcPts val="0"/>
              </a:spcBef>
              <a:spcAft>
                <a:spcPts val="600"/>
              </a:spcAft>
              <a:buClrTx/>
              <a:buSzPct val="100000"/>
              <a:buFont typeface="Lucida Grande"/>
              <a:buChar char="–"/>
              <a:defRPr kumimoji="0" sz="1800" kern="1200">
                <a:solidFill>
                  <a:schemeClr val="tx1"/>
                </a:solidFill>
                <a:latin typeface="Arial"/>
                <a:ea typeface="+mn-ea"/>
                <a:cs typeface="Arial"/>
              </a:defRPr>
            </a:lvl4pPr>
            <a:lvl5pPr marL="1543050" indent="-242888" algn="l" rtl="0" eaLnBrk="1" latinLnBrk="0" hangingPunct="1">
              <a:spcBef>
                <a:spcPts val="0"/>
              </a:spcBef>
              <a:spcAft>
                <a:spcPts val="600"/>
              </a:spcAft>
              <a:buClrTx/>
              <a:buFont typeface="Arial"/>
              <a:buChar char="•"/>
              <a:defRPr kumimoji="0" lang="en-US" sz="1800" kern="1200">
                <a:solidFill>
                  <a:schemeClr val="tx1"/>
                </a:solidFill>
                <a:latin typeface="Arial"/>
                <a:ea typeface="+mn-ea"/>
                <a:cs typeface="Arial"/>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marL="119062" indent="0" defTabSz="914400">
              <a:buNone/>
            </a:pPr>
            <a:r>
              <a:rPr lang="en-US" dirty="0" smtClean="0"/>
              <a:t>An engineering improvement in this area is to redesign the switch to more than double its useful life – testing in progress</a:t>
            </a:r>
            <a:endParaRPr lang="en-US" dirty="0"/>
          </a:p>
        </p:txBody>
      </p:sp>
    </p:spTree>
    <p:extLst>
      <p:ext uri="{BB962C8B-B14F-4D97-AF65-F5344CB8AC3E}">
        <p14:creationId xmlns:p14="http://schemas.microsoft.com/office/powerpoint/2010/main" val="3988067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688140" y="1171621"/>
            <a:ext cx="7962293" cy="4759856"/>
            <a:chOff x="712100" y="1765034"/>
            <a:chExt cx="8533673" cy="5545760"/>
          </a:xfrm>
        </p:grpSpPr>
        <p:grpSp>
          <p:nvGrpSpPr>
            <p:cNvPr id="20" name="Group 19"/>
            <p:cNvGrpSpPr/>
            <p:nvPr/>
          </p:nvGrpSpPr>
          <p:grpSpPr>
            <a:xfrm>
              <a:off x="712100" y="1765034"/>
              <a:ext cx="8533673" cy="5545760"/>
              <a:chOff x="712100" y="1765034"/>
              <a:chExt cx="8533673" cy="554576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100" y="1765034"/>
                <a:ext cx="8533673" cy="554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2629912" y="4806669"/>
                <a:ext cx="2063469" cy="2144389"/>
              </a:xfrm>
              <a:prstGeom prst="rect">
                <a:avLst/>
              </a:prstGeom>
              <a:solidFill>
                <a:schemeClr val="bg1"/>
              </a:solid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100584" tIns="50292" rIns="100584" bIns="50292" spcCol="0" rtlCol="0" anchor="ctr"/>
              <a:lstStyle/>
              <a:p>
                <a:pPr algn="ctr" defTabSz="457108"/>
                <a:endParaRPr lang="en-US">
                  <a:solidFill>
                    <a:prstClr val="white"/>
                  </a:solidFill>
                </a:endParaRPr>
              </a:p>
            </p:txBody>
          </p:sp>
        </p:grpSp>
        <p:sp>
          <p:nvSpPr>
            <p:cNvPr id="21" name="Rectangle 20"/>
            <p:cNvSpPr/>
            <p:nvPr/>
          </p:nvSpPr>
          <p:spPr>
            <a:xfrm>
              <a:off x="7274740" y="4537913"/>
              <a:ext cx="1513210" cy="1401641"/>
            </a:xfrm>
            <a:prstGeom prst="rect">
              <a:avLst/>
            </a:prstGeom>
            <a:solidFill>
              <a:schemeClr val="bg1"/>
            </a:solid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100584" tIns="50292" rIns="100584" bIns="50292" spcCol="0" rtlCol="0" anchor="ctr"/>
            <a:lstStyle/>
            <a:p>
              <a:pPr algn="ctr" defTabSz="457108"/>
              <a:endParaRPr lang="en-US">
                <a:solidFill>
                  <a:prstClr val="white"/>
                </a:solidFill>
              </a:endParaRPr>
            </a:p>
          </p:txBody>
        </p:sp>
        <p:sp>
          <p:nvSpPr>
            <p:cNvPr id="22" name="Rectangle 21"/>
            <p:cNvSpPr/>
            <p:nvPr/>
          </p:nvSpPr>
          <p:spPr>
            <a:xfrm>
              <a:off x="5057522" y="5939554"/>
              <a:ext cx="1391830" cy="1125184"/>
            </a:xfrm>
            <a:prstGeom prst="rect">
              <a:avLst/>
            </a:prstGeom>
            <a:solidFill>
              <a:schemeClr val="bg1"/>
            </a:solid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100584" tIns="50292" rIns="100584" bIns="50292" spcCol="0" rtlCol="0" anchor="ctr"/>
            <a:lstStyle/>
            <a:p>
              <a:pPr algn="ctr" defTabSz="457108"/>
              <a:endParaRPr lang="en-US">
                <a:solidFill>
                  <a:prstClr val="white"/>
                </a:solidFill>
              </a:endParaRPr>
            </a:p>
          </p:txBody>
        </p:sp>
      </p:grpSp>
      <p:sp>
        <p:nvSpPr>
          <p:cNvPr id="2" name="Title 1"/>
          <p:cNvSpPr>
            <a:spLocks noGrp="1"/>
          </p:cNvSpPr>
          <p:nvPr>
            <p:ph type="title"/>
          </p:nvPr>
        </p:nvSpPr>
        <p:spPr>
          <a:xfrm>
            <a:off x="1066800" y="228600"/>
            <a:ext cx="7019636" cy="704275"/>
          </a:xfrm>
        </p:spPr>
        <p:txBody>
          <a:bodyPr/>
          <a:lstStyle/>
          <a:p>
            <a:r>
              <a:rPr lang="en-US" dirty="0" smtClean="0"/>
              <a:t>Example: Parallel laser qualification shots and target alignment</a:t>
            </a:r>
            <a:endParaRPr lang="en-US" dirty="0"/>
          </a:p>
        </p:txBody>
      </p:sp>
      <p:sp>
        <p:nvSpPr>
          <p:cNvPr id="3" name="Content Placeholder 2"/>
          <p:cNvSpPr>
            <a:spLocks noGrp="1"/>
          </p:cNvSpPr>
          <p:nvPr>
            <p:ph idx="1"/>
          </p:nvPr>
        </p:nvSpPr>
        <p:spPr/>
        <p:txBody>
          <a:bodyPr/>
          <a:lstStyle/>
          <a:p>
            <a:endParaRPr lang="en-US" dirty="0" smtClean="0"/>
          </a:p>
          <a:p>
            <a:pPr lvl="2"/>
            <a:endParaRPr lang="en-US" dirty="0" smtClean="0"/>
          </a:p>
          <a:p>
            <a:pPr lvl="2"/>
            <a:endParaRPr lang="en-US" dirty="0"/>
          </a:p>
        </p:txBody>
      </p:sp>
      <p:sp>
        <p:nvSpPr>
          <p:cNvPr id="4" name="Footer Placeholder 3"/>
          <p:cNvSpPr>
            <a:spLocks noGrp="1"/>
          </p:cNvSpPr>
          <p:nvPr>
            <p:ph type="ftr" sz="quarter" idx="11"/>
          </p:nvPr>
        </p:nvSpPr>
        <p:spPr/>
        <p:txBody>
          <a:bodyPr/>
          <a:lstStyle/>
          <a:p>
            <a:r>
              <a:rPr lang="da-DK"/>
              <a:t>Laser Preparation Shot Concept Design Review – 7/23/14</a:t>
            </a:r>
          </a:p>
        </p:txBody>
      </p:sp>
      <p:sp>
        <p:nvSpPr>
          <p:cNvPr id="5" name="Slide Number Placeholder 4"/>
          <p:cNvSpPr>
            <a:spLocks noGrp="1"/>
          </p:cNvSpPr>
          <p:nvPr>
            <p:ph type="sldNum" sz="quarter" idx="12"/>
          </p:nvPr>
        </p:nvSpPr>
        <p:spPr/>
        <p:txBody>
          <a:bodyPr/>
          <a:lstStyle/>
          <a:p>
            <a:fld id="{78DCE5C6-CC67-AD46-BF96-E669D4601726}" type="slidenum">
              <a:rPr lang="en-US" smtClean="0"/>
              <a:pPr/>
              <a:t>15</a:t>
            </a:fld>
            <a:endParaRPr lang="en-US" dirty="0"/>
          </a:p>
        </p:txBody>
      </p:sp>
      <p:sp>
        <p:nvSpPr>
          <p:cNvPr id="10" name="Rectangle 9"/>
          <p:cNvSpPr/>
          <p:nvPr/>
        </p:nvSpPr>
        <p:spPr>
          <a:xfrm>
            <a:off x="831274" y="6132913"/>
            <a:ext cx="7819158" cy="637903"/>
          </a:xfrm>
          <a:prstGeom prst="rect">
            <a:avLst/>
          </a:prstGeom>
          <a:solidFill>
            <a:srgbClr val="FFFFCC"/>
          </a:solidFill>
          <a:ln>
            <a:solidFill>
              <a:schemeClr val="tx1"/>
            </a:solidFill>
          </a:ln>
        </p:spPr>
        <p:txBody>
          <a:bodyPr wrap="square" lIns="83094" tIns="41547" rIns="83094" bIns="41547">
            <a:spAutoFit/>
          </a:bodyPr>
          <a:lstStyle/>
          <a:p>
            <a:pPr indent="-246489" algn="ctr" defTabSz="457108"/>
            <a:r>
              <a:rPr lang="en-US" b="1" dirty="0">
                <a:solidFill>
                  <a:prstClr val="black"/>
                </a:solidFill>
              </a:rPr>
              <a:t>Optimizations save up to 1 </a:t>
            </a:r>
            <a:r>
              <a:rPr lang="en-US" b="1" dirty="0" err="1">
                <a:solidFill>
                  <a:prstClr val="black"/>
                </a:solidFill>
              </a:rPr>
              <a:t>hr</a:t>
            </a:r>
            <a:r>
              <a:rPr lang="en-US" b="1" dirty="0">
                <a:solidFill>
                  <a:prstClr val="black"/>
                </a:solidFill>
              </a:rPr>
              <a:t> per shot cycle.  Extensible to future inclusion of loop1 capability for further savings later this year</a:t>
            </a:r>
          </a:p>
        </p:txBody>
      </p:sp>
      <p:sp>
        <p:nvSpPr>
          <p:cNvPr id="15" name="Rounded Rectangular Callout 14"/>
          <p:cNvSpPr/>
          <p:nvPr/>
        </p:nvSpPr>
        <p:spPr>
          <a:xfrm>
            <a:off x="2235668" y="3770714"/>
            <a:ext cx="1888887" cy="838033"/>
          </a:xfrm>
          <a:prstGeom prst="wedgeRoundRectCallout">
            <a:avLst>
              <a:gd name="adj1" fmla="val 79849"/>
              <a:gd name="adj2" fmla="val -55598"/>
              <a:gd name="adj3" fmla="val 16667"/>
            </a:avLst>
          </a:prstGeom>
          <a:solidFill>
            <a:schemeClr val="accent5"/>
          </a:solidFill>
        </p:spPr>
        <p:style>
          <a:lnRef idx="1">
            <a:schemeClr val="accent1"/>
          </a:lnRef>
          <a:fillRef idx="3">
            <a:schemeClr val="accent1"/>
          </a:fillRef>
          <a:effectRef idx="2">
            <a:schemeClr val="accent1"/>
          </a:effectRef>
          <a:fontRef idx="minor">
            <a:schemeClr val="lt1"/>
          </a:fontRef>
        </p:style>
        <p:txBody>
          <a:bodyPr lIns="83111" tIns="41555" rIns="83111" bIns="41555" rtlCol="0" anchor="ctr"/>
          <a:lstStyle/>
          <a:p>
            <a:pPr algn="ctr" defTabSz="457108"/>
            <a:r>
              <a:rPr lang="en-US" sz="1300" b="1" dirty="0">
                <a:solidFill>
                  <a:prstClr val="black"/>
                </a:solidFill>
              </a:rPr>
              <a:t>Shot 1 starts Laser bundles, skips Laser setup up to pinhole checks</a:t>
            </a:r>
          </a:p>
        </p:txBody>
      </p:sp>
      <p:sp>
        <p:nvSpPr>
          <p:cNvPr id="18" name="Rounded Rectangular Callout 17"/>
          <p:cNvSpPr/>
          <p:nvPr/>
        </p:nvSpPr>
        <p:spPr>
          <a:xfrm>
            <a:off x="6951795" y="3551548"/>
            <a:ext cx="1544460" cy="747229"/>
          </a:xfrm>
          <a:prstGeom prst="wedgeRoundRectCallout">
            <a:avLst>
              <a:gd name="adj1" fmla="val -23226"/>
              <a:gd name="adj2" fmla="val 125809"/>
              <a:gd name="adj3" fmla="val 16667"/>
            </a:avLst>
          </a:prstGeom>
          <a:solidFill>
            <a:schemeClr val="accent5"/>
          </a:solidFill>
        </p:spPr>
        <p:style>
          <a:lnRef idx="1">
            <a:schemeClr val="accent1"/>
          </a:lnRef>
          <a:fillRef idx="3">
            <a:schemeClr val="accent1"/>
          </a:fillRef>
          <a:effectRef idx="2">
            <a:schemeClr val="accent1"/>
          </a:effectRef>
          <a:fontRef idx="minor">
            <a:schemeClr val="lt1"/>
          </a:fontRef>
        </p:style>
        <p:txBody>
          <a:bodyPr lIns="83111" tIns="41555" rIns="83111" bIns="41555" rtlCol="0" anchor="ctr"/>
          <a:lstStyle/>
          <a:p>
            <a:pPr algn="ctr" defTabSz="457108"/>
            <a:r>
              <a:rPr lang="en-US" sz="1300" b="1" dirty="0">
                <a:solidFill>
                  <a:prstClr val="black"/>
                </a:solidFill>
              </a:rPr>
              <a:t>Potential of </a:t>
            </a:r>
          </a:p>
          <a:p>
            <a:pPr algn="ctr" defTabSz="457108"/>
            <a:r>
              <a:rPr lang="en-US" sz="1300" b="1" dirty="0">
                <a:solidFill>
                  <a:prstClr val="black"/>
                </a:solidFill>
              </a:rPr>
              <a:t>~1 </a:t>
            </a:r>
            <a:r>
              <a:rPr lang="en-US" sz="1300" b="1" dirty="0" err="1">
                <a:solidFill>
                  <a:prstClr val="black"/>
                </a:solidFill>
              </a:rPr>
              <a:t>Hr</a:t>
            </a:r>
            <a:r>
              <a:rPr lang="en-US" sz="1300" b="1" dirty="0">
                <a:solidFill>
                  <a:prstClr val="black"/>
                </a:solidFill>
              </a:rPr>
              <a:t> savings per shot</a:t>
            </a:r>
          </a:p>
        </p:txBody>
      </p:sp>
      <p:sp>
        <p:nvSpPr>
          <p:cNvPr id="17" name="Rounded Rectangular Callout 16"/>
          <p:cNvSpPr/>
          <p:nvPr/>
        </p:nvSpPr>
        <p:spPr>
          <a:xfrm>
            <a:off x="4318897" y="4636060"/>
            <a:ext cx="1448827" cy="873042"/>
          </a:xfrm>
          <a:prstGeom prst="wedgeRoundRectCallout">
            <a:avLst>
              <a:gd name="adj1" fmla="val -61010"/>
              <a:gd name="adj2" fmla="val 71137"/>
              <a:gd name="adj3" fmla="val 16667"/>
            </a:avLst>
          </a:prstGeom>
          <a:solidFill>
            <a:schemeClr val="accent5"/>
          </a:solidFill>
        </p:spPr>
        <p:style>
          <a:lnRef idx="1">
            <a:schemeClr val="accent1"/>
          </a:lnRef>
          <a:fillRef idx="3">
            <a:schemeClr val="accent1"/>
          </a:fillRef>
          <a:effectRef idx="2">
            <a:schemeClr val="accent1"/>
          </a:effectRef>
          <a:fontRef idx="minor">
            <a:schemeClr val="lt1"/>
          </a:fontRef>
        </p:style>
        <p:txBody>
          <a:bodyPr lIns="83111" tIns="41555" rIns="83111" bIns="41555" rtlCol="0" anchor="ctr"/>
          <a:lstStyle/>
          <a:p>
            <a:pPr algn="ctr" defTabSz="457108"/>
            <a:r>
              <a:rPr lang="en-US" sz="1300" b="1" dirty="0">
                <a:solidFill>
                  <a:prstClr val="black"/>
                </a:solidFill>
              </a:rPr>
              <a:t>Allows for additional non-critical path activities</a:t>
            </a:r>
          </a:p>
        </p:txBody>
      </p:sp>
      <p:sp>
        <p:nvSpPr>
          <p:cNvPr id="24" name="Up Arrow 23"/>
          <p:cNvSpPr/>
          <p:nvPr/>
        </p:nvSpPr>
        <p:spPr>
          <a:xfrm rot="1311641">
            <a:off x="4197850" y="3606543"/>
            <a:ext cx="167439" cy="2059037"/>
          </a:xfrm>
          <a:prstGeom prst="upArrow">
            <a:avLst/>
          </a:prstGeom>
          <a:solidFill>
            <a:srgbClr val="FF0000"/>
          </a:solidFill>
          <a:ln w="635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spcCol="0" rtlCol="0" anchor="ctr"/>
          <a:lstStyle/>
          <a:p>
            <a:pPr algn="ctr" defTabSz="457108"/>
            <a:endParaRPr lang="en-US">
              <a:solidFill>
                <a:prstClr val="white"/>
              </a:solidFill>
            </a:endParaRPr>
          </a:p>
        </p:txBody>
      </p:sp>
    </p:spTree>
    <p:extLst>
      <p:ext uri="{BB962C8B-B14F-4D97-AF65-F5344CB8AC3E}">
        <p14:creationId xmlns:p14="http://schemas.microsoft.com/office/powerpoint/2010/main" val="369653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200" dirty="0"/>
              <a:t>New Rules of Engagement allow more opportunities for aligning positioners with a single operator, resulting in</a:t>
            </a:r>
          </a:p>
          <a:p>
            <a:r>
              <a:rPr lang="en-US" sz="2200" dirty="0"/>
              <a:t>Speed up chamber alignment</a:t>
            </a:r>
          </a:p>
          <a:p>
            <a:r>
              <a:rPr lang="en-US" sz="2200" dirty="0"/>
              <a:t>Speed up chamber clearing after shot</a:t>
            </a:r>
          </a:p>
          <a:p>
            <a:r>
              <a:rPr lang="en-US" sz="2200" dirty="0"/>
              <a:t>Reduce inter-operator dependencies</a:t>
            </a:r>
          </a:p>
          <a:p>
            <a:r>
              <a:rPr lang="en-US" sz="2200" dirty="0"/>
              <a:t>Simplify operations for TAC, </a:t>
            </a:r>
            <a:br>
              <a:rPr lang="en-US" sz="2200" dirty="0"/>
            </a:br>
            <a:r>
              <a:rPr lang="en-US" sz="2200" dirty="0"/>
              <a:t>BCS and TAO</a:t>
            </a:r>
          </a:p>
          <a:p>
            <a:r>
              <a:rPr lang="en-US" sz="2200" dirty="0"/>
              <a:t>Reduce operator clicks</a:t>
            </a:r>
          </a:p>
          <a:p>
            <a:endParaRPr lang="en-US" sz="2200" dirty="0"/>
          </a:p>
          <a:p>
            <a:r>
              <a:rPr lang="en-US" sz="2200" dirty="0"/>
              <a:t>All while:</a:t>
            </a:r>
          </a:p>
          <a:p>
            <a:pPr lvl="1"/>
            <a:r>
              <a:rPr lang="en-US" sz="1800" dirty="0"/>
              <a:t>Maintaining safe operations</a:t>
            </a:r>
          </a:p>
        </p:txBody>
      </p:sp>
      <p:sp>
        <p:nvSpPr>
          <p:cNvPr id="3" name="Title 2"/>
          <p:cNvSpPr>
            <a:spLocks noGrp="1"/>
          </p:cNvSpPr>
          <p:nvPr>
            <p:ph type="title"/>
          </p:nvPr>
        </p:nvSpPr>
        <p:spPr/>
        <p:txBody>
          <a:bodyPr/>
          <a:lstStyle/>
          <a:p>
            <a:pPr algn="l"/>
            <a:r>
              <a:rPr lang="en-US" sz="2200" b="1" dirty="0" smtClean="0"/>
              <a:t>Example: New Rules allow parallel target alignment actions</a:t>
            </a:r>
            <a:endParaRPr lang="en-US" sz="2200" b="1" dirty="0"/>
          </a:p>
        </p:txBody>
      </p:sp>
      <p:grpSp>
        <p:nvGrpSpPr>
          <p:cNvPr id="4" name="Group 3"/>
          <p:cNvGrpSpPr/>
          <p:nvPr/>
        </p:nvGrpSpPr>
        <p:grpSpPr>
          <a:xfrm>
            <a:off x="5486087" y="2654825"/>
            <a:ext cx="3209551" cy="3194972"/>
            <a:chOff x="5559409" y="1987203"/>
            <a:chExt cx="3275099" cy="3214800"/>
          </a:xfrm>
        </p:grpSpPr>
        <p:grpSp>
          <p:nvGrpSpPr>
            <p:cNvPr id="5" name="Group 3"/>
            <p:cNvGrpSpPr>
              <a:grpSpLocks/>
            </p:cNvGrpSpPr>
            <p:nvPr/>
          </p:nvGrpSpPr>
          <p:grpSpPr bwMode="auto">
            <a:xfrm rot="16200000">
              <a:off x="5679527" y="1987542"/>
              <a:ext cx="3034862" cy="3034183"/>
              <a:chOff x="2604" y="1203"/>
              <a:chExt cx="7438" cy="7438"/>
            </a:xfrm>
          </p:grpSpPr>
          <p:grpSp>
            <p:nvGrpSpPr>
              <p:cNvPr id="14" name="Group 4"/>
              <p:cNvGrpSpPr>
                <a:grpSpLocks/>
              </p:cNvGrpSpPr>
              <p:nvPr/>
            </p:nvGrpSpPr>
            <p:grpSpPr bwMode="auto">
              <a:xfrm>
                <a:off x="2604" y="1203"/>
                <a:ext cx="7438" cy="7438"/>
                <a:chOff x="2579" y="3695"/>
                <a:chExt cx="7438" cy="7438"/>
              </a:xfrm>
            </p:grpSpPr>
            <p:sp>
              <p:nvSpPr>
                <p:cNvPr id="16" name="Oval 5"/>
                <p:cNvSpPr>
                  <a:spLocks noChangeArrowheads="1"/>
                </p:cNvSpPr>
                <p:nvPr/>
              </p:nvSpPr>
              <p:spPr bwMode="auto">
                <a:xfrm>
                  <a:off x="2579" y="3695"/>
                  <a:ext cx="7438" cy="7438"/>
                </a:xfrm>
                <a:prstGeom prst="ellipse">
                  <a:avLst/>
                </a:prstGeom>
                <a:gradFill rotWithShape="0">
                  <a:gsLst>
                    <a:gs pos="0">
                      <a:srgbClr val="4F81BD"/>
                    </a:gs>
                    <a:gs pos="100000">
                      <a:srgbClr val="2F4D71"/>
                    </a:gs>
                  </a:gsLst>
                  <a:path path="shape">
                    <a:fillToRect l="50000" t="50000" r="50000" b="50000"/>
                  </a:path>
                </a:gradFill>
                <a:ln w="9525">
                  <a:solidFill>
                    <a:srgbClr val="000000"/>
                  </a:solidFill>
                  <a:round/>
                  <a:headEnd/>
                  <a:tailEnd/>
                </a:ln>
              </p:spPr>
              <p:txBody>
                <a:bodyPr/>
                <a:lstStyle/>
                <a:p>
                  <a:pPr defTabSz="457108"/>
                  <a:endParaRPr lang="en-US" sz="1100">
                    <a:solidFill>
                      <a:prstClr val="black"/>
                    </a:solidFill>
                  </a:endParaRPr>
                </a:p>
              </p:txBody>
            </p:sp>
            <p:sp>
              <p:nvSpPr>
                <p:cNvPr id="17" name="Oval 6"/>
                <p:cNvSpPr>
                  <a:spLocks noChangeArrowheads="1"/>
                </p:cNvSpPr>
                <p:nvPr/>
              </p:nvSpPr>
              <p:spPr bwMode="auto">
                <a:xfrm>
                  <a:off x="3549" y="4665"/>
                  <a:ext cx="5498" cy="5498"/>
                </a:xfrm>
                <a:prstGeom prst="ellipse">
                  <a:avLst/>
                </a:prstGeom>
                <a:gradFill rotWithShape="0">
                  <a:gsLst>
                    <a:gs pos="0">
                      <a:srgbClr val="00B050"/>
                    </a:gs>
                    <a:gs pos="100000">
                      <a:srgbClr val="006A30"/>
                    </a:gs>
                  </a:gsLst>
                  <a:path path="shape">
                    <a:fillToRect l="50000" t="50000" r="50000" b="50000"/>
                  </a:path>
                </a:gradFill>
                <a:ln w="9525">
                  <a:solidFill>
                    <a:srgbClr val="000000"/>
                  </a:solidFill>
                  <a:round/>
                  <a:headEnd/>
                  <a:tailEnd/>
                </a:ln>
              </p:spPr>
              <p:txBody>
                <a:bodyPr/>
                <a:lstStyle/>
                <a:p>
                  <a:pPr defTabSz="457108"/>
                  <a:endParaRPr lang="en-US" sz="1100">
                    <a:solidFill>
                      <a:prstClr val="black"/>
                    </a:solidFill>
                  </a:endParaRPr>
                </a:p>
              </p:txBody>
            </p:sp>
            <p:sp>
              <p:nvSpPr>
                <p:cNvPr id="18" name="Oval 7"/>
                <p:cNvSpPr>
                  <a:spLocks noChangeArrowheads="1"/>
                </p:cNvSpPr>
                <p:nvPr/>
              </p:nvSpPr>
              <p:spPr bwMode="auto">
                <a:xfrm>
                  <a:off x="5084" y="6200"/>
                  <a:ext cx="2428" cy="2428"/>
                </a:xfrm>
                <a:prstGeom prst="ellipse">
                  <a:avLst/>
                </a:prstGeom>
                <a:gradFill rotWithShape="0">
                  <a:gsLst>
                    <a:gs pos="0">
                      <a:srgbClr val="FFFF00"/>
                    </a:gs>
                    <a:gs pos="100000">
                      <a:srgbClr val="999900"/>
                    </a:gs>
                  </a:gsLst>
                  <a:path path="shape">
                    <a:fillToRect l="50000" t="50000" r="50000" b="50000"/>
                  </a:path>
                </a:gradFill>
                <a:ln w="9525">
                  <a:solidFill>
                    <a:srgbClr val="000000"/>
                  </a:solidFill>
                  <a:round/>
                  <a:headEnd/>
                  <a:tailEnd/>
                </a:ln>
              </p:spPr>
              <p:txBody>
                <a:bodyPr/>
                <a:lstStyle/>
                <a:p>
                  <a:pPr defTabSz="457108"/>
                  <a:endParaRPr lang="en-US" sz="1100">
                    <a:solidFill>
                      <a:prstClr val="black"/>
                    </a:solidFill>
                  </a:endParaRPr>
                </a:p>
              </p:txBody>
            </p:sp>
            <p:sp>
              <p:nvSpPr>
                <p:cNvPr id="19" name="Oval 8"/>
                <p:cNvSpPr>
                  <a:spLocks noChangeArrowheads="1"/>
                </p:cNvSpPr>
                <p:nvPr/>
              </p:nvSpPr>
              <p:spPr bwMode="auto">
                <a:xfrm>
                  <a:off x="5878" y="6995"/>
                  <a:ext cx="839" cy="839"/>
                </a:xfrm>
                <a:prstGeom prst="ellipse">
                  <a:avLst/>
                </a:prstGeom>
                <a:gradFill rotWithShape="0">
                  <a:gsLst>
                    <a:gs pos="0">
                      <a:srgbClr val="C00000"/>
                    </a:gs>
                    <a:gs pos="100000">
                      <a:srgbClr val="730000"/>
                    </a:gs>
                  </a:gsLst>
                  <a:path path="shape">
                    <a:fillToRect l="50000" t="50000" r="50000" b="50000"/>
                  </a:path>
                </a:gradFill>
                <a:ln w="9525">
                  <a:solidFill>
                    <a:srgbClr val="000000"/>
                  </a:solidFill>
                  <a:round/>
                  <a:headEnd/>
                  <a:tailEnd/>
                </a:ln>
              </p:spPr>
              <p:txBody>
                <a:bodyPr/>
                <a:lstStyle/>
                <a:p>
                  <a:pPr defTabSz="457108"/>
                  <a:endParaRPr lang="en-US" sz="1100">
                    <a:solidFill>
                      <a:prstClr val="black"/>
                    </a:solidFill>
                  </a:endParaRPr>
                </a:p>
              </p:txBody>
            </p:sp>
            <p:sp>
              <p:nvSpPr>
                <p:cNvPr id="20" name="Oval 9"/>
                <p:cNvSpPr>
                  <a:spLocks noChangeArrowheads="1"/>
                </p:cNvSpPr>
                <p:nvPr/>
              </p:nvSpPr>
              <p:spPr bwMode="auto">
                <a:xfrm>
                  <a:off x="6252" y="7355"/>
                  <a:ext cx="102" cy="102"/>
                </a:xfrm>
                <a:prstGeom prst="ellipse">
                  <a:avLst/>
                </a:prstGeom>
                <a:solidFill>
                  <a:srgbClr val="FFFFFF"/>
                </a:solidFill>
                <a:ln w="9525">
                  <a:solidFill>
                    <a:srgbClr val="000000"/>
                  </a:solidFill>
                  <a:round/>
                  <a:headEnd/>
                  <a:tailEnd/>
                </a:ln>
              </p:spPr>
              <p:txBody>
                <a:bodyPr/>
                <a:lstStyle/>
                <a:p>
                  <a:pPr defTabSz="457108"/>
                  <a:endParaRPr lang="en-US" sz="1100">
                    <a:solidFill>
                      <a:prstClr val="black"/>
                    </a:solidFill>
                  </a:endParaRPr>
                </a:p>
              </p:txBody>
            </p:sp>
          </p:grpSp>
          <p:sp>
            <p:nvSpPr>
              <p:cNvPr id="15" name="Oval 10"/>
              <p:cNvSpPr>
                <a:spLocks noChangeArrowheads="1"/>
              </p:cNvSpPr>
              <p:nvPr/>
            </p:nvSpPr>
            <p:spPr bwMode="auto">
              <a:xfrm>
                <a:off x="5629" y="4248"/>
                <a:ext cx="1360" cy="1360"/>
              </a:xfrm>
              <a:prstGeom prst="ellipse">
                <a:avLst/>
              </a:prstGeom>
              <a:noFill/>
              <a:ln w="28575">
                <a:solidFill>
                  <a:srgbClr val="0070C0"/>
                </a:solidFill>
                <a:round/>
                <a:headEnd/>
                <a:tailEnd/>
              </a:ln>
            </p:spPr>
            <p:txBody>
              <a:bodyPr/>
              <a:lstStyle/>
              <a:p>
                <a:pPr defTabSz="457108"/>
                <a:endParaRPr lang="en-US" sz="1100">
                  <a:solidFill>
                    <a:prstClr val="black"/>
                  </a:solidFill>
                </a:endParaRPr>
              </a:p>
            </p:txBody>
          </p:sp>
        </p:grpSp>
        <p:cxnSp>
          <p:nvCxnSpPr>
            <p:cNvPr id="6" name="Straight Arrow Connector 5"/>
            <p:cNvCxnSpPr/>
            <p:nvPr/>
          </p:nvCxnSpPr>
          <p:spPr>
            <a:xfrm>
              <a:off x="5559409" y="3477044"/>
              <a:ext cx="1656525" cy="4740"/>
            </a:xfrm>
            <a:prstGeom prst="straightConnector1">
              <a:avLst/>
            </a:prstGeom>
            <a:ln w="31750" cmpd="sng">
              <a:headEnd type="arrow"/>
              <a:tailEnd type="arrow"/>
            </a:ln>
          </p:spPr>
          <p:style>
            <a:lnRef idx="2">
              <a:schemeClr val="accent3"/>
            </a:lnRef>
            <a:fillRef idx="0">
              <a:schemeClr val="accent3"/>
            </a:fillRef>
            <a:effectRef idx="1">
              <a:schemeClr val="accent3"/>
            </a:effectRef>
            <a:fontRef idx="minor">
              <a:schemeClr val="tx1"/>
            </a:fontRef>
          </p:style>
        </p:cxnSp>
        <p:sp>
          <p:nvSpPr>
            <p:cNvPr id="7" name="TextBox 6"/>
            <p:cNvSpPr txBox="1"/>
            <p:nvPr/>
          </p:nvSpPr>
          <p:spPr>
            <a:xfrm>
              <a:off x="5724947" y="3542279"/>
              <a:ext cx="882869" cy="263234"/>
            </a:xfrm>
            <a:prstGeom prst="rect">
              <a:avLst/>
            </a:prstGeom>
            <a:solidFill>
              <a:schemeClr val="accent4">
                <a:lumMod val="20000"/>
                <a:lumOff val="80000"/>
              </a:schemeClr>
            </a:solidFill>
          </p:spPr>
          <p:txBody>
            <a:bodyPr wrap="square" rtlCol="0">
              <a:spAutoFit/>
            </a:bodyPr>
            <a:lstStyle/>
            <a:p>
              <a:pPr defTabSz="457108"/>
              <a:r>
                <a:rPr lang="en-US" sz="1100" dirty="0">
                  <a:solidFill>
                    <a:prstClr val="black"/>
                  </a:solidFill>
                </a:rPr>
                <a:t>TASPOS</a:t>
              </a:r>
            </a:p>
          </p:txBody>
        </p:sp>
        <p:cxnSp>
          <p:nvCxnSpPr>
            <p:cNvPr id="8" name="Straight Arrow Connector 7"/>
            <p:cNvCxnSpPr/>
            <p:nvPr/>
          </p:nvCxnSpPr>
          <p:spPr>
            <a:xfrm flipH="1">
              <a:off x="7172890" y="3728479"/>
              <a:ext cx="20804" cy="1473524"/>
            </a:xfrm>
            <a:prstGeom prst="straightConnector1">
              <a:avLst/>
            </a:prstGeom>
            <a:ln w="31750" cmpd="sng">
              <a:solidFill>
                <a:srgbClr val="00B0F0"/>
              </a:solidFill>
              <a:headEnd type="oval"/>
              <a:tailEnd type="oval"/>
            </a:ln>
          </p:spPr>
          <p:style>
            <a:lnRef idx="2">
              <a:schemeClr val="accent3"/>
            </a:lnRef>
            <a:fillRef idx="0">
              <a:schemeClr val="accent3"/>
            </a:fillRef>
            <a:effectRef idx="1">
              <a:schemeClr val="accent3"/>
            </a:effectRef>
            <a:fontRef idx="minor">
              <a:schemeClr val="tx1"/>
            </a:fontRef>
          </p:style>
        </p:cxnSp>
        <p:sp>
          <p:nvSpPr>
            <p:cNvPr id="9" name="TextBox 8"/>
            <p:cNvSpPr txBox="1"/>
            <p:nvPr/>
          </p:nvSpPr>
          <p:spPr>
            <a:xfrm>
              <a:off x="7215934" y="4492561"/>
              <a:ext cx="882869" cy="263234"/>
            </a:xfrm>
            <a:prstGeom prst="rect">
              <a:avLst/>
            </a:prstGeom>
            <a:solidFill>
              <a:schemeClr val="accent4">
                <a:lumMod val="20000"/>
                <a:lumOff val="80000"/>
              </a:schemeClr>
            </a:solidFill>
          </p:spPr>
          <p:txBody>
            <a:bodyPr wrap="square" rtlCol="0">
              <a:spAutoFit/>
            </a:bodyPr>
            <a:lstStyle>
              <a:defPPr>
                <a:defRPr lang="en-US"/>
              </a:defPPr>
            </a:lstStyle>
            <a:p>
              <a:pPr defTabSz="457108"/>
              <a:r>
                <a:rPr lang="en-US" sz="1100" dirty="0">
                  <a:solidFill>
                    <a:prstClr val="black"/>
                  </a:solidFill>
                </a:rPr>
                <a:t>TARPOS</a:t>
              </a:r>
            </a:p>
          </p:txBody>
        </p:sp>
        <p:cxnSp>
          <p:nvCxnSpPr>
            <p:cNvPr id="10" name="Straight Arrow Connector 9"/>
            <p:cNvCxnSpPr/>
            <p:nvPr/>
          </p:nvCxnSpPr>
          <p:spPr>
            <a:xfrm>
              <a:off x="7692186" y="3510345"/>
              <a:ext cx="1142322" cy="0"/>
            </a:xfrm>
            <a:prstGeom prst="straightConnector1">
              <a:avLst/>
            </a:prstGeom>
            <a:ln w="31750" cmpd="sng">
              <a:solidFill>
                <a:srgbClr val="00B0F0"/>
              </a:solidFill>
              <a:headEnd type="oval"/>
              <a:tailEnd type="oval"/>
            </a:ln>
          </p:spPr>
          <p:style>
            <a:lnRef idx="2">
              <a:schemeClr val="accent3"/>
            </a:lnRef>
            <a:fillRef idx="0">
              <a:schemeClr val="accent3"/>
            </a:fillRef>
            <a:effectRef idx="1">
              <a:schemeClr val="accent3"/>
            </a:effectRef>
            <a:fontRef idx="minor">
              <a:schemeClr val="tx1"/>
            </a:fontRef>
          </p:style>
        </p:cxnSp>
        <p:sp>
          <p:nvSpPr>
            <p:cNvPr id="11" name="TextBox 10"/>
            <p:cNvSpPr txBox="1"/>
            <p:nvPr/>
          </p:nvSpPr>
          <p:spPr>
            <a:xfrm>
              <a:off x="7857723" y="3575580"/>
              <a:ext cx="571010" cy="263234"/>
            </a:xfrm>
            <a:prstGeom prst="rect">
              <a:avLst/>
            </a:prstGeom>
            <a:solidFill>
              <a:schemeClr val="accent4">
                <a:lumMod val="20000"/>
                <a:lumOff val="80000"/>
              </a:schemeClr>
            </a:solidFill>
          </p:spPr>
          <p:txBody>
            <a:bodyPr wrap="square" rtlCol="0">
              <a:spAutoFit/>
            </a:bodyPr>
            <a:lstStyle/>
            <a:p>
              <a:pPr defTabSz="457108"/>
              <a:r>
                <a:rPr lang="en-US" sz="1100" dirty="0">
                  <a:solidFill>
                    <a:prstClr val="black"/>
                  </a:solidFill>
                </a:rPr>
                <a:t>DIMs</a:t>
              </a:r>
            </a:p>
          </p:txBody>
        </p:sp>
        <p:cxnSp>
          <p:nvCxnSpPr>
            <p:cNvPr id="12" name="Straight Arrow Connector 11"/>
            <p:cNvCxnSpPr/>
            <p:nvPr/>
          </p:nvCxnSpPr>
          <p:spPr>
            <a:xfrm flipV="1">
              <a:off x="7269968" y="2042382"/>
              <a:ext cx="220717" cy="827690"/>
            </a:xfrm>
            <a:prstGeom prst="straightConnector1">
              <a:avLst/>
            </a:prstGeom>
            <a:ln w="31750" cmpd="sng">
              <a:solidFill>
                <a:srgbClr val="00B0F0"/>
              </a:solidFill>
              <a:headEnd type="oval"/>
              <a:tailEnd type="oval"/>
            </a:ln>
          </p:spPr>
          <p:style>
            <a:lnRef idx="2">
              <a:schemeClr val="accent3"/>
            </a:lnRef>
            <a:fillRef idx="0">
              <a:schemeClr val="accent3"/>
            </a:fillRef>
            <a:effectRef idx="1">
              <a:schemeClr val="accent3"/>
            </a:effectRef>
            <a:fontRef idx="minor">
              <a:schemeClr val="tx1"/>
            </a:fontRef>
          </p:style>
        </p:cxnSp>
        <p:sp>
          <p:nvSpPr>
            <p:cNvPr id="13" name="TextBox 12"/>
            <p:cNvSpPr txBox="1"/>
            <p:nvPr/>
          </p:nvSpPr>
          <p:spPr>
            <a:xfrm>
              <a:off x="7443879" y="2456227"/>
              <a:ext cx="496614" cy="263234"/>
            </a:xfrm>
            <a:prstGeom prst="rect">
              <a:avLst/>
            </a:prstGeom>
            <a:solidFill>
              <a:schemeClr val="accent4">
                <a:lumMod val="20000"/>
                <a:lumOff val="80000"/>
              </a:schemeClr>
            </a:solidFill>
          </p:spPr>
          <p:txBody>
            <a:bodyPr wrap="square" rtlCol="0">
              <a:spAutoFit/>
            </a:bodyPr>
            <a:lstStyle/>
            <a:p>
              <a:pPr defTabSz="457108"/>
              <a:r>
                <a:rPr lang="en-US" sz="1100" dirty="0">
                  <a:solidFill>
                    <a:prstClr val="black"/>
                  </a:solidFill>
                </a:rPr>
                <a:t>SXIs</a:t>
              </a:r>
            </a:p>
          </p:txBody>
        </p:sp>
      </p:grpSp>
      <p:sp>
        <p:nvSpPr>
          <p:cNvPr id="21" name="Rectangle 20"/>
          <p:cNvSpPr/>
          <p:nvPr/>
        </p:nvSpPr>
        <p:spPr>
          <a:xfrm>
            <a:off x="831274" y="6132912"/>
            <a:ext cx="7819158" cy="643516"/>
          </a:xfrm>
          <a:prstGeom prst="rect">
            <a:avLst/>
          </a:prstGeom>
          <a:solidFill>
            <a:srgbClr val="FFFFCC"/>
          </a:solidFill>
          <a:ln>
            <a:solidFill>
              <a:schemeClr val="tx1"/>
            </a:solidFill>
          </a:ln>
        </p:spPr>
        <p:txBody>
          <a:bodyPr wrap="square" lIns="83094" tIns="41547" rIns="83094" bIns="41547">
            <a:spAutoFit/>
          </a:bodyPr>
          <a:lstStyle/>
          <a:p>
            <a:pPr indent="-246489" algn="ctr" defTabSz="457108"/>
            <a:r>
              <a:rPr lang="en-US" b="1" dirty="0">
                <a:solidFill>
                  <a:prstClr val="black"/>
                </a:solidFill>
              </a:rPr>
              <a:t>Software modifications and new operational rules expected to save up to 0.5 </a:t>
            </a:r>
            <a:r>
              <a:rPr lang="en-US" b="1" dirty="0" err="1">
                <a:solidFill>
                  <a:prstClr val="black"/>
                </a:solidFill>
              </a:rPr>
              <a:t>hr</a:t>
            </a:r>
            <a:r>
              <a:rPr lang="en-US" b="1" dirty="0">
                <a:solidFill>
                  <a:prstClr val="black"/>
                </a:solidFill>
              </a:rPr>
              <a:t> per shot cycle and minimize variance shot-to-shot</a:t>
            </a:r>
          </a:p>
        </p:txBody>
      </p:sp>
    </p:spTree>
    <p:extLst>
      <p:ext uri="{BB962C8B-B14F-4D97-AF65-F5344CB8AC3E}">
        <p14:creationId xmlns:p14="http://schemas.microsoft.com/office/powerpoint/2010/main" val="3565629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172200" cy="579646"/>
          </a:xfrm>
        </p:spPr>
        <p:txBody>
          <a:bodyPr anchor="t"/>
          <a:lstStyle/>
          <a:p>
            <a:pPr algn="l"/>
            <a:r>
              <a:rPr lang="en-US" dirty="0" smtClean="0"/>
              <a:t>Example: Automated vacuum </a:t>
            </a:r>
            <a:r>
              <a:rPr lang="en-US" dirty="0" err="1" smtClean="0"/>
              <a:t>pumpdown</a:t>
            </a:r>
            <a:r>
              <a:rPr lang="en-US" dirty="0" smtClean="0"/>
              <a:t> </a:t>
            </a:r>
            <a:endParaRPr lang="en-US" dirty="0"/>
          </a:p>
        </p:txBody>
      </p:sp>
      <p:sp>
        <p:nvSpPr>
          <p:cNvPr id="8" name="Content Placeholder 2"/>
          <p:cNvSpPr>
            <a:spLocks noGrp="1"/>
          </p:cNvSpPr>
          <p:nvPr>
            <p:ph idx="1"/>
          </p:nvPr>
        </p:nvSpPr>
        <p:spPr>
          <a:xfrm>
            <a:off x="381000" y="1371600"/>
            <a:ext cx="4340422" cy="5153114"/>
          </a:xfrm>
        </p:spPr>
        <p:txBody>
          <a:bodyPr rIns="83119" bIns="41559">
            <a:normAutofit/>
          </a:bodyPr>
          <a:lstStyle/>
          <a:p>
            <a:pPr hangingPunct="0"/>
            <a:r>
              <a:rPr lang="en-US" dirty="0"/>
              <a:t>Saves from 15-34 minutes per pumping activity (start to crossover)</a:t>
            </a:r>
          </a:p>
          <a:p>
            <a:pPr hangingPunct="0"/>
            <a:r>
              <a:rPr lang="en-US" dirty="0" smtClean="0"/>
              <a:t>Eliminated many manual operator interactions</a:t>
            </a:r>
          </a:p>
          <a:p>
            <a:pPr lvl="1" hangingPunct="0"/>
            <a:r>
              <a:rPr lang="en-US" dirty="0" smtClean="0"/>
              <a:t>Start the task and walk away</a:t>
            </a:r>
          </a:p>
          <a:p>
            <a:pPr hangingPunct="0"/>
            <a:r>
              <a:rPr lang="en-US" dirty="0" smtClean="0"/>
              <a:t>Pages operators when faults occur</a:t>
            </a:r>
          </a:p>
          <a:p>
            <a:pPr hangingPunct="0"/>
            <a:r>
              <a:rPr lang="en-US" dirty="0" smtClean="0"/>
              <a:t>Improved machine safety</a:t>
            </a:r>
          </a:p>
          <a:p>
            <a:pPr hangingPunct="0"/>
            <a:r>
              <a:rPr lang="en-US" dirty="0" smtClean="0"/>
              <a:t>Team worked over the Christmas holiday to deploy and commission concluding 5 </a:t>
            </a:r>
            <a:r>
              <a:rPr lang="en-US" dirty="0"/>
              <a:t>MM effort to automate 16 valves and 8 high-</a:t>
            </a:r>
            <a:r>
              <a:rPr lang="en-US" dirty="0" err="1"/>
              <a:t>vac</a:t>
            </a:r>
            <a:r>
              <a:rPr lang="en-US" dirty="0"/>
              <a:t> </a:t>
            </a:r>
            <a:r>
              <a:rPr lang="en-US" dirty="0" smtClean="0"/>
              <a:t>pumps</a:t>
            </a:r>
          </a:p>
          <a:p>
            <a:pPr hangingPunct="0"/>
            <a:r>
              <a:rPr lang="en-US" dirty="0" smtClean="0"/>
              <a:t>Now in routine use</a:t>
            </a:r>
          </a:p>
        </p:txBody>
      </p:sp>
      <p:sp>
        <p:nvSpPr>
          <p:cNvPr id="5" name="Slide Number Placeholder 4"/>
          <p:cNvSpPr>
            <a:spLocks noGrp="1"/>
          </p:cNvSpPr>
          <p:nvPr>
            <p:ph type="sldNum" sz="quarter" idx="4294967295"/>
          </p:nvPr>
        </p:nvSpPr>
        <p:spPr>
          <a:xfrm>
            <a:off x="8936038" y="6678613"/>
            <a:ext cx="207962" cy="92075"/>
          </a:xfrm>
          <a:prstGeom prst="rect">
            <a:avLst/>
          </a:prstGeom>
        </p:spPr>
        <p:txBody>
          <a:bodyPr/>
          <a:lstStyle/>
          <a:p>
            <a:fld id="{78DCE5C6-CC67-AD46-BF96-E669D4601726}" type="slidenum">
              <a:rPr lang="en-US" smtClean="0"/>
              <a:pPr/>
              <a:t>17</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l="56450" t="3566" r="5299" b="33565"/>
          <a:stretch>
            <a:fillRect/>
          </a:stretch>
        </p:blipFill>
        <p:spPr bwMode="auto">
          <a:xfrm>
            <a:off x="4895286" y="1255857"/>
            <a:ext cx="4088074" cy="385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217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081" y="1287805"/>
            <a:ext cx="4376089" cy="4607027"/>
          </a:xfrm>
        </p:spPr>
        <p:txBody>
          <a:bodyPr>
            <a:normAutofit/>
          </a:bodyPr>
          <a:lstStyle/>
          <a:p>
            <a:r>
              <a:rPr lang="en-US" dirty="0"/>
              <a:t>Replaced He pot with </a:t>
            </a:r>
            <a:r>
              <a:rPr lang="en-US" dirty="0" err="1"/>
              <a:t>Pb</a:t>
            </a:r>
            <a:r>
              <a:rPr lang="en-US" dirty="0"/>
              <a:t> block in ITIC cold head assembly</a:t>
            </a:r>
          </a:p>
          <a:p>
            <a:r>
              <a:rPr lang="en-US" dirty="0"/>
              <a:t>Along with changes to cold shield temperature control scheme, allows for </a:t>
            </a:r>
            <a:r>
              <a:rPr lang="en-US" dirty="0" err="1"/>
              <a:t>cooldown</a:t>
            </a:r>
            <a:r>
              <a:rPr lang="en-US" dirty="0"/>
              <a:t> to shot temperature in 3.5 hours for non-layered shots (compared to 7 hours)</a:t>
            </a:r>
          </a:p>
          <a:p>
            <a:endParaRPr lang="en-US" dirty="0"/>
          </a:p>
        </p:txBody>
      </p:sp>
      <p:sp>
        <p:nvSpPr>
          <p:cNvPr id="2" name="Title 1"/>
          <p:cNvSpPr>
            <a:spLocks noGrp="1"/>
          </p:cNvSpPr>
          <p:nvPr>
            <p:ph type="title"/>
          </p:nvPr>
        </p:nvSpPr>
        <p:spPr>
          <a:xfrm>
            <a:off x="1143000" y="152400"/>
            <a:ext cx="6171319" cy="1014745"/>
          </a:xfrm>
        </p:spPr>
        <p:txBody>
          <a:bodyPr/>
          <a:lstStyle/>
          <a:p>
            <a:pPr algn="l"/>
            <a:r>
              <a:rPr lang="en-US" dirty="0" smtClean="0"/>
              <a:t>Example: Reengineered </a:t>
            </a:r>
            <a:r>
              <a:rPr lang="en-US" dirty="0" err="1" smtClean="0"/>
              <a:t>cryo</a:t>
            </a:r>
            <a:r>
              <a:rPr lang="en-US" dirty="0" smtClean="0"/>
              <a:t> system for </a:t>
            </a:r>
            <a:br>
              <a:rPr lang="en-US" dirty="0" smtClean="0"/>
            </a:br>
            <a:r>
              <a:rPr lang="en-US" dirty="0" smtClean="0"/>
              <a:t>faster </a:t>
            </a:r>
            <a:r>
              <a:rPr lang="en-US" dirty="0" err="1" smtClean="0"/>
              <a:t>cooldown</a:t>
            </a:r>
            <a:endParaRPr lang="en-US" dirty="0"/>
          </a:p>
        </p:txBody>
      </p:sp>
      <p:sp>
        <p:nvSpPr>
          <p:cNvPr id="4" name="Slide Number Placeholder 3"/>
          <p:cNvSpPr>
            <a:spLocks noGrp="1"/>
          </p:cNvSpPr>
          <p:nvPr>
            <p:ph type="sldNum" sz="quarter" idx="4294967295"/>
          </p:nvPr>
        </p:nvSpPr>
        <p:spPr>
          <a:xfrm>
            <a:off x="8936038" y="6678613"/>
            <a:ext cx="207962" cy="92075"/>
          </a:xfrm>
          <a:prstGeom prst="rect">
            <a:avLst/>
          </a:prstGeom>
        </p:spPr>
        <p:txBody>
          <a:bodyPr/>
          <a:lstStyle/>
          <a:p>
            <a:fld id="{78DCE5C6-CC67-AD46-BF96-E669D4601726}" type="slidenum">
              <a:rPr lang="en-US" smtClean="0"/>
              <a:pPr/>
              <a:t>18</a:t>
            </a:fld>
            <a:endParaRPr lang="en-US" dirty="0"/>
          </a:p>
        </p:txBody>
      </p:sp>
      <p:pic>
        <p:nvPicPr>
          <p:cNvPr id="5" name="Picture 4"/>
          <p:cNvPicPr>
            <a:picLocks noChangeAspect="1"/>
          </p:cNvPicPr>
          <p:nvPr/>
        </p:nvPicPr>
        <p:blipFill>
          <a:blip r:embed="rId2"/>
          <a:stretch>
            <a:fillRect/>
          </a:stretch>
        </p:blipFill>
        <p:spPr>
          <a:xfrm>
            <a:off x="4661968" y="1411292"/>
            <a:ext cx="4279506" cy="3368129"/>
          </a:xfrm>
          <a:prstGeom prst="rect">
            <a:avLst/>
          </a:prstGeom>
        </p:spPr>
      </p:pic>
      <p:pic>
        <p:nvPicPr>
          <p:cNvPr id="6" name="Picture 5"/>
          <p:cNvPicPr>
            <a:picLocks noChangeAspect="1"/>
          </p:cNvPicPr>
          <p:nvPr/>
        </p:nvPicPr>
        <p:blipFill rotWithShape="1">
          <a:blip r:embed="rId3"/>
          <a:srcRect b="17411"/>
          <a:stretch/>
        </p:blipFill>
        <p:spPr>
          <a:xfrm>
            <a:off x="217449" y="3735095"/>
            <a:ext cx="4386522" cy="2545157"/>
          </a:xfrm>
          <a:prstGeom prst="rect">
            <a:avLst/>
          </a:prstGeom>
        </p:spPr>
      </p:pic>
    </p:spTree>
    <p:extLst>
      <p:ext uri="{BB962C8B-B14F-4D97-AF65-F5344CB8AC3E}">
        <p14:creationId xmlns:p14="http://schemas.microsoft.com/office/powerpoint/2010/main" val="3182093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348"/>
            <a:ext cx="6699521" cy="1089529"/>
          </a:xfrm>
        </p:spPr>
        <p:txBody>
          <a:bodyPr/>
          <a:lstStyle/>
          <a:p>
            <a:pPr algn="l"/>
            <a:r>
              <a:rPr lang="en-US" dirty="0" smtClean="0"/>
              <a:t>Average Critical Path Delay per Shot is slowly trending down – RAM effort actively deals with HW and SW </a:t>
            </a:r>
            <a:endParaRPr lang="en-US" dirty="0"/>
          </a:p>
        </p:txBody>
      </p:sp>
      <p:sp>
        <p:nvSpPr>
          <p:cNvPr id="3" name="TextBox 2"/>
          <p:cNvSpPr txBox="1"/>
          <p:nvPr/>
        </p:nvSpPr>
        <p:spPr>
          <a:xfrm>
            <a:off x="6940815" y="3382927"/>
            <a:ext cx="1712667" cy="369332"/>
          </a:xfrm>
          <a:prstGeom prst="rect">
            <a:avLst/>
          </a:prstGeom>
          <a:noFill/>
          <a:ln>
            <a:solidFill>
              <a:schemeClr val="bg1">
                <a:lumMod val="50000"/>
              </a:schemeClr>
            </a:solidFill>
          </a:ln>
        </p:spPr>
        <p:txBody>
          <a:bodyPr wrap="square" rtlCol="0">
            <a:spAutoFit/>
          </a:bodyPr>
          <a:lstStyle/>
          <a:p>
            <a:r>
              <a:rPr lang="en-US" dirty="0" smtClean="0"/>
              <a:t>Last 3 months:</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7224" y="3837616"/>
            <a:ext cx="2119851" cy="19596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7909196" y="4291922"/>
            <a:ext cx="769683" cy="600164"/>
          </a:xfrm>
          <a:prstGeom prst="rect">
            <a:avLst/>
          </a:prstGeom>
          <a:noFill/>
        </p:spPr>
        <p:txBody>
          <a:bodyPr wrap="square" rtlCol="0">
            <a:spAutoFit/>
          </a:bodyPr>
          <a:lstStyle/>
          <a:p>
            <a:r>
              <a:rPr lang="en-US" sz="1100" dirty="0" smtClean="0">
                <a:solidFill>
                  <a:schemeClr val="bg1"/>
                </a:solidFill>
              </a:rPr>
              <a:t>Human Factors</a:t>
            </a:r>
          </a:p>
          <a:p>
            <a:r>
              <a:rPr lang="en-US" sz="1100" dirty="0" smtClean="0">
                <a:solidFill>
                  <a:schemeClr val="bg1"/>
                </a:solidFill>
              </a:rPr>
              <a:t>38%</a:t>
            </a:r>
            <a:endParaRPr lang="en-US" sz="1100" dirty="0">
              <a:solidFill>
                <a:schemeClr val="bg1"/>
              </a:solidFill>
            </a:endParaRPr>
          </a:p>
        </p:txBody>
      </p:sp>
      <p:sp>
        <p:nvSpPr>
          <p:cNvPr id="4" name="TextBox 3"/>
          <p:cNvSpPr txBox="1"/>
          <p:nvPr/>
        </p:nvSpPr>
        <p:spPr>
          <a:xfrm>
            <a:off x="7152880" y="5030419"/>
            <a:ext cx="922083" cy="430887"/>
          </a:xfrm>
          <a:prstGeom prst="rect">
            <a:avLst/>
          </a:prstGeom>
          <a:noFill/>
        </p:spPr>
        <p:txBody>
          <a:bodyPr wrap="square" rtlCol="0">
            <a:spAutoFit/>
          </a:bodyPr>
          <a:lstStyle/>
          <a:p>
            <a:r>
              <a:rPr lang="en-US" sz="1100" dirty="0" smtClean="0">
                <a:solidFill>
                  <a:schemeClr val="bg1"/>
                </a:solidFill>
              </a:rPr>
              <a:t>Hardware</a:t>
            </a:r>
          </a:p>
          <a:p>
            <a:r>
              <a:rPr lang="en-US" sz="1100" dirty="0" smtClean="0">
                <a:solidFill>
                  <a:schemeClr val="bg1"/>
                </a:solidFill>
              </a:rPr>
              <a:t>35%</a:t>
            </a:r>
            <a:endParaRPr lang="en-US" sz="1100" dirty="0">
              <a:solidFill>
                <a:schemeClr val="bg1"/>
              </a:solidFill>
            </a:endParaRPr>
          </a:p>
        </p:txBody>
      </p:sp>
      <p:sp>
        <p:nvSpPr>
          <p:cNvPr id="10" name="TextBox 9"/>
          <p:cNvSpPr txBox="1"/>
          <p:nvPr/>
        </p:nvSpPr>
        <p:spPr>
          <a:xfrm>
            <a:off x="6880300" y="4386544"/>
            <a:ext cx="956100" cy="430887"/>
          </a:xfrm>
          <a:prstGeom prst="rect">
            <a:avLst/>
          </a:prstGeom>
          <a:noFill/>
        </p:spPr>
        <p:txBody>
          <a:bodyPr wrap="square" rtlCol="0">
            <a:spAutoFit/>
          </a:bodyPr>
          <a:lstStyle/>
          <a:p>
            <a:r>
              <a:rPr lang="en-US" sz="1100" dirty="0" smtClean="0">
                <a:solidFill>
                  <a:schemeClr val="bg1"/>
                </a:solidFill>
              </a:rPr>
              <a:t>Software</a:t>
            </a:r>
          </a:p>
          <a:p>
            <a:r>
              <a:rPr lang="en-US" sz="1100" dirty="0" smtClean="0">
                <a:solidFill>
                  <a:schemeClr val="bg1"/>
                </a:solidFill>
              </a:rPr>
              <a:t>20%</a:t>
            </a:r>
            <a:endParaRPr lang="en-US" sz="1100" dirty="0">
              <a:solidFill>
                <a:schemeClr val="bg1"/>
              </a:solidFill>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12" y="1645474"/>
            <a:ext cx="6503988" cy="41517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978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1" y="-13799"/>
            <a:ext cx="6477000" cy="1089529"/>
          </a:xfrm>
        </p:spPr>
        <p:txBody>
          <a:bodyPr/>
          <a:lstStyle/>
          <a:p>
            <a:pPr algn="l"/>
            <a:r>
              <a:rPr lang="en-US" dirty="0" smtClean="0"/>
              <a:t>NNSA has successfully transformed the ICF program to a program focused on HED science in support of DOE’s mission </a:t>
            </a:r>
          </a:p>
        </p:txBody>
      </p:sp>
      <p:sp>
        <p:nvSpPr>
          <p:cNvPr id="6" name="Content Placeholder 5"/>
          <p:cNvSpPr>
            <a:spLocks noGrp="1"/>
          </p:cNvSpPr>
          <p:nvPr>
            <p:ph idx="1"/>
          </p:nvPr>
        </p:nvSpPr>
        <p:spPr>
          <a:xfrm>
            <a:off x="685800" y="1295400"/>
            <a:ext cx="7772400" cy="5181600"/>
          </a:xfrm>
        </p:spPr>
        <p:txBody>
          <a:bodyPr/>
          <a:lstStyle/>
          <a:p>
            <a:pPr marL="0" indent="0">
              <a:buNone/>
            </a:pPr>
            <a:r>
              <a:rPr lang="en-US" sz="2000" dirty="0" smtClean="0"/>
              <a:t>Principal source of success gained through </a:t>
            </a:r>
            <a:r>
              <a:rPr lang="en-US" sz="2000" dirty="0"/>
              <a:t>FFRDC leadership of </a:t>
            </a:r>
            <a:r>
              <a:rPr lang="en-US" sz="2000" dirty="0" smtClean="0"/>
              <a:t>a peer community of scientists.</a:t>
            </a:r>
            <a:endParaRPr lang="en-US" sz="1200" dirty="0"/>
          </a:p>
          <a:p>
            <a:pPr marL="342900" indent="-342900">
              <a:buFont typeface="+mj-lt"/>
              <a:buAutoNum type="arabicPeriod"/>
            </a:pPr>
            <a:r>
              <a:rPr lang="en-US" sz="1400" dirty="0" smtClean="0"/>
              <a:t>2009 Beginning of Diagnostics Working Group led by Joe Kilkenny, GA</a:t>
            </a:r>
          </a:p>
          <a:p>
            <a:pPr marL="342900" indent="-342900">
              <a:buFont typeface="+mj-lt"/>
              <a:buAutoNum type="arabicPeriod"/>
            </a:pPr>
            <a:r>
              <a:rPr lang="en-US" sz="1400" dirty="0" smtClean="0"/>
              <a:t>NNSA/SC </a:t>
            </a:r>
            <a:r>
              <a:rPr lang="en-US" sz="1400" dirty="0"/>
              <a:t>workshop on </a:t>
            </a:r>
            <a:r>
              <a:rPr lang="en-US" sz="1400" dirty="0" smtClean="0"/>
              <a:t>“</a:t>
            </a:r>
            <a:r>
              <a:rPr lang="en-US" sz="1400" dirty="0"/>
              <a:t>Basic Research Directions for User Science at the National Ignition Facility (NIF).” </a:t>
            </a:r>
            <a:r>
              <a:rPr lang="en-US" sz="1400" dirty="0" smtClean="0"/>
              <a:t> report Nov </a:t>
            </a:r>
            <a:r>
              <a:rPr lang="en-US" sz="1400" dirty="0"/>
              <a:t>8, </a:t>
            </a:r>
            <a:r>
              <a:rPr lang="en-US" sz="1400" dirty="0" smtClean="0"/>
              <a:t>2011</a:t>
            </a:r>
          </a:p>
          <a:p>
            <a:pPr marL="342900" indent="-342900">
              <a:buFont typeface="+mj-lt"/>
              <a:buAutoNum type="arabicPeriod"/>
            </a:pPr>
            <a:r>
              <a:rPr lang="en-US" sz="1400" dirty="0" smtClean="0"/>
              <a:t>2012 Science of Fusion Ignition Workshop</a:t>
            </a:r>
          </a:p>
          <a:p>
            <a:pPr marL="342900" indent="-342900">
              <a:buFont typeface="+mj-lt"/>
              <a:buAutoNum type="arabicPeriod"/>
            </a:pPr>
            <a:r>
              <a:rPr lang="en-US" sz="1400" dirty="0" smtClean="0"/>
              <a:t>2014 HED physics workshop – 150 participants [Abe </a:t>
            </a:r>
            <a:r>
              <a:rPr lang="en-US" sz="1400" dirty="0" err="1" smtClean="0"/>
              <a:t>Szoke</a:t>
            </a:r>
            <a:r>
              <a:rPr lang="en-US" sz="1400" dirty="0" smtClean="0"/>
              <a:t> to young presidential investigator grant winner – Bob Tipton discussing NIF experiments]</a:t>
            </a:r>
          </a:p>
          <a:p>
            <a:pPr marL="342900" indent="-342900">
              <a:buFont typeface="+mj-lt"/>
              <a:buAutoNum type="arabicPeriod"/>
            </a:pPr>
            <a:r>
              <a:rPr lang="en-US" sz="1400" dirty="0" smtClean="0"/>
              <a:t>2014 Ignition summer study</a:t>
            </a:r>
          </a:p>
          <a:p>
            <a:pPr marL="342900" indent="-342900">
              <a:buFont typeface="+mj-lt"/>
              <a:buAutoNum type="arabicPeriod"/>
            </a:pPr>
            <a:r>
              <a:rPr lang="en-US" sz="1400" dirty="0" smtClean="0"/>
              <a:t>2015 Advanced Diagnostics Strategy developed by Diagnostics working group and reviewed</a:t>
            </a:r>
          </a:p>
          <a:p>
            <a:pPr marL="342900" indent="-342900">
              <a:buFont typeface="+mj-lt"/>
              <a:buAutoNum type="arabicPeriod"/>
            </a:pPr>
            <a:r>
              <a:rPr lang="en-US" sz="1400" dirty="0" smtClean="0"/>
              <a:t>Dan Clark and 3-D computing of NIF ignition</a:t>
            </a:r>
          </a:p>
          <a:p>
            <a:pPr marL="342900" indent="-342900">
              <a:buFont typeface="+mj-lt"/>
              <a:buAutoNum type="arabicPeriod"/>
            </a:pPr>
            <a:r>
              <a:rPr lang="en-US" sz="1400" dirty="0" smtClean="0"/>
              <a:t>NIF operations improvements take leap forward – March 2015.</a:t>
            </a:r>
          </a:p>
          <a:p>
            <a:pPr marL="342900" indent="-342900">
              <a:buFont typeface="+mj-lt"/>
              <a:buAutoNum type="arabicPeriod"/>
            </a:pPr>
            <a:r>
              <a:rPr lang="en-US" sz="1400" dirty="0" smtClean="0"/>
              <a:t>Agate Experiment (history dates back to when Justin Wark was a post-doc at LLE working with Kilkenny)</a:t>
            </a:r>
          </a:p>
          <a:p>
            <a:pPr marL="342900" indent="-342900">
              <a:buFont typeface="+mj-lt"/>
              <a:buAutoNum type="arabicPeriod"/>
            </a:pPr>
            <a:r>
              <a:rPr lang="en-US" sz="1400" dirty="0" smtClean="0"/>
              <a:t>Rich Petrasso produces two Lawrence Award winners – March 2015</a:t>
            </a:r>
          </a:p>
          <a:p>
            <a:pPr marL="342900" indent="-342900">
              <a:buFont typeface="+mj-lt"/>
              <a:buAutoNum type="arabicPeriod"/>
            </a:pPr>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6094413" cy="424732"/>
          </a:xfrm>
        </p:spPr>
        <p:txBody>
          <a:bodyPr/>
          <a:lstStyle/>
          <a:p>
            <a:pPr algn="l"/>
            <a:r>
              <a:rPr lang="en-US" dirty="0" smtClean="0"/>
              <a:t>Advanced Diagnostics Strategy Review</a:t>
            </a:r>
            <a:endParaRPr lang="en-US" dirty="0"/>
          </a:p>
        </p:txBody>
      </p:sp>
      <p:sp>
        <p:nvSpPr>
          <p:cNvPr id="3" name="Content Placeholder 2"/>
          <p:cNvSpPr>
            <a:spLocks noGrp="1"/>
          </p:cNvSpPr>
          <p:nvPr>
            <p:ph idx="1"/>
          </p:nvPr>
        </p:nvSpPr>
        <p:spPr/>
        <p:txBody>
          <a:bodyPr>
            <a:normAutofit/>
          </a:bodyPr>
          <a:lstStyle/>
          <a:p>
            <a:r>
              <a:rPr lang="en-US" sz="1800" b="1" dirty="0" smtClean="0"/>
              <a:t>R</a:t>
            </a:r>
            <a:r>
              <a:rPr lang="en-US" sz="1800" b="1" dirty="0"/>
              <a:t>. Paul </a:t>
            </a:r>
            <a:r>
              <a:rPr lang="en-US" sz="1800" b="1" dirty="0" smtClean="0"/>
              <a:t>Drake </a:t>
            </a:r>
            <a:endParaRPr lang="en-US" sz="1800" dirty="0" smtClean="0">
              <a:effectLst/>
            </a:endParaRPr>
          </a:p>
          <a:p>
            <a:r>
              <a:rPr lang="en-US" sz="1800" b="1" dirty="0" smtClean="0"/>
              <a:t>Robert </a:t>
            </a:r>
            <a:r>
              <a:rPr lang="en-US" sz="1800" b="1" dirty="0"/>
              <a:t>D. </a:t>
            </a:r>
            <a:r>
              <a:rPr lang="en-US" sz="1800" b="1" dirty="0" smtClean="0"/>
              <a:t>Fulton</a:t>
            </a:r>
            <a:endParaRPr lang="en-US" sz="1800" dirty="0" smtClean="0">
              <a:effectLst/>
            </a:endParaRPr>
          </a:p>
          <a:p>
            <a:r>
              <a:rPr lang="en-US" sz="1800" b="1" dirty="0" smtClean="0"/>
              <a:t>Allan Hauer</a:t>
            </a:r>
            <a:endParaRPr lang="en-US" sz="1800" dirty="0" smtClean="0">
              <a:effectLst/>
            </a:endParaRPr>
          </a:p>
          <a:p>
            <a:r>
              <a:rPr lang="en-US" sz="1800" b="1" dirty="0" smtClean="0"/>
              <a:t>J</a:t>
            </a:r>
            <a:r>
              <a:rPr lang="en-US" sz="1800" b="1" dirty="0"/>
              <a:t>. Pace </a:t>
            </a:r>
            <a:r>
              <a:rPr lang="en-US" sz="1800" b="1" dirty="0" smtClean="0"/>
              <a:t>VanDevender</a:t>
            </a:r>
            <a:endParaRPr lang="en-US" sz="1800" dirty="0" smtClean="0">
              <a:effectLst/>
            </a:endParaRPr>
          </a:p>
          <a:p>
            <a:r>
              <a:rPr lang="en-US" sz="1800" b="1" dirty="0" smtClean="0"/>
              <a:t>Jeffrey Quintenz</a:t>
            </a:r>
            <a:endParaRPr lang="en-US" sz="1800" dirty="0" smtClean="0">
              <a:effectLst/>
            </a:endParaRPr>
          </a:p>
          <a:p>
            <a:r>
              <a:rPr lang="en-US" sz="1800" b="1" dirty="0" smtClean="0"/>
              <a:t>Alan </a:t>
            </a:r>
            <a:r>
              <a:rPr lang="en-US" sz="1800" b="1" dirty="0" err="1" smtClean="0"/>
              <a:t>Wootton</a:t>
            </a:r>
            <a:endParaRPr lang="en-US" sz="1800" b="1" dirty="0" smtClean="0"/>
          </a:p>
          <a:p>
            <a:pPr marL="0" indent="0">
              <a:buNone/>
            </a:pPr>
            <a:endParaRPr lang="en-US" sz="1800" b="1" dirty="0"/>
          </a:p>
        </p:txBody>
      </p:sp>
    </p:spTree>
    <p:extLst>
      <p:ext uri="{BB962C8B-B14F-4D97-AF65-F5344CB8AC3E}">
        <p14:creationId xmlns:p14="http://schemas.microsoft.com/office/powerpoint/2010/main" val="9539783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800" dirty="0" smtClean="0"/>
              <a:t>Overall comments</a:t>
            </a:r>
            <a:endParaRPr lang="en-US" sz="2800" dirty="0"/>
          </a:p>
        </p:txBody>
      </p:sp>
      <p:sp>
        <p:nvSpPr>
          <p:cNvPr id="3" name="Content Placeholder 2"/>
          <p:cNvSpPr>
            <a:spLocks noGrp="1"/>
          </p:cNvSpPr>
          <p:nvPr>
            <p:ph idx="1"/>
          </p:nvPr>
        </p:nvSpPr>
        <p:spPr/>
        <p:txBody>
          <a:bodyPr/>
          <a:lstStyle/>
          <a:p>
            <a:r>
              <a:rPr lang="en-US" sz="1800" dirty="0" smtClean="0"/>
              <a:t>National Diagnostics Working Group provides a superb model for a scientific peer community coming together to share issues, ideas and approaches to innovate diagnostics for our HED facilities.</a:t>
            </a:r>
          </a:p>
          <a:p>
            <a:r>
              <a:rPr lang="en-US" sz="1800" dirty="0" smtClean="0"/>
              <a:t>Excellent presentations demonstrating an effective planning and selection process.</a:t>
            </a:r>
          </a:p>
          <a:p>
            <a:r>
              <a:rPr lang="en-US" sz="1800" dirty="0" smtClean="0"/>
              <a:t>Filter of “transformative diagnostics” applied reasonably with each proposed diagnostics being important and feasible on a reasonable timescale.</a:t>
            </a:r>
          </a:p>
          <a:p>
            <a:r>
              <a:rPr lang="en-US" sz="1800" dirty="0" smtClean="0"/>
              <a:t>There are plans for diagnostics outside of the the “transformative “set which were not presented in detail.  These are either </a:t>
            </a:r>
            <a:r>
              <a:rPr lang="en-US" sz="1800" strike="sngStrike" dirty="0" smtClean="0"/>
              <a:t> are </a:t>
            </a:r>
            <a:r>
              <a:rPr lang="en-US" sz="1800" dirty="0" smtClean="0"/>
              <a:t>higher risk and worthy of preliminary exploration for development later or else can be reasonably prioritized and accomplished within the resources and discretion of a single site.</a:t>
            </a:r>
          </a:p>
          <a:p>
            <a:r>
              <a:rPr lang="en-US" sz="1800" dirty="0" smtClean="0"/>
              <a:t>Reviewers differences in priorities are affected by personal view of the priority for ignition vs non-ignition experiments and the resulting diagnostic requirements.</a:t>
            </a:r>
          </a:p>
          <a:p>
            <a:endParaRPr lang="en-US" sz="1800" dirty="0"/>
          </a:p>
        </p:txBody>
      </p:sp>
    </p:spTree>
    <p:extLst>
      <p:ext uri="{BB962C8B-B14F-4D97-AF65-F5344CB8AC3E}">
        <p14:creationId xmlns:p14="http://schemas.microsoft.com/office/powerpoint/2010/main" val="160355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Review Outcome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63449530"/>
              </p:ext>
            </p:extLst>
          </p:nvPr>
        </p:nvGraphicFramePr>
        <p:xfrm>
          <a:off x="914400" y="1219200"/>
          <a:ext cx="5621020" cy="1828800"/>
        </p:xfrm>
        <a:graphic>
          <a:graphicData uri="http://schemas.openxmlformats.org/drawingml/2006/table">
            <a:tbl>
              <a:tblPr firstRow="1" firstCol="1" bandRow="1">
                <a:tableStyleId>{5C22544A-7EE6-4342-B048-85BDC9FD1C3A}</a:tableStyleId>
              </a:tblPr>
              <a:tblGrid>
                <a:gridCol w="838200"/>
                <a:gridCol w="516890"/>
                <a:gridCol w="579755"/>
                <a:gridCol w="671830"/>
                <a:gridCol w="635635"/>
                <a:gridCol w="622300"/>
                <a:gridCol w="639445"/>
                <a:gridCol w="516890"/>
                <a:gridCol w="600075"/>
              </a:tblGrid>
              <a:tr h="0">
                <a:tc>
                  <a:txBody>
                    <a:bodyPr/>
                    <a:lstStyle/>
                    <a:p>
                      <a:pPr marL="0" marR="0" indent="0" algn="ctr">
                        <a:spcBef>
                          <a:spcPts val="0"/>
                        </a:spcBef>
                        <a:spcAft>
                          <a:spcPts val="0"/>
                        </a:spcAft>
                      </a:pPr>
                      <a:r>
                        <a:rPr lang="en-US" sz="1200" dirty="0">
                          <a:effectLst/>
                        </a:rPr>
                        <a:t>Reviewer</a:t>
                      </a:r>
                      <a:endParaRPr lang="en-US" sz="1100" dirty="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SLOS</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OTS</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dirty="0" err="1">
                          <a:effectLst/>
                        </a:rPr>
                        <a:t>Wolter</a:t>
                      </a:r>
                      <a:endParaRPr lang="en-US" sz="1100" dirty="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Super GCD</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MRS-t</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NIS/GRI</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HiRES</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TARDIS</a:t>
                      </a:r>
                      <a:endParaRPr lang="en-US" sz="1100">
                        <a:effectLst/>
                        <a:latin typeface="Calibri"/>
                        <a:ea typeface="Calibri"/>
                        <a:cs typeface="Times New Roman"/>
                      </a:endParaRPr>
                    </a:p>
                  </a:txBody>
                  <a:tcPr marL="68580" marR="68580" marT="0" marB="0"/>
                </a:tc>
              </a:tr>
              <a:tr h="0">
                <a:tc>
                  <a:txBody>
                    <a:bodyPr/>
                    <a:lstStyle/>
                    <a:p>
                      <a:pPr marL="0" marR="0" indent="0" algn="ctr">
                        <a:spcBef>
                          <a:spcPts val="0"/>
                        </a:spcBef>
                        <a:spcAft>
                          <a:spcPts val="0"/>
                        </a:spcAft>
                      </a:pPr>
                      <a:r>
                        <a:rPr lang="en-US" sz="1200">
                          <a:effectLst/>
                        </a:rPr>
                        <a:t>1</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1</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6</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3</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7</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4</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8</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5</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2</a:t>
                      </a:r>
                      <a:endParaRPr lang="en-US" sz="1100">
                        <a:effectLst/>
                        <a:latin typeface="Calibri"/>
                        <a:ea typeface="Calibri"/>
                        <a:cs typeface="Times New Roman"/>
                      </a:endParaRPr>
                    </a:p>
                  </a:txBody>
                  <a:tcPr marL="68580" marR="68580" marT="0" marB="0"/>
                </a:tc>
              </a:tr>
              <a:tr h="0">
                <a:tc>
                  <a:txBody>
                    <a:bodyPr/>
                    <a:lstStyle/>
                    <a:p>
                      <a:pPr marL="0" marR="0" indent="0" algn="ctr">
                        <a:spcBef>
                          <a:spcPts val="0"/>
                        </a:spcBef>
                        <a:spcAft>
                          <a:spcPts val="0"/>
                        </a:spcAft>
                      </a:pPr>
                      <a:r>
                        <a:rPr lang="en-US" sz="1200">
                          <a:effectLst/>
                        </a:rPr>
                        <a:t>2</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1</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2</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dirty="0">
                          <a:effectLst/>
                        </a:rPr>
                        <a:t>4</a:t>
                      </a:r>
                      <a:endParaRPr lang="en-US" sz="1100" dirty="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7</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6</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8</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5</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3</a:t>
                      </a:r>
                      <a:endParaRPr lang="en-US" sz="1100">
                        <a:effectLst/>
                        <a:latin typeface="Calibri"/>
                        <a:ea typeface="Calibri"/>
                        <a:cs typeface="Times New Roman"/>
                      </a:endParaRPr>
                    </a:p>
                  </a:txBody>
                  <a:tcPr marL="68580" marR="68580" marT="0" marB="0"/>
                </a:tc>
              </a:tr>
              <a:tr h="0">
                <a:tc>
                  <a:txBody>
                    <a:bodyPr/>
                    <a:lstStyle/>
                    <a:p>
                      <a:pPr marL="0" marR="0" indent="0" algn="ctr">
                        <a:spcBef>
                          <a:spcPts val="0"/>
                        </a:spcBef>
                        <a:spcAft>
                          <a:spcPts val="0"/>
                        </a:spcAft>
                      </a:pPr>
                      <a:r>
                        <a:rPr lang="en-US" sz="1200">
                          <a:effectLst/>
                        </a:rPr>
                        <a:t>3</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1</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7</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4</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3</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6</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2</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5</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8</a:t>
                      </a:r>
                      <a:endParaRPr lang="en-US" sz="1100">
                        <a:effectLst/>
                        <a:latin typeface="Calibri"/>
                        <a:ea typeface="Calibri"/>
                        <a:cs typeface="Times New Roman"/>
                      </a:endParaRPr>
                    </a:p>
                  </a:txBody>
                  <a:tcPr marL="68580" marR="68580" marT="0" marB="0"/>
                </a:tc>
              </a:tr>
              <a:tr h="0">
                <a:tc>
                  <a:txBody>
                    <a:bodyPr/>
                    <a:lstStyle/>
                    <a:p>
                      <a:pPr marL="0" marR="0" indent="0" algn="ctr">
                        <a:spcBef>
                          <a:spcPts val="0"/>
                        </a:spcBef>
                        <a:spcAft>
                          <a:spcPts val="0"/>
                        </a:spcAft>
                      </a:pPr>
                      <a:r>
                        <a:rPr lang="en-US" sz="1200">
                          <a:effectLst/>
                        </a:rPr>
                        <a:t>4</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1</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dirty="0">
                          <a:effectLst/>
                        </a:rPr>
                        <a:t>3</a:t>
                      </a:r>
                      <a:endParaRPr lang="en-US" sz="1100" dirty="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5</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4</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2</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7</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6</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8</a:t>
                      </a:r>
                      <a:endParaRPr lang="en-US" sz="1100">
                        <a:effectLst/>
                        <a:latin typeface="Calibri"/>
                        <a:ea typeface="Calibri"/>
                        <a:cs typeface="Times New Roman"/>
                      </a:endParaRPr>
                    </a:p>
                  </a:txBody>
                  <a:tcPr marL="68580" marR="68580" marT="0" marB="0"/>
                </a:tc>
              </a:tr>
              <a:tr h="0">
                <a:tc>
                  <a:txBody>
                    <a:bodyPr/>
                    <a:lstStyle/>
                    <a:p>
                      <a:pPr marL="0" marR="0" indent="0" algn="ctr">
                        <a:spcBef>
                          <a:spcPts val="0"/>
                        </a:spcBef>
                        <a:spcAft>
                          <a:spcPts val="0"/>
                        </a:spcAft>
                      </a:pPr>
                      <a:r>
                        <a:rPr lang="en-US" sz="1200">
                          <a:effectLst/>
                        </a:rPr>
                        <a:t>5</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1</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6</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3</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4</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5</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8</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7</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2</a:t>
                      </a:r>
                      <a:endParaRPr lang="en-US" sz="1100">
                        <a:effectLst/>
                        <a:latin typeface="Calibri"/>
                        <a:ea typeface="Calibri"/>
                        <a:cs typeface="Times New Roman"/>
                      </a:endParaRPr>
                    </a:p>
                  </a:txBody>
                  <a:tcPr marL="68580" marR="68580" marT="0" marB="0"/>
                </a:tc>
              </a:tr>
              <a:tr h="0">
                <a:tc>
                  <a:txBody>
                    <a:bodyPr/>
                    <a:lstStyle/>
                    <a:p>
                      <a:pPr marL="0" marR="0" indent="0" algn="ctr">
                        <a:spcBef>
                          <a:spcPts val="0"/>
                        </a:spcBef>
                        <a:spcAft>
                          <a:spcPts val="0"/>
                        </a:spcAft>
                      </a:pPr>
                      <a:r>
                        <a:rPr lang="en-US" sz="1200">
                          <a:effectLst/>
                        </a:rPr>
                        <a:t>6</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1</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1</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2</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2</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2</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3</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2</a:t>
                      </a:r>
                      <a:endParaRPr lang="en-US" sz="1100">
                        <a:effectLst/>
                        <a:latin typeface="Calibri"/>
                        <a:ea typeface="Calibri"/>
                        <a:cs typeface="Times New Roman"/>
                      </a:endParaRPr>
                    </a:p>
                  </a:txBody>
                  <a:tcPr marL="68580" marR="68580" marT="0" marB="0"/>
                </a:tc>
                <a:tc>
                  <a:txBody>
                    <a:bodyPr/>
                    <a:lstStyle/>
                    <a:p>
                      <a:pPr marL="0" marR="0" indent="0" algn="ctr">
                        <a:spcBef>
                          <a:spcPts val="0"/>
                        </a:spcBef>
                        <a:spcAft>
                          <a:spcPts val="0"/>
                        </a:spcAft>
                      </a:pPr>
                      <a:r>
                        <a:rPr lang="en-US" sz="1200">
                          <a:effectLst/>
                        </a:rPr>
                        <a:t>1</a:t>
                      </a:r>
                      <a:endParaRPr lang="en-US" sz="1100">
                        <a:effectLst/>
                        <a:latin typeface="Calibri"/>
                        <a:ea typeface="Calibri"/>
                        <a:cs typeface="Times New Roman"/>
                      </a:endParaRPr>
                    </a:p>
                  </a:txBody>
                  <a:tcPr marL="68580" marR="68580" marT="0" marB="0"/>
                </a:tc>
              </a:tr>
              <a:tr h="0">
                <a:tc>
                  <a:txBody>
                    <a:bodyPr/>
                    <a:lstStyle/>
                    <a:p>
                      <a:pPr marL="0" marR="0" indent="0" algn="ctr">
                        <a:spcBef>
                          <a:spcPts val="0"/>
                        </a:spcBef>
                        <a:spcAft>
                          <a:spcPts val="0"/>
                        </a:spcAft>
                      </a:pPr>
                      <a:r>
                        <a:rPr lang="en-US" sz="1200">
                          <a:effectLst/>
                        </a:rPr>
                        <a:t>Average Priority </a:t>
                      </a:r>
                      <a:endParaRPr lang="en-US" sz="1100">
                        <a:effectLst/>
                        <a:latin typeface="Calibri"/>
                        <a:ea typeface="Calibri"/>
                        <a:cs typeface="Times New Roman"/>
                      </a:endParaRPr>
                    </a:p>
                  </a:txBody>
                  <a:tcPr marL="68580" marR="68580" marT="0" marB="0"/>
                </a:tc>
                <a:tc>
                  <a:txBody>
                    <a:bodyPr/>
                    <a:lstStyle/>
                    <a:p>
                      <a:pPr marL="0" marR="0" indent="0" algn="ctr">
                        <a:spcBef>
                          <a:spcPts val="1200"/>
                        </a:spcBef>
                        <a:spcAft>
                          <a:spcPts val="0"/>
                        </a:spcAft>
                      </a:pPr>
                      <a:r>
                        <a:rPr lang="en-US" sz="1200">
                          <a:effectLst/>
                        </a:rPr>
                        <a:t>1</a:t>
                      </a:r>
                      <a:endParaRPr lang="en-US" sz="1100">
                        <a:effectLst/>
                        <a:latin typeface="Calibri"/>
                        <a:ea typeface="Calibri"/>
                        <a:cs typeface="Times New Roman"/>
                      </a:endParaRPr>
                    </a:p>
                  </a:txBody>
                  <a:tcPr marL="68580" marR="68580" marT="0" marB="0"/>
                </a:tc>
                <a:tc>
                  <a:txBody>
                    <a:bodyPr/>
                    <a:lstStyle/>
                    <a:p>
                      <a:pPr marL="0" marR="0" indent="0" algn="ctr">
                        <a:spcBef>
                          <a:spcPts val="1200"/>
                        </a:spcBef>
                        <a:spcAft>
                          <a:spcPts val="0"/>
                        </a:spcAft>
                      </a:pPr>
                      <a:r>
                        <a:rPr lang="en-US" sz="1200">
                          <a:effectLst/>
                        </a:rPr>
                        <a:t>4.2</a:t>
                      </a:r>
                      <a:endParaRPr lang="en-US" sz="1100">
                        <a:effectLst/>
                        <a:latin typeface="Calibri"/>
                        <a:ea typeface="Calibri"/>
                        <a:cs typeface="Times New Roman"/>
                      </a:endParaRPr>
                    </a:p>
                  </a:txBody>
                  <a:tcPr marL="68580" marR="68580" marT="0" marB="0"/>
                </a:tc>
                <a:tc>
                  <a:txBody>
                    <a:bodyPr/>
                    <a:lstStyle/>
                    <a:p>
                      <a:pPr marL="0" marR="0" indent="0" algn="ctr">
                        <a:spcBef>
                          <a:spcPts val="1200"/>
                        </a:spcBef>
                        <a:spcAft>
                          <a:spcPts val="0"/>
                        </a:spcAft>
                      </a:pPr>
                      <a:r>
                        <a:rPr lang="en-US" sz="1200">
                          <a:effectLst/>
                        </a:rPr>
                        <a:t>3.5</a:t>
                      </a:r>
                      <a:endParaRPr lang="en-US" sz="1100">
                        <a:effectLst/>
                        <a:latin typeface="Calibri"/>
                        <a:ea typeface="Calibri"/>
                        <a:cs typeface="Times New Roman"/>
                      </a:endParaRPr>
                    </a:p>
                  </a:txBody>
                  <a:tcPr marL="68580" marR="68580" marT="0" marB="0"/>
                </a:tc>
                <a:tc>
                  <a:txBody>
                    <a:bodyPr/>
                    <a:lstStyle/>
                    <a:p>
                      <a:pPr marL="0" marR="0" indent="0" algn="ctr">
                        <a:spcBef>
                          <a:spcPts val="1200"/>
                        </a:spcBef>
                        <a:spcAft>
                          <a:spcPts val="0"/>
                        </a:spcAft>
                      </a:pPr>
                      <a:r>
                        <a:rPr lang="en-US" sz="1200" dirty="0">
                          <a:effectLst/>
                        </a:rPr>
                        <a:t>4.5</a:t>
                      </a:r>
                      <a:endParaRPr lang="en-US" sz="1100" dirty="0">
                        <a:effectLst/>
                        <a:latin typeface="Calibri"/>
                        <a:ea typeface="Calibri"/>
                        <a:cs typeface="Times New Roman"/>
                      </a:endParaRPr>
                    </a:p>
                  </a:txBody>
                  <a:tcPr marL="68580" marR="68580" marT="0" marB="0"/>
                </a:tc>
                <a:tc>
                  <a:txBody>
                    <a:bodyPr/>
                    <a:lstStyle/>
                    <a:p>
                      <a:pPr marL="0" marR="0" indent="0" algn="ctr">
                        <a:spcBef>
                          <a:spcPts val="1200"/>
                        </a:spcBef>
                        <a:spcAft>
                          <a:spcPts val="0"/>
                        </a:spcAft>
                      </a:pPr>
                      <a:r>
                        <a:rPr lang="en-US" sz="1200">
                          <a:effectLst/>
                        </a:rPr>
                        <a:t>4.2</a:t>
                      </a:r>
                      <a:endParaRPr lang="en-US" sz="1100">
                        <a:effectLst/>
                        <a:latin typeface="Calibri"/>
                        <a:ea typeface="Calibri"/>
                        <a:cs typeface="Times New Roman"/>
                      </a:endParaRPr>
                    </a:p>
                  </a:txBody>
                  <a:tcPr marL="68580" marR="68580" marT="0" marB="0"/>
                </a:tc>
                <a:tc>
                  <a:txBody>
                    <a:bodyPr/>
                    <a:lstStyle/>
                    <a:p>
                      <a:pPr marL="0" marR="0" indent="0" algn="ctr">
                        <a:spcBef>
                          <a:spcPts val="1200"/>
                        </a:spcBef>
                        <a:spcAft>
                          <a:spcPts val="0"/>
                        </a:spcAft>
                      </a:pPr>
                      <a:r>
                        <a:rPr lang="en-US" sz="1200">
                          <a:effectLst/>
                        </a:rPr>
                        <a:t>6</a:t>
                      </a:r>
                      <a:endParaRPr lang="en-US" sz="1100">
                        <a:effectLst/>
                        <a:latin typeface="Calibri"/>
                        <a:ea typeface="Calibri"/>
                        <a:cs typeface="Times New Roman"/>
                      </a:endParaRPr>
                    </a:p>
                  </a:txBody>
                  <a:tcPr marL="68580" marR="68580" marT="0" marB="0"/>
                </a:tc>
                <a:tc>
                  <a:txBody>
                    <a:bodyPr/>
                    <a:lstStyle/>
                    <a:p>
                      <a:pPr marL="0" marR="0" indent="0" algn="ctr">
                        <a:spcBef>
                          <a:spcPts val="1200"/>
                        </a:spcBef>
                        <a:spcAft>
                          <a:spcPts val="0"/>
                        </a:spcAft>
                      </a:pPr>
                      <a:r>
                        <a:rPr lang="en-US" sz="1200">
                          <a:effectLst/>
                        </a:rPr>
                        <a:t>5</a:t>
                      </a:r>
                      <a:endParaRPr lang="en-US" sz="1100">
                        <a:effectLst/>
                        <a:latin typeface="Calibri"/>
                        <a:ea typeface="Calibri"/>
                        <a:cs typeface="Times New Roman"/>
                      </a:endParaRPr>
                    </a:p>
                  </a:txBody>
                  <a:tcPr marL="68580" marR="68580" marT="0" marB="0"/>
                </a:tc>
                <a:tc>
                  <a:txBody>
                    <a:bodyPr/>
                    <a:lstStyle/>
                    <a:p>
                      <a:pPr marL="0" marR="0" indent="0" algn="ctr">
                        <a:spcBef>
                          <a:spcPts val="1200"/>
                        </a:spcBef>
                        <a:spcAft>
                          <a:spcPts val="0"/>
                        </a:spcAft>
                      </a:pPr>
                      <a:r>
                        <a:rPr lang="en-US" sz="1200" dirty="0">
                          <a:effectLst/>
                        </a:rPr>
                        <a:t>4</a:t>
                      </a:r>
                      <a:endParaRPr lang="en-US" sz="11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872067" y="3108067"/>
            <a:ext cx="571499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Table 1: Diagnostic Prioritization by the Reviewers (one reviewer</a:t>
            </a:r>
            <a:r>
              <a:rPr kumimoji="0" lang="en-US" altLang="en-US" sz="12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only provided scores of  1, 2 or 3)</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990600" y="3751421"/>
            <a:ext cx="5334000"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“Ignition Diagnostics regarded as slightly lower priority</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NIS/GRI viewed as “expensive</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SLOS (time dilation w/ </a:t>
            </a:r>
            <a:r>
              <a:rPr lang="en-US" sz="1400" dirty="0" err="1" smtClean="0"/>
              <a:t>hCMOS</a:t>
            </a:r>
            <a:r>
              <a:rPr lang="en-US" sz="1400" dirty="0" smtClean="0"/>
              <a:t> unanimously viewed as highest priority</a:t>
            </a:r>
            <a:endParaRPr lang="en-US" sz="1400" dirty="0"/>
          </a:p>
        </p:txBody>
      </p:sp>
      <p:sp>
        <p:nvSpPr>
          <p:cNvPr id="3" name="TextBox 2"/>
          <p:cNvSpPr txBox="1"/>
          <p:nvPr/>
        </p:nvSpPr>
        <p:spPr>
          <a:xfrm>
            <a:off x="312821" y="5181600"/>
            <a:ext cx="7696200" cy="1200329"/>
          </a:xfrm>
          <a:prstGeom prst="rect">
            <a:avLst/>
          </a:prstGeom>
          <a:noFill/>
        </p:spPr>
        <p:txBody>
          <a:bodyPr wrap="square" rtlCol="0">
            <a:spAutoFit/>
          </a:bodyPr>
          <a:lstStyle/>
          <a:p>
            <a:r>
              <a:rPr lang="en-US" dirty="0" smtClean="0"/>
              <a:t>(SLOS- single line of sight, OTS-optical Thomson Scattering, </a:t>
            </a:r>
            <a:r>
              <a:rPr lang="en-US" dirty="0" err="1" smtClean="0"/>
              <a:t>Wolter</a:t>
            </a:r>
            <a:r>
              <a:rPr lang="en-US" dirty="0" smtClean="0"/>
              <a:t>- hard x-ray microscope,  MRS-t-streaked Magnetic Recoil Spectrometer, NIS/GRI-neutron/gamma imager,  HIRES- high resolution x-ray spectrometer, TARDIS-diffraction x-ray spectrometer)</a:t>
            </a:r>
            <a:endParaRPr lang="en-US" dirty="0"/>
          </a:p>
        </p:txBody>
      </p:sp>
    </p:spTree>
    <p:extLst>
      <p:ext uri="{BB962C8B-B14F-4D97-AF65-F5344CB8AC3E}">
        <p14:creationId xmlns:p14="http://schemas.microsoft.com/office/powerpoint/2010/main" val="709724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1A954223-41FE-764F-AF47-58DA2BA87DEF}" type="slidenum">
              <a:rPr lang="en-US">
                <a:solidFill>
                  <a:srgbClr val="000000"/>
                </a:solidFill>
              </a:rPr>
              <a:pPr>
                <a:defRPr/>
              </a:pPr>
              <a:t>23</a:t>
            </a:fld>
            <a:endParaRPr lang="en-US">
              <a:solidFill>
                <a:srgbClr val="000000"/>
              </a:solidFill>
            </a:endParaRPr>
          </a:p>
        </p:txBody>
      </p:sp>
      <p:sp>
        <p:nvSpPr>
          <p:cNvPr id="6" name="Rounded Rectangle 5"/>
          <p:cNvSpPr/>
          <p:nvPr/>
        </p:nvSpPr>
        <p:spPr>
          <a:xfrm>
            <a:off x="5562601" y="2397865"/>
            <a:ext cx="2971800" cy="3394191"/>
          </a:xfrm>
          <a:prstGeom prst="roundRect">
            <a:avLst>
              <a:gd name="adj" fmla="val 7082"/>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 name="Rounded Rectangle 6"/>
          <p:cNvSpPr/>
          <p:nvPr/>
        </p:nvSpPr>
        <p:spPr>
          <a:xfrm>
            <a:off x="228600" y="2362200"/>
            <a:ext cx="4850783" cy="3962400"/>
          </a:xfrm>
          <a:prstGeom prst="roundRect">
            <a:avLst>
              <a:gd name="adj" fmla="val 7082"/>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Title 1"/>
          <p:cNvSpPr>
            <a:spLocks noGrp="1"/>
          </p:cNvSpPr>
          <p:nvPr>
            <p:ph type="title"/>
          </p:nvPr>
        </p:nvSpPr>
        <p:spPr>
          <a:xfrm>
            <a:off x="311178" y="132222"/>
            <a:ext cx="8680421" cy="1129406"/>
          </a:xfrm>
          <a:solidFill>
            <a:schemeClr val="bg1"/>
          </a:solidFill>
          <a:effectLst/>
        </p:spPr>
        <p:txBody>
          <a:bodyPr/>
          <a:lstStyle/>
          <a:p>
            <a:pPr marL="0" indent="0" algn="ctr">
              <a:buNone/>
            </a:pPr>
            <a:r>
              <a:rPr lang="en-US" sz="2400" b="1" dirty="0" smtClean="0">
                <a:solidFill>
                  <a:srgbClr val="000000"/>
                </a:solidFill>
              </a:rPr>
              <a:t>Single Line of Sight multi-frame imaging</a:t>
            </a:r>
            <a:r>
              <a:rPr lang="en-US" sz="2400" b="1" dirty="0" smtClean="0">
                <a:solidFill>
                  <a:srgbClr val="000000"/>
                </a:solidFill>
                <a:effectLst/>
              </a:rPr>
              <a:t> is </a:t>
            </a:r>
            <a:r>
              <a:rPr lang="en-US" sz="2400" b="1" dirty="0" smtClean="0">
                <a:solidFill>
                  <a:srgbClr val="000000"/>
                </a:solidFill>
              </a:rPr>
              <a:t>enhanced</a:t>
            </a:r>
            <a:r>
              <a:rPr lang="en-US" sz="2400" b="1" dirty="0" smtClean="0">
                <a:solidFill>
                  <a:srgbClr val="000000"/>
                </a:solidFill>
                <a:effectLst/>
              </a:rPr>
              <a:t> by integrating two cutting-edge technologies</a:t>
            </a:r>
            <a:endParaRPr lang="en-US" sz="2400" b="1" dirty="0">
              <a:solidFill>
                <a:srgbClr val="000000"/>
              </a:solidFill>
              <a:effectLst/>
            </a:endParaRPr>
          </a:p>
        </p:txBody>
      </p:sp>
      <p:sp>
        <p:nvSpPr>
          <p:cNvPr id="9" name="TextBox 8"/>
          <p:cNvSpPr txBox="1"/>
          <p:nvPr/>
        </p:nvSpPr>
        <p:spPr>
          <a:xfrm>
            <a:off x="917687" y="1454576"/>
            <a:ext cx="3985703" cy="461665"/>
          </a:xfrm>
          <a:prstGeom prst="rect">
            <a:avLst/>
          </a:prstGeom>
          <a:noFill/>
        </p:spPr>
        <p:txBody>
          <a:bodyPr wrap="square" rtlCol="0">
            <a:spAutoFit/>
          </a:bodyPr>
          <a:lstStyle/>
          <a:p>
            <a:r>
              <a:rPr lang="en-US" sz="2400" b="1" dirty="0" smtClean="0">
                <a:solidFill>
                  <a:srgbClr val="000000"/>
                </a:solidFill>
              </a:rPr>
              <a:t>Pulse-dilation technology</a:t>
            </a:r>
            <a:endParaRPr lang="en-US" b="1" dirty="0">
              <a:solidFill>
                <a:srgbClr val="000000"/>
              </a:solidFill>
            </a:endParaRPr>
          </a:p>
        </p:txBody>
      </p:sp>
      <p:pic>
        <p:nvPicPr>
          <p:cNvPr id="10"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12004" y="3461107"/>
            <a:ext cx="2610292" cy="189290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7131926" y="2583182"/>
            <a:ext cx="1536560" cy="1323439"/>
          </a:xfrm>
          <a:prstGeom prst="rect">
            <a:avLst/>
          </a:prstGeom>
          <a:noFill/>
        </p:spPr>
        <p:txBody>
          <a:bodyPr wrap="square" rtlCol="0">
            <a:spAutoFit/>
          </a:bodyPr>
          <a:lstStyle/>
          <a:p>
            <a:r>
              <a:rPr lang="en-US" sz="1600" b="1" dirty="0" smtClean="0">
                <a:solidFill>
                  <a:srgbClr val="000000"/>
                </a:solidFill>
              </a:rPr>
              <a:t>0.5 megapixels</a:t>
            </a:r>
          </a:p>
          <a:p>
            <a:r>
              <a:rPr lang="en-US" sz="1600" b="1" dirty="0" smtClean="0">
                <a:solidFill>
                  <a:srgbClr val="000000"/>
                </a:solidFill>
              </a:rPr>
              <a:t>2 frames</a:t>
            </a:r>
          </a:p>
          <a:p>
            <a:r>
              <a:rPr lang="en-US" sz="1600" b="1" dirty="0" smtClean="0">
                <a:solidFill>
                  <a:srgbClr val="000000"/>
                </a:solidFill>
              </a:rPr>
              <a:t>1.5ns per frame </a:t>
            </a:r>
          </a:p>
        </p:txBody>
      </p:sp>
      <p:sp>
        <p:nvSpPr>
          <p:cNvPr id="12" name="Rectangle 11"/>
          <p:cNvSpPr/>
          <p:nvPr/>
        </p:nvSpPr>
        <p:spPr>
          <a:xfrm>
            <a:off x="3983763" y="4019403"/>
            <a:ext cx="1202680" cy="1375159"/>
          </a:xfrm>
          <a:prstGeom prst="rect">
            <a:avLst/>
          </a:prstGeom>
          <a:solidFill>
            <a:srgbClr val="FF0000">
              <a:alpha val="5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3" name="Straight Connector 12"/>
          <p:cNvCxnSpPr/>
          <p:nvPr/>
        </p:nvCxnSpPr>
        <p:spPr>
          <a:xfrm>
            <a:off x="504572" y="4059093"/>
            <a:ext cx="11230" cy="1293040"/>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flipV="1">
            <a:off x="1114931" y="4233511"/>
            <a:ext cx="2594" cy="1026012"/>
          </a:xfrm>
          <a:prstGeom prst="line">
            <a:avLst/>
          </a:prstGeom>
          <a:ln w="762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flipV="1">
            <a:off x="1960997" y="4233511"/>
            <a:ext cx="7899" cy="1026012"/>
          </a:xfrm>
          <a:prstGeom prst="line">
            <a:avLst/>
          </a:prstGeom>
          <a:ln w="381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1117525" y="3888866"/>
            <a:ext cx="0" cy="452639"/>
          </a:xfrm>
          <a:prstGeom prst="line">
            <a:avLst/>
          </a:prstGeom>
          <a:ln w="254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1960994" y="3896361"/>
            <a:ext cx="0" cy="445140"/>
          </a:xfrm>
          <a:prstGeom prst="line">
            <a:avLst/>
          </a:prstGeom>
          <a:ln w="254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1114931" y="3906350"/>
            <a:ext cx="171000" cy="1"/>
          </a:xfrm>
          <a:prstGeom prst="line">
            <a:avLst/>
          </a:prstGeom>
          <a:ln w="254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797894" y="3906350"/>
            <a:ext cx="171000" cy="1"/>
          </a:xfrm>
          <a:prstGeom prst="line">
            <a:avLst/>
          </a:prstGeom>
          <a:ln w="254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1284753" y="3697852"/>
            <a:ext cx="497728" cy="467081"/>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1600">
              <a:solidFill>
                <a:srgbClr val="FFFFFF"/>
              </a:solidFill>
              <a:cs typeface="Arial"/>
            </a:endParaRPr>
          </a:p>
        </p:txBody>
      </p:sp>
      <p:sp>
        <p:nvSpPr>
          <p:cNvPr id="21" name="TextBox 20"/>
          <p:cNvSpPr txBox="1"/>
          <p:nvPr/>
        </p:nvSpPr>
        <p:spPr>
          <a:xfrm>
            <a:off x="2143779" y="2813675"/>
            <a:ext cx="788843" cy="584747"/>
          </a:xfrm>
          <a:prstGeom prst="rect">
            <a:avLst/>
          </a:prstGeom>
          <a:noFill/>
        </p:spPr>
        <p:txBody>
          <a:bodyPr wrap="none" lIns="91413" tIns="45706" rIns="91413" bIns="45706" rtlCol="0">
            <a:spAutoFit/>
          </a:bodyPr>
          <a:lstStyle/>
          <a:p>
            <a:r>
              <a:rPr lang="en-US" sz="1600" b="1" dirty="0" smtClean="0">
                <a:solidFill>
                  <a:srgbClr val="000000"/>
                </a:solidFill>
                <a:cs typeface="Arial"/>
              </a:rPr>
              <a:t>anode</a:t>
            </a:r>
          </a:p>
          <a:p>
            <a:r>
              <a:rPr lang="en-US" sz="1600" b="1" dirty="0" smtClean="0">
                <a:solidFill>
                  <a:srgbClr val="000000"/>
                </a:solidFill>
                <a:cs typeface="Arial"/>
              </a:rPr>
              <a:t>mesh</a:t>
            </a:r>
            <a:endParaRPr lang="en-US" sz="1600" b="1" dirty="0">
              <a:solidFill>
                <a:srgbClr val="000000"/>
              </a:solidFill>
              <a:cs typeface="Arial"/>
            </a:endParaRPr>
          </a:p>
        </p:txBody>
      </p:sp>
      <p:sp>
        <p:nvSpPr>
          <p:cNvPr id="22" name="TextBox 21"/>
          <p:cNvSpPr txBox="1"/>
          <p:nvPr/>
        </p:nvSpPr>
        <p:spPr>
          <a:xfrm>
            <a:off x="369176" y="2735227"/>
            <a:ext cx="971285" cy="584747"/>
          </a:xfrm>
          <a:prstGeom prst="rect">
            <a:avLst/>
          </a:prstGeom>
          <a:noFill/>
        </p:spPr>
        <p:txBody>
          <a:bodyPr wrap="none" lIns="91413" tIns="45706" rIns="91413" bIns="45706" rtlCol="0">
            <a:spAutoFit/>
          </a:bodyPr>
          <a:lstStyle/>
          <a:p>
            <a:r>
              <a:rPr lang="en-US" sz="1600" b="1" dirty="0">
                <a:solidFill>
                  <a:srgbClr val="000000"/>
                </a:solidFill>
                <a:cs typeface="Arial"/>
              </a:rPr>
              <a:t>p</a:t>
            </a:r>
            <a:r>
              <a:rPr lang="en-US" sz="1600" b="1" dirty="0" smtClean="0">
                <a:solidFill>
                  <a:srgbClr val="000000"/>
                </a:solidFill>
                <a:cs typeface="Arial"/>
              </a:rPr>
              <a:t>hoto</a:t>
            </a:r>
          </a:p>
          <a:p>
            <a:pPr algn="ctr"/>
            <a:r>
              <a:rPr lang="en-US" sz="1600" b="1" dirty="0" smtClean="0">
                <a:solidFill>
                  <a:srgbClr val="000000"/>
                </a:solidFill>
                <a:cs typeface="Arial"/>
              </a:rPr>
              <a:t>cathode</a:t>
            </a:r>
            <a:endParaRPr lang="en-US" sz="1600" b="1" dirty="0">
              <a:solidFill>
                <a:srgbClr val="000000"/>
              </a:solidFill>
              <a:cs typeface="Arial"/>
            </a:endParaRPr>
          </a:p>
        </p:txBody>
      </p:sp>
      <p:sp>
        <p:nvSpPr>
          <p:cNvPr id="23" name="TextBox 22"/>
          <p:cNvSpPr txBox="1"/>
          <p:nvPr/>
        </p:nvSpPr>
        <p:spPr>
          <a:xfrm>
            <a:off x="1153140" y="3320463"/>
            <a:ext cx="800365" cy="338526"/>
          </a:xfrm>
          <a:prstGeom prst="rect">
            <a:avLst/>
          </a:prstGeom>
          <a:noFill/>
        </p:spPr>
        <p:txBody>
          <a:bodyPr wrap="none" lIns="91413" tIns="45706" rIns="91413" bIns="45706" rtlCol="0">
            <a:spAutoFit/>
          </a:bodyPr>
          <a:lstStyle/>
          <a:p>
            <a:r>
              <a:rPr lang="en-US" sz="1600" b="1" dirty="0" smtClean="0">
                <a:solidFill>
                  <a:srgbClr val="000000"/>
                </a:solidFill>
                <a:cs typeface="Arial"/>
              </a:rPr>
              <a:t>pulser</a:t>
            </a:r>
            <a:endParaRPr lang="en-US" sz="1600" b="1" dirty="0">
              <a:solidFill>
                <a:srgbClr val="000000"/>
              </a:solidFill>
              <a:cs typeface="Arial"/>
            </a:endParaRPr>
          </a:p>
        </p:txBody>
      </p:sp>
      <p:cxnSp>
        <p:nvCxnSpPr>
          <p:cNvPr id="24" name="Straight Connector 23"/>
          <p:cNvCxnSpPr/>
          <p:nvPr/>
        </p:nvCxnSpPr>
        <p:spPr>
          <a:xfrm flipH="1">
            <a:off x="2004359" y="3398422"/>
            <a:ext cx="357153" cy="494698"/>
          </a:xfrm>
          <a:prstGeom prst="line">
            <a:avLst/>
          </a:prstGeom>
          <a:ln w="28575"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92327" y="3302150"/>
            <a:ext cx="222604" cy="575809"/>
          </a:xfrm>
          <a:prstGeom prst="line">
            <a:avLst/>
          </a:prstGeom>
          <a:ln w="28575"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003719" y="5453530"/>
            <a:ext cx="1096920" cy="338526"/>
          </a:xfrm>
          <a:prstGeom prst="rect">
            <a:avLst/>
          </a:prstGeom>
          <a:noFill/>
        </p:spPr>
        <p:txBody>
          <a:bodyPr wrap="none" lIns="91413" tIns="45706" rIns="91413" bIns="45706" rtlCol="0">
            <a:spAutoFit/>
          </a:bodyPr>
          <a:lstStyle/>
          <a:p>
            <a:pPr algn="ctr"/>
            <a:r>
              <a:rPr lang="en-US" sz="1600" b="1" dirty="0" smtClean="0">
                <a:solidFill>
                  <a:srgbClr val="000000"/>
                </a:solidFill>
                <a:cs typeface="Arial"/>
              </a:rPr>
              <a:t>electrons</a:t>
            </a:r>
            <a:endParaRPr lang="en-US" sz="1600" b="1" dirty="0">
              <a:solidFill>
                <a:srgbClr val="000000"/>
              </a:solidFill>
              <a:cs typeface="Arial"/>
            </a:endParaRPr>
          </a:p>
        </p:txBody>
      </p:sp>
      <p:sp>
        <p:nvSpPr>
          <p:cNvPr id="27" name="TextBox 26"/>
          <p:cNvSpPr txBox="1"/>
          <p:nvPr/>
        </p:nvSpPr>
        <p:spPr>
          <a:xfrm>
            <a:off x="2974914" y="5854414"/>
            <a:ext cx="1222255" cy="338526"/>
          </a:xfrm>
          <a:prstGeom prst="rect">
            <a:avLst/>
          </a:prstGeom>
          <a:noFill/>
        </p:spPr>
        <p:txBody>
          <a:bodyPr wrap="none" lIns="91413" tIns="45706" rIns="91413" bIns="45706" rtlCol="0">
            <a:spAutoFit/>
          </a:bodyPr>
          <a:lstStyle/>
          <a:p>
            <a:r>
              <a:rPr lang="en-US" sz="1600" b="1" dirty="0" smtClean="0">
                <a:solidFill>
                  <a:srgbClr val="000000"/>
                </a:solidFill>
                <a:cs typeface="Arial"/>
              </a:rPr>
              <a:t>drift space</a:t>
            </a:r>
            <a:endParaRPr lang="en-US" sz="1600" b="1" dirty="0">
              <a:solidFill>
                <a:srgbClr val="000000"/>
              </a:solidFill>
              <a:cs typeface="Arial"/>
            </a:endParaRPr>
          </a:p>
        </p:txBody>
      </p:sp>
      <p:sp>
        <p:nvSpPr>
          <p:cNvPr id="28" name="TextBox 27"/>
          <p:cNvSpPr txBox="1"/>
          <p:nvPr/>
        </p:nvSpPr>
        <p:spPr>
          <a:xfrm>
            <a:off x="46521" y="5447482"/>
            <a:ext cx="993727" cy="338526"/>
          </a:xfrm>
          <a:prstGeom prst="rect">
            <a:avLst/>
          </a:prstGeom>
          <a:noFill/>
        </p:spPr>
        <p:txBody>
          <a:bodyPr wrap="none" lIns="91413" tIns="45706" rIns="91413" bIns="45706" rtlCol="0">
            <a:spAutoFit/>
          </a:bodyPr>
          <a:lstStyle/>
          <a:p>
            <a:pPr algn="ctr"/>
            <a:r>
              <a:rPr lang="en-US" sz="1600" b="1" dirty="0" smtClean="0">
                <a:solidFill>
                  <a:srgbClr val="000000"/>
                </a:solidFill>
                <a:cs typeface="Arial"/>
              </a:rPr>
              <a:t>photons</a:t>
            </a:r>
            <a:endParaRPr lang="en-US" sz="1600" b="1" dirty="0">
              <a:solidFill>
                <a:srgbClr val="000000"/>
              </a:solidFill>
              <a:cs typeface="Arial"/>
            </a:endParaRPr>
          </a:p>
        </p:txBody>
      </p:sp>
      <p:sp>
        <p:nvSpPr>
          <p:cNvPr id="29" name="TextBox 28"/>
          <p:cNvSpPr txBox="1"/>
          <p:nvPr/>
        </p:nvSpPr>
        <p:spPr>
          <a:xfrm>
            <a:off x="230159" y="3474336"/>
            <a:ext cx="767992" cy="584757"/>
          </a:xfrm>
          <a:prstGeom prst="rect">
            <a:avLst/>
          </a:prstGeom>
          <a:noFill/>
        </p:spPr>
        <p:txBody>
          <a:bodyPr wrap="square" lIns="91422" tIns="45711" rIns="91422" bIns="45711" rtlCol="0">
            <a:spAutoFit/>
          </a:bodyPr>
          <a:lstStyle/>
          <a:p>
            <a:r>
              <a:rPr lang="en-US" sz="1600" b="1" dirty="0" smtClean="0">
                <a:solidFill>
                  <a:srgbClr val="FF0000"/>
                </a:solidFill>
                <a:cs typeface="Arial"/>
              </a:rPr>
              <a:t>10 </a:t>
            </a:r>
            <a:r>
              <a:rPr lang="en-US" sz="1600" b="1" dirty="0" err="1" smtClean="0">
                <a:solidFill>
                  <a:srgbClr val="FF0000"/>
                </a:solidFill>
                <a:cs typeface="Arial"/>
              </a:rPr>
              <a:t>ps</a:t>
            </a:r>
            <a:endParaRPr lang="en-US" sz="1600" b="1" dirty="0" smtClean="0">
              <a:solidFill>
                <a:srgbClr val="FF0000"/>
              </a:solidFill>
              <a:cs typeface="Arial"/>
            </a:endParaRPr>
          </a:p>
          <a:p>
            <a:r>
              <a:rPr lang="en-US" sz="1600" b="1" dirty="0" smtClean="0">
                <a:solidFill>
                  <a:srgbClr val="FF0000"/>
                </a:solidFill>
                <a:cs typeface="Arial"/>
              </a:rPr>
              <a:t>signal</a:t>
            </a:r>
            <a:endParaRPr lang="en-US" sz="1600" b="1" dirty="0">
              <a:solidFill>
                <a:srgbClr val="FF0000"/>
              </a:solidFill>
              <a:cs typeface="Arial"/>
            </a:endParaRPr>
          </a:p>
        </p:txBody>
      </p:sp>
      <p:sp>
        <p:nvSpPr>
          <p:cNvPr id="30" name="TextBox 29"/>
          <p:cNvSpPr txBox="1"/>
          <p:nvPr/>
        </p:nvSpPr>
        <p:spPr>
          <a:xfrm>
            <a:off x="1960249" y="5144534"/>
            <a:ext cx="822962" cy="338554"/>
          </a:xfrm>
          <a:prstGeom prst="rect">
            <a:avLst/>
          </a:prstGeom>
          <a:noFill/>
          <a:ln w="28575" cmpd="sng">
            <a:noFill/>
          </a:ln>
        </p:spPr>
        <p:txBody>
          <a:bodyPr wrap="none" rtlCol="0">
            <a:spAutoFit/>
          </a:bodyPr>
          <a:lstStyle/>
          <a:p>
            <a:r>
              <a:rPr lang="en-US" sz="1600" b="1" dirty="0" smtClean="0">
                <a:solidFill>
                  <a:srgbClr val="808080">
                    <a:lumMod val="50000"/>
                  </a:srgbClr>
                </a:solidFill>
                <a:cs typeface="Arial"/>
              </a:rPr>
              <a:t>B-field </a:t>
            </a:r>
          </a:p>
        </p:txBody>
      </p:sp>
      <p:grpSp>
        <p:nvGrpSpPr>
          <p:cNvPr id="31" name="Group 30"/>
          <p:cNvGrpSpPr/>
          <p:nvPr/>
        </p:nvGrpSpPr>
        <p:grpSpPr>
          <a:xfrm>
            <a:off x="2136636" y="4358139"/>
            <a:ext cx="3011098" cy="811685"/>
            <a:chOff x="3674430" y="4343074"/>
            <a:chExt cx="3428668" cy="811685"/>
          </a:xfrm>
        </p:grpSpPr>
        <p:cxnSp>
          <p:nvCxnSpPr>
            <p:cNvPr id="32" name="Straight Connector 31"/>
            <p:cNvCxnSpPr/>
            <p:nvPr/>
          </p:nvCxnSpPr>
          <p:spPr>
            <a:xfrm>
              <a:off x="3681087" y="4748720"/>
              <a:ext cx="3422011" cy="0"/>
            </a:xfrm>
            <a:prstGeom prst="line">
              <a:avLst/>
            </a:prstGeom>
            <a:ln w="2857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3674430" y="4343074"/>
              <a:ext cx="3422011" cy="0"/>
            </a:xfrm>
            <a:prstGeom prst="line">
              <a:avLst/>
            </a:prstGeom>
            <a:ln w="2857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3677759" y="5154759"/>
              <a:ext cx="3422011" cy="0"/>
            </a:xfrm>
            <a:prstGeom prst="line">
              <a:avLst/>
            </a:prstGeom>
            <a:ln w="2857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p:cNvGrpSpPr/>
          <p:nvPr/>
        </p:nvGrpSpPr>
        <p:grpSpPr>
          <a:xfrm>
            <a:off x="2061335" y="4223637"/>
            <a:ext cx="1205556" cy="301573"/>
            <a:chOff x="3937769" y="4187407"/>
            <a:chExt cx="1205556" cy="301573"/>
          </a:xfrm>
        </p:grpSpPr>
        <p:sp>
          <p:nvSpPr>
            <p:cNvPr id="36" name="Freeform 35"/>
            <p:cNvSpPr/>
            <p:nvPr/>
          </p:nvSpPr>
          <p:spPr>
            <a:xfrm>
              <a:off x="4625444" y="4192664"/>
              <a:ext cx="517881" cy="290027"/>
            </a:xfrm>
            <a:custGeom>
              <a:avLst/>
              <a:gdLst>
                <a:gd name="connsiteX0" fmla="*/ 0 w 248565"/>
                <a:gd name="connsiteY0" fmla="*/ 58839 h 200172"/>
                <a:gd name="connsiteX1" fmla="*/ 95250 w 248565"/>
                <a:gd name="connsiteY1" fmla="*/ 1689 h 200172"/>
                <a:gd name="connsiteX2" fmla="*/ 215900 w 248565"/>
                <a:gd name="connsiteY2" fmla="*/ 20739 h 200172"/>
                <a:gd name="connsiteX3" fmla="*/ 247650 w 248565"/>
                <a:gd name="connsiteY3" fmla="*/ 77889 h 200172"/>
                <a:gd name="connsiteX4" fmla="*/ 234950 w 248565"/>
                <a:gd name="connsiteY4" fmla="*/ 166789 h 200172"/>
                <a:gd name="connsiteX5" fmla="*/ 184150 w 248565"/>
                <a:gd name="connsiteY5" fmla="*/ 198539 h 200172"/>
                <a:gd name="connsiteX6" fmla="*/ 127000 w 248565"/>
                <a:gd name="connsiteY6" fmla="*/ 122339 h 200172"/>
                <a:gd name="connsiteX0" fmla="*/ 0 w 249112"/>
                <a:gd name="connsiteY0" fmla="*/ 58839 h 216528"/>
                <a:gd name="connsiteX1" fmla="*/ 95250 w 249112"/>
                <a:gd name="connsiteY1" fmla="*/ 1689 h 216528"/>
                <a:gd name="connsiteX2" fmla="*/ 215900 w 249112"/>
                <a:gd name="connsiteY2" fmla="*/ 20739 h 216528"/>
                <a:gd name="connsiteX3" fmla="*/ 247650 w 249112"/>
                <a:gd name="connsiteY3" fmla="*/ 77889 h 216528"/>
                <a:gd name="connsiteX4" fmla="*/ 234950 w 249112"/>
                <a:gd name="connsiteY4" fmla="*/ 166789 h 216528"/>
                <a:gd name="connsiteX5" fmla="*/ 158750 w 249112"/>
                <a:gd name="connsiteY5" fmla="*/ 215472 h 216528"/>
                <a:gd name="connsiteX6" fmla="*/ 127000 w 249112"/>
                <a:gd name="connsiteY6" fmla="*/ 122339 h 216528"/>
                <a:gd name="connsiteX0" fmla="*/ 0 w 249112"/>
                <a:gd name="connsiteY0" fmla="*/ 58839 h 217665"/>
                <a:gd name="connsiteX1" fmla="*/ 95250 w 249112"/>
                <a:gd name="connsiteY1" fmla="*/ 1689 h 217665"/>
                <a:gd name="connsiteX2" fmla="*/ 215900 w 249112"/>
                <a:gd name="connsiteY2" fmla="*/ 20739 h 217665"/>
                <a:gd name="connsiteX3" fmla="*/ 247650 w 249112"/>
                <a:gd name="connsiteY3" fmla="*/ 77889 h 217665"/>
                <a:gd name="connsiteX4" fmla="*/ 234950 w 249112"/>
                <a:gd name="connsiteY4" fmla="*/ 166789 h 217665"/>
                <a:gd name="connsiteX5" fmla="*/ 158750 w 249112"/>
                <a:gd name="connsiteY5" fmla="*/ 215472 h 217665"/>
                <a:gd name="connsiteX6" fmla="*/ 127000 w 249112"/>
                <a:gd name="connsiteY6" fmla="*/ 122339 h 217665"/>
                <a:gd name="connsiteX0" fmla="*/ 0 w 262092"/>
                <a:gd name="connsiteY0" fmla="*/ 58839 h 217708"/>
                <a:gd name="connsiteX1" fmla="*/ 95250 w 262092"/>
                <a:gd name="connsiteY1" fmla="*/ 1689 h 217708"/>
                <a:gd name="connsiteX2" fmla="*/ 215900 w 262092"/>
                <a:gd name="connsiteY2" fmla="*/ 20739 h 217708"/>
                <a:gd name="connsiteX3" fmla="*/ 247650 w 262092"/>
                <a:gd name="connsiteY3" fmla="*/ 77889 h 217708"/>
                <a:gd name="connsiteX4" fmla="*/ 256116 w 262092"/>
                <a:gd name="connsiteY4" fmla="*/ 179489 h 217708"/>
                <a:gd name="connsiteX5" fmla="*/ 158750 w 262092"/>
                <a:gd name="connsiteY5" fmla="*/ 215472 h 217708"/>
                <a:gd name="connsiteX6" fmla="*/ 127000 w 262092"/>
                <a:gd name="connsiteY6" fmla="*/ 122339 h 217708"/>
                <a:gd name="connsiteX0" fmla="*/ 0 w 262092"/>
                <a:gd name="connsiteY0" fmla="*/ 60677 h 219546"/>
                <a:gd name="connsiteX1" fmla="*/ 95250 w 262092"/>
                <a:gd name="connsiteY1" fmla="*/ 3527 h 219546"/>
                <a:gd name="connsiteX2" fmla="*/ 215900 w 262092"/>
                <a:gd name="connsiteY2" fmla="*/ 22577 h 219546"/>
                <a:gd name="connsiteX3" fmla="*/ 247650 w 262092"/>
                <a:gd name="connsiteY3" fmla="*/ 79727 h 219546"/>
                <a:gd name="connsiteX4" fmla="*/ 256116 w 262092"/>
                <a:gd name="connsiteY4" fmla="*/ 181327 h 219546"/>
                <a:gd name="connsiteX5" fmla="*/ 158750 w 262092"/>
                <a:gd name="connsiteY5" fmla="*/ 217310 h 219546"/>
                <a:gd name="connsiteX6" fmla="*/ 127000 w 262092"/>
                <a:gd name="connsiteY6" fmla="*/ 124177 h 219546"/>
                <a:gd name="connsiteX0" fmla="*/ 0 w 272594"/>
                <a:gd name="connsiteY0" fmla="*/ 58840 h 217709"/>
                <a:gd name="connsiteX1" fmla="*/ 95250 w 272594"/>
                <a:gd name="connsiteY1" fmla="*/ 1690 h 217709"/>
                <a:gd name="connsiteX2" fmla="*/ 215900 w 272594"/>
                <a:gd name="connsiteY2" fmla="*/ 20740 h 217709"/>
                <a:gd name="connsiteX3" fmla="*/ 268817 w 272594"/>
                <a:gd name="connsiteY3" fmla="*/ 77890 h 217709"/>
                <a:gd name="connsiteX4" fmla="*/ 256116 w 272594"/>
                <a:gd name="connsiteY4" fmla="*/ 179490 h 217709"/>
                <a:gd name="connsiteX5" fmla="*/ 158750 w 272594"/>
                <a:gd name="connsiteY5" fmla="*/ 215473 h 217709"/>
                <a:gd name="connsiteX6" fmla="*/ 127000 w 272594"/>
                <a:gd name="connsiteY6" fmla="*/ 122340 h 217709"/>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48167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80579"/>
                <a:gd name="connsiteY0" fmla="*/ 76850 h 203524"/>
                <a:gd name="connsiteX1" fmla="*/ 103716 w 280579"/>
                <a:gd name="connsiteY1" fmla="*/ 2766 h 203524"/>
                <a:gd name="connsiteX2" fmla="*/ 224366 w 280579"/>
                <a:gd name="connsiteY2" fmla="*/ 21816 h 203524"/>
                <a:gd name="connsiteX3" fmla="*/ 277283 w 280579"/>
                <a:gd name="connsiteY3" fmla="*/ 78966 h 203524"/>
                <a:gd name="connsiteX4" fmla="*/ 264582 w 280579"/>
                <a:gd name="connsiteY4" fmla="*/ 180566 h 203524"/>
                <a:gd name="connsiteX5" fmla="*/ 179916 w 280579"/>
                <a:gd name="connsiteY5" fmla="*/ 199616 h 203524"/>
                <a:gd name="connsiteX6" fmla="*/ 135466 w 280579"/>
                <a:gd name="connsiteY6" fmla="*/ 123416 h 203524"/>
                <a:gd name="connsiteX0" fmla="*/ 0 w 255179"/>
                <a:gd name="connsiteY0" fmla="*/ 58840 h 202448"/>
                <a:gd name="connsiteX1" fmla="*/ 78316 w 255179"/>
                <a:gd name="connsiteY1" fmla="*/ 1690 h 202448"/>
                <a:gd name="connsiteX2" fmla="*/ 198966 w 255179"/>
                <a:gd name="connsiteY2" fmla="*/ 20740 h 202448"/>
                <a:gd name="connsiteX3" fmla="*/ 251883 w 255179"/>
                <a:gd name="connsiteY3" fmla="*/ 77890 h 202448"/>
                <a:gd name="connsiteX4" fmla="*/ 239182 w 255179"/>
                <a:gd name="connsiteY4" fmla="*/ 179490 h 202448"/>
                <a:gd name="connsiteX5" fmla="*/ 154516 w 255179"/>
                <a:gd name="connsiteY5" fmla="*/ 198540 h 202448"/>
                <a:gd name="connsiteX6" fmla="*/ 110066 w 255179"/>
                <a:gd name="connsiteY6" fmla="*/ 122340 h 202448"/>
                <a:gd name="connsiteX0" fmla="*/ 0 w 255179"/>
                <a:gd name="connsiteY0" fmla="*/ 58840 h 202448"/>
                <a:gd name="connsiteX1" fmla="*/ 78316 w 255179"/>
                <a:gd name="connsiteY1" fmla="*/ 1690 h 202448"/>
                <a:gd name="connsiteX2" fmla="*/ 198966 w 255179"/>
                <a:gd name="connsiteY2" fmla="*/ 20740 h 202448"/>
                <a:gd name="connsiteX3" fmla="*/ 251883 w 255179"/>
                <a:gd name="connsiteY3" fmla="*/ 77890 h 202448"/>
                <a:gd name="connsiteX4" fmla="*/ 239182 w 255179"/>
                <a:gd name="connsiteY4" fmla="*/ 179490 h 202448"/>
                <a:gd name="connsiteX5" fmla="*/ 154516 w 255179"/>
                <a:gd name="connsiteY5" fmla="*/ 198540 h 202448"/>
                <a:gd name="connsiteX6" fmla="*/ 110066 w 255179"/>
                <a:gd name="connsiteY6" fmla="*/ 122340 h 202448"/>
                <a:gd name="connsiteX0" fmla="*/ 0 w 255026"/>
                <a:gd name="connsiteY0" fmla="*/ 65526 h 209134"/>
                <a:gd name="connsiteX1" fmla="*/ 78316 w 255026"/>
                <a:gd name="connsiteY1" fmla="*/ 8376 h 209134"/>
                <a:gd name="connsiteX2" fmla="*/ 236770 w 255026"/>
                <a:gd name="connsiteY2" fmla="*/ 8376 h 209134"/>
                <a:gd name="connsiteX3" fmla="*/ 251883 w 255026"/>
                <a:gd name="connsiteY3" fmla="*/ 84576 h 209134"/>
                <a:gd name="connsiteX4" fmla="*/ 239182 w 255026"/>
                <a:gd name="connsiteY4" fmla="*/ 186176 h 209134"/>
                <a:gd name="connsiteX5" fmla="*/ 154516 w 255026"/>
                <a:gd name="connsiteY5" fmla="*/ 205226 h 209134"/>
                <a:gd name="connsiteX6" fmla="*/ 110066 w 255026"/>
                <a:gd name="connsiteY6" fmla="*/ 129026 h 209134"/>
                <a:gd name="connsiteX0" fmla="*/ 0 w 272872"/>
                <a:gd name="connsiteY0" fmla="*/ 73624 h 217232"/>
                <a:gd name="connsiteX1" fmla="*/ 78316 w 272872"/>
                <a:gd name="connsiteY1" fmla="*/ 16474 h 217232"/>
                <a:gd name="connsiteX2" fmla="*/ 236770 w 272872"/>
                <a:gd name="connsiteY2" fmla="*/ 16474 h 217232"/>
                <a:gd name="connsiteX3" fmla="*/ 251883 w 272872"/>
                <a:gd name="connsiteY3" fmla="*/ 92674 h 217232"/>
                <a:gd name="connsiteX4" fmla="*/ 239182 w 272872"/>
                <a:gd name="connsiteY4" fmla="*/ 194274 h 217232"/>
                <a:gd name="connsiteX5" fmla="*/ 154516 w 272872"/>
                <a:gd name="connsiteY5" fmla="*/ 213324 h 217232"/>
                <a:gd name="connsiteX6" fmla="*/ 110066 w 272872"/>
                <a:gd name="connsiteY6" fmla="*/ 137124 h 217232"/>
                <a:gd name="connsiteX0" fmla="*/ 0 w 257278"/>
                <a:gd name="connsiteY0" fmla="*/ 93918 h 237526"/>
                <a:gd name="connsiteX1" fmla="*/ 78316 w 257278"/>
                <a:gd name="connsiteY1" fmla="*/ 36768 h 237526"/>
                <a:gd name="connsiteX2" fmla="*/ 170613 w 257278"/>
                <a:gd name="connsiteY2" fmla="*/ 11368 h 237526"/>
                <a:gd name="connsiteX3" fmla="*/ 251883 w 257278"/>
                <a:gd name="connsiteY3" fmla="*/ 112968 h 237526"/>
                <a:gd name="connsiteX4" fmla="*/ 239182 w 257278"/>
                <a:gd name="connsiteY4" fmla="*/ 214568 h 237526"/>
                <a:gd name="connsiteX5" fmla="*/ 154516 w 257278"/>
                <a:gd name="connsiteY5" fmla="*/ 233618 h 237526"/>
                <a:gd name="connsiteX6" fmla="*/ 110066 w 257278"/>
                <a:gd name="connsiteY6" fmla="*/ 157418 h 237526"/>
                <a:gd name="connsiteX0" fmla="*/ 0 w 257278"/>
                <a:gd name="connsiteY0" fmla="*/ 83865 h 227473"/>
                <a:gd name="connsiteX1" fmla="*/ 78316 w 257278"/>
                <a:gd name="connsiteY1" fmla="*/ 26715 h 227473"/>
                <a:gd name="connsiteX2" fmla="*/ 170613 w 257278"/>
                <a:gd name="connsiteY2" fmla="*/ 1315 h 227473"/>
                <a:gd name="connsiteX3" fmla="*/ 251883 w 257278"/>
                <a:gd name="connsiteY3" fmla="*/ 102915 h 227473"/>
                <a:gd name="connsiteX4" fmla="*/ 239182 w 257278"/>
                <a:gd name="connsiteY4" fmla="*/ 204515 h 227473"/>
                <a:gd name="connsiteX5" fmla="*/ 154516 w 257278"/>
                <a:gd name="connsiteY5" fmla="*/ 223565 h 227473"/>
                <a:gd name="connsiteX6" fmla="*/ 110066 w 257278"/>
                <a:gd name="connsiteY6" fmla="*/ 147365 h 227473"/>
                <a:gd name="connsiteX0" fmla="*/ 0 w 296296"/>
                <a:gd name="connsiteY0" fmla="*/ 83865 h 228744"/>
                <a:gd name="connsiteX1" fmla="*/ 78316 w 296296"/>
                <a:gd name="connsiteY1" fmla="*/ 26715 h 228744"/>
                <a:gd name="connsiteX2" fmla="*/ 170613 w 296296"/>
                <a:gd name="connsiteY2" fmla="*/ 1315 h 228744"/>
                <a:gd name="connsiteX3" fmla="*/ 294413 w 296296"/>
                <a:gd name="connsiteY3" fmla="*/ 64815 h 228744"/>
                <a:gd name="connsiteX4" fmla="*/ 239182 w 296296"/>
                <a:gd name="connsiteY4" fmla="*/ 204515 h 228744"/>
                <a:gd name="connsiteX5" fmla="*/ 154516 w 296296"/>
                <a:gd name="connsiteY5" fmla="*/ 223565 h 228744"/>
                <a:gd name="connsiteX6" fmla="*/ 110066 w 296296"/>
                <a:gd name="connsiteY6" fmla="*/ 147365 h 228744"/>
                <a:gd name="connsiteX0" fmla="*/ 0 w 294474"/>
                <a:gd name="connsiteY0" fmla="*/ 83865 h 228744"/>
                <a:gd name="connsiteX1" fmla="*/ 78316 w 294474"/>
                <a:gd name="connsiteY1" fmla="*/ 26715 h 228744"/>
                <a:gd name="connsiteX2" fmla="*/ 170613 w 294474"/>
                <a:gd name="connsiteY2" fmla="*/ 1315 h 228744"/>
                <a:gd name="connsiteX3" fmla="*/ 294413 w 294474"/>
                <a:gd name="connsiteY3" fmla="*/ 64815 h 228744"/>
                <a:gd name="connsiteX4" fmla="*/ 239182 w 294474"/>
                <a:gd name="connsiteY4" fmla="*/ 204515 h 228744"/>
                <a:gd name="connsiteX5" fmla="*/ 154516 w 294474"/>
                <a:gd name="connsiteY5" fmla="*/ 223565 h 228744"/>
                <a:gd name="connsiteX6" fmla="*/ 110066 w 294474"/>
                <a:gd name="connsiteY6" fmla="*/ 147365 h 228744"/>
                <a:gd name="connsiteX0" fmla="*/ 0 w 318091"/>
                <a:gd name="connsiteY0" fmla="*/ 87340 h 230463"/>
                <a:gd name="connsiteX1" fmla="*/ 78316 w 318091"/>
                <a:gd name="connsiteY1" fmla="*/ 30190 h 230463"/>
                <a:gd name="connsiteX2" fmla="*/ 170613 w 318091"/>
                <a:gd name="connsiteY2" fmla="*/ 4790 h 230463"/>
                <a:gd name="connsiteX3" fmla="*/ 318041 w 318091"/>
                <a:gd name="connsiteY3" fmla="*/ 125440 h 230463"/>
                <a:gd name="connsiteX4" fmla="*/ 239182 w 318091"/>
                <a:gd name="connsiteY4" fmla="*/ 207990 h 230463"/>
                <a:gd name="connsiteX5" fmla="*/ 154516 w 318091"/>
                <a:gd name="connsiteY5" fmla="*/ 227040 h 230463"/>
                <a:gd name="connsiteX6" fmla="*/ 110066 w 318091"/>
                <a:gd name="connsiteY6" fmla="*/ 150840 h 230463"/>
                <a:gd name="connsiteX0" fmla="*/ 0 w 320497"/>
                <a:gd name="connsiteY0" fmla="*/ 87340 h 230463"/>
                <a:gd name="connsiteX1" fmla="*/ 78316 w 320497"/>
                <a:gd name="connsiteY1" fmla="*/ 30190 h 230463"/>
                <a:gd name="connsiteX2" fmla="*/ 170613 w 320497"/>
                <a:gd name="connsiteY2" fmla="*/ 4790 h 230463"/>
                <a:gd name="connsiteX3" fmla="*/ 318041 w 320497"/>
                <a:gd name="connsiteY3" fmla="*/ 125440 h 230463"/>
                <a:gd name="connsiteX4" fmla="*/ 239182 w 320497"/>
                <a:gd name="connsiteY4" fmla="*/ 207990 h 230463"/>
                <a:gd name="connsiteX5" fmla="*/ 154516 w 320497"/>
                <a:gd name="connsiteY5" fmla="*/ 227040 h 230463"/>
                <a:gd name="connsiteX6" fmla="*/ 110066 w 320497"/>
                <a:gd name="connsiteY6" fmla="*/ 150840 h 230463"/>
                <a:gd name="connsiteX0" fmla="*/ 0 w 318204"/>
                <a:gd name="connsiteY0" fmla="*/ 93134 h 236257"/>
                <a:gd name="connsiteX1" fmla="*/ 78316 w 318204"/>
                <a:gd name="connsiteY1" fmla="*/ 35984 h 236257"/>
                <a:gd name="connsiteX2" fmla="*/ 217868 w 318204"/>
                <a:gd name="connsiteY2" fmla="*/ 4234 h 236257"/>
                <a:gd name="connsiteX3" fmla="*/ 318041 w 318204"/>
                <a:gd name="connsiteY3" fmla="*/ 131234 h 236257"/>
                <a:gd name="connsiteX4" fmla="*/ 239182 w 318204"/>
                <a:gd name="connsiteY4" fmla="*/ 213784 h 236257"/>
                <a:gd name="connsiteX5" fmla="*/ 154516 w 318204"/>
                <a:gd name="connsiteY5" fmla="*/ 232834 h 236257"/>
                <a:gd name="connsiteX6" fmla="*/ 110066 w 318204"/>
                <a:gd name="connsiteY6" fmla="*/ 156634 h 236257"/>
                <a:gd name="connsiteX0" fmla="*/ 0 w 322845"/>
                <a:gd name="connsiteY0" fmla="*/ 93134 h 263818"/>
                <a:gd name="connsiteX1" fmla="*/ 78316 w 322845"/>
                <a:gd name="connsiteY1" fmla="*/ 35984 h 263818"/>
                <a:gd name="connsiteX2" fmla="*/ 217868 w 322845"/>
                <a:gd name="connsiteY2" fmla="*/ 4234 h 263818"/>
                <a:gd name="connsiteX3" fmla="*/ 318041 w 322845"/>
                <a:gd name="connsiteY3" fmla="*/ 131234 h 263818"/>
                <a:gd name="connsiteX4" fmla="*/ 291163 w 322845"/>
                <a:gd name="connsiteY4" fmla="*/ 258234 h 263818"/>
                <a:gd name="connsiteX5" fmla="*/ 154516 w 322845"/>
                <a:gd name="connsiteY5" fmla="*/ 232834 h 263818"/>
                <a:gd name="connsiteX6" fmla="*/ 110066 w 322845"/>
                <a:gd name="connsiteY6" fmla="*/ 156634 h 263818"/>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10066 w 321962"/>
                <a:gd name="connsiteY7" fmla="*/ 156634 h 279642"/>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95125 w 321962"/>
                <a:gd name="connsiteY7" fmla="*/ 175684 h 279642"/>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52595 w 321962"/>
                <a:gd name="connsiteY7" fmla="*/ 182034 h 279642"/>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54516 w 321138"/>
                <a:gd name="connsiteY6" fmla="*/ 232834 h 297045"/>
                <a:gd name="connsiteX7" fmla="*/ 152595 w 321138"/>
                <a:gd name="connsiteY7" fmla="*/ 182034 h 297045"/>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78144 w 321138"/>
                <a:gd name="connsiteY6" fmla="*/ 239184 h 297045"/>
                <a:gd name="connsiteX7" fmla="*/ 152595 w 321138"/>
                <a:gd name="connsiteY7" fmla="*/ 182034 h 297045"/>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78144 w 321138"/>
                <a:gd name="connsiteY6" fmla="*/ 239184 h 297045"/>
                <a:gd name="connsiteX7" fmla="*/ 180948 w 321138"/>
                <a:gd name="connsiteY7" fmla="*/ 169334 h 297045"/>
                <a:gd name="connsiteX0" fmla="*/ 0 w 321138"/>
                <a:gd name="connsiteY0" fmla="*/ 92255 h 296166"/>
                <a:gd name="connsiteX1" fmla="*/ 78316 w 321138"/>
                <a:gd name="connsiteY1" fmla="*/ 35105 h 296166"/>
                <a:gd name="connsiteX2" fmla="*/ 217868 w 321138"/>
                <a:gd name="connsiteY2" fmla="*/ 3355 h 296166"/>
                <a:gd name="connsiteX3" fmla="*/ 318041 w 321138"/>
                <a:gd name="connsiteY3" fmla="*/ 130355 h 296166"/>
                <a:gd name="connsiteX4" fmla="*/ 291163 w 321138"/>
                <a:gd name="connsiteY4" fmla="*/ 257355 h 296166"/>
                <a:gd name="connsiteX5" fmla="*/ 245728 w 321138"/>
                <a:gd name="connsiteY5" fmla="*/ 295452 h 296166"/>
                <a:gd name="connsiteX6" fmla="*/ 178144 w 321138"/>
                <a:gd name="connsiteY6" fmla="*/ 238305 h 296166"/>
                <a:gd name="connsiteX7" fmla="*/ 180948 w 321138"/>
                <a:gd name="connsiteY7" fmla="*/ 168455 h 296166"/>
                <a:gd name="connsiteX0" fmla="*/ 0 w 321138"/>
                <a:gd name="connsiteY0" fmla="*/ 95474 h 299385"/>
                <a:gd name="connsiteX1" fmla="*/ 78316 w 321138"/>
                <a:gd name="connsiteY1" fmla="*/ 38324 h 299385"/>
                <a:gd name="connsiteX2" fmla="*/ 217868 w 321138"/>
                <a:gd name="connsiteY2" fmla="*/ 6574 h 299385"/>
                <a:gd name="connsiteX3" fmla="*/ 318041 w 321138"/>
                <a:gd name="connsiteY3" fmla="*/ 133574 h 299385"/>
                <a:gd name="connsiteX4" fmla="*/ 291163 w 321138"/>
                <a:gd name="connsiteY4" fmla="*/ 260574 h 299385"/>
                <a:gd name="connsiteX5" fmla="*/ 245728 w 321138"/>
                <a:gd name="connsiteY5" fmla="*/ 298671 h 299385"/>
                <a:gd name="connsiteX6" fmla="*/ 178144 w 321138"/>
                <a:gd name="connsiteY6" fmla="*/ 241524 h 299385"/>
                <a:gd name="connsiteX7" fmla="*/ 180948 w 321138"/>
                <a:gd name="connsiteY7" fmla="*/ 171674 h 299385"/>
                <a:gd name="connsiteX0" fmla="*/ 0 w 321138"/>
                <a:gd name="connsiteY0" fmla="*/ 93135 h 297046"/>
                <a:gd name="connsiteX1" fmla="*/ 78316 w 321138"/>
                <a:gd name="connsiteY1" fmla="*/ 35985 h 297046"/>
                <a:gd name="connsiteX2" fmla="*/ 217868 w 321138"/>
                <a:gd name="connsiteY2" fmla="*/ 4235 h 297046"/>
                <a:gd name="connsiteX3" fmla="*/ 318041 w 321138"/>
                <a:gd name="connsiteY3" fmla="*/ 131235 h 297046"/>
                <a:gd name="connsiteX4" fmla="*/ 291163 w 321138"/>
                <a:gd name="connsiteY4" fmla="*/ 258235 h 297046"/>
                <a:gd name="connsiteX5" fmla="*/ 245728 w 321138"/>
                <a:gd name="connsiteY5" fmla="*/ 296332 h 297046"/>
                <a:gd name="connsiteX6" fmla="*/ 178144 w 321138"/>
                <a:gd name="connsiteY6" fmla="*/ 239185 h 297046"/>
                <a:gd name="connsiteX7" fmla="*/ 180948 w 321138"/>
                <a:gd name="connsiteY7" fmla="*/ 169335 h 297046"/>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78144 w 321138"/>
                <a:gd name="connsiteY6" fmla="*/ 24568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87595 w 321138"/>
                <a:gd name="connsiteY6" fmla="*/ 27743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68693 w 321138"/>
                <a:gd name="connsiteY6" fmla="*/ 27743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68693 w 321138"/>
                <a:gd name="connsiteY6" fmla="*/ 277437 h 303548"/>
                <a:gd name="connsiteX7" fmla="*/ 204576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45065 w 321138"/>
                <a:gd name="connsiteY6" fmla="*/ 239337 h 303548"/>
                <a:gd name="connsiteX7" fmla="*/ 204576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45065 w 321138"/>
                <a:gd name="connsiteY6" fmla="*/ 239337 h 303548"/>
                <a:gd name="connsiteX7" fmla="*/ 157320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73418 w 321138"/>
                <a:gd name="connsiteY6" fmla="*/ 277437 h 303548"/>
                <a:gd name="connsiteX7" fmla="*/ 157320 w 321138"/>
                <a:gd name="connsiteY7" fmla="*/ 169487 h 303548"/>
                <a:gd name="connsiteX0" fmla="*/ 0 w 316783"/>
                <a:gd name="connsiteY0" fmla="*/ 95067 h 299586"/>
                <a:gd name="connsiteX1" fmla="*/ 78316 w 316783"/>
                <a:gd name="connsiteY1" fmla="*/ 12517 h 299586"/>
                <a:gd name="connsiteX2" fmla="*/ 217868 w 316783"/>
                <a:gd name="connsiteY2" fmla="*/ 6167 h 299586"/>
                <a:gd name="connsiteX3" fmla="*/ 313315 w 316783"/>
                <a:gd name="connsiteY3" fmla="*/ 69667 h 299586"/>
                <a:gd name="connsiteX4" fmla="*/ 291163 w 316783"/>
                <a:gd name="connsiteY4" fmla="*/ 260167 h 299586"/>
                <a:gd name="connsiteX5" fmla="*/ 245728 w 316783"/>
                <a:gd name="connsiteY5" fmla="*/ 298264 h 299586"/>
                <a:gd name="connsiteX6" fmla="*/ 173418 w 316783"/>
                <a:gd name="connsiteY6" fmla="*/ 272867 h 299586"/>
                <a:gd name="connsiteX7" fmla="*/ 157320 w 316783"/>
                <a:gd name="connsiteY7" fmla="*/ 164917 h 299586"/>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2255"/>
                <a:gd name="connsiteY0" fmla="*/ 97333 h 301474"/>
                <a:gd name="connsiteX1" fmla="*/ 78316 w 332255"/>
                <a:gd name="connsiteY1" fmla="*/ 14783 h 301474"/>
                <a:gd name="connsiteX2" fmla="*/ 217868 w 332255"/>
                <a:gd name="connsiteY2" fmla="*/ 8433 h 301474"/>
                <a:gd name="connsiteX3" fmla="*/ 332217 w 332255"/>
                <a:gd name="connsiteY3" fmla="*/ 103683 h 301474"/>
                <a:gd name="connsiteX4" fmla="*/ 291163 w 332255"/>
                <a:gd name="connsiteY4" fmla="*/ 262433 h 301474"/>
                <a:gd name="connsiteX5" fmla="*/ 245728 w 332255"/>
                <a:gd name="connsiteY5" fmla="*/ 300530 h 301474"/>
                <a:gd name="connsiteX6" fmla="*/ 173418 w 332255"/>
                <a:gd name="connsiteY6" fmla="*/ 275133 h 301474"/>
                <a:gd name="connsiteX7" fmla="*/ 157320 w 332255"/>
                <a:gd name="connsiteY7" fmla="*/ 167183 h 301474"/>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2255"/>
                <a:gd name="connsiteY0" fmla="*/ 97333 h 301474"/>
                <a:gd name="connsiteX1" fmla="*/ 78316 w 332255"/>
                <a:gd name="connsiteY1" fmla="*/ 14783 h 301474"/>
                <a:gd name="connsiteX2" fmla="*/ 217868 w 332255"/>
                <a:gd name="connsiteY2" fmla="*/ 8433 h 301474"/>
                <a:gd name="connsiteX3" fmla="*/ 332217 w 332255"/>
                <a:gd name="connsiteY3" fmla="*/ 103683 h 301474"/>
                <a:gd name="connsiteX4" fmla="*/ 291163 w 332255"/>
                <a:gd name="connsiteY4" fmla="*/ 262433 h 301474"/>
                <a:gd name="connsiteX5" fmla="*/ 245728 w 332255"/>
                <a:gd name="connsiteY5" fmla="*/ 300530 h 301474"/>
                <a:gd name="connsiteX6" fmla="*/ 173418 w 332255"/>
                <a:gd name="connsiteY6" fmla="*/ 275133 h 301474"/>
                <a:gd name="connsiteX7" fmla="*/ 157320 w 332255"/>
                <a:gd name="connsiteY7" fmla="*/ 167183 h 301474"/>
                <a:gd name="connsiteX0" fmla="*/ 0 w 341289"/>
                <a:gd name="connsiteY0" fmla="*/ 97333 h 301474"/>
                <a:gd name="connsiteX1" fmla="*/ 78316 w 341289"/>
                <a:gd name="connsiteY1" fmla="*/ 14783 h 301474"/>
                <a:gd name="connsiteX2" fmla="*/ 217868 w 341289"/>
                <a:gd name="connsiteY2" fmla="*/ 8433 h 301474"/>
                <a:gd name="connsiteX3" fmla="*/ 332217 w 341289"/>
                <a:gd name="connsiteY3" fmla="*/ 103683 h 301474"/>
                <a:gd name="connsiteX4" fmla="*/ 291163 w 341289"/>
                <a:gd name="connsiteY4" fmla="*/ 262433 h 301474"/>
                <a:gd name="connsiteX5" fmla="*/ 245728 w 341289"/>
                <a:gd name="connsiteY5" fmla="*/ 300530 h 301474"/>
                <a:gd name="connsiteX6" fmla="*/ 173418 w 341289"/>
                <a:gd name="connsiteY6" fmla="*/ 275133 h 301474"/>
                <a:gd name="connsiteX7" fmla="*/ 157320 w 341289"/>
                <a:gd name="connsiteY7" fmla="*/ 167183 h 301474"/>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0040"/>
                <a:gd name="connsiteY0" fmla="*/ 98713 h 302703"/>
                <a:gd name="connsiteX1" fmla="*/ 78316 w 330040"/>
                <a:gd name="connsiteY1" fmla="*/ 16163 h 302703"/>
                <a:gd name="connsiteX2" fmla="*/ 217868 w 330040"/>
                <a:gd name="connsiteY2" fmla="*/ 9813 h 302703"/>
                <a:gd name="connsiteX3" fmla="*/ 327491 w 330040"/>
                <a:gd name="connsiteY3" fmla="*/ 124113 h 302703"/>
                <a:gd name="connsiteX4" fmla="*/ 291163 w 330040"/>
                <a:gd name="connsiteY4" fmla="*/ 263813 h 302703"/>
                <a:gd name="connsiteX5" fmla="*/ 245728 w 330040"/>
                <a:gd name="connsiteY5" fmla="*/ 301910 h 302703"/>
                <a:gd name="connsiteX6" fmla="*/ 173418 w 330040"/>
                <a:gd name="connsiteY6" fmla="*/ 276513 h 302703"/>
                <a:gd name="connsiteX7" fmla="*/ 157320 w 330040"/>
                <a:gd name="connsiteY7" fmla="*/ 168563 h 302703"/>
                <a:gd name="connsiteX0" fmla="*/ 0 w 329958"/>
                <a:gd name="connsiteY0" fmla="*/ 98713 h 285777"/>
                <a:gd name="connsiteX1" fmla="*/ 78316 w 329958"/>
                <a:gd name="connsiteY1" fmla="*/ 16163 h 285777"/>
                <a:gd name="connsiteX2" fmla="*/ 217868 w 329958"/>
                <a:gd name="connsiteY2" fmla="*/ 9813 h 285777"/>
                <a:gd name="connsiteX3" fmla="*/ 327491 w 329958"/>
                <a:gd name="connsiteY3" fmla="*/ 124113 h 285777"/>
                <a:gd name="connsiteX4" fmla="*/ 291163 w 329958"/>
                <a:gd name="connsiteY4" fmla="*/ 263813 h 285777"/>
                <a:gd name="connsiteX5" fmla="*/ 255179 w 329958"/>
                <a:gd name="connsiteY5" fmla="*/ 282860 h 285777"/>
                <a:gd name="connsiteX6" fmla="*/ 173418 w 329958"/>
                <a:gd name="connsiteY6" fmla="*/ 276513 h 285777"/>
                <a:gd name="connsiteX7" fmla="*/ 157320 w 329958"/>
                <a:gd name="connsiteY7" fmla="*/ 168563 h 285777"/>
                <a:gd name="connsiteX0" fmla="*/ 0 w 329958"/>
                <a:gd name="connsiteY0" fmla="*/ 98713 h 315107"/>
                <a:gd name="connsiteX1" fmla="*/ 78316 w 329958"/>
                <a:gd name="connsiteY1" fmla="*/ 16163 h 315107"/>
                <a:gd name="connsiteX2" fmla="*/ 217868 w 329958"/>
                <a:gd name="connsiteY2" fmla="*/ 9813 h 315107"/>
                <a:gd name="connsiteX3" fmla="*/ 327491 w 329958"/>
                <a:gd name="connsiteY3" fmla="*/ 124113 h 315107"/>
                <a:gd name="connsiteX4" fmla="*/ 291163 w 329958"/>
                <a:gd name="connsiteY4" fmla="*/ 263813 h 315107"/>
                <a:gd name="connsiteX5" fmla="*/ 255179 w 329958"/>
                <a:gd name="connsiteY5" fmla="*/ 314610 h 315107"/>
                <a:gd name="connsiteX6" fmla="*/ 173418 w 329958"/>
                <a:gd name="connsiteY6" fmla="*/ 276513 h 315107"/>
                <a:gd name="connsiteX7" fmla="*/ 157320 w 329958"/>
                <a:gd name="connsiteY7" fmla="*/ 168563 h 315107"/>
                <a:gd name="connsiteX0" fmla="*/ 0 w 334151"/>
                <a:gd name="connsiteY0" fmla="*/ 98713 h 314950"/>
                <a:gd name="connsiteX1" fmla="*/ 78316 w 334151"/>
                <a:gd name="connsiteY1" fmla="*/ 16163 h 314950"/>
                <a:gd name="connsiteX2" fmla="*/ 217868 w 334151"/>
                <a:gd name="connsiteY2" fmla="*/ 9813 h 314950"/>
                <a:gd name="connsiteX3" fmla="*/ 327491 w 334151"/>
                <a:gd name="connsiteY3" fmla="*/ 124113 h 314950"/>
                <a:gd name="connsiteX4" fmla="*/ 314791 w 334151"/>
                <a:gd name="connsiteY4" fmla="*/ 251113 h 314950"/>
                <a:gd name="connsiteX5" fmla="*/ 255179 w 334151"/>
                <a:gd name="connsiteY5" fmla="*/ 314610 h 314950"/>
                <a:gd name="connsiteX6" fmla="*/ 173418 w 334151"/>
                <a:gd name="connsiteY6" fmla="*/ 276513 h 314950"/>
                <a:gd name="connsiteX7" fmla="*/ 157320 w 334151"/>
                <a:gd name="connsiteY7" fmla="*/ 168563 h 314950"/>
                <a:gd name="connsiteX0" fmla="*/ 0 w 423936"/>
                <a:gd name="connsiteY0" fmla="*/ 118680 h 315867"/>
                <a:gd name="connsiteX1" fmla="*/ 168101 w 423936"/>
                <a:gd name="connsiteY1" fmla="*/ 17080 h 315867"/>
                <a:gd name="connsiteX2" fmla="*/ 307653 w 423936"/>
                <a:gd name="connsiteY2" fmla="*/ 10730 h 315867"/>
                <a:gd name="connsiteX3" fmla="*/ 417276 w 423936"/>
                <a:gd name="connsiteY3" fmla="*/ 125030 h 315867"/>
                <a:gd name="connsiteX4" fmla="*/ 404576 w 423936"/>
                <a:gd name="connsiteY4" fmla="*/ 252030 h 315867"/>
                <a:gd name="connsiteX5" fmla="*/ 344964 w 423936"/>
                <a:gd name="connsiteY5" fmla="*/ 315527 h 315867"/>
                <a:gd name="connsiteX6" fmla="*/ 263203 w 423936"/>
                <a:gd name="connsiteY6" fmla="*/ 277430 h 315867"/>
                <a:gd name="connsiteX7" fmla="*/ 247105 w 423936"/>
                <a:gd name="connsiteY7" fmla="*/ 169480 h 315867"/>
                <a:gd name="connsiteX0" fmla="*/ 0 w 423936"/>
                <a:gd name="connsiteY0" fmla="*/ 121843 h 319030"/>
                <a:gd name="connsiteX1" fmla="*/ 120846 w 423936"/>
                <a:gd name="connsiteY1" fmla="*/ 13893 h 319030"/>
                <a:gd name="connsiteX2" fmla="*/ 307653 w 423936"/>
                <a:gd name="connsiteY2" fmla="*/ 13893 h 319030"/>
                <a:gd name="connsiteX3" fmla="*/ 417276 w 423936"/>
                <a:gd name="connsiteY3" fmla="*/ 128193 h 319030"/>
                <a:gd name="connsiteX4" fmla="*/ 404576 w 423936"/>
                <a:gd name="connsiteY4" fmla="*/ 255193 h 319030"/>
                <a:gd name="connsiteX5" fmla="*/ 344964 w 423936"/>
                <a:gd name="connsiteY5" fmla="*/ 318690 h 319030"/>
                <a:gd name="connsiteX6" fmla="*/ 263203 w 423936"/>
                <a:gd name="connsiteY6" fmla="*/ 280593 h 319030"/>
                <a:gd name="connsiteX7" fmla="*/ 247105 w 423936"/>
                <a:gd name="connsiteY7" fmla="*/ 172643 h 31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936" h="319030">
                  <a:moveTo>
                    <a:pt x="0" y="121843"/>
                  </a:moveTo>
                  <a:cubicBezTo>
                    <a:pt x="12699" y="79510"/>
                    <a:pt x="69571" y="31885"/>
                    <a:pt x="120846" y="13893"/>
                  </a:cubicBezTo>
                  <a:cubicBezTo>
                    <a:pt x="172121" y="-4099"/>
                    <a:pt x="258248" y="-5157"/>
                    <a:pt x="307653" y="13893"/>
                  </a:cubicBezTo>
                  <a:cubicBezTo>
                    <a:pt x="357058" y="32943"/>
                    <a:pt x="401122" y="87976"/>
                    <a:pt x="417276" y="128193"/>
                  </a:cubicBezTo>
                  <a:cubicBezTo>
                    <a:pt x="433430" y="168410"/>
                    <a:pt x="416628" y="223444"/>
                    <a:pt x="404576" y="255193"/>
                  </a:cubicBezTo>
                  <a:cubicBezTo>
                    <a:pt x="392524" y="286943"/>
                    <a:pt x="367739" y="322923"/>
                    <a:pt x="344964" y="318690"/>
                  </a:cubicBezTo>
                  <a:cubicBezTo>
                    <a:pt x="322190" y="314457"/>
                    <a:pt x="279513" y="304934"/>
                    <a:pt x="263203" y="280593"/>
                  </a:cubicBezTo>
                  <a:cubicBezTo>
                    <a:pt x="246893" y="256252"/>
                    <a:pt x="247105" y="172643"/>
                    <a:pt x="247105" y="172643"/>
                  </a:cubicBezTo>
                </a:path>
              </a:pathLst>
            </a:custGeom>
            <a:ln w="28575" cmpd="sng">
              <a:solidFill>
                <a:srgbClr val="0000FF"/>
              </a:solidFill>
              <a:tailEnd type="arrow" w="lg"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solidFill>
                  <a:srgbClr val="000000"/>
                </a:solidFill>
                <a:cs typeface="Arial"/>
              </a:endParaRPr>
            </a:p>
          </p:txBody>
        </p:sp>
        <p:sp>
          <p:nvSpPr>
            <p:cNvPr id="37" name="Freeform 36"/>
            <p:cNvSpPr/>
            <p:nvPr/>
          </p:nvSpPr>
          <p:spPr>
            <a:xfrm>
              <a:off x="4331239" y="4187407"/>
              <a:ext cx="517881" cy="290027"/>
            </a:xfrm>
            <a:custGeom>
              <a:avLst/>
              <a:gdLst>
                <a:gd name="connsiteX0" fmla="*/ 0 w 248565"/>
                <a:gd name="connsiteY0" fmla="*/ 58839 h 200172"/>
                <a:gd name="connsiteX1" fmla="*/ 95250 w 248565"/>
                <a:gd name="connsiteY1" fmla="*/ 1689 h 200172"/>
                <a:gd name="connsiteX2" fmla="*/ 215900 w 248565"/>
                <a:gd name="connsiteY2" fmla="*/ 20739 h 200172"/>
                <a:gd name="connsiteX3" fmla="*/ 247650 w 248565"/>
                <a:gd name="connsiteY3" fmla="*/ 77889 h 200172"/>
                <a:gd name="connsiteX4" fmla="*/ 234950 w 248565"/>
                <a:gd name="connsiteY4" fmla="*/ 166789 h 200172"/>
                <a:gd name="connsiteX5" fmla="*/ 184150 w 248565"/>
                <a:gd name="connsiteY5" fmla="*/ 198539 h 200172"/>
                <a:gd name="connsiteX6" fmla="*/ 127000 w 248565"/>
                <a:gd name="connsiteY6" fmla="*/ 122339 h 200172"/>
                <a:gd name="connsiteX0" fmla="*/ 0 w 249112"/>
                <a:gd name="connsiteY0" fmla="*/ 58839 h 216528"/>
                <a:gd name="connsiteX1" fmla="*/ 95250 w 249112"/>
                <a:gd name="connsiteY1" fmla="*/ 1689 h 216528"/>
                <a:gd name="connsiteX2" fmla="*/ 215900 w 249112"/>
                <a:gd name="connsiteY2" fmla="*/ 20739 h 216528"/>
                <a:gd name="connsiteX3" fmla="*/ 247650 w 249112"/>
                <a:gd name="connsiteY3" fmla="*/ 77889 h 216528"/>
                <a:gd name="connsiteX4" fmla="*/ 234950 w 249112"/>
                <a:gd name="connsiteY4" fmla="*/ 166789 h 216528"/>
                <a:gd name="connsiteX5" fmla="*/ 158750 w 249112"/>
                <a:gd name="connsiteY5" fmla="*/ 215472 h 216528"/>
                <a:gd name="connsiteX6" fmla="*/ 127000 w 249112"/>
                <a:gd name="connsiteY6" fmla="*/ 122339 h 216528"/>
                <a:gd name="connsiteX0" fmla="*/ 0 w 249112"/>
                <a:gd name="connsiteY0" fmla="*/ 58839 h 217665"/>
                <a:gd name="connsiteX1" fmla="*/ 95250 w 249112"/>
                <a:gd name="connsiteY1" fmla="*/ 1689 h 217665"/>
                <a:gd name="connsiteX2" fmla="*/ 215900 w 249112"/>
                <a:gd name="connsiteY2" fmla="*/ 20739 h 217665"/>
                <a:gd name="connsiteX3" fmla="*/ 247650 w 249112"/>
                <a:gd name="connsiteY3" fmla="*/ 77889 h 217665"/>
                <a:gd name="connsiteX4" fmla="*/ 234950 w 249112"/>
                <a:gd name="connsiteY4" fmla="*/ 166789 h 217665"/>
                <a:gd name="connsiteX5" fmla="*/ 158750 w 249112"/>
                <a:gd name="connsiteY5" fmla="*/ 215472 h 217665"/>
                <a:gd name="connsiteX6" fmla="*/ 127000 w 249112"/>
                <a:gd name="connsiteY6" fmla="*/ 122339 h 217665"/>
                <a:gd name="connsiteX0" fmla="*/ 0 w 262092"/>
                <a:gd name="connsiteY0" fmla="*/ 58839 h 217708"/>
                <a:gd name="connsiteX1" fmla="*/ 95250 w 262092"/>
                <a:gd name="connsiteY1" fmla="*/ 1689 h 217708"/>
                <a:gd name="connsiteX2" fmla="*/ 215900 w 262092"/>
                <a:gd name="connsiteY2" fmla="*/ 20739 h 217708"/>
                <a:gd name="connsiteX3" fmla="*/ 247650 w 262092"/>
                <a:gd name="connsiteY3" fmla="*/ 77889 h 217708"/>
                <a:gd name="connsiteX4" fmla="*/ 256116 w 262092"/>
                <a:gd name="connsiteY4" fmla="*/ 179489 h 217708"/>
                <a:gd name="connsiteX5" fmla="*/ 158750 w 262092"/>
                <a:gd name="connsiteY5" fmla="*/ 215472 h 217708"/>
                <a:gd name="connsiteX6" fmla="*/ 127000 w 262092"/>
                <a:gd name="connsiteY6" fmla="*/ 122339 h 217708"/>
                <a:gd name="connsiteX0" fmla="*/ 0 w 262092"/>
                <a:gd name="connsiteY0" fmla="*/ 60677 h 219546"/>
                <a:gd name="connsiteX1" fmla="*/ 95250 w 262092"/>
                <a:gd name="connsiteY1" fmla="*/ 3527 h 219546"/>
                <a:gd name="connsiteX2" fmla="*/ 215900 w 262092"/>
                <a:gd name="connsiteY2" fmla="*/ 22577 h 219546"/>
                <a:gd name="connsiteX3" fmla="*/ 247650 w 262092"/>
                <a:gd name="connsiteY3" fmla="*/ 79727 h 219546"/>
                <a:gd name="connsiteX4" fmla="*/ 256116 w 262092"/>
                <a:gd name="connsiteY4" fmla="*/ 181327 h 219546"/>
                <a:gd name="connsiteX5" fmla="*/ 158750 w 262092"/>
                <a:gd name="connsiteY5" fmla="*/ 217310 h 219546"/>
                <a:gd name="connsiteX6" fmla="*/ 127000 w 262092"/>
                <a:gd name="connsiteY6" fmla="*/ 124177 h 219546"/>
                <a:gd name="connsiteX0" fmla="*/ 0 w 272594"/>
                <a:gd name="connsiteY0" fmla="*/ 58840 h 217709"/>
                <a:gd name="connsiteX1" fmla="*/ 95250 w 272594"/>
                <a:gd name="connsiteY1" fmla="*/ 1690 h 217709"/>
                <a:gd name="connsiteX2" fmla="*/ 215900 w 272594"/>
                <a:gd name="connsiteY2" fmla="*/ 20740 h 217709"/>
                <a:gd name="connsiteX3" fmla="*/ 268817 w 272594"/>
                <a:gd name="connsiteY3" fmla="*/ 77890 h 217709"/>
                <a:gd name="connsiteX4" fmla="*/ 256116 w 272594"/>
                <a:gd name="connsiteY4" fmla="*/ 179490 h 217709"/>
                <a:gd name="connsiteX5" fmla="*/ 158750 w 272594"/>
                <a:gd name="connsiteY5" fmla="*/ 215473 h 217709"/>
                <a:gd name="connsiteX6" fmla="*/ 127000 w 272594"/>
                <a:gd name="connsiteY6" fmla="*/ 122340 h 217709"/>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48167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80579"/>
                <a:gd name="connsiteY0" fmla="*/ 76850 h 203524"/>
                <a:gd name="connsiteX1" fmla="*/ 103716 w 280579"/>
                <a:gd name="connsiteY1" fmla="*/ 2766 h 203524"/>
                <a:gd name="connsiteX2" fmla="*/ 224366 w 280579"/>
                <a:gd name="connsiteY2" fmla="*/ 21816 h 203524"/>
                <a:gd name="connsiteX3" fmla="*/ 277283 w 280579"/>
                <a:gd name="connsiteY3" fmla="*/ 78966 h 203524"/>
                <a:gd name="connsiteX4" fmla="*/ 264582 w 280579"/>
                <a:gd name="connsiteY4" fmla="*/ 180566 h 203524"/>
                <a:gd name="connsiteX5" fmla="*/ 179916 w 280579"/>
                <a:gd name="connsiteY5" fmla="*/ 199616 h 203524"/>
                <a:gd name="connsiteX6" fmla="*/ 135466 w 280579"/>
                <a:gd name="connsiteY6" fmla="*/ 123416 h 203524"/>
                <a:gd name="connsiteX0" fmla="*/ 0 w 255179"/>
                <a:gd name="connsiteY0" fmla="*/ 58840 h 202448"/>
                <a:gd name="connsiteX1" fmla="*/ 78316 w 255179"/>
                <a:gd name="connsiteY1" fmla="*/ 1690 h 202448"/>
                <a:gd name="connsiteX2" fmla="*/ 198966 w 255179"/>
                <a:gd name="connsiteY2" fmla="*/ 20740 h 202448"/>
                <a:gd name="connsiteX3" fmla="*/ 251883 w 255179"/>
                <a:gd name="connsiteY3" fmla="*/ 77890 h 202448"/>
                <a:gd name="connsiteX4" fmla="*/ 239182 w 255179"/>
                <a:gd name="connsiteY4" fmla="*/ 179490 h 202448"/>
                <a:gd name="connsiteX5" fmla="*/ 154516 w 255179"/>
                <a:gd name="connsiteY5" fmla="*/ 198540 h 202448"/>
                <a:gd name="connsiteX6" fmla="*/ 110066 w 255179"/>
                <a:gd name="connsiteY6" fmla="*/ 122340 h 202448"/>
                <a:gd name="connsiteX0" fmla="*/ 0 w 255179"/>
                <a:gd name="connsiteY0" fmla="*/ 58840 h 202448"/>
                <a:gd name="connsiteX1" fmla="*/ 78316 w 255179"/>
                <a:gd name="connsiteY1" fmla="*/ 1690 h 202448"/>
                <a:gd name="connsiteX2" fmla="*/ 198966 w 255179"/>
                <a:gd name="connsiteY2" fmla="*/ 20740 h 202448"/>
                <a:gd name="connsiteX3" fmla="*/ 251883 w 255179"/>
                <a:gd name="connsiteY3" fmla="*/ 77890 h 202448"/>
                <a:gd name="connsiteX4" fmla="*/ 239182 w 255179"/>
                <a:gd name="connsiteY4" fmla="*/ 179490 h 202448"/>
                <a:gd name="connsiteX5" fmla="*/ 154516 w 255179"/>
                <a:gd name="connsiteY5" fmla="*/ 198540 h 202448"/>
                <a:gd name="connsiteX6" fmla="*/ 110066 w 255179"/>
                <a:gd name="connsiteY6" fmla="*/ 122340 h 202448"/>
                <a:gd name="connsiteX0" fmla="*/ 0 w 255026"/>
                <a:gd name="connsiteY0" fmla="*/ 65526 h 209134"/>
                <a:gd name="connsiteX1" fmla="*/ 78316 w 255026"/>
                <a:gd name="connsiteY1" fmla="*/ 8376 h 209134"/>
                <a:gd name="connsiteX2" fmla="*/ 236770 w 255026"/>
                <a:gd name="connsiteY2" fmla="*/ 8376 h 209134"/>
                <a:gd name="connsiteX3" fmla="*/ 251883 w 255026"/>
                <a:gd name="connsiteY3" fmla="*/ 84576 h 209134"/>
                <a:gd name="connsiteX4" fmla="*/ 239182 w 255026"/>
                <a:gd name="connsiteY4" fmla="*/ 186176 h 209134"/>
                <a:gd name="connsiteX5" fmla="*/ 154516 w 255026"/>
                <a:gd name="connsiteY5" fmla="*/ 205226 h 209134"/>
                <a:gd name="connsiteX6" fmla="*/ 110066 w 255026"/>
                <a:gd name="connsiteY6" fmla="*/ 129026 h 209134"/>
                <a:gd name="connsiteX0" fmla="*/ 0 w 272872"/>
                <a:gd name="connsiteY0" fmla="*/ 73624 h 217232"/>
                <a:gd name="connsiteX1" fmla="*/ 78316 w 272872"/>
                <a:gd name="connsiteY1" fmla="*/ 16474 h 217232"/>
                <a:gd name="connsiteX2" fmla="*/ 236770 w 272872"/>
                <a:gd name="connsiteY2" fmla="*/ 16474 h 217232"/>
                <a:gd name="connsiteX3" fmla="*/ 251883 w 272872"/>
                <a:gd name="connsiteY3" fmla="*/ 92674 h 217232"/>
                <a:gd name="connsiteX4" fmla="*/ 239182 w 272872"/>
                <a:gd name="connsiteY4" fmla="*/ 194274 h 217232"/>
                <a:gd name="connsiteX5" fmla="*/ 154516 w 272872"/>
                <a:gd name="connsiteY5" fmla="*/ 213324 h 217232"/>
                <a:gd name="connsiteX6" fmla="*/ 110066 w 272872"/>
                <a:gd name="connsiteY6" fmla="*/ 137124 h 217232"/>
                <a:gd name="connsiteX0" fmla="*/ 0 w 257278"/>
                <a:gd name="connsiteY0" fmla="*/ 93918 h 237526"/>
                <a:gd name="connsiteX1" fmla="*/ 78316 w 257278"/>
                <a:gd name="connsiteY1" fmla="*/ 36768 h 237526"/>
                <a:gd name="connsiteX2" fmla="*/ 170613 w 257278"/>
                <a:gd name="connsiteY2" fmla="*/ 11368 h 237526"/>
                <a:gd name="connsiteX3" fmla="*/ 251883 w 257278"/>
                <a:gd name="connsiteY3" fmla="*/ 112968 h 237526"/>
                <a:gd name="connsiteX4" fmla="*/ 239182 w 257278"/>
                <a:gd name="connsiteY4" fmla="*/ 214568 h 237526"/>
                <a:gd name="connsiteX5" fmla="*/ 154516 w 257278"/>
                <a:gd name="connsiteY5" fmla="*/ 233618 h 237526"/>
                <a:gd name="connsiteX6" fmla="*/ 110066 w 257278"/>
                <a:gd name="connsiteY6" fmla="*/ 157418 h 237526"/>
                <a:gd name="connsiteX0" fmla="*/ 0 w 257278"/>
                <a:gd name="connsiteY0" fmla="*/ 83865 h 227473"/>
                <a:gd name="connsiteX1" fmla="*/ 78316 w 257278"/>
                <a:gd name="connsiteY1" fmla="*/ 26715 h 227473"/>
                <a:gd name="connsiteX2" fmla="*/ 170613 w 257278"/>
                <a:gd name="connsiteY2" fmla="*/ 1315 h 227473"/>
                <a:gd name="connsiteX3" fmla="*/ 251883 w 257278"/>
                <a:gd name="connsiteY3" fmla="*/ 102915 h 227473"/>
                <a:gd name="connsiteX4" fmla="*/ 239182 w 257278"/>
                <a:gd name="connsiteY4" fmla="*/ 204515 h 227473"/>
                <a:gd name="connsiteX5" fmla="*/ 154516 w 257278"/>
                <a:gd name="connsiteY5" fmla="*/ 223565 h 227473"/>
                <a:gd name="connsiteX6" fmla="*/ 110066 w 257278"/>
                <a:gd name="connsiteY6" fmla="*/ 147365 h 227473"/>
                <a:gd name="connsiteX0" fmla="*/ 0 w 296296"/>
                <a:gd name="connsiteY0" fmla="*/ 83865 h 228744"/>
                <a:gd name="connsiteX1" fmla="*/ 78316 w 296296"/>
                <a:gd name="connsiteY1" fmla="*/ 26715 h 228744"/>
                <a:gd name="connsiteX2" fmla="*/ 170613 w 296296"/>
                <a:gd name="connsiteY2" fmla="*/ 1315 h 228744"/>
                <a:gd name="connsiteX3" fmla="*/ 294413 w 296296"/>
                <a:gd name="connsiteY3" fmla="*/ 64815 h 228744"/>
                <a:gd name="connsiteX4" fmla="*/ 239182 w 296296"/>
                <a:gd name="connsiteY4" fmla="*/ 204515 h 228744"/>
                <a:gd name="connsiteX5" fmla="*/ 154516 w 296296"/>
                <a:gd name="connsiteY5" fmla="*/ 223565 h 228744"/>
                <a:gd name="connsiteX6" fmla="*/ 110066 w 296296"/>
                <a:gd name="connsiteY6" fmla="*/ 147365 h 228744"/>
                <a:gd name="connsiteX0" fmla="*/ 0 w 294474"/>
                <a:gd name="connsiteY0" fmla="*/ 83865 h 228744"/>
                <a:gd name="connsiteX1" fmla="*/ 78316 w 294474"/>
                <a:gd name="connsiteY1" fmla="*/ 26715 h 228744"/>
                <a:gd name="connsiteX2" fmla="*/ 170613 w 294474"/>
                <a:gd name="connsiteY2" fmla="*/ 1315 h 228744"/>
                <a:gd name="connsiteX3" fmla="*/ 294413 w 294474"/>
                <a:gd name="connsiteY3" fmla="*/ 64815 h 228744"/>
                <a:gd name="connsiteX4" fmla="*/ 239182 w 294474"/>
                <a:gd name="connsiteY4" fmla="*/ 204515 h 228744"/>
                <a:gd name="connsiteX5" fmla="*/ 154516 w 294474"/>
                <a:gd name="connsiteY5" fmla="*/ 223565 h 228744"/>
                <a:gd name="connsiteX6" fmla="*/ 110066 w 294474"/>
                <a:gd name="connsiteY6" fmla="*/ 147365 h 228744"/>
                <a:gd name="connsiteX0" fmla="*/ 0 w 318091"/>
                <a:gd name="connsiteY0" fmla="*/ 87340 h 230463"/>
                <a:gd name="connsiteX1" fmla="*/ 78316 w 318091"/>
                <a:gd name="connsiteY1" fmla="*/ 30190 h 230463"/>
                <a:gd name="connsiteX2" fmla="*/ 170613 w 318091"/>
                <a:gd name="connsiteY2" fmla="*/ 4790 h 230463"/>
                <a:gd name="connsiteX3" fmla="*/ 318041 w 318091"/>
                <a:gd name="connsiteY3" fmla="*/ 125440 h 230463"/>
                <a:gd name="connsiteX4" fmla="*/ 239182 w 318091"/>
                <a:gd name="connsiteY4" fmla="*/ 207990 h 230463"/>
                <a:gd name="connsiteX5" fmla="*/ 154516 w 318091"/>
                <a:gd name="connsiteY5" fmla="*/ 227040 h 230463"/>
                <a:gd name="connsiteX6" fmla="*/ 110066 w 318091"/>
                <a:gd name="connsiteY6" fmla="*/ 150840 h 230463"/>
                <a:gd name="connsiteX0" fmla="*/ 0 w 320497"/>
                <a:gd name="connsiteY0" fmla="*/ 87340 h 230463"/>
                <a:gd name="connsiteX1" fmla="*/ 78316 w 320497"/>
                <a:gd name="connsiteY1" fmla="*/ 30190 h 230463"/>
                <a:gd name="connsiteX2" fmla="*/ 170613 w 320497"/>
                <a:gd name="connsiteY2" fmla="*/ 4790 h 230463"/>
                <a:gd name="connsiteX3" fmla="*/ 318041 w 320497"/>
                <a:gd name="connsiteY3" fmla="*/ 125440 h 230463"/>
                <a:gd name="connsiteX4" fmla="*/ 239182 w 320497"/>
                <a:gd name="connsiteY4" fmla="*/ 207990 h 230463"/>
                <a:gd name="connsiteX5" fmla="*/ 154516 w 320497"/>
                <a:gd name="connsiteY5" fmla="*/ 227040 h 230463"/>
                <a:gd name="connsiteX6" fmla="*/ 110066 w 320497"/>
                <a:gd name="connsiteY6" fmla="*/ 150840 h 230463"/>
                <a:gd name="connsiteX0" fmla="*/ 0 w 318204"/>
                <a:gd name="connsiteY0" fmla="*/ 93134 h 236257"/>
                <a:gd name="connsiteX1" fmla="*/ 78316 w 318204"/>
                <a:gd name="connsiteY1" fmla="*/ 35984 h 236257"/>
                <a:gd name="connsiteX2" fmla="*/ 217868 w 318204"/>
                <a:gd name="connsiteY2" fmla="*/ 4234 h 236257"/>
                <a:gd name="connsiteX3" fmla="*/ 318041 w 318204"/>
                <a:gd name="connsiteY3" fmla="*/ 131234 h 236257"/>
                <a:gd name="connsiteX4" fmla="*/ 239182 w 318204"/>
                <a:gd name="connsiteY4" fmla="*/ 213784 h 236257"/>
                <a:gd name="connsiteX5" fmla="*/ 154516 w 318204"/>
                <a:gd name="connsiteY5" fmla="*/ 232834 h 236257"/>
                <a:gd name="connsiteX6" fmla="*/ 110066 w 318204"/>
                <a:gd name="connsiteY6" fmla="*/ 156634 h 236257"/>
                <a:gd name="connsiteX0" fmla="*/ 0 w 322845"/>
                <a:gd name="connsiteY0" fmla="*/ 93134 h 263818"/>
                <a:gd name="connsiteX1" fmla="*/ 78316 w 322845"/>
                <a:gd name="connsiteY1" fmla="*/ 35984 h 263818"/>
                <a:gd name="connsiteX2" fmla="*/ 217868 w 322845"/>
                <a:gd name="connsiteY2" fmla="*/ 4234 h 263818"/>
                <a:gd name="connsiteX3" fmla="*/ 318041 w 322845"/>
                <a:gd name="connsiteY3" fmla="*/ 131234 h 263818"/>
                <a:gd name="connsiteX4" fmla="*/ 291163 w 322845"/>
                <a:gd name="connsiteY4" fmla="*/ 258234 h 263818"/>
                <a:gd name="connsiteX5" fmla="*/ 154516 w 322845"/>
                <a:gd name="connsiteY5" fmla="*/ 232834 h 263818"/>
                <a:gd name="connsiteX6" fmla="*/ 110066 w 322845"/>
                <a:gd name="connsiteY6" fmla="*/ 156634 h 263818"/>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10066 w 321962"/>
                <a:gd name="connsiteY7" fmla="*/ 156634 h 279642"/>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95125 w 321962"/>
                <a:gd name="connsiteY7" fmla="*/ 175684 h 279642"/>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52595 w 321962"/>
                <a:gd name="connsiteY7" fmla="*/ 182034 h 279642"/>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54516 w 321138"/>
                <a:gd name="connsiteY6" fmla="*/ 232834 h 297045"/>
                <a:gd name="connsiteX7" fmla="*/ 152595 w 321138"/>
                <a:gd name="connsiteY7" fmla="*/ 182034 h 297045"/>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78144 w 321138"/>
                <a:gd name="connsiteY6" fmla="*/ 239184 h 297045"/>
                <a:gd name="connsiteX7" fmla="*/ 152595 w 321138"/>
                <a:gd name="connsiteY7" fmla="*/ 182034 h 297045"/>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78144 w 321138"/>
                <a:gd name="connsiteY6" fmla="*/ 239184 h 297045"/>
                <a:gd name="connsiteX7" fmla="*/ 180948 w 321138"/>
                <a:gd name="connsiteY7" fmla="*/ 169334 h 297045"/>
                <a:gd name="connsiteX0" fmla="*/ 0 w 321138"/>
                <a:gd name="connsiteY0" fmla="*/ 92255 h 296166"/>
                <a:gd name="connsiteX1" fmla="*/ 78316 w 321138"/>
                <a:gd name="connsiteY1" fmla="*/ 35105 h 296166"/>
                <a:gd name="connsiteX2" fmla="*/ 217868 w 321138"/>
                <a:gd name="connsiteY2" fmla="*/ 3355 h 296166"/>
                <a:gd name="connsiteX3" fmla="*/ 318041 w 321138"/>
                <a:gd name="connsiteY3" fmla="*/ 130355 h 296166"/>
                <a:gd name="connsiteX4" fmla="*/ 291163 w 321138"/>
                <a:gd name="connsiteY4" fmla="*/ 257355 h 296166"/>
                <a:gd name="connsiteX5" fmla="*/ 245728 w 321138"/>
                <a:gd name="connsiteY5" fmla="*/ 295452 h 296166"/>
                <a:gd name="connsiteX6" fmla="*/ 178144 w 321138"/>
                <a:gd name="connsiteY6" fmla="*/ 238305 h 296166"/>
                <a:gd name="connsiteX7" fmla="*/ 180948 w 321138"/>
                <a:gd name="connsiteY7" fmla="*/ 168455 h 296166"/>
                <a:gd name="connsiteX0" fmla="*/ 0 w 321138"/>
                <a:gd name="connsiteY0" fmla="*/ 95474 h 299385"/>
                <a:gd name="connsiteX1" fmla="*/ 78316 w 321138"/>
                <a:gd name="connsiteY1" fmla="*/ 38324 h 299385"/>
                <a:gd name="connsiteX2" fmla="*/ 217868 w 321138"/>
                <a:gd name="connsiteY2" fmla="*/ 6574 h 299385"/>
                <a:gd name="connsiteX3" fmla="*/ 318041 w 321138"/>
                <a:gd name="connsiteY3" fmla="*/ 133574 h 299385"/>
                <a:gd name="connsiteX4" fmla="*/ 291163 w 321138"/>
                <a:gd name="connsiteY4" fmla="*/ 260574 h 299385"/>
                <a:gd name="connsiteX5" fmla="*/ 245728 w 321138"/>
                <a:gd name="connsiteY5" fmla="*/ 298671 h 299385"/>
                <a:gd name="connsiteX6" fmla="*/ 178144 w 321138"/>
                <a:gd name="connsiteY6" fmla="*/ 241524 h 299385"/>
                <a:gd name="connsiteX7" fmla="*/ 180948 w 321138"/>
                <a:gd name="connsiteY7" fmla="*/ 171674 h 299385"/>
                <a:gd name="connsiteX0" fmla="*/ 0 w 321138"/>
                <a:gd name="connsiteY0" fmla="*/ 93135 h 297046"/>
                <a:gd name="connsiteX1" fmla="*/ 78316 w 321138"/>
                <a:gd name="connsiteY1" fmla="*/ 35985 h 297046"/>
                <a:gd name="connsiteX2" fmla="*/ 217868 w 321138"/>
                <a:gd name="connsiteY2" fmla="*/ 4235 h 297046"/>
                <a:gd name="connsiteX3" fmla="*/ 318041 w 321138"/>
                <a:gd name="connsiteY3" fmla="*/ 131235 h 297046"/>
                <a:gd name="connsiteX4" fmla="*/ 291163 w 321138"/>
                <a:gd name="connsiteY4" fmla="*/ 258235 h 297046"/>
                <a:gd name="connsiteX5" fmla="*/ 245728 w 321138"/>
                <a:gd name="connsiteY5" fmla="*/ 296332 h 297046"/>
                <a:gd name="connsiteX6" fmla="*/ 178144 w 321138"/>
                <a:gd name="connsiteY6" fmla="*/ 239185 h 297046"/>
                <a:gd name="connsiteX7" fmla="*/ 180948 w 321138"/>
                <a:gd name="connsiteY7" fmla="*/ 169335 h 297046"/>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78144 w 321138"/>
                <a:gd name="connsiteY6" fmla="*/ 24568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87595 w 321138"/>
                <a:gd name="connsiteY6" fmla="*/ 27743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68693 w 321138"/>
                <a:gd name="connsiteY6" fmla="*/ 27743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68693 w 321138"/>
                <a:gd name="connsiteY6" fmla="*/ 277437 h 303548"/>
                <a:gd name="connsiteX7" fmla="*/ 204576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45065 w 321138"/>
                <a:gd name="connsiteY6" fmla="*/ 239337 h 303548"/>
                <a:gd name="connsiteX7" fmla="*/ 204576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45065 w 321138"/>
                <a:gd name="connsiteY6" fmla="*/ 239337 h 303548"/>
                <a:gd name="connsiteX7" fmla="*/ 157320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73418 w 321138"/>
                <a:gd name="connsiteY6" fmla="*/ 277437 h 303548"/>
                <a:gd name="connsiteX7" fmla="*/ 157320 w 321138"/>
                <a:gd name="connsiteY7" fmla="*/ 169487 h 303548"/>
                <a:gd name="connsiteX0" fmla="*/ 0 w 316783"/>
                <a:gd name="connsiteY0" fmla="*/ 95067 h 299586"/>
                <a:gd name="connsiteX1" fmla="*/ 78316 w 316783"/>
                <a:gd name="connsiteY1" fmla="*/ 12517 h 299586"/>
                <a:gd name="connsiteX2" fmla="*/ 217868 w 316783"/>
                <a:gd name="connsiteY2" fmla="*/ 6167 h 299586"/>
                <a:gd name="connsiteX3" fmla="*/ 313315 w 316783"/>
                <a:gd name="connsiteY3" fmla="*/ 69667 h 299586"/>
                <a:gd name="connsiteX4" fmla="*/ 291163 w 316783"/>
                <a:gd name="connsiteY4" fmla="*/ 260167 h 299586"/>
                <a:gd name="connsiteX5" fmla="*/ 245728 w 316783"/>
                <a:gd name="connsiteY5" fmla="*/ 298264 h 299586"/>
                <a:gd name="connsiteX6" fmla="*/ 173418 w 316783"/>
                <a:gd name="connsiteY6" fmla="*/ 272867 h 299586"/>
                <a:gd name="connsiteX7" fmla="*/ 157320 w 316783"/>
                <a:gd name="connsiteY7" fmla="*/ 164917 h 299586"/>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2255"/>
                <a:gd name="connsiteY0" fmla="*/ 97333 h 301474"/>
                <a:gd name="connsiteX1" fmla="*/ 78316 w 332255"/>
                <a:gd name="connsiteY1" fmla="*/ 14783 h 301474"/>
                <a:gd name="connsiteX2" fmla="*/ 217868 w 332255"/>
                <a:gd name="connsiteY2" fmla="*/ 8433 h 301474"/>
                <a:gd name="connsiteX3" fmla="*/ 332217 w 332255"/>
                <a:gd name="connsiteY3" fmla="*/ 103683 h 301474"/>
                <a:gd name="connsiteX4" fmla="*/ 291163 w 332255"/>
                <a:gd name="connsiteY4" fmla="*/ 262433 h 301474"/>
                <a:gd name="connsiteX5" fmla="*/ 245728 w 332255"/>
                <a:gd name="connsiteY5" fmla="*/ 300530 h 301474"/>
                <a:gd name="connsiteX6" fmla="*/ 173418 w 332255"/>
                <a:gd name="connsiteY6" fmla="*/ 275133 h 301474"/>
                <a:gd name="connsiteX7" fmla="*/ 157320 w 332255"/>
                <a:gd name="connsiteY7" fmla="*/ 167183 h 301474"/>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2255"/>
                <a:gd name="connsiteY0" fmla="*/ 97333 h 301474"/>
                <a:gd name="connsiteX1" fmla="*/ 78316 w 332255"/>
                <a:gd name="connsiteY1" fmla="*/ 14783 h 301474"/>
                <a:gd name="connsiteX2" fmla="*/ 217868 w 332255"/>
                <a:gd name="connsiteY2" fmla="*/ 8433 h 301474"/>
                <a:gd name="connsiteX3" fmla="*/ 332217 w 332255"/>
                <a:gd name="connsiteY3" fmla="*/ 103683 h 301474"/>
                <a:gd name="connsiteX4" fmla="*/ 291163 w 332255"/>
                <a:gd name="connsiteY4" fmla="*/ 262433 h 301474"/>
                <a:gd name="connsiteX5" fmla="*/ 245728 w 332255"/>
                <a:gd name="connsiteY5" fmla="*/ 300530 h 301474"/>
                <a:gd name="connsiteX6" fmla="*/ 173418 w 332255"/>
                <a:gd name="connsiteY6" fmla="*/ 275133 h 301474"/>
                <a:gd name="connsiteX7" fmla="*/ 157320 w 332255"/>
                <a:gd name="connsiteY7" fmla="*/ 167183 h 301474"/>
                <a:gd name="connsiteX0" fmla="*/ 0 w 341289"/>
                <a:gd name="connsiteY0" fmla="*/ 97333 h 301474"/>
                <a:gd name="connsiteX1" fmla="*/ 78316 w 341289"/>
                <a:gd name="connsiteY1" fmla="*/ 14783 h 301474"/>
                <a:gd name="connsiteX2" fmla="*/ 217868 w 341289"/>
                <a:gd name="connsiteY2" fmla="*/ 8433 h 301474"/>
                <a:gd name="connsiteX3" fmla="*/ 332217 w 341289"/>
                <a:gd name="connsiteY3" fmla="*/ 103683 h 301474"/>
                <a:gd name="connsiteX4" fmla="*/ 291163 w 341289"/>
                <a:gd name="connsiteY4" fmla="*/ 262433 h 301474"/>
                <a:gd name="connsiteX5" fmla="*/ 245728 w 341289"/>
                <a:gd name="connsiteY5" fmla="*/ 300530 h 301474"/>
                <a:gd name="connsiteX6" fmla="*/ 173418 w 341289"/>
                <a:gd name="connsiteY6" fmla="*/ 275133 h 301474"/>
                <a:gd name="connsiteX7" fmla="*/ 157320 w 341289"/>
                <a:gd name="connsiteY7" fmla="*/ 167183 h 301474"/>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0040"/>
                <a:gd name="connsiteY0" fmla="*/ 98713 h 302703"/>
                <a:gd name="connsiteX1" fmla="*/ 78316 w 330040"/>
                <a:gd name="connsiteY1" fmla="*/ 16163 h 302703"/>
                <a:gd name="connsiteX2" fmla="*/ 217868 w 330040"/>
                <a:gd name="connsiteY2" fmla="*/ 9813 h 302703"/>
                <a:gd name="connsiteX3" fmla="*/ 327491 w 330040"/>
                <a:gd name="connsiteY3" fmla="*/ 124113 h 302703"/>
                <a:gd name="connsiteX4" fmla="*/ 291163 w 330040"/>
                <a:gd name="connsiteY4" fmla="*/ 263813 h 302703"/>
                <a:gd name="connsiteX5" fmla="*/ 245728 w 330040"/>
                <a:gd name="connsiteY5" fmla="*/ 301910 h 302703"/>
                <a:gd name="connsiteX6" fmla="*/ 173418 w 330040"/>
                <a:gd name="connsiteY6" fmla="*/ 276513 h 302703"/>
                <a:gd name="connsiteX7" fmla="*/ 157320 w 330040"/>
                <a:gd name="connsiteY7" fmla="*/ 168563 h 302703"/>
                <a:gd name="connsiteX0" fmla="*/ 0 w 329958"/>
                <a:gd name="connsiteY0" fmla="*/ 98713 h 285777"/>
                <a:gd name="connsiteX1" fmla="*/ 78316 w 329958"/>
                <a:gd name="connsiteY1" fmla="*/ 16163 h 285777"/>
                <a:gd name="connsiteX2" fmla="*/ 217868 w 329958"/>
                <a:gd name="connsiteY2" fmla="*/ 9813 h 285777"/>
                <a:gd name="connsiteX3" fmla="*/ 327491 w 329958"/>
                <a:gd name="connsiteY3" fmla="*/ 124113 h 285777"/>
                <a:gd name="connsiteX4" fmla="*/ 291163 w 329958"/>
                <a:gd name="connsiteY4" fmla="*/ 263813 h 285777"/>
                <a:gd name="connsiteX5" fmla="*/ 255179 w 329958"/>
                <a:gd name="connsiteY5" fmla="*/ 282860 h 285777"/>
                <a:gd name="connsiteX6" fmla="*/ 173418 w 329958"/>
                <a:gd name="connsiteY6" fmla="*/ 276513 h 285777"/>
                <a:gd name="connsiteX7" fmla="*/ 157320 w 329958"/>
                <a:gd name="connsiteY7" fmla="*/ 168563 h 285777"/>
                <a:gd name="connsiteX0" fmla="*/ 0 w 329958"/>
                <a:gd name="connsiteY0" fmla="*/ 98713 h 315107"/>
                <a:gd name="connsiteX1" fmla="*/ 78316 w 329958"/>
                <a:gd name="connsiteY1" fmla="*/ 16163 h 315107"/>
                <a:gd name="connsiteX2" fmla="*/ 217868 w 329958"/>
                <a:gd name="connsiteY2" fmla="*/ 9813 h 315107"/>
                <a:gd name="connsiteX3" fmla="*/ 327491 w 329958"/>
                <a:gd name="connsiteY3" fmla="*/ 124113 h 315107"/>
                <a:gd name="connsiteX4" fmla="*/ 291163 w 329958"/>
                <a:gd name="connsiteY4" fmla="*/ 263813 h 315107"/>
                <a:gd name="connsiteX5" fmla="*/ 255179 w 329958"/>
                <a:gd name="connsiteY5" fmla="*/ 314610 h 315107"/>
                <a:gd name="connsiteX6" fmla="*/ 173418 w 329958"/>
                <a:gd name="connsiteY6" fmla="*/ 276513 h 315107"/>
                <a:gd name="connsiteX7" fmla="*/ 157320 w 329958"/>
                <a:gd name="connsiteY7" fmla="*/ 168563 h 315107"/>
                <a:gd name="connsiteX0" fmla="*/ 0 w 334151"/>
                <a:gd name="connsiteY0" fmla="*/ 98713 h 314950"/>
                <a:gd name="connsiteX1" fmla="*/ 78316 w 334151"/>
                <a:gd name="connsiteY1" fmla="*/ 16163 h 314950"/>
                <a:gd name="connsiteX2" fmla="*/ 217868 w 334151"/>
                <a:gd name="connsiteY2" fmla="*/ 9813 h 314950"/>
                <a:gd name="connsiteX3" fmla="*/ 327491 w 334151"/>
                <a:gd name="connsiteY3" fmla="*/ 124113 h 314950"/>
                <a:gd name="connsiteX4" fmla="*/ 314791 w 334151"/>
                <a:gd name="connsiteY4" fmla="*/ 251113 h 314950"/>
                <a:gd name="connsiteX5" fmla="*/ 255179 w 334151"/>
                <a:gd name="connsiteY5" fmla="*/ 314610 h 314950"/>
                <a:gd name="connsiteX6" fmla="*/ 173418 w 334151"/>
                <a:gd name="connsiteY6" fmla="*/ 276513 h 314950"/>
                <a:gd name="connsiteX7" fmla="*/ 157320 w 334151"/>
                <a:gd name="connsiteY7" fmla="*/ 168563 h 314950"/>
                <a:gd name="connsiteX0" fmla="*/ 0 w 423936"/>
                <a:gd name="connsiteY0" fmla="*/ 118680 h 315867"/>
                <a:gd name="connsiteX1" fmla="*/ 168101 w 423936"/>
                <a:gd name="connsiteY1" fmla="*/ 17080 h 315867"/>
                <a:gd name="connsiteX2" fmla="*/ 307653 w 423936"/>
                <a:gd name="connsiteY2" fmla="*/ 10730 h 315867"/>
                <a:gd name="connsiteX3" fmla="*/ 417276 w 423936"/>
                <a:gd name="connsiteY3" fmla="*/ 125030 h 315867"/>
                <a:gd name="connsiteX4" fmla="*/ 404576 w 423936"/>
                <a:gd name="connsiteY4" fmla="*/ 252030 h 315867"/>
                <a:gd name="connsiteX5" fmla="*/ 344964 w 423936"/>
                <a:gd name="connsiteY5" fmla="*/ 315527 h 315867"/>
                <a:gd name="connsiteX6" fmla="*/ 263203 w 423936"/>
                <a:gd name="connsiteY6" fmla="*/ 277430 h 315867"/>
                <a:gd name="connsiteX7" fmla="*/ 247105 w 423936"/>
                <a:gd name="connsiteY7" fmla="*/ 169480 h 315867"/>
                <a:gd name="connsiteX0" fmla="*/ 0 w 423936"/>
                <a:gd name="connsiteY0" fmla="*/ 121843 h 319030"/>
                <a:gd name="connsiteX1" fmla="*/ 120846 w 423936"/>
                <a:gd name="connsiteY1" fmla="*/ 13893 h 319030"/>
                <a:gd name="connsiteX2" fmla="*/ 307653 w 423936"/>
                <a:gd name="connsiteY2" fmla="*/ 13893 h 319030"/>
                <a:gd name="connsiteX3" fmla="*/ 417276 w 423936"/>
                <a:gd name="connsiteY3" fmla="*/ 128193 h 319030"/>
                <a:gd name="connsiteX4" fmla="*/ 404576 w 423936"/>
                <a:gd name="connsiteY4" fmla="*/ 255193 h 319030"/>
                <a:gd name="connsiteX5" fmla="*/ 344964 w 423936"/>
                <a:gd name="connsiteY5" fmla="*/ 318690 h 319030"/>
                <a:gd name="connsiteX6" fmla="*/ 263203 w 423936"/>
                <a:gd name="connsiteY6" fmla="*/ 280593 h 319030"/>
                <a:gd name="connsiteX7" fmla="*/ 247105 w 423936"/>
                <a:gd name="connsiteY7" fmla="*/ 172643 h 31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936" h="319030">
                  <a:moveTo>
                    <a:pt x="0" y="121843"/>
                  </a:moveTo>
                  <a:cubicBezTo>
                    <a:pt x="12699" y="79510"/>
                    <a:pt x="69571" y="31885"/>
                    <a:pt x="120846" y="13893"/>
                  </a:cubicBezTo>
                  <a:cubicBezTo>
                    <a:pt x="172121" y="-4099"/>
                    <a:pt x="258248" y="-5157"/>
                    <a:pt x="307653" y="13893"/>
                  </a:cubicBezTo>
                  <a:cubicBezTo>
                    <a:pt x="357058" y="32943"/>
                    <a:pt x="401122" y="87976"/>
                    <a:pt x="417276" y="128193"/>
                  </a:cubicBezTo>
                  <a:cubicBezTo>
                    <a:pt x="433430" y="168410"/>
                    <a:pt x="416628" y="223444"/>
                    <a:pt x="404576" y="255193"/>
                  </a:cubicBezTo>
                  <a:cubicBezTo>
                    <a:pt x="392524" y="286943"/>
                    <a:pt x="367739" y="322923"/>
                    <a:pt x="344964" y="318690"/>
                  </a:cubicBezTo>
                  <a:cubicBezTo>
                    <a:pt x="322190" y="314457"/>
                    <a:pt x="279513" y="304934"/>
                    <a:pt x="263203" y="280593"/>
                  </a:cubicBezTo>
                  <a:cubicBezTo>
                    <a:pt x="246893" y="256252"/>
                    <a:pt x="247105" y="172643"/>
                    <a:pt x="247105" y="172643"/>
                  </a:cubicBezTo>
                </a:path>
              </a:pathLst>
            </a:custGeom>
            <a:ln w="28575"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solidFill>
                  <a:srgbClr val="000000"/>
                </a:solidFill>
                <a:cs typeface="Arial"/>
              </a:endParaRPr>
            </a:p>
          </p:txBody>
        </p:sp>
        <p:sp>
          <p:nvSpPr>
            <p:cNvPr id="38" name="Freeform 37"/>
            <p:cNvSpPr/>
            <p:nvPr/>
          </p:nvSpPr>
          <p:spPr>
            <a:xfrm>
              <a:off x="4031057" y="4187407"/>
              <a:ext cx="517881" cy="290027"/>
            </a:xfrm>
            <a:custGeom>
              <a:avLst/>
              <a:gdLst>
                <a:gd name="connsiteX0" fmla="*/ 0 w 248565"/>
                <a:gd name="connsiteY0" fmla="*/ 58839 h 200172"/>
                <a:gd name="connsiteX1" fmla="*/ 95250 w 248565"/>
                <a:gd name="connsiteY1" fmla="*/ 1689 h 200172"/>
                <a:gd name="connsiteX2" fmla="*/ 215900 w 248565"/>
                <a:gd name="connsiteY2" fmla="*/ 20739 h 200172"/>
                <a:gd name="connsiteX3" fmla="*/ 247650 w 248565"/>
                <a:gd name="connsiteY3" fmla="*/ 77889 h 200172"/>
                <a:gd name="connsiteX4" fmla="*/ 234950 w 248565"/>
                <a:gd name="connsiteY4" fmla="*/ 166789 h 200172"/>
                <a:gd name="connsiteX5" fmla="*/ 184150 w 248565"/>
                <a:gd name="connsiteY5" fmla="*/ 198539 h 200172"/>
                <a:gd name="connsiteX6" fmla="*/ 127000 w 248565"/>
                <a:gd name="connsiteY6" fmla="*/ 122339 h 200172"/>
                <a:gd name="connsiteX0" fmla="*/ 0 w 249112"/>
                <a:gd name="connsiteY0" fmla="*/ 58839 h 216528"/>
                <a:gd name="connsiteX1" fmla="*/ 95250 w 249112"/>
                <a:gd name="connsiteY1" fmla="*/ 1689 h 216528"/>
                <a:gd name="connsiteX2" fmla="*/ 215900 w 249112"/>
                <a:gd name="connsiteY2" fmla="*/ 20739 h 216528"/>
                <a:gd name="connsiteX3" fmla="*/ 247650 w 249112"/>
                <a:gd name="connsiteY3" fmla="*/ 77889 h 216528"/>
                <a:gd name="connsiteX4" fmla="*/ 234950 w 249112"/>
                <a:gd name="connsiteY4" fmla="*/ 166789 h 216528"/>
                <a:gd name="connsiteX5" fmla="*/ 158750 w 249112"/>
                <a:gd name="connsiteY5" fmla="*/ 215472 h 216528"/>
                <a:gd name="connsiteX6" fmla="*/ 127000 w 249112"/>
                <a:gd name="connsiteY6" fmla="*/ 122339 h 216528"/>
                <a:gd name="connsiteX0" fmla="*/ 0 w 249112"/>
                <a:gd name="connsiteY0" fmla="*/ 58839 h 217665"/>
                <a:gd name="connsiteX1" fmla="*/ 95250 w 249112"/>
                <a:gd name="connsiteY1" fmla="*/ 1689 h 217665"/>
                <a:gd name="connsiteX2" fmla="*/ 215900 w 249112"/>
                <a:gd name="connsiteY2" fmla="*/ 20739 h 217665"/>
                <a:gd name="connsiteX3" fmla="*/ 247650 w 249112"/>
                <a:gd name="connsiteY3" fmla="*/ 77889 h 217665"/>
                <a:gd name="connsiteX4" fmla="*/ 234950 w 249112"/>
                <a:gd name="connsiteY4" fmla="*/ 166789 h 217665"/>
                <a:gd name="connsiteX5" fmla="*/ 158750 w 249112"/>
                <a:gd name="connsiteY5" fmla="*/ 215472 h 217665"/>
                <a:gd name="connsiteX6" fmla="*/ 127000 w 249112"/>
                <a:gd name="connsiteY6" fmla="*/ 122339 h 217665"/>
                <a:gd name="connsiteX0" fmla="*/ 0 w 262092"/>
                <a:gd name="connsiteY0" fmla="*/ 58839 h 217708"/>
                <a:gd name="connsiteX1" fmla="*/ 95250 w 262092"/>
                <a:gd name="connsiteY1" fmla="*/ 1689 h 217708"/>
                <a:gd name="connsiteX2" fmla="*/ 215900 w 262092"/>
                <a:gd name="connsiteY2" fmla="*/ 20739 h 217708"/>
                <a:gd name="connsiteX3" fmla="*/ 247650 w 262092"/>
                <a:gd name="connsiteY3" fmla="*/ 77889 h 217708"/>
                <a:gd name="connsiteX4" fmla="*/ 256116 w 262092"/>
                <a:gd name="connsiteY4" fmla="*/ 179489 h 217708"/>
                <a:gd name="connsiteX5" fmla="*/ 158750 w 262092"/>
                <a:gd name="connsiteY5" fmla="*/ 215472 h 217708"/>
                <a:gd name="connsiteX6" fmla="*/ 127000 w 262092"/>
                <a:gd name="connsiteY6" fmla="*/ 122339 h 217708"/>
                <a:gd name="connsiteX0" fmla="*/ 0 w 262092"/>
                <a:gd name="connsiteY0" fmla="*/ 60677 h 219546"/>
                <a:gd name="connsiteX1" fmla="*/ 95250 w 262092"/>
                <a:gd name="connsiteY1" fmla="*/ 3527 h 219546"/>
                <a:gd name="connsiteX2" fmla="*/ 215900 w 262092"/>
                <a:gd name="connsiteY2" fmla="*/ 22577 h 219546"/>
                <a:gd name="connsiteX3" fmla="*/ 247650 w 262092"/>
                <a:gd name="connsiteY3" fmla="*/ 79727 h 219546"/>
                <a:gd name="connsiteX4" fmla="*/ 256116 w 262092"/>
                <a:gd name="connsiteY4" fmla="*/ 181327 h 219546"/>
                <a:gd name="connsiteX5" fmla="*/ 158750 w 262092"/>
                <a:gd name="connsiteY5" fmla="*/ 217310 h 219546"/>
                <a:gd name="connsiteX6" fmla="*/ 127000 w 262092"/>
                <a:gd name="connsiteY6" fmla="*/ 124177 h 219546"/>
                <a:gd name="connsiteX0" fmla="*/ 0 w 272594"/>
                <a:gd name="connsiteY0" fmla="*/ 58840 h 217709"/>
                <a:gd name="connsiteX1" fmla="*/ 95250 w 272594"/>
                <a:gd name="connsiteY1" fmla="*/ 1690 h 217709"/>
                <a:gd name="connsiteX2" fmla="*/ 215900 w 272594"/>
                <a:gd name="connsiteY2" fmla="*/ 20740 h 217709"/>
                <a:gd name="connsiteX3" fmla="*/ 268817 w 272594"/>
                <a:gd name="connsiteY3" fmla="*/ 77890 h 217709"/>
                <a:gd name="connsiteX4" fmla="*/ 256116 w 272594"/>
                <a:gd name="connsiteY4" fmla="*/ 179490 h 217709"/>
                <a:gd name="connsiteX5" fmla="*/ 158750 w 272594"/>
                <a:gd name="connsiteY5" fmla="*/ 215473 h 217709"/>
                <a:gd name="connsiteX6" fmla="*/ 127000 w 272594"/>
                <a:gd name="connsiteY6" fmla="*/ 122340 h 217709"/>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48167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80579"/>
                <a:gd name="connsiteY0" fmla="*/ 76850 h 203524"/>
                <a:gd name="connsiteX1" fmla="*/ 103716 w 280579"/>
                <a:gd name="connsiteY1" fmla="*/ 2766 h 203524"/>
                <a:gd name="connsiteX2" fmla="*/ 224366 w 280579"/>
                <a:gd name="connsiteY2" fmla="*/ 21816 h 203524"/>
                <a:gd name="connsiteX3" fmla="*/ 277283 w 280579"/>
                <a:gd name="connsiteY3" fmla="*/ 78966 h 203524"/>
                <a:gd name="connsiteX4" fmla="*/ 264582 w 280579"/>
                <a:gd name="connsiteY4" fmla="*/ 180566 h 203524"/>
                <a:gd name="connsiteX5" fmla="*/ 179916 w 280579"/>
                <a:gd name="connsiteY5" fmla="*/ 199616 h 203524"/>
                <a:gd name="connsiteX6" fmla="*/ 135466 w 280579"/>
                <a:gd name="connsiteY6" fmla="*/ 123416 h 203524"/>
                <a:gd name="connsiteX0" fmla="*/ 0 w 255179"/>
                <a:gd name="connsiteY0" fmla="*/ 58840 h 202448"/>
                <a:gd name="connsiteX1" fmla="*/ 78316 w 255179"/>
                <a:gd name="connsiteY1" fmla="*/ 1690 h 202448"/>
                <a:gd name="connsiteX2" fmla="*/ 198966 w 255179"/>
                <a:gd name="connsiteY2" fmla="*/ 20740 h 202448"/>
                <a:gd name="connsiteX3" fmla="*/ 251883 w 255179"/>
                <a:gd name="connsiteY3" fmla="*/ 77890 h 202448"/>
                <a:gd name="connsiteX4" fmla="*/ 239182 w 255179"/>
                <a:gd name="connsiteY4" fmla="*/ 179490 h 202448"/>
                <a:gd name="connsiteX5" fmla="*/ 154516 w 255179"/>
                <a:gd name="connsiteY5" fmla="*/ 198540 h 202448"/>
                <a:gd name="connsiteX6" fmla="*/ 110066 w 255179"/>
                <a:gd name="connsiteY6" fmla="*/ 122340 h 202448"/>
                <a:gd name="connsiteX0" fmla="*/ 0 w 255179"/>
                <a:gd name="connsiteY0" fmla="*/ 58840 h 202448"/>
                <a:gd name="connsiteX1" fmla="*/ 78316 w 255179"/>
                <a:gd name="connsiteY1" fmla="*/ 1690 h 202448"/>
                <a:gd name="connsiteX2" fmla="*/ 198966 w 255179"/>
                <a:gd name="connsiteY2" fmla="*/ 20740 h 202448"/>
                <a:gd name="connsiteX3" fmla="*/ 251883 w 255179"/>
                <a:gd name="connsiteY3" fmla="*/ 77890 h 202448"/>
                <a:gd name="connsiteX4" fmla="*/ 239182 w 255179"/>
                <a:gd name="connsiteY4" fmla="*/ 179490 h 202448"/>
                <a:gd name="connsiteX5" fmla="*/ 154516 w 255179"/>
                <a:gd name="connsiteY5" fmla="*/ 198540 h 202448"/>
                <a:gd name="connsiteX6" fmla="*/ 110066 w 255179"/>
                <a:gd name="connsiteY6" fmla="*/ 122340 h 202448"/>
                <a:gd name="connsiteX0" fmla="*/ 0 w 255026"/>
                <a:gd name="connsiteY0" fmla="*/ 65526 h 209134"/>
                <a:gd name="connsiteX1" fmla="*/ 78316 w 255026"/>
                <a:gd name="connsiteY1" fmla="*/ 8376 h 209134"/>
                <a:gd name="connsiteX2" fmla="*/ 236770 w 255026"/>
                <a:gd name="connsiteY2" fmla="*/ 8376 h 209134"/>
                <a:gd name="connsiteX3" fmla="*/ 251883 w 255026"/>
                <a:gd name="connsiteY3" fmla="*/ 84576 h 209134"/>
                <a:gd name="connsiteX4" fmla="*/ 239182 w 255026"/>
                <a:gd name="connsiteY4" fmla="*/ 186176 h 209134"/>
                <a:gd name="connsiteX5" fmla="*/ 154516 w 255026"/>
                <a:gd name="connsiteY5" fmla="*/ 205226 h 209134"/>
                <a:gd name="connsiteX6" fmla="*/ 110066 w 255026"/>
                <a:gd name="connsiteY6" fmla="*/ 129026 h 209134"/>
                <a:gd name="connsiteX0" fmla="*/ 0 w 272872"/>
                <a:gd name="connsiteY0" fmla="*/ 73624 h 217232"/>
                <a:gd name="connsiteX1" fmla="*/ 78316 w 272872"/>
                <a:gd name="connsiteY1" fmla="*/ 16474 h 217232"/>
                <a:gd name="connsiteX2" fmla="*/ 236770 w 272872"/>
                <a:gd name="connsiteY2" fmla="*/ 16474 h 217232"/>
                <a:gd name="connsiteX3" fmla="*/ 251883 w 272872"/>
                <a:gd name="connsiteY3" fmla="*/ 92674 h 217232"/>
                <a:gd name="connsiteX4" fmla="*/ 239182 w 272872"/>
                <a:gd name="connsiteY4" fmla="*/ 194274 h 217232"/>
                <a:gd name="connsiteX5" fmla="*/ 154516 w 272872"/>
                <a:gd name="connsiteY5" fmla="*/ 213324 h 217232"/>
                <a:gd name="connsiteX6" fmla="*/ 110066 w 272872"/>
                <a:gd name="connsiteY6" fmla="*/ 137124 h 217232"/>
                <a:gd name="connsiteX0" fmla="*/ 0 w 257278"/>
                <a:gd name="connsiteY0" fmla="*/ 93918 h 237526"/>
                <a:gd name="connsiteX1" fmla="*/ 78316 w 257278"/>
                <a:gd name="connsiteY1" fmla="*/ 36768 h 237526"/>
                <a:gd name="connsiteX2" fmla="*/ 170613 w 257278"/>
                <a:gd name="connsiteY2" fmla="*/ 11368 h 237526"/>
                <a:gd name="connsiteX3" fmla="*/ 251883 w 257278"/>
                <a:gd name="connsiteY3" fmla="*/ 112968 h 237526"/>
                <a:gd name="connsiteX4" fmla="*/ 239182 w 257278"/>
                <a:gd name="connsiteY4" fmla="*/ 214568 h 237526"/>
                <a:gd name="connsiteX5" fmla="*/ 154516 w 257278"/>
                <a:gd name="connsiteY5" fmla="*/ 233618 h 237526"/>
                <a:gd name="connsiteX6" fmla="*/ 110066 w 257278"/>
                <a:gd name="connsiteY6" fmla="*/ 157418 h 237526"/>
                <a:gd name="connsiteX0" fmla="*/ 0 w 257278"/>
                <a:gd name="connsiteY0" fmla="*/ 83865 h 227473"/>
                <a:gd name="connsiteX1" fmla="*/ 78316 w 257278"/>
                <a:gd name="connsiteY1" fmla="*/ 26715 h 227473"/>
                <a:gd name="connsiteX2" fmla="*/ 170613 w 257278"/>
                <a:gd name="connsiteY2" fmla="*/ 1315 h 227473"/>
                <a:gd name="connsiteX3" fmla="*/ 251883 w 257278"/>
                <a:gd name="connsiteY3" fmla="*/ 102915 h 227473"/>
                <a:gd name="connsiteX4" fmla="*/ 239182 w 257278"/>
                <a:gd name="connsiteY4" fmla="*/ 204515 h 227473"/>
                <a:gd name="connsiteX5" fmla="*/ 154516 w 257278"/>
                <a:gd name="connsiteY5" fmla="*/ 223565 h 227473"/>
                <a:gd name="connsiteX6" fmla="*/ 110066 w 257278"/>
                <a:gd name="connsiteY6" fmla="*/ 147365 h 227473"/>
                <a:gd name="connsiteX0" fmla="*/ 0 w 296296"/>
                <a:gd name="connsiteY0" fmla="*/ 83865 h 228744"/>
                <a:gd name="connsiteX1" fmla="*/ 78316 w 296296"/>
                <a:gd name="connsiteY1" fmla="*/ 26715 h 228744"/>
                <a:gd name="connsiteX2" fmla="*/ 170613 w 296296"/>
                <a:gd name="connsiteY2" fmla="*/ 1315 h 228744"/>
                <a:gd name="connsiteX3" fmla="*/ 294413 w 296296"/>
                <a:gd name="connsiteY3" fmla="*/ 64815 h 228744"/>
                <a:gd name="connsiteX4" fmla="*/ 239182 w 296296"/>
                <a:gd name="connsiteY4" fmla="*/ 204515 h 228744"/>
                <a:gd name="connsiteX5" fmla="*/ 154516 w 296296"/>
                <a:gd name="connsiteY5" fmla="*/ 223565 h 228744"/>
                <a:gd name="connsiteX6" fmla="*/ 110066 w 296296"/>
                <a:gd name="connsiteY6" fmla="*/ 147365 h 228744"/>
                <a:gd name="connsiteX0" fmla="*/ 0 w 294474"/>
                <a:gd name="connsiteY0" fmla="*/ 83865 h 228744"/>
                <a:gd name="connsiteX1" fmla="*/ 78316 w 294474"/>
                <a:gd name="connsiteY1" fmla="*/ 26715 h 228744"/>
                <a:gd name="connsiteX2" fmla="*/ 170613 w 294474"/>
                <a:gd name="connsiteY2" fmla="*/ 1315 h 228744"/>
                <a:gd name="connsiteX3" fmla="*/ 294413 w 294474"/>
                <a:gd name="connsiteY3" fmla="*/ 64815 h 228744"/>
                <a:gd name="connsiteX4" fmla="*/ 239182 w 294474"/>
                <a:gd name="connsiteY4" fmla="*/ 204515 h 228744"/>
                <a:gd name="connsiteX5" fmla="*/ 154516 w 294474"/>
                <a:gd name="connsiteY5" fmla="*/ 223565 h 228744"/>
                <a:gd name="connsiteX6" fmla="*/ 110066 w 294474"/>
                <a:gd name="connsiteY6" fmla="*/ 147365 h 228744"/>
                <a:gd name="connsiteX0" fmla="*/ 0 w 318091"/>
                <a:gd name="connsiteY0" fmla="*/ 87340 h 230463"/>
                <a:gd name="connsiteX1" fmla="*/ 78316 w 318091"/>
                <a:gd name="connsiteY1" fmla="*/ 30190 h 230463"/>
                <a:gd name="connsiteX2" fmla="*/ 170613 w 318091"/>
                <a:gd name="connsiteY2" fmla="*/ 4790 h 230463"/>
                <a:gd name="connsiteX3" fmla="*/ 318041 w 318091"/>
                <a:gd name="connsiteY3" fmla="*/ 125440 h 230463"/>
                <a:gd name="connsiteX4" fmla="*/ 239182 w 318091"/>
                <a:gd name="connsiteY4" fmla="*/ 207990 h 230463"/>
                <a:gd name="connsiteX5" fmla="*/ 154516 w 318091"/>
                <a:gd name="connsiteY5" fmla="*/ 227040 h 230463"/>
                <a:gd name="connsiteX6" fmla="*/ 110066 w 318091"/>
                <a:gd name="connsiteY6" fmla="*/ 150840 h 230463"/>
                <a:gd name="connsiteX0" fmla="*/ 0 w 320497"/>
                <a:gd name="connsiteY0" fmla="*/ 87340 h 230463"/>
                <a:gd name="connsiteX1" fmla="*/ 78316 w 320497"/>
                <a:gd name="connsiteY1" fmla="*/ 30190 h 230463"/>
                <a:gd name="connsiteX2" fmla="*/ 170613 w 320497"/>
                <a:gd name="connsiteY2" fmla="*/ 4790 h 230463"/>
                <a:gd name="connsiteX3" fmla="*/ 318041 w 320497"/>
                <a:gd name="connsiteY3" fmla="*/ 125440 h 230463"/>
                <a:gd name="connsiteX4" fmla="*/ 239182 w 320497"/>
                <a:gd name="connsiteY4" fmla="*/ 207990 h 230463"/>
                <a:gd name="connsiteX5" fmla="*/ 154516 w 320497"/>
                <a:gd name="connsiteY5" fmla="*/ 227040 h 230463"/>
                <a:gd name="connsiteX6" fmla="*/ 110066 w 320497"/>
                <a:gd name="connsiteY6" fmla="*/ 150840 h 230463"/>
                <a:gd name="connsiteX0" fmla="*/ 0 w 318204"/>
                <a:gd name="connsiteY0" fmla="*/ 93134 h 236257"/>
                <a:gd name="connsiteX1" fmla="*/ 78316 w 318204"/>
                <a:gd name="connsiteY1" fmla="*/ 35984 h 236257"/>
                <a:gd name="connsiteX2" fmla="*/ 217868 w 318204"/>
                <a:gd name="connsiteY2" fmla="*/ 4234 h 236257"/>
                <a:gd name="connsiteX3" fmla="*/ 318041 w 318204"/>
                <a:gd name="connsiteY3" fmla="*/ 131234 h 236257"/>
                <a:gd name="connsiteX4" fmla="*/ 239182 w 318204"/>
                <a:gd name="connsiteY4" fmla="*/ 213784 h 236257"/>
                <a:gd name="connsiteX5" fmla="*/ 154516 w 318204"/>
                <a:gd name="connsiteY5" fmla="*/ 232834 h 236257"/>
                <a:gd name="connsiteX6" fmla="*/ 110066 w 318204"/>
                <a:gd name="connsiteY6" fmla="*/ 156634 h 236257"/>
                <a:gd name="connsiteX0" fmla="*/ 0 w 322845"/>
                <a:gd name="connsiteY0" fmla="*/ 93134 h 263818"/>
                <a:gd name="connsiteX1" fmla="*/ 78316 w 322845"/>
                <a:gd name="connsiteY1" fmla="*/ 35984 h 263818"/>
                <a:gd name="connsiteX2" fmla="*/ 217868 w 322845"/>
                <a:gd name="connsiteY2" fmla="*/ 4234 h 263818"/>
                <a:gd name="connsiteX3" fmla="*/ 318041 w 322845"/>
                <a:gd name="connsiteY3" fmla="*/ 131234 h 263818"/>
                <a:gd name="connsiteX4" fmla="*/ 291163 w 322845"/>
                <a:gd name="connsiteY4" fmla="*/ 258234 h 263818"/>
                <a:gd name="connsiteX5" fmla="*/ 154516 w 322845"/>
                <a:gd name="connsiteY5" fmla="*/ 232834 h 263818"/>
                <a:gd name="connsiteX6" fmla="*/ 110066 w 322845"/>
                <a:gd name="connsiteY6" fmla="*/ 156634 h 263818"/>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10066 w 321962"/>
                <a:gd name="connsiteY7" fmla="*/ 156634 h 279642"/>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95125 w 321962"/>
                <a:gd name="connsiteY7" fmla="*/ 175684 h 279642"/>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52595 w 321962"/>
                <a:gd name="connsiteY7" fmla="*/ 182034 h 279642"/>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54516 w 321138"/>
                <a:gd name="connsiteY6" fmla="*/ 232834 h 297045"/>
                <a:gd name="connsiteX7" fmla="*/ 152595 w 321138"/>
                <a:gd name="connsiteY7" fmla="*/ 182034 h 297045"/>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78144 w 321138"/>
                <a:gd name="connsiteY6" fmla="*/ 239184 h 297045"/>
                <a:gd name="connsiteX7" fmla="*/ 152595 w 321138"/>
                <a:gd name="connsiteY7" fmla="*/ 182034 h 297045"/>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78144 w 321138"/>
                <a:gd name="connsiteY6" fmla="*/ 239184 h 297045"/>
                <a:gd name="connsiteX7" fmla="*/ 180948 w 321138"/>
                <a:gd name="connsiteY7" fmla="*/ 169334 h 297045"/>
                <a:gd name="connsiteX0" fmla="*/ 0 w 321138"/>
                <a:gd name="connsiteY0" fmla="*/ 92255 h 296166"/>
                <a:gd name="connsiteX1" fmla="*/ 78316 w 321138"/>
                <a:gd name="connsiteY1" fmla="*/ 35105 h 296166"/>
                <a:gd name="connsiteX2" fmla="*/ 217868 w 321138"/>
                <a:gd name="connsiteY2" fmla="*/ 3355 h 296166"/>
                <a:gd name="connsiteX3" fmla="*/ 318041 w 321138"/>
                <a:gd name="connsiteY3" fmla="*/ 130355 h 296166"/>
                <a:gd name="connsiteX4" fmla="*/ 291163 w 321138"/>
                <a:gd name="connsiteY4" fmla="*/ 257355 h 296166"/>
                <a:gd name="connsiteX5" fmla="*/ 245728 w 321138"/>
                <a:gd name="connsiteY5" fmla="*/ 295452 h 296166"/>
                <a:gd name="connsiteX6" fmla="*/ 178144 w 321138"/>
                <a:gd name="connsiteY6" fmla="*/ 238305 h 296166"/>
                <a:gd name="connsiteX7" fmla="*/ 180948 w 321138"/>
                <a:gd name="connsiteY7" fmla="*/ 168455 h 296166"/>
                <a:gd name="connsiteX0" fmla="*/ 0 w 321138"/>
                <a:gd name="connsiteY0" fmla="*/ 95474 h 299385"/>
                <a:gd name="connsiteX1" fmla="*/ 78316 w 321138"/>
                <a:gd name="connsiteY1" fmla="*/ 38324 h 299385"/>
                <a:gd name="connsiteX2" fmla="*/ 217868 w 321138"/>
                <a:gd name="connsiteY2" fmla="*/ 6574 h 299385"/>
                <a:gd name="connsiteX3" fmla="*/ 318041 w 321138"/>
                <a:gd name="connsiteY3" fmla="*/ 133574 h 299385"/>
                <a:gd name="connsiteX4" fmla="*/ 291163 w 321138"/>
                <a:gd name="connsiteY4" fmla="*/ 260574 h 299385"/>
                <a:gd name="connsiteX5" fmla="*/ 245728 w 321138"/>
                <a:gd name="connsiteY5" fmla="*/ 298671 h 299385"/>
                <a:gd name="connsiteX6" fmla="*/ 178144 w 321138"/>
                <a:gd name="connsiteY6" fmla="*/ 241524 h 299385"/>
                <a:gd name="connsiteX7" fmla="*/ 180948 w 321138"/>
                <a:gd name="connsiteY7" fmla="*/ 171674 h 299385"/>
                <a:gd name="connsiteX0" fmla="*/ 0 w 321138"/>
                <a:gd name="connsiteY0" fmla="*/ 93135 h 297046"/>
                <a:gd name="connsiteX1" fmla="*/ 78316 w 321138"/>
                <a:gd name="connsiteY1" fmla="*/ 35985 h 297046"/>
                <a:gd name="connsiteX2" fmla="*/ 217868 w 321138"/>
                <a:gd name="connsiteY2" fmla="*/ 4235 h 297046"/>
                <a:gd name="connsiteX3" fmla="*/ 318041 w 321138"/>
                <a:gd name="connsiteY3" fmla="*/ 131235 h 297046"/>
                <a:gd name="connsiteX4" fmla="*/ 291163 w 321138"/>
                <a:gd name="connsiteY4" fmla="*/ 258235 h 297046"/>
                <a:gd name="connsiteX5" fmla="*/ 245728 w 321138"/>
                <a:gd name="connsiteY5" fmla="*/ 296332 h 297046"/>
                <a:gd name="connsiteX6" fmla="*/ 178144 w 321138"/>
                <a:gd name="connsiteY6" fmla="*/ 239185 h 297046"/>
                <a:gd name="connsiteX7" fmla="*/ 180948 w 321138"/>
                <a:gd name="connsiteY7" fmla="*/ 169335 h 297046"/>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78144 w 321138"/>
                <a:gd name="connsiteY6" fmla="*/ 24568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87595 w 321138"/>
                <a:gd name="connsiteY6" fmla="*/ 27743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68693 w 321138"/>
                <a:gd name="connsiteY6" fmla="*/ 27743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68693 w 321138"/>
                <a:gd name="connsiteY6" fmla="*/ 277437 h 303548"/>
                <a:gd name="connsiteX7" fmla="*/ 204576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45065 w 321138"/>
                <a:gd name="connsiteY6" fmla="*/ 239337 h 303548"/>
                <a:gd name="connsiteX7" fmla="*/ 204576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45065 w 321138"/>
                <a:gd name="connsiteY6" fmla="*/ 239337 h 303548"/>
                <a:gd name="connsiteX7" fmla="*/ 157320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73418 w 321138"/>
                <a:gd name="connsiteY6" fmla="*/ 277437 h 303548"/>
                <a:gd name="connsiteX7" fmla="*/ 157320 w 321138"/>
                <a:gd name="connsiteY7" fmla="*/ 169487 h 303548"/>
                <a:gd name="connsiteX0" fmla="*/ 0 w 316783"/>
                <a:gd name="connsiteY0" fmla="*/ 95067 h 299586"/>
                <a:gd name="connsiteX1" fmla="*/ 78316 w 316783"/>
                <a:gd name="connsiteY1" fmla="*/ 12517 h 299586"/>
                <a:gd name="connsiteX2" fmla="*/ 217868 w 316783"/>
                <a:gd name="connsiteY2" fmla="*/ 6167 h 299586"/>
                <a:gd name="connsiteX3" fmla="*/ 313315 w 316783"/>
                <a:gd name="connsiteY3" fmla="*/ 69667 h 299586"/>
                <a:gd name="connsiteX4" fmla="*/ 291163 w 316783"/>
                <a:gd name="connsiteY4" fmla="*/ 260167 h 299586"/>
                <a:gd name="connsiteX5" fmla="*/ 245728 w 316783"/>
                <a:gd name="connsiteY5" fmla="*/ 298264 h 299586"/>
                <a:gd name="connsiteX6" fmla="*/ 173418 w 316783"/>
                <a:gd name="connsiteY6" fmla="*/ 272867 h 299586"/>
                <a:gd name="connsiteX7" fmla="*/ 157320 w 316783"/>
                <a:gd name="connsiteY7" fmla="*/ 164917 h 299586"/>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2255"/>
                <a:gd name="connsiteY0" fmla="*/ 97333 h 301474"/>
                <a:gd name="connsiteX1" fmla="*/ 78316 w 332255"/>
                <a:gd name="connsiteY1" fmla="*/ 14783 h 301474"/>
                <a:gd name="connsiteX2" fmla="*/ 217868 w 332255"/>
                <a:gd name="connsiteY2" fmla="*/ 8433 h 301474"/>
                <a:gd name="connsiteX3" fmla="*/ 332217 w 332255"/>
                <a:gd name="connsiteY3" fmla="*/ 103683 h 301474"/>
                <a:gd name="connsiteX4" fmla="*/ 291163 w 332255"/>
                <a:gd name="connsiteY4" fmla="*/ 262433 h 301474"/>
                <a:gd name="connsiteX5" fmla="*/ 245728 w 332255"/>
                <a:gd name="connsiteY5" fmla="*/ 300530 h 301474"/>
                <a:gd name="connsiteX6" fmla="*/ 173418 w 332255"/>
                <a:gd name="connsiteY6" fmla="*/ 275133 h 301474"/>
                <a:gd name="connsiteX7" fmla="*/ 157320 w 332255"/>
                <a:gd name="connsiteY7" fmla="*/ 167183 h 301474"/>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2255"/>
                <a:gd name="connsiteY0" fmla="*/ 97333 h 301474"/>
                <a:gd name="connsiteX1" fmla="*/ 78316 w 332255"/>
                <a:gd name="connsiteY1" fmla="*/ 14783 h 301474"/>
                <a:gd name="connsiteX2" fmla="*/ 217868 w 332255"/>
                <a:gd name="connsiteY2" fmla="*/ 8433 h 301474"/>
                <a:gd name="connsiteX3" fmla="*/ 332217 w 332255"/>
                <a:gd name="connsiteY3" fmla="*/ 103683 h 301474"/>
                <a:gd name="connsiteX4" fmla="*/ 291163 w 332255"/>
                <a:gd name="connsiteY4" fmla="*/ 262433 h 301474"/>
                <a:gd name="connsiteX5" fmla="*/ 245728 w 332255"/>
                <a:gd name="connsiteY5" fmla="*/ 300530 h 301474"/>
                <a:gd name="connsiteX6" fmla="*/ 173418 w 332255"/>
                <a:gd name="connsiteY6" fmla="*/ 275133 h 301474"/>
                <a:gd name="connsiteX7" fmla="*/ 157320 w 332255"/>
                <a:gd name="connsiteY7" fmla="*/ 167183 h 301474"/>
                <a:gd name="connsiteX0" fmla="*/ 0 w 341289"/>
                <a:gd name="connsiteY0" fmla="*/ 97333 h 301474"/>
                <a:gd name="connsiteX1" fmla="*/ 78316 w 341289"/>
                <a:gd name="connsiteY1" fmla="*/ 14783 h 301474"/>
                <a:gd name="connsiteX2" fmla="*/ 217868 w 341289"/>
                <a:gd name="connsiteY2" fmla="*/ 8433 h 301474"/>
                <a:gd name="connsiteX3" fmla="*/ 332217 w 341289"/>
                <a:gd name="connsiteY3" fmla="*/ 103683 h 301474"/>
                <a:gd name="connsiteX4" fmla="*/ 291163 w 341289"/>
                <a:gd name="connsiteY4" fmla="*/ 262433 h 301474"/>
                <a:gd name="connsiteX5" fmla="*/ 245728 w 341289"/>
                <a:gd name="connsiteY5" fmla="*/ 300530 h 301474"/>
                <a:gd name="connsiteX6" fmla="*/ 173418 w 341289"/>
                <a:gd name="connsiteY6" fmla="*/ 275133 h 301474"/>
                <a:gd name="connsiteX7" fmla="*/ 157320 w 341289"/>
                <a:gd name="connsiteY7" fmla="*/ 167183 h 301474"/>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0040"/>
                <a:gd name="connsiteY0" fmla="*/ 98713 h 302703"/>
                <a:gd name="connsiteX1" fmla="*/ 78316 w 330040"/>
                <a:gd name="connsiteY1" fmla="*/ 16163 h 302703"/>
                <a:gd name="connsiteX2" fmla="*/ 217868 w 330040"/>
                <a:gd name="connsiteY2" fmla="*/ 9813 h 302703"/>
                <a:gd name="connsiteX3" fmla="*/ 327491 w 330040"/>
                <a:gd name="connsiteY3" fmla="*/ 124113 h 302703"/>
                <a:gd name="connsiteX4" fmla="*/ 291163 w 330040"/>
                <a:gd name="connsiteY4" fmla="*/ 263813 h 302703"/>
                <a:gd name="connsiteX5" fmla="*/ 245728 w 330040"/>
                <a:gd name="connsiteY5" fmla="*/ 301910 h 302703"/>
                <a:gd name="connsiteX6" fmla="*/ 173418 w 330040"/>
                <a:gd name="connsiteY6" fmla="*/ 276513 h 302703"/>
                <a:gd name="connsiteX7" fmla="*/ 157320 w 330040"/>
                <a:gd name="connsiteY7" fmla="*/ 168563 h 302703"/>
                <a:gd name="connsiteX0" fmla="*/ 0 w 329958"/>
                <a:gd name="connsiteY0" fmla="*/ 98713 h 285777"/>
                <a:gd name="connsiteX1" fmla="*/ 78316 w 329958"/>
                <a:gd name="connsiteY1" fmla="*/ 16163 h 285777"/>
                <a:gd name="connsiteX2" fmla="*/ 217868 w 329958"/>
                <a:gd name="connsiteY2" fmla="*/ 9813 h 285777"/>
                <a:gd name="connsiteX3" fmla="*/ 327491 w 329958"/>
                <a:gd name="connsiteY3" fmla="*/ 124113 h 285777"/>
                <a:gd name="connsiteX4" fmla="*/ 291163 w 329958"/>
                <a:gd name="connsiteY4" fmla="*/ 263813 h 285777"/>
                <a:gd name="connsiteX5" fmla="*/ 255179 w 329958"/>
                <a:gd name="connsiteY5" fmla="*/ 282860 h 285777"/>
                <a:gd name="connsiteX6" fmla="*/ 173418 w 329958"/>
                <a:gd name="connsiteY6" fmla="*/ 276513 h 285777"/>
                <a:gd name="connsiteX7" fmla="*/ 157320 w 329958"/>
                <a:gd name="connsiteY7" fmla="*/ 168563 h 285777"/>
                <a:gd name="connsiteX0" fmla="*/ 0 w 329958"/>
                <a:gd name="connsiteY0" fmla="*/ 98713 h 315107"/>
                <a:gd name="connsiteX1" fmla="*/ 78316 w 329958"/>
                <a:gd name="connsiteY1" fmla="*/ 16163 h 315107"/>
                <a:gd name="connsiteX2" fmla="*/ 217868 w 329958"/>
                <a:gd name="connsiteY2" fmla="*/ 9813 h 315107"/>
                <a:gd name="connsiteX3" fmla="*/ 327491 w 329958"/>
                <a:gd name="connsiteY3" fmla="*/ 124113 h 315107"/>
                <a:gd name="connsiteX4" fmla="*/ 291163 w 329958"/>
                <a:gd name="connsiteY4" fmla="*/ 263813 h 315107"/>
                <a:gd name="connsiteX5" fmla="*/ 255179 w 329958"/>
                <a:gd name="connsiteY5" fmla="*/ 314610 h 315107"/>
                <a:gd name="connsiteX6" fmla="*/ 173418 w 329958"/>
                <a:gd name="connsiteY6" fmla="*/ 276513 h 315107"/>
                <a:gd name="connsiteX7" fmla="*/ 157320 w 329958"/>
                <a:gd name="connsiteY7" fmla="*/ 168563 h 315107"/>
                <a:gd name="connsiteX0" fmla="*/ 0 w 334151"/>
                <a:gd name="connsiteY0" fmla="*/ 98713 h 314950"/>
                <a:gd name="connsiteX1" fmla="*/ 78316 w 334151"/>
                <a:gd name="connsiteY1" fmla="*/ 16163 h 314950"/>
                <a:gd name="connsiteX2" fmla="*/ 217868 w 334151"/>
                <a:gd name="connsiteY2" fmla="*/ 9813 h 314950"/>
                <a:gd name="connsiteX3" fmla="*/ 327491 w 334151"/>
                <a:gd name="connsiteY3" fmla="*/ 124113 h 314950"/>
                <a:gd name="connsiteX4" fmla="*/ 314791 w 334151"/>
                <a:gd name="connsiteY4" fmla="*/ 251113 h 314950"/>
                <a:gd name="connsiteX5" fmla="*/ 255179 w 334151"/>
                <a:gd name="connsiteY5" fmla="*/ 314610 h 314950"/>
                <a:gd name="connsiteX6" fmla="*/ 173418 w 334151"/>
                <a:gd name="connsiteY6" fmla="*/ 276513 h 314950"/>
                <a:gd name="connsiteX7" fmla="*/ 157320 w 334151"/>
                <a:gd name="connsiteY7" fmla="*/ 168563 h 314950"/>
                <a:gd name="connsiteX0" fmla="*/ 0 w 423936"/>
                <a:gd name="connsiteY0" fmla="*/ 118680 h 315867"/>
                <a:gd name="connsiteX1" fmla="*/ 168101 w 423936"/>
                <a:gd name="connsiteY1" fmla="*/ 17080 h 315867"/>
                <a:gd name="connsiteX2" fmla="*/ 307653 w 423936"/>
                <a:gd name="connsiteY2" fmla="*/ 10730 h 315867"/>
                <a:gd name="connsiteX3" fmla="*/ 417276 w 423936"/>
                <a:gd name="connsiteY3" fmla="*/ 125030 h 315867"/>
                <a:gd name="connsiteX4" fmla="*/ 404576 w 423936"/>
                <a:gd name="connsiteY4" fmla="*/ 252030 h 315867"/>
                <a:gd name="connsiteX5" fmla="*/ 344964 w 423936"/>
                <a:gd name="connsiteY5" fmla="*/ 315527 h 315867"/>
                <a:gd name="connsiteX6" fmla="*/ 263203 w 423936"/>
                <a:gd name="connsiteY6" fmla="*/ 277430 h 315867"/>
                <a:gd name="connsiteX7" fmla="*/ 247105 w 423936"/>
                <a:gd name="connsiteY7" fmla="*/ 169480 h 315867"/>
                <a:gd name="connsiteX0" fmla="*/ 0 w 423936"/>
                <a:gd name="connsiteY0" fmla="*/ 121843 h 319030"/>
                <a:gd name="connsiteX1" fmla="*/ 120846 w 423936"/>
                <a:gd name="connsiteY1" fmla="*/ 13893 h 319030"/>
                <a:gd name="connsiteX2" fmla="*/ 307653 w 423936"/>
                <a:gd name="connsiteY2" fmla="*/ 13893 h 319030"/>
                <a:gd name="connsiteX3" fmla="*/ 417276 w 423936"/>
                <a:gd name="connsiteY3" fmla="*/ 128193 h 319030"/>
                <a:gd name="connsiteX4" fmla="*/ 404576 w 423936"/>
                <a:gd name="connsiteY4" fmla="*/ 255193 h 319030"/>
                <a:gd name="connsiteX5" fmla="*/ 344964 w 423936"/>
                <a:gd name="connsiteY5" fmla="*/ 318690 h 319030"/>
                <a:gd name="connsiteX6" fmla="*/ 263203 w 423936"/>
                <a:gd name="connsiteY6" fmla="*/ 280593 h 319030"/>
                <a:gd name="connsiteX7" fmla="*/ 247105 w 423936"/>
                <a:gd name="connsiteY7" fmla="*/ 172643 h 31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936" h="319030">
                  <a:moveTo>
                    <a:pt x="0" y="121843"/>
                  </a:moveTo>
                  <a:cubicBezTo>
                    <a:pt x="12699" y="79510"/>
                    <a:pt x="69571" y="31885"/>
                    <a:pt x="120846" y="13893"/>
                  </a:cubicBezTo>
                  <a:cubicBezTo>
                    <a:pt x="172121" y="-4099"/>
                    <a:pt x="258248" y="-5157"/>
                    <a:pt x="307653" y="13893"/>
                  </a:cubicBezTo>
                  <a:cubicBezTo>
                    <a:pt x="357058" y="32943"/>
                    <a:pt x="401122" y="87976"/>
                    <a:pt x="417276" y="128193"/>
                  </a:cubicBezTo>
                  <a:cubicBezTo>
                    <a:pt x="433430" y="168410"/>
                    <a:pt x="416628" y="223444"/>
                    <a:pt x="404576" y="255193"/>
                  </a:cubicBezTo>
                  <a:cubicBezTo>
                    <a:pt x="392524" y="286943"/>
                    <a:pt x="367739" y="322923"/>
                    <a:pt x="344964" y="318690"/>
                  </a:cubicBezTo>
                  <a:cubicBezTo>
                    <a:pt x="322190" y="314457"/>
                    <a:pt x="279513" y="304934"/>
                    <a:pt x="263203" y="280593"/>
                  </a:cubicBezTo>
                  <a:cubicBezTo>
                    <a:pt x="246893" y="256252"/>
                    <a:pt x="247105" y="172643"/>
                    <a:pt x="247105" y="172643"/>
                  </a:cubicBezTo>
                </a:path>
              </a:pathLst>
            </a:custGeom>
            <a:ln w="28575" cmpd="sng">
              <a:solidFill>
                <a:srgbClr val="0000FF"/>
              </a:solidFill>
              <a:headEnd type="none"/>
              <a:tailEnd type="none" w="lg"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solidFill>
                  <a:srgbClr val="000000"/>
                </a:solidFill>
                <a:cs typeface="Arial"/>
              </a:endParaRPr>
            </a:p>
          </p:txBody>
        </p:sp>
        <p:sp>
          <p:nvSpPr>
            <p:cNvPr id="39" name="Freeform 38"/>
            <p:cNvSpPr/>
            <p:nvPr/>
          </p:nvSpPr>
          <p:spPr>
            <a:xfrm>
              <a:off x="3937769" y="4198940"/>
              <a:ext cx="310988" cy="290040"/>
            </a:xfrm>
            <a:custGeom>
              <a:avLst/>
              <a:gdLst>
                <a:gd name="connsiteX0" fmla="*/ 0 w 248565"/>
                <a:gd name="connsiteY0" fmla="*/ 58839 h 200172"/>
                <a:gd name="connsiteX1" fmla="*/ 95250 w 248565"/>
                <a:gd name="connsiteY1" fmla="*/ 1689 h 200172"/>
                <a:gd name="connsiteX2" fmla="*/ 215900 w 248565"/>
                <a:gd name="connsiteY2" fmla="*/ 20739 h 200172"/>
                <a:gd name="connsiteX3" fmla="*/ 247650 w 248565"/>
                <a:gd name="connsiteY3" fmla="*/ 77889 h 200172"/>
                <a:gd name="connsiteX4" fmla="*/ 234950 w 248565"/>
                <a:gd name="connsiteY4" fmla="*/ 166789 h 200172"/>
                <a:gd name="connsiteX5" fmla="*/ 184150 w 248565"/>
                <a:gd name="connsiteY5" fmla="*/ 198539 h 200172"/>
                <a:gd name="connsiteX6" fmla="*/ 127000 w 248565"/>
                <a:gd name="connsiteY6" fmla="*/ 122339 h 200172"/>
                <a:gd name="connsiteX0" fmla="*/ 0 w 249112"/>
                <a:gd name="connsiteY0" fmla="*/ 58839 h 216528"/>
                <a:gd name="connsiteX1" fmla="*/ 95250 w 249112"/>
                <a:gd name="connsiteY1" fmla="*/ 1689 h 216528"/>
                <a:gd name="connsiteX2" fmla="*/ 215900 w 249112"/>
                <a:gd name="connsiteY2" fmla="*/ 20739 h 216528"/>
                <a:gd name="connsiteX3" fmla="*/ 247650 w 249112"/>
                <a:gd name="connsiteY3" fmla="*/ 77889 h 216528"/>
                <a:gd name="connsiteX4" fmla="*/ 234950 w 249112"/>
                <a:gd name="connsiteY4" fmla="*/ 166789 h 216528"/>
                <a:gd name="connsiteX5" fmla="*/ 158750 w 249112"/>
                <a:gd name="connsiteY5" fmla="*/ 215472 h 216528"/>
                <a:gd name="connsiteX6" fmla="*/ 127000 w 249112"/>
                <a:gd name="connsiteY6" fmla="*/ 122339 h 216528"/>
                <a:gd name="connsiteX0" fmla="*/ 0 w 249112"/>
                <a:gd name="connsiteY0" fmla="*/ 58839 h 217665"/>
                <a:gd name="connsiteX1" fmla="*/ 95250 w 249112"/>
                <a:gd name="connsiteY1" fmla="*/ 1689 h 217665"/>
                <a:gd name="connsiteX2" fmla="*/ 215900 w 249112"/>
                <a:gd name="connsiteY2" fmla="*/ 20739 h 217665"/>
                <a:gd name="connsiteX3" fmla="*/ 247650 w 249112"/>
                <a:gd name="connsiteY3" fmla="*/ 77889 h 217665"/>
                <a:gd name="connsiteX4" fmla="*/ 234950 w 249112"/>
                <a:gd name="connsiteY4" fmla="*/ 166789 h 217665"/>
                <a:gd name="connsiteX5" fmla="*/ 158750 w 249112"/>
                <a:gd name="connsiteY5" fmla="*/ 215472 h 217665"/>
                <a:gd name="connsiteX6" fmla="*/ 127000 w 249112"/>
                <a:gd name="connsiteY6" fmla="*/ 122339 h 217665"/>
                <a:gd name="connsiteX0" fmla="*/ 0 w 262092"/>
                <a:gd name="connsiteY0" fmla="*/ 58839 h 217708"/>
                <a:gd name="connsiteX1" fmla="*/ 95250 w 262092"/>
                <a:gd name="connsiteY1" fmla="*/ 1689 h 217708"/>
                <a:gd name="connsiteX2" fmla="*/ 215900 w 262092"/>
                <a:gd name="connsiteY2" fmla="*/ 20739 h 217708"/>
                <a:gd name="connsiteX3" fmla="*/ 247650 w 262092"/>
                <a:gd name="connsiteY3" fmla="*/ 77889 h 217708"/>
                <a:gd name="connsiteX4" fmla="*/ 256116 w 262092"/>
                <a:gd name="connsiteY4" fmla="*/ 179489 h 217708"/>
                <a:gd name="connsiteX5" fmla="*/ 158750 w 262092"/>
                <a:gd name="connsiteY5" fmla="*/ 215472 h 217708"/>
                <a:gd name="connsiteX6" fmla="*/ 127000 w 262092"/>
                <a:gd name="connsiteY6" fmla="*/ 122339 h 217708"/>
                <a:gd name="connsiteX0" fmla="*/ 0 w 262092"/>
                <a:gd name="connsiteY0" fmla="*/ 60677 h 219546"/>
                <a:gd name="connsiteX1" fmla="*/ 95250 w 262092"/>
                <a:gd name="connsiteY1" fmla="*/ 3527 h 219546"/>
                <a:gd name="connsiteX2" fmla="*/ 215900 w 262092"/>
                <a:gd name="connsiteY2" fmla="*/ 22577 h 219546"/>
                <a:gd name="connsiteX3" fmla="*/ 247650 w 262092"/>
                <a:gd name="connsiteY3" fmla="*/ 79727 h 219546"/>
                <a:gd name="connsiteX4" fmla="*/ 256116 w 262092"/>
                <a:gd name="connsiteY4" fmla="*/ 181327 h 219546"/>
                <a:gd name="connsiteX5" fmla="*/ 158750 w 262092"/>
                <a:gd name="connsiteY5" fmla="*/ 217310 h 219546"/>
                <a:gd name="connsiteX6" fmla="*/ 127000 w 262092"/>
                <a:gd name="connsiteY6" fmla="*/ 124177 h 219546"/>
                <a:gd name="connsiteX0" fmla="*/ 0 w 272594"/>
                <a:gd name="connsiteY0" fmla="*/ 58840 h 217709"/>
                <a:gd name="connsiteX1" fmla="*/ 95250 w 272594"/>
                <a:gd name="connsiteY1" fmla="*/ 1690 h 217709"/>
                <a:gd name="connsiteX2" fmla="*/ 215900 w 272594"/>
                <a:gd name="connsiteY2" fmla="*/ 20740 h 217709"/>
                <a:gd name="connsiteX3" fmla="*/ 268817 w 272594"/>
                <a:gd name="connsiteY3" fmla="*/ 77890 h 217709"/>
                <a:gd name="connsiteX4" fmla="*/ 256116 w 272594"/>
                <a:gd name="connsiteY4" fmla="*/ 179490 h 217709"/>
                <a:gd name="connsiteX5" fmla="*/ 158750 w 272594"/>
                <a:gd name="connsiteY5" fmla="*/ 215473 h 217709"/>
                <a:gd name="connsiteX6" fmla="*/ 127000 w 272594"/>
                <a:gd name="connsiteY6" fmla="*/ 122340 h 217709"/>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48167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80579"/>
                <a:gd name="connsiteY0" fmla="*/ 76850 h 203524"/>
                <a:gd name="connsiteX1" fmla="*/ 103716 w 280579"/>
                <a:gd name="connsiteY1" fmla="*/ 2766 h 203524"/>
                <a:gd name="connsiteX2" fmla="*/ 224366 w 280579"/>
                <a:gd name="connsiteY2" fmla="*/ 21816 h 203524"/>
                <a:gd name="connsiteX3" fmla="*/ 277283 w 280579"/>
                <a:gd name="connsiteY3" fmla="*/ 78966 h 203524"/>
                <a:gd name="connsiteX4" fmla="*/ 264582 w 280579"/>
                <a:gd name="connsiteY4" fmla="*/ 180566 h 203524"/>
                <a:gd name="connsiteX5" fmla="*/ 179916 w 280579"/>
                <a:gd name="connsiteY5" fmla="*/ 199616 h 203524"/>
                <a:gd name="connsiteX6" fmla="*/ 135466 w 280579"/>
                <a:gd name="connsiteY6" fmla="*/ 123416 h 203524"/>
                <a:gd name="connsiteX0" fmla="*/ 0 w 255179"/>
                <a:gd name="connsiteY0" fmla="*/ 58840 h 202448"/>
                <a:gd name="connsiteX1" fmla="*/ 78316 w 255179"/>
                <a:gd name="connsiteY1" fmla="*/ 1690 h 202448"/>
                <a:gd name="connsiteX2" fmla="*/ 198966 w 255179"/>
                <a:gd name="connsiteY2" fmla="*/ 20740 h 202448"/>
                <a:gd name="connsiteX3" fmla="*/ 251883 w 255179"/>
                <a:gd name="connsiteY3" fmla="*/ 77890 h 202448"/>
                <a:gd name="connsiteX4" fmla="*/ 239182 w 255179"/>
                <a:gd name="connsiteY4" fmla="*/ 179490 h 202448"/>
                <a:gd name="connsiteX5" fmla="*/ 154516 w 255179"/>
                <a:gd name="connsiteY5" fmla="*/ 198540 h 202448"/>
                <a:gd name="connsiteX6" fmla="*/ 110066 w 255179"/>
                <a:gd name="connsiteY6" fmla="*/ 122340 h 202448"/>
                <a:gd name="connsiteX0" fmla="*/ 0 w 255179"/>
                <a:gd name="connsiteY0" fmla="*/ 58840 h 202448"/>
                <a:gd name="connsiteX1" fmla="*/ 78316 w 255179"/>
                <a:gd name="connsiteY1" fmla="*/ 1690 h 202448"/>
                <a:gd name="connsiteX2" fmla="*/ 198966 w 255179"/>
                <a:gd name="connsiteY2" fmla="*/ 20740 h 202448"/>
                <a:gd name="connsiteX3" fmla="*/ 251883 w 255179"/>
                <a:gd name="connsiteY3" fmla="*/ 77890 h 202448"/>
                <a:gd name="connsiteX4" fmla="*/ 239182 w 255179"/>
                <a:gd name="connsiteY4" fmla="*/ 179490 h 202448"/>
                <a:gd name="connsiteX5" fmla="*/ 154516 w 255179"/>
                <a:gd name="connsiteY5" fmla="*/ 198540 h 202448"/>
                <a:gd name="connsiteX6" fmla="*/ 110066 w 255179"/>
                <a:gd name="connsiteY6" fmla="*/ 122340 h 202448"/>
                <a:gd name="connsiteX0" fmla="*/ 0 w 255026"/>
                <a:gd name="connsiteY0" fmla="*/ 65526 h 209134"/>
                <a:gd name="connsiteX1" fmla="*/ 78316 w 255026"/>
                <a:gd name="connsiteY1" fmla="*/ 8376 h 209134"/>
                <a:gd name="connsiteX2" fmla="*/ 236770 w 255026"/>
                <a:gd name="connsiteY2" fmla="*/ 8376 h 209134"/>
                <a:gd name="connsiteX3" fmla="*/ 251883 w 255026"/>
                <a:gd name="connsiteY3" fmla="*/ 84576 h 209134"/>
                <a:gd name="connsiteX4" fmla="*/ 239182 w 255026"/>
                <a:gd name="connsiteY4" fmla="*/ 186176 h 209134"/>
                <a:gd name="connsiteX5" fmla="*/ 154516 w 255026"/>
                <a:gd name="connsiteY5" fmla="*/ 205226 h 209134"/>
                <a:gd name="connsiteX6" fmla="*/ 110066 w 255026"/>
                <a:gd name="connsiteY6" fmla="*/ 129026 h 209134"/>
                <a:gd name="connsiteX0" fmla="*/ 0 w 272872"/>
                <a:gd name="connsiteY0" fmla="*/ 73624 h 217232"/>
                <a:gd name="connsiteX1" fmla="*/ 78316 w 272872"/>
                <a:gd name="connsiteY1" fmla="*/ 16474 h 217232"/>
                <a:gd name="connsiteX2" fmla="*/ 236770 w 272872"/>
                <a:gd name="connsiteY2" fmla="*/ 16474 h 217232"/>
                <a:gd name="connsiteX3" fmla="*/ 251883 w 272872"/>
                <a:gd name="connsiteY3" fmla="*/ 92674 h 217232"/>
                <a:gd name="connsiteX4" fmla="*/ 239182 w 272872"/>
                <a:gd name="connsiteY4" fmla="*/ 194274 h 217232"/>
                <a:gd name="connsiteX5" fmla="*/ 154516 w 272872"/>
                <a:gd name="connsiteY5" fmla="*/ 213324 h 217232"/>
                <a:gd name="connsiteX6" fmla="*/ 110066 w 272872"/>
                <a:gd name="connsiteY6" fmla="*/ 137124 h 217232"/>
                <a:gd name="connsiteX0" fmla="*/ 0 w 257278"/>
                <a:gd name="connsiteY0" fmla="*/ 93918 h 237526"/>
                <a:gd name="connsiteX1" fmla="*/ 78316 w 257278"/>
                <a:gd name="connsiteY1" fmla="*/ 36768 h 237526"/>
                <a:gd name="connsiteX2" fmla="*/ 170613 w 257278"/>
                <a:gd name="connsiteY2" fmla="*/ 11368 h 237526"/>
                <a:gd name="connsiteX3" fmla="*/ 251883 w 257278"/>
                <a:gd name="connsiteY3" fmla="*/ 112968 h 237526"/>
                <a:gd name="connsiteX4" fmla="*/ 239182 w 257278"/>
                <a:gd name="connsiteY4" fmla="*/ 214568 h 237526"/>
                <a:gd name="connsiteX5" fmla="*/ 154516 w 257278"/>
                <a:gd name="connsiteY5" fmla="*/ 233618 h 237526"/>
                <a:gd name="connsiteX6" fmla="*/ 110066 w 257278"/>
                <a:gd name="connsiteY6" fmla="*/ 157418 h 237526"/>
                <a:gd name="connsiteX0" fmla="*/ 0 w 257278"/>
                <a:gd name="connsiteY0" fmla="*/ 83865 h 227473"/>
                <a:gd name="connsiteX1" fmla="*/ 78316 w 257278"/>
                <a:gd name="connsiteY1" fmla="*/ 26715 h 227473"/>
                <a:gd name="connsiteX2" fmla="*/ 170613 w 257278"/>
                <a:gd name="connsiteY2" fmla="*/ 1315 h 227473"/>
                <a:gd name="connsiteX3" fmla="*/ 251883 w 257278"/>
                <a:gd name="connsiteY3" fmla="*/ 102915 h 227473"/>
                <a:gd name="connsiteX4" fmla="*/ 239182 w 257278"/>
                <a:gd name="connsiteY4" fmla="*/ 204515 h 227473"/>
                <a:gd name="connsiteX5" fmla="*/ 154516 w 257278"/>
                <a:gd name="connsiteY5" fmla="*/ 223565 h 227473"/>
                <a:gd name="connsiteX6" fmla="*/ 110066 w 257278"/>
                <a:gd name="connsiteY6" fmla="*/ 147365 h 227473"/>
                <a:gd name="connsiteX0" fmla="*/ 0 w 296296"/>
                <a:gd name="connsiteY0" fmla="*/ 83865 h 228744"/>
                <a:gd name="connsiteX1" fmla="*/ 78316 w 296296"/>
                <a:gd name="connsiteY1" fmla="*/ 26715 h 228744"/>
                <a:gd name="connsiteX2" fmla="*/ 170613 w 296296"/>
                <a:gd name="connsiteY2" fmla="*/ 1315 h 228744"/>
                <a:gd name="connsiteX3" fmla="*/ 294413 w 296296"/>
                <a:gd name="connsiteY3" fmla="*/ 64815 h 228744"/>
                <a:gd name="connsiteX4" fmla="*/ 239182 w 296296"/>
                <a:gd name="connsiteY4" fmla="*/ 204515 h 228744"/>
                <a:gd name="connsiteX5" fmla="*/ 154516 w 296296"/>
                <a:gd name="connsiteY5" fmla="*/ 223565 h 228744"/>
                <a:gd name="connsiteX6" fmla="*/ 110066 w 296296"/>
                <a:gd name="connsiteY6" fmla="*/ 147365 h 228744"/>
                <a:gd name="connsiteX0" fmla="*/ 0 w 294474"/>
                <a:gd name="connsiteY0" fmla="*/ 83865 h 228744"/>
                <a:gd name="connsiteX1" fmla="*/ 78316 w 294474"/>
                <a:gd name="connsiteY1" fmla="*/ 26715 h 228744"/>
                <a:gd name="connsiteX2" fmla="*/ 170613 w 294474"/>
                <a:gd name="connsiteY2" fmla="*/ 1315 h 228744"/>
                <a:gd name="connsiteX3" fmla="*/ 294413 w 294474"/>
                <a:gd name="connsiteY3" fmla="*/ 64815 h 228744"/>
                <a:gd name="connsiteX4" fmla="*/ 239182 w 294474"/>
                <a:gd name="connsiteY4" fmla="*/ 204515 h 228744"/>
                <a:gd name="connsiteX5" fmla="*/ 154516 w 294474"/>
                <a:gd name="connsiteY5" fmla="*/ 223565 h 228744"/>
                <a:gd name="connsiteX6" fmla="*/ 110066 w 294474"/>
                <a:gd name="connsiteY6" fmla="*/ 147365 h 228744"/>
                <a:gd name="connsiteX0" fmla="*/ 0 w 318091"/>
                <a:gd name="connsiteY0" fmla="*/ 87340 h 230463"/>
                <a:gd name="connsiteX1" fmla="*/ 78316 w 318091"/>
                <a:gd name="connsiteY1" fmla="*/ 30190 h 230463"/>
                <a:gd name="connsiteX2" fmla="*/ 170613 w 318091"/>
                <a:gd name="connsiteY2" fmla="*/ 4790 h 230463"/>
                <a:gd name="connsiteX3" fmla="*/ 318041 w 318091"/>
                <a:gd name="connsiteY3" fmla="*/ 125440 h 230463"/>
                <a:gd name="connsiteX4" fmla="*/ 239182 w 318091"/>
                <a:gd name="connsiteY4" fmla="*/ 207990 h 230463"/>
                <a:gd name="connsiteX5" fmla="*/ 154516 w 318091"/>
                <a:gd name="connsiteY5" fmla="*/ 227040 h 230463"/>
                <a:gd name="connsiteX6" fmla="*/ 110066 w 318091"/>
                <a:gd name="connsiteY6" fmla="*/ 150840 h 230463"/>
                <a:gd name="connsiteX0" fmla="*/ 0 w 320497"/>
                <a:gd name="connsiteY0" fmla="*/ 87340 h 230463"/>
                <a:gd name="connsiteX1" fmla="*/ 78316 w 320497"/>
                <a:gd name="connsiteY1" fmla="*/ 30190 h 230463"/>
                <a:gd name="connsiteX2" fmla="*/ 170613 w 320497"/>
                <a:gd name="connsiteY2" fmla="*/ 4790 h 230463"/>
                <a:gd name="connsiteX3" fmla="*/ 318041 w 320497"/>
                <a:gd name="connsiteY3" fmla="*/ 125440 h 230463"/>
                <a:gd name="connsiteX4" fmla="*/ 239182 w 320497"/>
                <a:gd name="connsiteY4" fmla="*/ 207990 h 230463"/>
                <a:gd name="connsiteX5" fmla="*/ 154516 w 320497"/>
                <a:gd name="connsiteY5" fmla="*/ 227040 h 230463"/>
                <a:gd name="connsiteX6" fmla="*/ 110066 w 320497"/>
                <a:gd name="connsiteY6" fmla="*/ 150840 h 230463"/>
                <a:gd name="connsiteX0" fmla="*/ 0 w 318204"/>
                <a:gd name="connsiteY0" fmla="*/ 93134 h 236257"/>
                <a:gd name="connsiteX1" fmla="*/ 78316 w 318204"/>
                <a:gd name="connsiteY1" fmla="*/ 35984 h 236257"/>
                <a:gd name="connsiteX2" fmla="*/ 217868 w 318204"/>
                <a:gd name="connsiteY2" fmla="*/ 4234 h 236257"/>
                <a:gd name="connsiteX3" fmla="*/ 318041 w 318204"/>
                <a:gd name="connsiteY3" fmla="*/ 131234 h 236257"/>
                <a:gd name="connsiteX4" fmla="*/ 239182 w 318204"/>
                <a:gd name="connsiteY4" fmla="*/ 213784 h 236257"/>
                <a:gd name="connsiteX5" fmla="*/ 154516 w 318204"/>
                <a:gd name="connsiteY5" fmla="*/ 232834 h 236257"/>
                <a:gd name="connsiteX6" fmla="*/ 110066 w 318204"/>
                <a:gd name="connsiteY6" fmla="*/ 156634 h 236257"/>
                <a:gd name="connsiteX0" fmla="*/ 0 w 322845"/>
                <a:gd name="connsiteY0" fmla="*/ 93134 h 263818"/>
                <a:gd name="connsiteX1" fmla="*/ 78316 w 322845"/>
                <a:gd name="connsiteY1" fmla="*/ 35984 h 263818"/>
                <a:gd name="connsiteX2" fmla="*/ 217868 w 322845"/>
                <a:gd name="connsiteY2" fmla="*/ 4234 h 263818"/>
                <a:gd name="connsiteX3" fmla="*/ 318041 w 322845"/>
                <a:gd name="connsiteY3" fmla="*/ 131234 h 263818"/>
                <a:gd name="connsiteX4" fmla="*/ 291163 w 322845"/>
                <a:gd name="connsiteY4" fmla="*/ 258234 h 263818"/>
                <a:gd name="connsiteX5" fmla="*/ 154516 w 322845"/>
                <a:gd name="connsiteY5" fmla="*/ 232834 h 263818"/>
                <a:gd name="connsiteX6" fmla="*/ 110066 w 322845"/>
                <a:gd name="connsiteY6" fmla="*/ 156634 h 263818"/>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10066 w 321962"/>
                <a:gd name="connsiteY7" fmla="*/ 156634 h 279642"/>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95125 w 321962"/>
                <a:gd name="connsiteY7" fmla="*/ 175684 h 279642"/>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52595 w 321962"/>
                <a:gd name="connsiteY7" fmla="*/ 182034 h 279642"/>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54516 w 321138"/>
                <a:gd name="connsiteY6" fmla="*/ 232834 h 297045"/>
                <a:gd name="connsiteX7" fmla="*/ 152595 w 321138"/>
                <a:gd name="connsiteY7" fmla="*/ 182034 h 297045"/>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78144 w 321138"/>
                <a:gd name="connsiteY6" fmla="*/ 239184 h 297045"/>
                <a:gd name="connsiteX7" fmla="*/ 152595 w 321138"/>
                <a:gd name="connsiteY7" fmla="*/ 182034 h 297045"/>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78144 w 321138"/>
                <a:gd name="connsiteY6" fmla="*/ 239184 h 297045"/>
                <a:gd name="connsiteX7" fmla="*/ 180948 w 321138"/>
                <a:gd name="connsiteY7" fmla="*/ 169334 h 297045"/>
                <a:gd name="connsiteX0" fmla="*/ 0 w 321138"/>
                <a:gd name="connsiteY0" fmla="*/ 92255 h 296166"/>
                <a:gd name="connsiteX1" fmla="*/ 78316 w 321138"/>
                <a:gd name="connsiteY1" fmla="*/ 35105 h 296166"/>
                <a:gd name="connsiteX2" fmla="*/ 217868 w 321138"/>
                <a:gd name="connsiteY2" fmla="*/ 3355 h 296166"/>
                <a:gd name="connsiteX3" fmla="*/ 318041 w 321138"/>
                <a:gd name="connsiteY3" fmla="*/ 130355 h 296166"/>
                <a:gd name="connsiteX4" fmla="*/ 291163 w 321138"/>
                <a:gd name="connsiteY4" fmla="*/ 257355 h 296166"/>
                <a:gd name="connsiteX5" fmla="*/ 245728 w 321138"/>
                <a:gd name="connsiteY5" fmla="*/ 295452 h 296166"/>
                <a:gd name="connsiteX6" fmla="*/ 178144 w 321138"/>
                <a:gd name="connsiteY6" fmla="*/ 238305 h 296166"/>
                <a:gd name="connsiteX7" fmla="*/ 180948 w 321138"/>
                <a:gd name="connsiteY7" fmla="*/ 168455 h 296166"/>
                <a:gd name="connsiteX0" fmla="*/ 0 w 321138"/>
                <a:gd name="connsiteY0" fmla="*/ 95474 h 299385"/>
                <a:gd name="connsiteX1" fmla="*/ 78316 w 321138"/>
                <a:gd name="connsiteY1" fmla="*/ 38324 h 299385"/>
                <a:gd name="connsiteX2" fmla="*/ 217868 w 321138"/>
                <a:gd name="connsiteY2" fmla="*/ 6574 h 299385"/>
                <a:gd name="connsiteX3" fmla="*/ 318041 w 321138"/>
                <a:gd name="connsiteY3" fmla="*/ 133574 h 299385"/>
                <a:gd name="connsiteX4" fmla="*/ 291163 w 321138"/>
                <a:gd name="connsiteY4" fmla="*/ 260574 h 299385"/>
                <a:gd name="connsiteX5" fmla="*/ 245728 w 321138"/>
                <a:gd name="connsiteY5" fmla="*/ 298671 h 299385"/>
                <a:gd name="connsiteX6" fmla="*/ 178144 w 321138"/>
                <a:gd name="connsiteY6" fmla="*/ 241524 h 299385"/>
                <a:gd name="connsiteX7" fmla="*/ 180948 w 321138"/>
                <a:gd name="connsiteY7" fmla="*/ 171674 h 299385"/>
                <a:gd name="connsiteX0" fmla="*/ 0 w 321138"/>
                <a:gd name="connsiteY0" fmla="*/ 93135 h 297046"/>
                <a:gd name="connsiteX1" fmla="*/ 78316 w 321138"/>
                <a:gd name="connsiteY1" fmla="*/ 35985 h 297046"/>
                <a:gd name="connsiteX2" fmla="*/ 217868 w 321138"/>
                <a:gd name="connsiteY2" fmla="*/ 4235 h 297046"/>
                <a:gd name="connsiteX3" fmla="*/ 318041 w 321138"/>
                <a:gd name="connsiteY3" fmla="*/ 131235 h 297046"/>
                <a:gd name="connsiteX4" fmla="*/ 291163 w 321138"/>
                <a:gd name="connsiteY4" fmla="*/ 258235 h 297046"/>
                <a:gd name="connsiteX5" fmla="*/ 245728 w 321138"/>
                <a:gd name="connsiteY5" fmla="*/ 296332 h 297046"/>
                <a:gd name="connsiteX6" fmla="*/ 178144 w 321138"/>
                <a:gd name="connsiteY6" fmla="*/ 239185 h 297046"/>
                <a:gd name="connsiteX7" fmla="*/ 180948 w 321138"/>
                <a:gd name="connsiteY7" fmla="*/ 169335 h 297046"/>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78144 w 321138"/>
                <a:gd name="connsiteY6" fmla="*/ 24568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87595 w 321138"/>
                <a:gd name="connsiteY6" fmla="*/ 27743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68693 w 321138"/>
                <a:gd name="connsiteY6" fmla="*/ 27743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68693 w 321138"/>
                <a:gd name="connsiteY6" fmla="*/ 277437 h 303548"/>
                <a:gd name="connsiteX7" fmla="*/ 204576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45065 w 321138"/>
                <a:gd name="connsiteY6" fmla="*/ 239337 h 303548"/>
                <a:gd name="connsiteX7" fmla="*/ 204576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45065 w 321138"/>
                <a:gd name="connsiteY6" fmla="*/ 239337 h 303548"/>
                <a:gd name="connsiteX7" fmla="*/ 157320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73418 w 321138"/>
                <a:gd name="connsiteY6" fmla="*/ 277437 h 303548"/>
                <a:gd name="connsiteX7" fmla="*/ 157320 w 321138"/>
                <a:gd name="connsiteY7" fmla="*/ 169487 h 303548"/>
                <a:gd name="connsiteX0" fmla="*/ 0 w 316783"/>
                <a:gd name="connsiteY0" fmla="*/ 95067 h 299586"/>
                <a:gd name="connsiteX1" fmla="*/ 78316 w 316783"/>
                <a:gd name="connsiteY1" fmla="*/ 12517 h 299586"/>
                <a:gd name="connsiteX2" fmla="*/ 217868 w 316783"/>
                <a:gd name="connsiteY2" fmla="*/ 6167 h 299586"/>
                <a:gd name="connsiteX3" fmla="*/ 313315 w 316783"/>
                <a:gd name="connsiteY3" fmla="*/ 69667 h 299586"/>
                <a:gd name="connsiteX4" fmla="*/ 291163 w 316783"/>
                <a:gd name="connsiteY4" fmla="*/ 260167 h 299586"/>
                <a:gd name="connsiteX5" fmla="*/ 245728 w 316783"/>
                <a:gd name="connsiteY5" fmla="*/ 298264 h 299586"/>
                <a:gd name="connsiteX6" fmla="*/ 173418 w 316783"/>
                <a:gd name="connsiteY6" fmla="*/ 272867 h 299586"/>
                <a:gd name="connsiteX7" fmla="*/ 157320 w 316783"/>
                <a:gd name="connsiteY7" fmla="*/ 164917 h 299586"/>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2255"/>
                <a:gd name="connsiteY0" fmla="*/ 97333 h 301474"/>
                <a:gd name="connsiteX1" fmla="*/ 78316 w 332255"/>
                <a:gd name="connsiteY1" fmla="*/ 14783 h 301474"/>
                <a:gd name="connsiteX2" fmla="*/ 217868 w 332255"/>
                <a:gd name="connsiteY2" fmla="*/ 8433 h 301474"/>
                <a:gd name="connsiteX3" fmla="*/ 332217 w 332255"/>
                <a:gd name="connsiteY3" fmla="*/ 103683 h 301474"/>
                <a:gd name="connsiteX4" fmla="*/ 291163 w 332255"/>
                <a:gd name="connsiteY4" fmla="*/ 262433 h 301474"/>
                <a:gd name="connsiteX5" fmla="*/ 245728 w 332255"/>
                <a:gd name="connsiteY5" fmla="*/ 300530 h 301474"/>
                <a:gd name="connsiteX6" fmla="*/ 173418 w 332255"/>
                <a:gd name="connsiteY6" fmla="*/ 275133 h 301474"/>
                <a:gd name="connsiteX7" fmla="*/ 157320 w 332255"/>
                <a:gd name="connsiteY7" fmla="*/ 167183 h 301474"/>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2255"/>
                <a:gd name="connsiteY0" fmla="*/ 97333 h 301474"/>
                <a:gd name="connsiteX1" fmla="*/ 78316 w 332255"/>
                <a:gd name="connsiteY1" fmla="*/ 14783 h 301474"/>
                <a:gd name="connsiteX2" fmla="*/ 217868 w 332255"/>
                <a:gd name="connsiteY2" fmla="*/ 8433 h 301474"/>
                <a:gd name="connsiteX3" fmla="*/ 332217 w 332255"/>
                <a:gd name="connsiteY3" fmla="*/ 103683 h 301474"/>
                <a:gd name="connsiteX4" fmla="*/ 291163 w 332255"/>
                <a:gd name="connsiteY4" fmla="*/ 262433 h 301474"/>
                <a:gd name="connsiteX5" fmla="*/ 245728 w 332255"/>
                <a:gd name="connsiteY5" fmla="*/ 300530 h 301474"/>
                <a:gd name="connsiteX6" fmla="*/ 173418 w 332255"/>
                <a:gd name="connsiteY6" fmla="*/ 275133 h 301474"/>
                <a:gd name="connsiteX7" fmla="*/ 157320 w 332255"/>
                <a:gd name="connsiteY7" fmla="*/ 167183 h 301474"/>
                <a:gd name="connsiteX0" fmla="*/ 0 w 341289"/>
                <a:gd name="connsiteY0" fmla="*/ 97333 h 301474"/>
                <a:gd name="connsiteX1" fmla="*/ 78316 w 341289"/>
                <a:gd name="connsiteY1" fmla="*/ 14783 h 301474"/>
                <a:gd name="connsiteX2" fmla="*/ 217868 w 341289"/>
                <a:gd name="connsiteY2" fmla="*/ 8433 h 301474"/>
                <a:gd name="connsiteX3" fmla="*/ 332217 w 341289"/>
                <a:gd name="connsiteY3" fmla="*/ 103683 h 301474"/>
                <a:gd name="connsiteX4" fmla="*/ 291163 w 341289"/>
                <a:gd name="connsiteY4" fmla="*/ 262433 h 301474"/>
                <a:gd name="connsiteX5" fmla="*/ 245728 w 341289"/>
                <a:gd name="connsiteY5" fmla="*/ 300530 h 301474"/>
                <a:gd name="connsiteX6" fmla="*/ 173418 w 341289"/>
                <a:gd name="connsiteY6" fmla="*/ 275133 h 301474"/>
                <a:gd name="connsiteX7" fmla="*/ 157320 w 341289"/>
                <a:gd name="connsiteY7" fmla="*/ 167183 h 301474"/>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0040"/>
                <a:gd name="connsiteY0" fmla="*/ 98713 h 302703"/>
                <a:gd name="connsiteX1" fmla="*/ 78316 w 330040"/>
                <a:gd name="connsiteY1" fmla="*/ 16163 h 302703"/>
                <a:gd name="connsiteX2" fmla="*/ 217868 w 330040"/>
                <a:gd name="connsiteY2" fmla="*/ 9813 h 302703"/>
                <a:gd name="connsiteX3" fmla="*/ 327491 w 330040"/>
                <a:gd name="connsiteY3" fmla="*/ 124113 h 302703"/>
                <a:gd name="connsiteX4" fmla="*/ 291163 w 330040"/>
                <a:gd name="connsiteY4" fmla="*/ 263813 h 302703"/>
                <a:gd name="connsiteX5" fmla="*/ 245728 w 330040"/>
                <a:gd name="connsiteY5" fmla="*/ 301910 h 302703"/>
                <a:gd name="connsiteX6" fmla="*/ 173418 w 330040"/>
                <a:gd name="connsiteY6" fmla="*/ 276513 h 302703"/>
                <a:gd name="connsiteX7" fmla="*/ 157320 w 330040"/>
                <a:gd name="connsiteY7" fmla="*/ 168563 h 302703"/>
                <a:gd name="connsiteX0" fmla="*/ 0 w 329958"/>
                <a:gd name="connsiteY0" fmla="*/ 98713 h 285777"/>
                <a:gd name="connsiteX1" fmla="*/ 78316 w 329958"/>
                <a:gd name="connsiteY1" fmla="*/ 16163 h 285777"/>
                <a:gd name="connsiteX2" fmla="*/ 217868 w 329958"/>
                <a:gd name="connsiteY2" fmla="*/ 9813 h 285777"/>
                <a:gd name="connsiteX3" fmla="*/ 327491 w 329958"/>
                <a:gd name="connsiteY3" fmla="*/ 124113 h 285777"/>
                <a:gd name="connsiteX4" fmla="*/ 291163 w 329958"/>
                <a:gd name="connsiteY4" fmla="*/ 263813 h 285777"/>
                <a:gd name="connsiteX5" fmla="*/ 255179 w 329958"/>
                <a:gd name="connsiteY5" fmla="*/ 282860 h 285777"/>
                <a:gd name="connsiteX6" fmla="*/ 173418 w 329958"/>
                <a:gd name="connsiteY6" fmla="*/ 276513 h 285777"/>
                <a:gd name="connsiteX7" fmla="*/ 157320 w 329958"/>
                <a:gd name="connsiteY7" fmla="*/ 168563 h 285777"/>
                <a:gd name="connsiteX0" fmla="*/ 0 w 329958"/>
                <a:gd name="connsiteY0" fmla="*/ 98713 h 315107"/>
                <a:gd name="connsiteX1" fmla="*/ 78316 w 329958"/>
                <a:gd name="connsiteY1" fmla="*/ 16163 h 315107"/>
                <a:gd name="connsiteX2" fmla="*/ 217868 w 329958"/>
                <a:gd name="connsiteY2" fmla="*/ 9813 h 315107"/>
                <a:gd name="connsiteX3" fmla="*/ 327491 w 329958"/>
                <a:gd name="connsiteY3" fmla="*/ 124113 h 315107"/>
                <a:gd name="connsiteX4" fmla="*/ 291163 w 329958"/>
                <a:gd name="connsiteY4" fmla="*/ 263813 h 315107"/>
                <a:gd name="connsiteX5" fmla="*/ 255179 w 329958"/>
                <a:gd name="connsiteY5" fmla="*/ 314610 h 315107"/>
                <a:gd name="connsiteX6" fmla="*/ 173418 w 329958"/>
                <a:gd name="connsiteY6" fmla="*/ 276513 h 315107"/>
                <a:gd name="connsiteX7" fmla="*/ 157320 w 329958"/>
                <a:gd name="connsiteY7" fmla="*/ 168563 h 315107"/>
                <a:gd name="connsiteX0" fmla="*/ 0 w 334151"/>
                <a:gd name="connsiteY0" fmla="*/ 98713 h 314950"/>
                <a:gd name="connsiteX1" fmla="*/ 78316 w 334151"/>
                <a:gd name="connsiteY1" fmla="*/ 16163 h 314950"/>
                <a:gd name="connsiteX2" fmla="*/ 217868 w 334151"/>
                <a:gd name="connsiteY2" fmla="*/ 9813 h 314950"/>
                <a:gd name="connsiteX3" fmla="*/ 327491 w 334151"/>
                <a:gd name="connsiteY3" fmla="*/ 124113 h 314950"/>
                <a:gd name="connsiteX4" fmla="*/ 314791 w 334151"/>
                <a:gd name="connsiteY4" fmla="*/ 251113 h 314950"/>
                <a:gd name="connsiteX5" fmla="*/ 255179 w 334151"/>
                <a:gd name="connsiteY5" fmla="*/ 314610 h 314950"/>
                <a:gd name="connsiteX6" fmla="*/ 173418 w 334151"/>
                <a:gd name="connsiteY6" fmla="*/ 276513 h 314950"/>
                <a:gd name="connsiteX7" fmla="*/ 157320 w 334151"/>
                <a:gd name="connsiteY7" fmla="*/ 168563 h 314950"/>
                <a:gd name="connsiteX0" fmla="*/ 0 w 423936"/>
                <a:gd name="connsiteY0" fmla="*/ 118680 h 315867"/>
                <a:gd name="connsiteX1" fmla="*/ 168101 w 423936"/>
                <a:gd name="connsiteY1" fmla="*/ 17080 h 315867"/>
                <a:gd name="connsiteX2" fmla="*/ 307653 w 423936"/>
                <a:gd name="connsiteY2" fmla="*/ 10730 h 315867"/>
                <a:gd name="connsiteX3" fmla="*/ 417276 w 423936"/>
                <a:gd name="connsiteY3" fmla="*/ 125030 h 315867"/>
                <a:gd name="connsiteX4" fmla="*/ 404576 w 423936"/>
                <a:gd name="connsiteY4" fmla="*/ 252030 h 315867"/>
                <a:gd name="connsiteX5" fmla="*/ 344964 w 423936"/>
                <a:gd name="connsiteY5" fmla="*/ 315527 h 315867"/>
                <a:gd name="connsiteX6" fmla="*/ 263203 w 423936"/>
                <a:gd name="connsiteY6" fmla="*/ 277430 h 315867"/>
                <a:gd name="connsiteX7" fmla="*/ 247105 w 423936"/>
                <a:gd name="connsiteY7" fmla="*/ 169480 h 315867"/>
                <a:gd name="connsiteX0" fmla="*/ 0 w 423936"/>
                <a:gd name="connsiteY0" fmla="*/ 121843 h 319030"/>
                <a:gd name="connsiteX1" fmla="*/ 120846 w 423936"/>
                <a:gd name="connsiteY1" fmla="*/ 13893 h 319030"/>
                <a:gd name="connsiteX2" fmla="*/ 307653 w 423936"/>
                <a:gd name="connsiteY2" fmla="*/ 13893 h 319030"/>
                <a:gd name="connsiteX3" fmla="*/ 417276 w 423936"/>
                <a:gd name="connsiteY3" fmla="*/ 128193 h 319030"/>
                <a:gd name="connsiteX4" fmla="*/ 404576 w 423936"/>
                <a:gd name="connsiteY4" fmla="*/ 255193 h 319030"/>
                <a:gd name="connsiteX5" fmla="*/ 344964 w 423936"/>
                <a:gd name="connsiteY5" fmla="*/ 318690 h 319030"/>
                <a:gd name="connsiteX6" fmla="*/ 263203 w 423936"/>
                <a:gd name="connsiteY6" fmla="*/ 280593 h 319030"/>
                <a:gd name="connsiteX7" fmla="*/ 247105 w 423936"/>
                <a:gd name="connsiteY7" fmla="*/ 172643 h 319030"/>
                <a:gd name="connsiteX0" fmla="*/ 0 w 303090"/>
                <a:gd name="connsiteY0" fmla="*/ 13893 h 319030"/>
                <a:gd name="connsiteX1" fmla="*/ 186807 w 303090"/>
                <a:gd name="connsiteY1" fmla="*/ 13893 h 319030"/>
                <a:gd name="connsiteX2" fmla="*/ 296430 w 303090"/>
                <a:gd name="connsiteY2" fmla="*/ 128193 h 319030"/>
                <a:gd name="connsiteX3" fmla="*/ 283730 w 303090"/>
                <a:gd name="connsiteY3" fmla="*/ 255193 h 319030"/>
                <a:gd name="connsiteX4" fmla="*/ 224118 w 303090"/>
                <a:gd name="connsiteY4" fmla="*/ 318690 h 319030"/>
                <a:gd name="connsiteX5" fmla="*/ 142357 w 303090"/>
                <a:gd name="connsiteY5" fmla="*/ 280593 h 319030"/>
                <a:gd name="connsiteX6" fmla="*/ 126259 w 303090"/>
                <a:gd name="connsiteY6" fmla="*/ 172643 h 319030"/>
                <a:gd name="connsiteX0" fmla="*/ 0 w 254574"/>
                <a:gd name="connsiteY0" fmla="*/ 10427 h 324878"/>
                <a:gd name="connsiteX1" fmla="*/ 138291 w 254574"/>
                <a:gd name="connsiteY1" fmla="*/ 19741 h 324878"/>
                <a:gd name="connsiteX2" fmla="*/ 247914 w 254574"/>
                <a:gd name="connsiteY2" fmla="*/ 134041 h 324878"/>
                <a:gd name="connsiteX3" fmla="*/ 235214 w 254574"/>
                <a:gd name="connsiteY3" fmla="*/ 261041 h 324878"/>
                <a:gd name="connsiteX4" fmla="*/ 175602 w 254574"/>
                <a:gd name="connsiteY4" fmla="*/ 324538 h 324878"/>
                <a:gd name="connsiteX5" fmla="*/ 93841 w 254574"/>
                <a:gd name="connsiteY5" fmla="*/ 286441 h 324878"/>
                <a:gd name="connsiteX6" fmla="*/ 77743 w 254574"/>
                <a:gd name="connsiteY6" fmla="*/ 178491 h 324878"/>
                <a:gd name="connsiteX0" fmla="*/ 0 w 254574"/>
                <a:gd name="connsiteY0" fmla="*/ 4594 h 319045"/>
                <a:gd name="connsiteX1" fmla="*/ 138291 w 254574"/>
                <a:gd name="connsiteY1" fmla="*/ 13908 h 319045"/>
                <a:gd name="connsiteX2" fmla="*/ 247914 w 254574"/>
                <a:gd name="connsiteY2" fmla="*/ 128208 h 319045"/>
                <a:gd name="connsiteX3" fmla="*/ 235214 w 254574"/>
                <a:gd name="connsiteY3" fmla="*/ 255208 h 319045"/>
                <a:gd name="connsiteX4" fmla="*/ 175602 w 254574"/>
                <a:gd name="connsiteY4" fmla="*/ 318705 h 319045"/>
                <a:gd name="connsiteX5" fmla="*/ 93841 w 254574"/>
                <a:gd name="connsiteY5" fmla="*/ 280608 h 319045"/>
                <a:gd name="connsiteX6" fmla="*/ 77743 w 254574"/>
                <a:gd name="connsiteY6" fmla="*/ 172658 h 31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574" h="319045">
                  <a:moveTo>
                    <a:pt x="0" y="4594"/>
                  </a:moveTo>
                  <a:cubicBezTo>
                    <a:pt x="58206" y="572"/>
                    <a:pt x="96972" y="-6694"/>
                    <a:pt x="138291" y="13908"/>
                  </a:cubicBezTo>
                  <a:cubicBezTo>
                    <a:pt x="179610" y="34510"/>
                    <a:pt x="231760" y="87991"/>
                    <a:pt x="247914" y="128208"/>
                  </a:cubicBezTo>
                  <a:cubicBezTo>
                    <a:pt x="264068" y="168425"/>
                    <a:pt x="247266" y="223459"/>
                    <a:pt x="235214" y="255208"/>
                  </a:cubicBezTo>
                  <a:cubicBezTo>
                    <a:pt x="223162" y="286958"/>
                    <a:pt x="198377" y="322938"/>
                    <a:pt x="175602" y="318705"/>
                  </a:cubicBezTo>
                  <a:cubicBezTo>
                    <a:pt x="152828" y="314472"/>
                    <a:pt x="110151" y="304949"/>
                    <a:pt x="93841" y="280608"/>
                  </a:cubicBezTo>
                  <a:cubicBezTo>
                    <a:pt x="77531" y="256267"/>
                    <a:pt x="77743" y="172658"/>
                    <a:pt x="77743" y="172658"/>
                  </a:cubicBezTo>
                </a:path>
              </a:pathLst>
            </a:custGeom>
            <a:ln w="28575" cmpd="sng">
              <a:solidFill>
                <a:srgbClr val="0000FF"/>
              </a:solidFill>
              <a:headEnd type="none"/>
              <a:tailEnd type="none" w="lg"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solidFill>
                  <a:srgbClr val="000000"/>
                </a:solidFill>
                <a:cs typeface="Arial"/>
              </a:endParaRPr>
            </a:p>
          </p:txBody>
        </p:sp>
      </p:grpSp>
      <p:cxnSp>
        <p:nvCxnSpPr>
          <p:cNvPr id="40" name="Straight Connector 39"/>
          <p:cNvCxnSpPr/>
          <p:nvPr/>
        </p:nvCxnSpPr>
        <p:spPr>
          <a:xfrm>
            <a:off x="1346866" y="3755938"/>
            <a:ext cx="382701" cy="316385"/>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grpSp>
        <p:nvGrpSpPr>
          <p:cNvPr id="41" name="Group 40"/>
          <p:cNvGrpSpPr/>
          <p:nvPr/>
        </p:nvGrpSpPr>
        <p:grpSpPr>
          <a:xfrm>
            <a:off x="225638" y="4369952"/>
            <a:ext cx="806450" cy="392402"/>
            <a:chOff x="1152525" y="4152914"/>
            <a:chExt cx="806450" cy="392402"/>
          </a:xfrm>
        </p:grpSpPr>
        <p:grpSp>
          <p:nvGrpSpPr>
            <p:cNvPr id="42" name="Group 41"/>
            <p:cNvGrpSpPr/>
            <p:nvPr/>
          </p:nvGrpSpPr>
          <p:grpSpPr>
            <a:xfrm>
              <a:off x="1152525" y="4152914"/>
              <a:ext cx="294071" cy="392402"/>
              <a:chOff x="1152525" y="4152914"/>
              <a:chExt cx="621096" cy="392402"/>
            </a:xfrm>
          </p:grpSpPr>
          <p:sp>
            <p:nvSpPr>
              <p:cNvPr id="47" name="Freeform 46"/>
              <p:cNvSpPr/>
              <p:nvPr/>
            </p:nvSpPr>
            <p:spPr>
              <a:xfrm>
                <a:off x="1152525" y="4152914"/>
                <a:ext cx="327025" cy="231776"/>
              </a:xfrm>
              <a:custGeom>
                <a:avLst/>
                <a:gdLst>
                  <a:gd name="connsiteX0" fmla="*/ 0 w 327025"/>
                  <a:gd name="connsiteY0" fmla="*/ 371475 h 371475"/>
                  <a:gd name="connsiteX1" fmla="*/ 168275 w 327025"/>
                  <a:gd name="connsiteY1" fmla="*/ 0 h 371475"/>
                  <a:gd name="connsiteX2" fmla="*/ 327025 w 327025"/>
                  <a:gd name="connsiteY2" fmla="*/ 368300 h 371475"/>
                  <a:gd name="connsiteX0" fmla="*/ 0 w 327025"/>
                  <a:gd name="connsiteY0" fmla="*/ 371475 h 371475"/>
                  <a:gd name="connsiteX1" fmla="*/ 168275 w 327025"/>
                  <a:gd name="connsiteY1" fmla="*/ 0 h 371475"/>
                  <a:gd name="connsiteX2" fmla="*/ 327025 w 327025"/>
                  <a:gd name="connsiteY2" fmla="*/ 368300 h 371475"/>
                  <a:gd name="connsiteX0" fmla="*/ 0 w 327025"/>
                  <a:gd name="connsiteY0" fmla="*/ 241301 h 241301"/>
                  <a:gd name="connsiteX1" fmla="*/ 187325 w 327025"/>
                  <a:gd name="connsiteY1" fmla="*/ 1 h 241301"/>
                  <a:gd name="connsiteX2" fmla="*/ 327025 w 327025"/>
                  <a:gd name="connsiteY2" fmla="*/ 238126 h 241301"/>
                  <a:gd name="connsiteX0" fmla="*/ 0 w 327025"/>
                  <a:gd name="connsiteY0" fmla="*/ 238126 h 238126"/>
                  <a:gd name="connsiteX1" fmla="*/ 161925 w 327025"/>
                  <a:gd name="connsiteY1" fmla="*/ 1 h 238126"/>
                  <a:gd name="connsiteX2" fmla="*/ 327025 w 327025"/>
                  <a:gd name="connsiteY2" fmla="*/ 234951 h 238126"/>
                  <a:gd name="connsiteX0" fmla="*/ 0 w 327025"/>
                  <a:gd name="connsiteY0" fmla="*/ 238126 h 238126"/>
                  <a:gd name="connsiteX1" fmla="*/ 161925 w 327025"/>
                  <a:gd name="connsiteY1" fmla="*/ 1 h 238126"/>
                  <a:gd name="connsiteX2" fmla="*/ 327025 w 327025"/>
                  <a:gd name="connsiteY2" fmla="*/ 234951 h 238126"/>
                  <a:gd name="connsiteX0" fmla="*/ 0 w 327025"/>
                  <a:gd name="connsiteY0" fmla="*/ 238126 h 238126"/>
                  <a:gd name="connsiteX1" fmla="*/ 161925 w 327025"/>
                  <a:gd name="connsiteY1" fmla="*/ 1 h 238126"/>
                  <a:gd name="connsiteX2" fmla="*/ 327025 w 327025"/>
                  <a:gd name="connsiteY2" fmla="*/ 234951 h 238126"/>
                  <a:gd name="connsiteX0" fmla="*/ 0 w 327025"/>
                  <a:gd name="connsiteY0" fmla="*/ 231776 h 231776"/>
                  <a:gd name="connsiteX1" fmla="*/ 165100 w 327025"/>
                  <a:gd name="connsiteY1" fmla="*/ 1 h 231776"/>
                  <a:gd name="connsiteX2" fmla="*/ 327025 w 327025"/>
                  <a:gd name="connsiteY2" fmla="*/ 228601 h 231776"/>
                  <a:gd name="connsiteX0" fmla="*/ 0 w 327025"/>
                  <a:gd name="connsiteY0" fmla="*/ 231776 h 231776"/>
                  <a:gd name="connsiteX1" fmla="*/ 165100 w 327025"/>
                  <a:gd name="connsiteY1" fmla="*/ 1 h 231776"/>
                  <a:gd name="connsiteX2" fmla="*/ 327025 w 327025"/>
                  <a:gd name="connsiteY2" fmla="*/ 228601 h 231776"/>
                  <a:gd name="connsiteX0" fmla="*/ 0 w 327025"/>
                  <a:gd name="connsiteY0" fmla="*/ 231776 h 231776"/>
                  <a:gd name="connsiteX1" fmla="*/ 165100 w 327025"/>
                  <a:gd name="connsiteY1" fmla="*/ 1 h 231776"/>
                  <a:gd name="connsiteX2" fmla="*/ 327025 w 327025"/>
                  <a:gd name="connsiteY2" fmla="*/ 228601 h 231776"/>
                  <a:gd name="connsiteX0" fmla="*/ 0 w 327025"/>
                  <a:gd name="connsiteY0" fmla="*/ 231776 h 231776"/>
                  <a:gd name="connsiteX1" fmla="*/ 165100 w 327025"/>
                  <a:gd name="connsiteY1" fmla="*/ 1 h 231776"/>
                  <a:gd name="connsiteX2" fmla="*/ 327025 w 327025"/>
                  <a:gd name="connsiteY2" fmla="*/ 228601 h 231776"/>
                  <a:gd name="connsiteX0" fmla="*/ 0 w 327025"/>
                  <a:gd name="connsiteY0" fmla="*/ 231776 h 231776"/>
                  <a:gd name="connsiteX1" fmla="*/ 165100 w 327025"/>
                  <a:gd name="connsiteY1" fmla="*/ 1 h 231776"/>
                  <a:gd name="connsiteX2" fmla="*/ 327025 w 327025"/>
                  <a:gd name="connsiteY2" fmla="*/ 228601 h 231776"/>
                </a:gdLst>
                <a:ahLst/>
                <a:cxnLst>
                  <a:cxn ang="0">
                    <a:pos x="connsiteX0" y="connsiteY0"/>
                  </a:cxn>
                  <a:cxn ang="0">
                    <a:pos x="connsiteX1" y="connsiteY1"/>
                  </a:cxn>
                  <a:cxn ang="0">
                    <a:pos x="connsiteX2" y="connsiteY2"/>
                  </a:cxn>
                </a:cxnLst>
                <a:rect l="l" t="t" r="r" b="b"/>
                <a:pathLst>
                  <a:path w="327025" h="231776">
                    <a:moveTo>
                      <a:pt x="0" y="231776"/>
                    </a:moveTo>
                    <a:cubicBezTo>
                      <a:pt x="53710" y="125678"/>
                      <a:pt x="101071" y="530"/>
                      <a:pt x="165100" y="1"/>
                    </a:cubicBezTo>
                    <a:cubicBezTo>
                      <a:pt x="229129" y="-528"/>
                      <a:pt x="327025" y="228601"/>
                      <a:pt x="327025" y="228601"/>
                    </a:cubicBezTo>
                  </a:path>
                </a:pathLst>
              </a:custGeom>
              <a:ln w="285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solidFill>
                    <a:srgbClr val="000000"/>
                  </a:solidFill>
                  <a:cs typeface="Arial"/>
                </a:endParaRPr>
              </a:p>
            </p:txBody>
          </p:sp>
          <p:sp>
            <p:nvSpPr>
              <p:cNvPr id="48" name="Freeform 47"/>
              <p:cNvSpPr/>
              <p:nvPr/>
            </p:nvSpPr>
            <p:spPr>
              <a:xfrm flipV="1">
                <a:off x="1446596" y="4313540"/>
                <a:ext cx="327025" cy="231776"/>
              </a:xfrm>
              <a:custGeom>
                <a:avLst/>
                <a:gdLst>
                  <a:gd name="connsiteX0" fmla="*/ 0 w 327025"/>
                  <a:gd name="connsiteY0" fmla="*/ 371475 h 371475"/>
                  <a:gd name="connsiteX1" fmla="*/ 168275 w 327025"/>
                  <a:gd name="connsiteY1" fmla="*/ 0 h 371475"/>
                  <a:gd name="connsiteX2" fmla="*/ 327025 w 327025"/>
                  <a:gd name="connsiteY2" fmla="*/ 368300 h 371475"/>
                  <a:gd name="connsiteX0" fmla="*/ 0 w 327025"/>
                  <a:gd name="connsiteY0" fmla="*/ 371475 h 371475"/>
                  <a:gd name="connsiteX1" fmla="*/ 168275 w 327025"/>
                  <a:gd name="connsiteY1" fmla="*/ 0 h 371475"/>
                  <a:gd name="connsiteX2" fmla="*/ 327025 w 327025"/>
                  <a:gd name="connsiteY2" fmla="*/ 368300 h 371475"/>
                  <a:gd name="connsiteX0" fmla="*/ 0 w 327025"/>
                  <a:gd name="connsiteY0" fmla="*/ 241301 h 241301"/>
                  <a:gd name="connsiteX1" fmla="*/ 187325 w 327025"/>
                  <a:gd name="connsiteY1" fmla="*/ 1 h 241301"/>
                  <a:gd name="connsiteX2" fmla="*/ 327025 w 327025"/>
                  <a:gd name="connsiteY2" fmla="*/ 238126 h 241301"/>
                  <a:gd name="connsiteX0" fmla="*/ 0 w 327025"/>
                  <a:gd name="connsiteY0" fmla="*/ 238126 h 238126"/>
                  <a:gd name="connsiteX1" fmla="*/ 161925 w 327025"/>
                  <a:gd name="connsiteY1" fmla="*/ 1 h 238126"/>
                  <a:gd name="connsiteX2" fmla="*/ 327025 w 327025"/>
                  <a:gd name="connsiteY2" fmla="*/ 234951 h 238126"/>
                  <a:gd name="connsiteX0" fmla="*/ 0 w 327025"/>
                  <a:gd name="connsiteY0" fmla="*/ 238126 h 238126"/>
                  <a:gd name="connsiteX1" fmla="*/ 161925 w 327025"/>
                  <a:gd name="connsiteY1" fmla="*/ 1 h 238126"/>
                  <a:gd name="connsiteX2" fmla="*/ 327025 w 327025"/>
                  <a:gd name="connsiteY2" fmla="*/ 234951 h 238126"/>
                  <a:gd name="connsiteX0" fmla="*/ 0 w 327025"/>
                  <a:gd name="connsiteY0" fmla="*/ 238126 h 238126"/>
                  <a:gd name="connsiteX1" fmla="*/ 161925 w 327025"/>
                  <a:gd name="connsiteY1" fmla="*/ 1 h 238126"/>
                  <a:gd name="connsiteX2" fmla="*/ 327025 w 327025"/>
                  <a:gd name="connsiteY2" fmla="*/ 234951 h 238126"/>
                  <a:gd name="connsiteX0" fmla="*/ 0 w 327025"/>
                  <a:gd name="connsiteY0" fmla="*/ 231776 h 231776"/>
                  <a:gd name="connsiteX1" fmla="*/ 165100 w 327025"/>
                  <a:gd name="connsiteY1" fmla="*/ 1 h 231776"/>
                  <a:gd name="connsiteX2" fmla="*/ 327025 w 327025"/>
                  <a:gd name="connsiteY2" fmla="*/ 228601 h 231776"/>
                  <a:gd name="connsiteX0" fmla="*/ 0 w 327025"/>
                  <a:gd name="connsiteY0" fmla="*/ 231776 h 231776"/>
                  <a:gd name="connsiteX1" fmla="*/ 165100 w 327025"/>
                  <a:gd name="connsiteY1" fmla="*/ 1 h 231776"/>
                  <a:gd name="connsiteX2" fmla="*/ 327025 w 327025"/>
                  <a:gd name="connsiteY2" fmla="*/ 228601 h 231776"/>
                  <a:gd name="connsiteX0" fmla="*/ 0 w 327025"/>
                  <a:gd name="connsiteY0" fmla="*/ 231776 h 231776"/>
                  <a:gd name="connsiteX1" fmla="*/ 165100 w 327025"/>
                  <a:gd name="connsiteY1" fmla="*/ 1 h 231776"/>
                  <a:gd name="connsiteX2" fmla="*/ 327025 w 327025"/>
                  <a:gd name="connsiteY2" fmla="*/ 228601 h 231776"/>
                  <a:gd name="connsiteX0" fmla="*/ 0 w 327025"/>
                  <a:gd name="connsiteY0" fmla="*/ 231776 h 231776"/>
                  <a:gd name="connsiteX1" fmla="*/ 165100 w 327025"/>
                  <a:gd name="connsiteY1" fmla="*/ 1 h 231776"/>
                  <a:gd name="connsiteX2" fmla="*/ 327025 w 327025"/>
                  <a:gd name="connsiteY2" fmla="*/ 228601 h 231776"/>
                  <a:gd name="connsiteX0" fmla="*/ 0 w 327025"/>
                  <a:gd name="connsiteY0" fmla="*/ 231776 h 231776"/>
                  <a:gd name="connsiteX1" fmla="*/ 165100 w 327025"/>
                  <a:gd name="connsiteY1" fmla="*/ 1 h 231776"/>
                  <a:gd name="connsiteX2" fmla="*/ 327025 w 327025"/>
                  <a:gd name="connsiteY2" fmla="*/ 228601 h 231776"/>
                </a:gdLst>
                <a:ahLst/>
                <a:cxnLst>
                  <a:cxn ang="0">
                    <a:pos x="connsiteX0" y="connsiteY0"/>
                  </a:cxn>
                  <a:cxn ang="0">
                    <a:pos x="connsiteX1" y="connsiteY1"/>
                  </a:cxn>
                  <a:cxn ang="0">
                    <a:pos x="connsiteX2" y="connsiteY2"/>
                  </a:cxn>
                </a:cxnLst>
                <a:rect l="l" t="t" r="r" b="b"/>
                <a:pathLst>
                  <a:path w="327025" h="231776">
                    <a:moveTo>
                      <a:pt x="0" y="231776"/>
                    </a:moveTo>
                    <a:cubicBezTo>
                      <a:pt x="53710" y="125678"/>
                      <a:pt x="101071" y="530"/>
                      <a:pt x="165100" y="1"/>
                    </a:cubicBezTo>
                    <a:cubicBezTo>
                      <a:pt x="229129" y="-528"/>
                      <a:pt x="327025" y="228601"/>
                      <a:pt x="327025" y="228601"/>
                    </a:cubicBezTo>
                  </a:path>
                </a:pathLst>
              </a:custGeom>
              <a:ln w="285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solidFill>
                    <a:srgbClr val="000000"/>
                  </a:solidFill>
                  <a:cs typeface="Arial"/>
                </a:endParaRPr>
              </a:p>
            </p:txBody>
          </p:sp>
        </p:grpSp>
        <p:grpSp>
          <p:nvGrpSpPr>
            <p:cNvPr id="43" name="Group 42"/>
            <p:cNvGrpSpPr/>
            <p:nvPr/>
          </p:nvGrpSpPr>
          <p:grpSpPr>
            <a:xfrm>
              <a:off x="1431459" y="4152914"/>
              <a:ext cx="294071" cy="392402"/>
              <a:chOff x="1152525" y="4152914"/>
              <a:chExt cx="621096" cy="392402"/>
            </a:xfrm>
          </p:grpSpPr>
          <p:sp>
            <p:nvSpPr>
              <p:cNvPr id="45" name="Freeform 44"/>
              <p:cNvSpPr/>
              <p:nvPr/>
            </p:nvSpPr>
            <p:spPr>
              <a:xfrm>
                <a:off x="1152525" y="4152914"/>
                <a:ext cx="327025" cy="231776"/>
              </a:xfrm>
              <a:custGeom>
                <a:avLst/>
                <a:gdLst>
                  <a:gd name="connsiteX0" fmla="*/ 0 w 327025"/>
                  <a:gd name="connsiteY0" fmla="*/ 371475 h 371475"/>
                  <a:gd name="connsiteX1" fmla="*/ 168275 w 327025"/>
                  <a:gd name="connsiteY1" fmla="*/ 0 h 371475"/>
                  <a:gd name="connsiteX2" fmla="*/ 327025 w 327025"/>
                  <a:gd name="connsiteY2" fmla="*/ 368300 h 371475"/>
                  <a:gd name="connsiteX0" fmla="*/ 0 w 327025"/>
                  <a:gd name="connsiteY0" fmla="*/ 371475 h 371475"/>
                  <a:gd name="connsiteX1" fmla="*/ 168275 w 327025"/>
                  <a:gd name="connsiteY1" fmla="*/ 0 h 371475"/>
                  <a:gd name="connsiteX2" fmla="*/ 327025 w 327025"/>
                  <a:gd name="connsiteY2" fmla="*/ 368300 h 371475"/>
                  <a:gd name="connsiteX0" fmla="*/ 0 w 327025"/>
                  <a:gd name="connsiteY0" fmla="*/ 241301 h 241301"/>
                  <a:gd name="connsiteX1" fmla="*/ 187325 w 327025"/>
                  <a:gd name="connsiteY1" fmla="*/ 1 h 241301"/>
                  <a:gd name="connsiteX2" fmla="*/ 327025 w 327025"/>
                  <a:gd name="connsiteY2" fmla="*/ 238126 h 241301"/>
                  <a:gd name="connsiteX0" fmla="*/ 0 w 327025"/>
                  <a:gd name="connsiteY0" fmla="*/ 238126 h 238126"/>
                  <a:gd name="connsiteX1" fmla="*/ 161925 w 327025"/>
                  <a:gd name="connsiteY1" fmla="*/ 1 h 238126"/>
                  <a:gd name="connsiteX2" fmla="*/ 327025 w 327025"/>
                  <a:gd name="connsiteY2" fmla="*/ 234951 h 238126"/>
                  <a:gd name="connsiteX0" fmla="*/ 0 w 327025"/>
                  <a:gd name="connsiteY0" fmla="*/ 238126 h 238126"/>
                  <a:gd name="connsiteX1" fmla="*/ 161925 w 327025"/>
                  <a:gd name="connsiteY1" fmla="*/ 1 h 238126"/>
                  <a:gd name="connsiteX2" fmla="*/ 327025 w 327025"/>
                  <a:gd name="connsiteY2" fmla="*/ 234951 h 238126"/>
                  <a:gd name="connsiteX0" fmla="*/ 0 w 327025"/>
                  <a:gd name="connsiteY0" fmla="*/ 238126 h 238126"/>
                  <a:gd name="connsiteX1" fmla="*/ 161925 w 327025"/>
                  <a:gd name="connsiteY1" fmla="*/ 1 h 238126"/>
                  <a:gd name="connsiteX2" fmla="*/ 327025 w 327025"/>
                  <a:gd name="connsiteY2" fmla="*/ 234951 h 238126"/>
                  <a:gd name="connsiteX0" fmla="*/ 0 w 327025"/>
                  <a:gd name="connsiteY0" fmla="*/ 231776 h 231776"/>
                  <a:gd name="connsiteX1" fmla="*/ 165100 w 327025"/>
                  <a:gd name="connsiteY1" fmla="*/ 1 h 231776"/>
                  <a:gd name="connsiteX2" fmla="*/ 327025 w 327025"/>
                  <a:gd name="connsiteY2" fmla="*/ 228601 h 231776"/>
                  <a:gd name="connsiteX0" fmla="*/ 0 w 327025"/>
                  <a:gd name="connsiteY0" fmla="*/ 231776 h 231776"/>
                  <a:gd name="connsiteX1" fmla="*/ 165100 w 327025"/>
                  <a:gd name="connsiteY1" fmla="*/ 1 h 231776"/>
                  <a:gd name="connsiteX2" fmla="*/ 327025 w 327025"/>
                  <a:gd name="connsiteY2" fmla="*/ 228601 h 231776"/>
                  <a:gd name="connsiteX0" fmla="*/ 0 w 327025"/>
                  <a:gd name="connsiteY0" fmla="*/ 231776 h 231776"/>
                  <a:gd name="connsiteX1" fmla="*/ 165100 w 327025"/>
                  <a:gd name="connsiteY1" fmla="*/ 1 h 231776"/>
                  <a:gd name="connsiteX2" fmla="*/ 327025 w 327025"/>
                  <a:gd name="connsiteY2" fmla="*/ 228601 h 231776"/>
                  <a:gd name="connsiteX0" fmla="*/ 0 w 327025"/>
                  <a:gd name="connsiteY0" fmla="*/ 231776 h 231776"/>
                  <a:gd name="connsiteX1" fmla="*/ 165100 w 327025"/>
                  <a:gd name="connsiteY1" fmla="*/ 1 h 231776"/>
                  <a:gd name="connsiteX2" fmla="*/ 327025 w 327025"/>
                  <a:gd name="connsiteY2" fmla="*/ 228601 h 231776"/>
                  <a:gd name="connsiteX0" fmla="*/ 0 w 327025"/>
                  <a:gd name="connsiteY0" fmla="*/ 231776 h 231776"/>
                  <a:gd name="connsiteX1" fmla="*/ 165100 w 327025"/>
                  <a:gd name="connsiteY1" fmla="*/ 1 h 231776"/>
                  <a:gd name="connsiteX2" fmla="*/ 327025 w 327025"/>
                  <a:gd name="connsiteY2" fmla="*/ 228601 h 231776"/>
                </a:gdLst>
                <a:ahLst/>
                <a:cxnLst>
                  <a:cxn ang="0">
                    <a:pos x="connsiteX0" y="connsiteY0"/>
                  </a:cxn>
                  <a:cxn ang="0">
                    <a:pos x="connsiteX1" y="connsiteY1"/>
                  </a:cxn>
                  <a:cxn ang="0">
                    <a:pos x="connsiteX2" y="connsiteY2"/>
                  </a:cxn>
                </a:cxnLst>
                <a:rect l="l" t="t" r="r" b="b"/>
                <a:pathLst>
                  <a:path w="327025" h="231776">
                    <a:moveTo>
                      <a:pt x="0" y="231776"/>
                    </a:moveTo>
                    <a:cubicBezTo>
                      <a:pt x="53710" y="125678"/>
                      <a:pt x="101071" y="530"/>
                      <a:pt x="165100" y="1"/>
                    </a:cubicBezTo>
                    <a:cubicBezTo>
                      <a:pt x="229129" y="-528"/>
                      <a:pt x="327025" y="228601"/>
                      <a:pt x="327025" y="228601"/>
                    </a:cubicBezTo>
                  </a:path>
                </a:pathLst>
              </a:custGeom>
              <a:ln w="285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solidFill>
                    <a:srgbClr val="000000"/>
                  </a:solidFill>
                  <a:cs typeface="Arial"/>
                </a:endParaRPr>
              </a:p>
            </p:txBody>
          </p:sp>
          <p:sp>
            <p:nvSpPr>
              <p:cNvPr id="46" name="Freeform 45"/>
              <p:cNvSpPr/>
              <p:nvPr/>
            </p:nvSpPr>
            <p:spPr>
              <a:xfrm flipV="1">
                <a:off x="1446596" y="4313540"/>
                <a:ext cx="327025" cy="231776"/>
              </a:xfrm>
              <a:custGeom>
                <a:avLst/>
                <a:gdLst>
                  <a:gd name="connsiteX0" fmla="*/ 0 w 327025"/>
                  <a:gd name="connsiteY0" fmla="*/ 371475 h 371475"/>
                  <a:gd name="connsiteX1" fmla="*/ 168275 w 327025"/>
                  <a:gd name="connsiteY1" fmla="*/ 0 h 371475"/>
                  <a:gd name="connsiteX2" fmla="*/ 327025 w 327025"/>
                  <a:gd name="connsiteY2" fmla="*/ 368300 h 371475"/>
                  <a:gd name="connsiteX0" fmla="*/ 0 w 327025"/>
                  <a:gd name="connsiteY0" fmla="*/ 371475 h 371475"/>
                  <a:gd name="connsiteX1" fmla="*/ 168275 w 327025"/>
                  <a:gd name="connsiteY1" fmla="*/ 0 h 371475"/>
                  <a:gd name="connsiteX2" fmla="*/ 327025 w 327025"/>
                  <a:gd name="connsiteY2" fmla="*/ 368300 h 371475"/>
                  <a:gd name="connsiteX0" fmla="*/ 0 w 327025"/>
                  <a:gd name="connsiteY0" fmla="*/ 241301 h 241301"/>
                  <a:gd name="connsiteX1" fmla="*/ 187325 w 327025"/>
                  <a:gd name="connsiteY1" fmla="*/ 1 h 241301"/>
                  <a:gd name="connsiteX2" fmla="*/ 327025 w 327025"/>
                  <a:gd name="connsiteY2" fmla="*/ 238126 h 241301"/>
                  <a:gd name="connsiteX0" fmla="*/ 0 w 327025"/>
                  <a:gd name="connsiteY0" fmla="*/ 238126 h 238126"/>
                  <a:gd name="connsiteX1" fmla="*/ 161925 w 327025"/>
                  <a:gd name="connsiteY1" fmla="*/ 1 h 238126"/>
                  <a:gd name="connsiteX2" fmla="*/ 327025 w 327025"/>
                  <a:gd name="connsiteY2" fmla="*/ 234951 h 238126"/>
                  <a:gd name="connsiteX0" fmla="*/ 0 w 327025"/>
                  <a:gd name="connsiteY0" fmla="*/ 238126 h 238126"/>
                  <a:gd name="connsiteX1" fmla="*/ 161925 w 327025"/>
                  <a:gd name="connsiteY1" fmla="*/ 1 h 238126"/>
                  <a:gd name="connsiteX2" fmla="*/ 327025 w 327025"/>
                  <a:gd name="connsiteY2" fmla="*/ 234951 h 238126"/>
                  <a:gd name="connsiteX0" fmla="*/ 0 w 327025"/>
                  <a:gd name="connsiteY0" fmla="*/ 238126 h 238126"/>
                  <a:gd name="connsiteX1" fmla="*/ 161925 w 327025"/>
                  <a:gd name="connsiteY1" fmla="*/ 1 h 238126"/>
                  <a:gd name="connsiteX2" fmla="*/ 327025 w 327025"/>
                  <a:gd name="connsiteY2" fmla="*/ 234951 h 238126"/>
                  <a:gd name="connsiteX0" fmla="*/ 0 w 327025"/>
                  <a:gd name="connsiteY0" fmla="*/ 231776 h 231776"/>
                  <a:gd name="connsiteX1" fmla="*/ 165100 w 327025"/>
                  <a:gd name="connsiteY1" fmla="*/ 1 h 231776"/>
                  <a:gd name="connsiteX2" fmla="*/ 327025 w 327025"/>
                  <a:gd name="connsiteY2" fmla="*/ 228601 h 231776"/>
                  <a:gd name="connsiteX0" fmla="*/ 0 w 327025"/>
                  <a:gd name="connsiteY0" fmla="*/ 231776 h 231776"/>
                  <a:gd name="connsiteX1" fmla="*/ 165100 w 327025"/>
                  <a:gd name="connsiteY1" fmla="*/ 1 h 231776"/>
                  <a:gd name="connsiteX2" fmla="*/ 327025 w 327025"/>
                  <a:gd name="connsiteY2" fmla="*/ 228601 h 231776"/>
                  <a:gd name="connsiteX0" fmla="*/ 0 w 327025"/>
                  <a:gd name="connsiteY0" fmla="*/ 231776 h 231776"/>
                  <a:gd name="connsiteX1" fmla="*/ 165100 w 327025"/>
                  <a:gd name="connsiteY1" fmla="*/ 1 h 231776"/>
                  <a:gd name="connsiteX2" fmla="*/ 327025 w 327025"/>
                  <a:gd name="connsiteY2" fmla="*/ 228601 h 231776"/>
                  <a:gd name="connsiteX0" fmla="*/ 0 w 327025"/>
                  <a:gd name="connsiteY0" fmla="*/ 231776 h 231776"/>
                  <a:gd name="connsiteX1" fmla="*/ 165100 w 327025"/>
                  <a:gd name="connsiteY1" fmla="*/ 1 h 231776"/>
                  <a:gd name="connsiteX2" fmla="*/ 327025 w 327025"/>
                  <a:gd name="connsiteY2" fmla="*/ 228601 h 231776"/>
                  <a:gd name="connsiteX0" fmla="*/ 0 w 327025"/>
                  <a:gd name="connsiteY0" fmla="*/ 231776 h 231776"/>
                  <a:gd name="connsiteX1" fmla="*/ 165100 w 327025"/>
                  <a:gd name="connsiteY1" fmla="*/ 1 h 231776"/>
                  <a:gd name="connsiteX2" fmla="*/ 327025 w 327025"/>
                  <a:gd name="connsiteY2" fmla="*/ 228601 h 231776"/>
                </a:gdLst>
                <a:ahLst/>
                <a:cxnLst>
                  <a:cxn ang="0">
                    <a:pos x="connsiteX0" y="connsiteY0"/>
                  </a:cxn>
                  <a:cxn ang="0">
                    <a:pos x="connsiteX1" y="connsiteY1"/>
                  </a:cxn>
                  <a:cxn ang="0">
                    <a:pos x="connsiteX2" y="connsiteY2"/>
                  </a:cxn>
                </a:cxnLst>
                <a:rect l="l" t="t" r="r" b="b"/>
                <a:pathLst>
                  <a:path w="327025" h="231776">
                    <a:moveTo>
                      <a:pt x="0" y="231776"/>
                    </a:moveTo>
                    <a:cubicBezTo>
                      <a:pt x="53710" y="125678"/>
                      <a:pt x="101071" y="530"/>
                      <a:pt x="165100" y="1"/>
                    </a:cubicBezTo>
                    <a:cubicBezTo>
                      <a:pt x="229129" y="-528"/>
                      <a:pt x="327025" y="228601"/>
                      <a:pt x="327025" y="228601"/>
                    </a:cubicBezTo>
                  </a:path>
                </a:pathLst>
              </a:custGeom>
              <a:ln w="285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solidFill>
                    <a:srgbClr val="000000"/>
                  </a:solidFill>
                  <a:cs typeface="Arial"/>
                </a:endParaRPr>
              </a:p>
            </p:txBody>
          </p:sp>
        </p:grpSp>
        <p:cxnSp>
          <p:nvCxnSpPr>
            <p:cNvPr id="44" name="Straight Arrow Connector 43"/>
            <p:cNvCxnSpPr/>
            <p:nvPr/>
          </p:nvCxnSpPr>
          <p:spPr>
            <a:xfrm>
              <a:off x="1712830" y="4323065"/>
              <a:ext cx="246145" cy="0"/>
            </a:xfrm>
            <a:prstGeom prst="straightConnector1">
              <a:avLst/>
            </a:prstGeom>
            <a:ln w="28575" cmpd="sng">
              <a:headEnd type="none"/>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49" name="Group 48"/>
          <p:cNvGrpSpPr/>
          <p:nvPr/>
        </p:nvGrpSpPr>
        <p:grpSpPr>
          <a:xfrm>
            <a:off x="234959" y="4818797"/>
            <a:ext cx="806450" cy="392402"/>
            <a:chOff x="1152525" y="4152914"/>
            <a:chExt cx="806450" cy="392402"/>
          </a:xfrm>
        </p:grpSpPr>
        <p:grpSp>
          <p:nvGrpSpPr>
            <p:cNvPr id="50" name="Group 49"/>
            <p:cNvGrpSpPr/>
            <p:nvPr/>
          </p:nvGrpSpPr>
          <p:grpSpPr>
            <a:xfrm>
              <a:off x="1152525" y="4152914"/>
              <a:ext cx="294071" cy="392402"/>
              <a:chOff x="1152525" y="4152914"/>
              <a:chExt cx="621096" cy="392402"/>
            </a:xfrm>
          </p:grpSpPr>
          <p:sp>
            <p:nvSpPr>
              <p:cNvPr id="55" name="Freeform 54"/>
              <p:cNvSpPr/>
              <p:nvPr/>
            </p:nvSpPr>
            <p:spPr>
              <a:xfrm>
                <a:off x="1152525" y="4152914"/>
                <a:ext cx="327025" cy="231776"/>
              </a:xfrm>
              <a:custGeom>
                <a:avLst/>
                <a:gdLst>
                  <a:gd name="connsiteX0" fmla="*/ 0 w 327025"/>
                  <a:gd name="connsiteY0" fmla="*/ 371475 h 371475"/>
                  <a:gd name="connsiteX1" fmla="*/ 168275 w 327025"/>
                  <a:gd name="connsiteY1" fmla="*/ 0 h 371475"/>
                  <a:gd name="connsiteX2" fmla="*/ 327025 w 327025"/>
                  <a:gd name="connsiteY2" fmla="*/ 368300 h 371475"/>
                  <a:gd name="connsiteX0" fmla="*/ 0 w 327025"/>
                  <a:gd name="connsiteY0" fmla="*/ 371475 h 371475"/>
                  <a:gd name="connsiteX1" fmla="*/ 168275 w 327025"/>
                  <a:gd name="connsiteY1" fmla="*/ 0 h 371475"/>
                  <a:gd name="connsiteX2" fmla="*/ 327025 w 327025"/>
                  <a:gd name="connsiteY2" fmla="*/ 368300 h 371475"/>
                  <a:gd name="connsiteX0" fmla="*/ 0 w 327025"/>
                  <a:gd name="connsiteY0" fmla="*/ 241301 h 241301"/>
                  <a:gd name="connsiteX1" fmla="*/ 187325 w 327025"/>
                  <a:gd name="connsiteY1" fmla="*/ 1 h 241301"/>
                  <a:gd name="connsiteX2" fmla="*/ 327025 w 327025"/>
                  <a:gd name="connsiteY2" fmla="*/ 238126 h 241301"/>
                  <a:gd name="connsiteX0" fmla="*/ 0 w 327025"/>
                  <a:gd name="connsiteY0" fmla="*/ 238126 h 238126"/>
                  <a:gd name="connsiteX1" fmla="*/ 161925 w 327025"/>
                  <a:gd name="connsiteY1" fmla="*/ 1 h 238126"/>
                  <a:gd name="connsiteX2" fmla="*/ 327025 w 327025"/>
                  <a:gd name="connsiteY2" fmla="*/ 234951 h 238126"/>
                  <a:gd name="connsiteX0" fmla="*/ 0 w 327025"/>
                  <a:gd name="connsiteY0" fmla="*/ 238126 h 238126"/>
                  <a:gd name="connsiteX1" fmla="*/ 161925 w 327025"/>
                  <a:gd name="connsiteY1" fmla="*/ 1 h 238126"/>
                  <a:gd name="connsiteX2" fmla="*/ 327025 w 327025"/>
                  <a:gd name="connsiteY2" fmla="*/ 234951 h 238126"/>
                  <a:gd name="connsiteX0" fmla="*/ 0 w 327025"/>
                  <a:gd name="connsiteY0" fmla="*/ 238126 h 238126"/>
                  <a:gd name="connsiteX1" fmla="*/ 161925 w 327025"/>
                  <a:gd name="connsiteY1" fmla="*/ 1 h 238126"/>
                  <a:gd name="connsiteX2" fmla="*/ 327025 w 327025"/>
                  <a:gd name="connsiteY2" fmla="*/ 234951 h 238126"/>
                  <a:gd name="connsiteX0" fmla="*/ 0 w 327025"/>
                  <a:gd name="connsiteY0" fmla="*/ 231776 h 231776"/>
                  <a:gd name="connsiteX1" fmla="*/ 165100 w 327025"/>
                  <a:gd name="connsiteY1" fmla="*/ 1 h 231776"/>
                  <a:gd name="connsiteX2" fmla="*/ 327025 w 327025"/>
                  <a:gd name="connsiteY2" fmla="*/ 228601 h 231776"/>
                  <a:gd name="connsiteX0" fmla="*/ 0 w 327025"/>
                  <a:gd name="connsiteY0" fmla="*/ 231776 h 231776"/>
                  <a:gd name="connsiteX1" fmla="*/ 165100 w 327025"/>
                  <a:gd name="connsiteY1" fmla="*/ 1 h 231776"/>
                  <a:gd name="connsiteX2" fmla="*/ 327025 w 327025"/>
                  <a:gd name="connsiteY2" fmla="*/ 228601 h 231776"/>
                  <a:gd name="connsiteX0" fmla="*/ 0 w 327025"/>
                  <a:gd name="connsiteY0" fmla="*/ 231776 h 231776"/>
                  <a:gd name="connsiteX1" fmla="*/ 165100 w 327025"/>
                  <a:gd name="connsiteY1" fmla="*/ 1 h 231776"/>
                  <a:gd name="connsiteX2" fmla="*/ 327025 w 327025"/>
                  <a:gd name="connsiteY2" fmla="*/ 228601 h 231776"/>
                  <a:gd name="connsiteX0" fmla="*/ 0 w 327025"/>
                  <a:gd name="connsiteY0" fmla="*/ 231776 h 231776"/>
                  <a:gd name="connsiteX1" fmla="*/ 165100 w 327025"/>
                  <a:gd name="connsiteY1" fmla="*/ 1 h 231776"/>
                  <a:gd name="connsiteX2" fmla="*/ 327025 w 327025"/>
                  <a:gd name="connsiteY2" fmla="*/ 228601 h 231776"/>
                  <a:gd name="connsiteX0" fmla="*/ 0 w 327025"/>
                  <a:gd name="connsiteY0" fmla="*/ 231776 h 231776"/>
                  <a:gd name="connsiteX1" fmla="*/ 165100 w 327025"/>
                  <a:gd name="connsiteY1" fmla="*/ 1 h 231776"/>
                  <a:gd name="connsiteX2" fmla="*/ 327025 w 327025"/>
                  <a:gd name="connsiteY2" fmla="*/ 228601 h 231776"/>
                </a:gdLst>
                <a:ahLst/>
                <a:cxnLst>
                  <a:cxn ang="0">
                    <a:pos x="connsiteX0" y="connsiteY0"/>
                  </a:cxn>
                  <a:cxn ang="0">
                    <a:pos x="connsiteX1" y="connsiteY1"/>
                  </a:cxn>
                  <a:cxn ang="0">
                    <a:pos x="connsiteX2" y="connsiteY2"/>
                  </a:cxn>
                </a:cxnLst>
                <a:rect l="l" t="t" r="r" b="b"/>
                <a:pathLst>
                  <a:path w="327025" h="231776">
                    <a:moveTo>
                      <a:pt x="0" y="231776"/>
                    </a:moveTo>
                    <a:cubicBezTo>
                      <a:pt x="53710" y="125678"/>
                      <a:pt x="101071" y="530"/>
                      <a:pt x="165100" y="1"/>
                    </a:cubicBezTo>
                    <a:cubicBezTo>
                      <a:pt x="229129" y="-528"/>
                      <a:pt x="327025" y="228601"/>
                      <a:pt x="327025" y="228601"/>
                    </a:cubicBezTo>
                  </a:path>
                </a:pathLst>
              </a:custGeom>
              <a:ln w="285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solidFill>
                    <a:srgbClr val="000000"/>
                  </a:solidFill>
                  <a:cs typeface="Arial"/>
                </a:endParaRPr>
              </a:p>
            </p:txBody>
          </p:sp>
          <p:sp>
            <p:nvSpPr>
              <p:cNvPr id="56" name="Freeform 55"/>
              <p:cNvSpPr/>
              <p:nvPr/>
            </p:nvSpPr>
            <p:spPr>
              <a:xfrm flipV="1">
                <a:off x="1446596" y="4313540"/>
                <a:ext cx="327025" cy="231776"/>
              </a:xfrm>
              <a:custGeom>
                <a:avLst/>
                <a:gdLst>
                  <a:gd name="connsiteX0" fmla="*/ 0 w 327025"/>
                  <a:gd name="connsiteY0" fmla="*/ 371475 h 371475"/>
                  <a:gd name="connsiteX1" fmla="*/ 168275 w 327025"/>
                  <a:gd name="connsiteY1" fmla="*/ 0 h 371475"/>
                  <a:gd name="connsiteX2" fmla="*/ 327025 w 327025"/>
                  <a:gd name="connsiteY2" fmla="*/ 368300 h 371475"/>
                  <a:gd name="connsiteX0" fmla="*/ 0 w 327025"/>
                  <a:gd name="connsiteY0" fmla="*/ 371475 h 371475"/>
                  <a:gd name="connsiteX1" fmla="*/ 168275 w 327025"/>
                  <a:gd name="connsiteY1" fmla="*/ 0 h 371475"/>
                  <a:gd name="connsiteX2" fmla="*/ 327025 w 327025"/>
                  <a:gd name="connsiteY2" fmla="*/ 368300 h 371475"/>
                  <a:gd name="connsiteX0" fmla="*/ 0 w 327025"/>
                  <a:gd name="connsiteY0" fmla="*/ 241301 h 241301"/>
                  <a:gd name="connsiteX1" fmla="*/ 187325 w 327025"/>
                  <a:gd name="connsiteY1" fmla="*/ 1 h 241301"/>
                  <a:gd name="connsiteX2" fmla="*/ 327025 w 327025"/>
                  <a:gd name="connsiteY2" fmla="*/ 238126 h 241301"/>
                  <a:gd name="connsiteX0" fmla="*/ 0 w 327025"/>
                  <a:gd name="connsiteY0" fmla="*/ 238126 h 238126"/>
                  <a:gd name="connsiteX1" fmla="*/ 161925 w 327025"/>
                  <a:gd name="connsiteY1" fmla="*/ 1 h 238126"/>
                  <a:gd name="connsiteX2" fmla="*/ 327025 w 327025"/>
                  <a:gd name="connsiteY2" fmla="*/ 234951 h 238126"/>
                  <a:gd name="connsiteX0" fmla="*/ 0 w 327025"/>
                  <a:gd name="connsiteY0" fmla="*/ 238126 h 238126"/>
                  <a:gd name="connsiteX1" fmla="*/ 161925 w 327025"/>
                  <a:gd name="connsiteY1" fmla="*/ 1 h 238126"/>
                  <a:gd name="connsiteX2" fmla="*/ 327025 w 327025"/>
                  <a:gd name="connsiteY2" fmla="*/ 234951 h 238126"/>
                  <a:gd name="connsiteX0" fmla="*/ 0 w 327025"/>
                  <a:gd name="connsiteY0" fmla="*/ 238126 h 238126"/>
                  <a:gd name="connsiteX1" fmla="*/ 161925 w 327025"/>
                  <a:gd name="connsiteY1" fmla="*/ 1 h 238126"/>
                  <a:gd name="connsiteX2" fmla="*/ 327025 w 327025"/>
                  <a:gd name="connsiteY2" fmla="*/ 234951 h 238126"/>
                  <a:gd name="connsiteX0" fmla="*/ 0 w 327025"/>
                  <a:gd name="connsiteY0" fmla="*/ 231776 h 231776"/>
                  <a:gd name="connsiteX1" fmla="*/ 165100 w 327025"/>
                  <a:gd name="connsiteY1" fmla="*/ 1 h 231776"/>
                  <a:gd name="connsiteX2" fmla="*/ 327025 w 327025"/>
                  <a:gd name="connsiteY2" fmla="*/ 228601 h 231776"/>
                  <a:gd name="connsiteX0" fmla="*/ 0 w 327025"/>
                  <a:gd name="connsiteY0" fmla="*/ 231776 h 231776"/>
                  <a:gd name="connsiteX1" fmla="*/ 165100 w 327025"/>
                  <a:gd name="connsiteY1" fmla="*/ 1 h 231776"/>
                  <a:gd name="connsiteX2" fmla="*/ 327025 w 327025"/>
                  <a:gd name="connsiteY2" fmla="*/ 228601 h 231776"/>
                  <a:gd name="connsiteX0" fmla="*/ 0 w 327025"/>
                  <a:gd name="connsiteY0" fmla="*/ 231776 h 231776"/>
                  <a:gd name="connsiteX1" fmla="*/ 165100 w 327025"/>
                  <a:gd name="connsiteY1" fmla="*/ 1 h 231776"/>
                  <a:gd name="connsiteX2" fmla="*/ 327025 w 327025"/>
                  <a:gd name="connsiteY2" fmla="*/ 228601 h 231776"/>
                  <a:gd name="connsiteX0" fmla="*/ 0 w 327025"/>
                  <a:gd name="connsiteY0" fmla="*/ 231776 h 231776"/>
                  <a:gd name="connsiteX1" fmla="*/ 165100 w 327025"/>
                  <a:gd name="connsiteY1" fmla="*/ 1 h 231776"/>
                  <a:gd name="connsiteX2" fmla="*/ 327025 w 327025"/>
                  <a:gd name="connsiteY2" fmla="*/ 228601 h 231776"/>
                  <a:gd name="connsiteX0" fmla="*/ 0 w 327025"/>
                  <a:gd name="connsiteY0" fmla="*/ 231776 h 231776"/>
                  <a:gd name="connsiteX1" fmla="*/ 165100 w 327025"/>
                  <a:gd name="connsiteY1" fmla="*/ 1 h 231776"/>
                  <a:gd name="connsiteX2" fmla="*/ 327025 w 327025"/>
                  <a:gd name="connsiteY2" fmla="*/ 228601 h 231776"/>
                </a:gdLst>
                <a:ahLst/>
                <a:cxnLst>
                  <a:cxn ang="0">
                    <a:pos x="connsiteX0" y="connsiteY0"/>
                  </a:cxn>
                  <a:cxn ang="0">
                    <a:pos x="connsiteX1" y="connsiteY1"/>
                  </a:cxn>
                  <a:cxn ang="0">
                    <a:pos x="connsiteX2" y="connsiteY2"/>
                  </a:cxn>
                </a:cxnLst>
                <a:rect l="l" t="t" r="r" b="b"/>
                <a:pathLst>
                  <a:path w="327025" h="231776">
                    <a:moveTo>
                      <a:pt x="0" y="231776"/>
                    </a:moveTo>
                    <a:cubicBezTo>
                      <a:pt x="53710" y="125678"/>
                      <a:pt x="101071" y="530"/>
                      <a:pt x="165100" y="1"/>
                    </a:cubicBezTo>
                    <a:cubicBezTo>
                      <a:pt x="229129" y="-528"/>
                      <a:pt x="327025" y="228601"/>
                      <a:pt x="327025" y="228601"/>
                    </a:cubicBezTo>
                  </a:path>
                </a:pathLst>
              </a:custGeom>
              <a:ln w="285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solidFill>
                    <a:srgbClr val="000000"/>
                  </a:solidFill>
                  <a:cs typeface="Arial"/>
                </a:endParaRPr>
              </a:p>
            </p:txBody>
          </p:sp>
        </p:grpSp>
        <p:grpSp>
          <p:nvGrpSpPr>
            <p:cNvPr id="51" name="Group 50"/>
            <p:cNvGrpSpPr/>
            <p:nvPr/>
          </p:nvGrpSpPr>
          <p:grpSpPr>
            <a:xfrm>
              <a:off x="1431459" y="4152914"/>
              <a:ext cx="294071" cy="392402"/>
              <a:chOff x="1152525" y="4152914"/>
              <a:chExt cx="621096" cy="392402"/>
            </a:xfrm>
          </p:grpSpPr>
          <p:sp>
            <p:nvSpPr>
              <p:cNvPr id="53" name="Freeform 52"/>
              <p:cNvSpPr/>
              <p:nvPr/>
            </p:nvSpPr>
            <p:spPr>
              <a:xfrm>
                <a:off x="1152525" y="4152914"/>
                <a:ext cx="327025" cy="231776"/>
              </a:xfrm>
              <a:custGeom>
                <a:avLst/>
                <a:gdLst>
                  <a:gd name="connsiteX0" fmla="*/ 0 w 327025"/>
                  <a:gd name="connsiteY0" fmla="*/ 371475 h 371475"/>
                  <a:gd name="connsiteX1" fmla="*/ 168275 w 327025"/>
                  <a:gd name="connsiteY1" fmla="*/ 0 h 371475"/>
                  <a:gd name="connsiteX2" fmla="*/ 327025 w 327025"/>
                  <a:gd name="connsiteY2" fmla="*/ 368300 h 371475"/>
                  <a:gd name="connsiteX0" fmla="*/ 0 w 327025"/>
                  <a:gd name="connsiteY0" fmla="*/ 371475 h 371475"/>
                  <a:gd name="connsiteX1" fmla="*/ 168275 w 327025"/>
                  <a:gd name="connsiteY1" fmla="*/ 0 h 371475"/>
                  <a:gd name="connsiteX2" fmla="*/ 327025 w 327025"/>
                  <a:gd name="connsiteY2" fmla="*/ 368300 h 371475"/>
                  <a:gd name="connsiteX0" fmla="*/ 0 w 327025"/>
                  <a:gd name="connsiteY0" fmla="*/ 241301 h 241301"/>
                  <a:gd name="connsiteX1" fmla="*/ 187325 w 327025"/>
                  <a:gd name="connsiteY1" fmla="*/ 1 h 241301"/>
                  <a:gd name="connsiteX2" fmla="*/ 327025 w 327025"/>
                  <a:gd name="connsiteY2" fmla="*/ 238126 h 241301"/>
                  <a:gd name="connsiteX0" fmla="*/ 0 w 327025"/>
                  <a:gd name="connsiteY0" fmla="*/ 238126 h 238126"/>
                  <a:gd name="connsiteX1" fmla="*/ 161925 w 327025"/>
                  <a:gd name="connsiteY1" fmla="*/ 1 h 238126"/>
                  <a:gd name="connsiteX2" fmla="*/ 327025 w 327025"/>
                  <a:gd name="connsiteY2" fmla="*/ 234951 h 238126"/>
                  <a:gd name="connsiteX0" fmla="*/ 0 w 327025"/>
                  <a:gd name="connsiteY0" fmla="*/ 238126 h 238126"/>
                  <a:gd name="connsiteX1" fmla="*/ 161925 w 327025"/>
                  <a:gd name="connsiteY1" fmla="*/ 1 h 238126"/>
                  <a:gd name="connsiteX2" fmla="*/ 327025 w 327025"/>
                  <a:gd name="connsiteY2" fmla="*/ 234951 h 238126"/>
                  <a:gd name="connsiteX0" fmla="*/ 0 w 327025"/>
                  <a:gd name="connsiteY0" fmla="*/ 238126 h 238126"/>
                  <a:gd name="connsiteX1" fmla="*/ 161925 w 327025"/>
                  <a:gd name="connsiteY1" fmla="*/ 1 h 238126"/>
                  <a:gd name="connsiteX2" fmla="*/ 327025 w 327025"/>
                  <a:gd name="connsiteY2" fmla="*/ 234951 h 238126"/>
                  <a:gd name="connsiteX0" fmla="*/ 0 w 327025"/>
                  <a:gd name="connsiteY0" fmla="*/ 231776 h 231776"/>
                  <a:gd name="connsiteX1" fmla="*/ 165100 w 327025"/>
                  <a:gd name="connsiteY1" fmla="*/ 1 h 231776"/>
                  <a:gd name="connsiteX2" fmla="*/ 327025 w 327025"/>
                  <a:gd name="connsiteY2" fmla="*/ 228601 h 231776"/>
                  <a:gd name="connsiteX0" fmla="*/ 0 w 327025"/>
                  <a:gd name="connsiteY0" fmla="*/ 231776 h 231776"/>
                  <a:gd name="connsiteX1" fmla="*/ 165100 w 327025"/>
                  <a:gd name="connsiteY1" fmla="*/ 1 h 231776"/>
                  <a:gd name="connsiteX2" fmla="*/ 327025 w 327025"/>
                  <a:gd name="connsiteY2" fmla="*/ 228601 h 231776"/>
                  <a:gd name="connsiteX0" fmla="*/ 0 w 327025"/>
                  <a:gd name="connsiteY0" fmla="*/ 231776 h 231776"/>
                  <a:gd name="connsiteX1" fmla="*/ 165100 w 327025"/>
                  <a:gd name="connsiteY1" fmla="*/ 1 h 231776"/>
                  <a:gd name="connsiteX2" fmla="*/ 327025 w 327025"/>
                  <a:gd name="connsiteY2" fmla="*/ 228601 h 231776"/>
                  <a:gd name="connsiteX0" fmla="*/ 0 w 327025"/>
                  <a:gd name="connsiteY0" fmla="*/ 231776 h 231776"/>
                  <a:gd name="connsiteX1" fmla="*/ 165100 w 327025"/>
                  <a:gd name="connsiteY1" fmla="*/ 1 h 231776"/>
                  <a:gd name="connsiteX2" fmla="*/ 327025 w 327025"/>
                  <a:gd name="connsiteY2" fmla="*/ 228601 h 231776"/>
                  <a:gd name="connsiteX0" fmla="*/ 0 w 327025"/>
                  <a:gd name="connsiteY0" fmla="*/ 231776 h 231776"/>
                  <a:gd name="connsiteX1" fmla="*/ 165100 w 327025"/>
                  <a:gd name="connsiteY1" fmla="*/ 1 h 231776"/>
                  <a:gd name="connsiteX2" fmla="*/ 327025 w 327025"/>
                  <a:gd name="connsiteY2" fmla="*/ 228601 h 231776"/>
                </a:gdLst>
                <a:ahLst/>
                <a:cxnLst>
                  <a:cxn ang="0">
                    <a:pos x="connsiteX0" y="connsiteY0"/>
                  </a:cxn>
                  <a:cxn ang="0">
                    <a:pos x="connsiteX1" y="connsiteY1"/>
                  </a:cxn>
                  <a:cxn ang="0">
                    <a:pos x="connsiteX2" y="connsiteY2"/>
                  </a:cxn>
                </a:cxnLst>
                <a:rect l="l" t="t" r="r" b="b"/>
                <a:pathLst>
                  <a:path w="327025" h="231776">
                    <a:moveTo>
                      <a:pt x="0" y="231776"/>
                    </a:moveTo>
                    <a:cubicBezTo>
                      <a:pt x="53710" y="125678"/>
                      <a:pt x="101071" y="530"/>
                      <a:pt x="165100" y="1"/>
                    </a:cubicBezTo>
                    <a:cubicBezTo>
                      <a:pt x="229129" y="-528"/>
                      <a:pt x="327025" y="228601"/>
                      <a:pt x="327025" y="228601"/>
                    </a:cubicBezTo>
                  </a:path>
                </a:pathLst>
              </a:custGeom>
              <a:ln w="285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solidFill>
                    <a:srgbClr val="000000"/>
                  </a:solidFill>
                  <a:cs typeface="Arial"/>
                </a:endParaRPr>
              </a:p>
            </p:txBody>
          </p:sp>
          <p:sp>
            <p:nvSpPr>
              <p:cNvPr id="54" name="Freeform 53"/>
              <p:cNvSpPr/>
              <p:nvPr/>
            </p:nvSpPr>
            <p:spPr>
              <a:xfrm flipV="1">
                <a:off x="1446596" y="4313540"/>
                <a:ext cx="327025" cy="231776"/>
              </a:xfrm>
              <a:custGeom>
                <a:avLst/>
                <a:gdLst>
                  <a:gd name="connsiteX0" fmla="*/ 0 w 327025"/>
                  <a:gd name="connsiteY0" fmla="*/ 371475 h 371475"/>
                  <a:gd name="connsiteX1" fmla="*/ 168275 w 327025"/>
                  <a:gd name="connsiteY1" fmla="*/ 0 h 371475"/>
                  <a:gd name="connsiteX2" fmla="*/ 327025 w 327025"/>
                  <a:gd name="connsiteY2" fmla="*/ 368300 h 371475"/>
                  <a:gd name="connsiteX0" fmla="*/ 0 w 327025"/>
                  <a:gd name="connsiteY0" fmla="*/ 371475 h 371475"/>
                  <a:gd name="connsiteX1" fmla="*/ 168275 w 327025"/>
                  <a:gd name="connsiteY1" fmla="*/ 0 h 371475"/>
                  <a:gd name="connsiteX2" fmla="*/ 327025 w 327025"/>
                  <a:gd name="connsiteY2" fmla="*/ 368300 h 371475"/>
                  <a:gd name="connsiteX0" fmla="*/ 0 w 327025"/>
                  <a:gd name="connsiteY0" fmla="*/ 241301 h 241301"/>
                  <a:gd name="connsiteX1" fmla="*/ 187325 w 327025"/>
                  <a:gd name="connsiteY1" fmla="*/ 1 h 241301"/>
                  <a:gd name="connsiteX2" fmla="*/ 327025 w 327025"/>
                  <a:gd name="connsiteY2" fmla="*/ 238126 h 241301"/>
                  <a:gd name="connsiteX0" fmla="*/ 0 w 327025"/>
                  <a:gd name="connsiteY0" fmla="*/ 238126 h 238126"/>
                  <a:gd name="connsiteX1" fmla="*/ 161925 w 327025"/>
                  <a:gd name="connsiteY1" fmla="*/ 1 h 238126"/>
                  <a:gd name="connsiteX2" fmla="*/ 327025 w 327025"/>
                  <a:gd name="connsiteY2" fmla="*/ 234951 h 238126"/>
                  <a:gd name="connsiteX0" fmla="*/ 0 w 327025"/>
                  <a:gd name="connsiteY0" fmla="*/ 238126 h 238126"/>
                  <a:gd name="connsiteX1" fmla="*/ 161925 w 327025"/>
                  <a:gd name="connsiteY1" fmla="*/ 1 h 238126"/>
                  <a:gd name="connsiteX2" fmla="*/ 327025 w 327025"/>
                  <a:gd name="connsiteY2" fmla="*/ 234951 h 238126"/>
                  <a:gd name="connsiteX0" fmla="*/ 0 w 327025"/>
                  <a:gd name="connsiteY0" fmla="*/ 238126 h 238126"/>
                  <a:gd name="connsiteX1" fmla="*/ 161925 w 327025"/>
                  <a:gd name="connsiteY1" fmla="*/ 1 h 238126"/>
                  <a:gd name="connsiteX2" fmla="*/ 327025 w 327025"/>
                  <a:gd name="connsiteY2" fmla="*/ 234951 h 238126"/>
                  <a:gd name="connsiteX0" fmla="*/ 0 w 327025"/>
                  <a:gd name="connsiteY0" fmla="*/ 231776 h 231776"/>
                  <a:gd name="connsiteX1" fmla="*/ 165100 w 327025"/>
                  <a:gd name="connsiteY1" fmla="*/ 1 h 231776"/>
                  <a:gd name="connsiteX2" fmla="*/ 327025 w 327025"/>
                  <a:gd name="connsiteY2" fmla="*/ 228601 h 231776"/>
                  <a:gd name="connsiteX0" fmla="*/ 0 w 327025"/>
                  <a:gd name="connsiteY0" fmla="*/ 231776 h 231776"/>
                  <a:gd name="connsiteX1" fmla="*/ 165100 w 327025"/>
                  <a:gd name="connsiteY1" fmla="*/ 1 h 231776"/>
                  <a:gd name="connsiteX2" fmla="*/ 327025 w 327025"/>
                  <a:gd name="connsiteY2" fmla="*/ 228601 h 231776"/>
                  <a:gd name="connsiteX0" fmla="*/ 0 w 327025"/>
                  <a:gd name="connsiteY0" fmla="*/ 231776 h 231776"/>
                  <a:gd name="connsiteX1" fmla="*/ 165100 w 327025"/>
                  <a:gd name="connsiteY1" fmla="*/ 1 h 231776"/>
                  <a:gd name="connsiteX2" fmla="*/ 327025 w 327025"/>
                  <a:gd name="connsiteY2" fmla="*/ 228601 h 231776"/>
                  <a:gd name="connsiteX0" fmla="*/ 0 w 327025"/>
                  <a:gd name="connsiteY0" fmla="*/ 231776 h 231776"/>
                  <a:gd name="connsiteX1" fmla="*/ 165100 w 327025"/>
                  <a:gd name="connsiteY1" fmla="*/ 1 h 231776"/>
                  <a:gd name="connsiteX2" fmla="*/ 327025 w 327025"/>
                  <a:gd name="connsiteY2" fmla="*/ 228601 h 231776"/>
                  <a:gd name="connsiteX0" fmla="*/ 0 w 327025"/>
                  <a:gd name="connsiteY0" fmla="*/ 231776 h 231776"/>
                  <a:gd name="connsiteX1" fmla="*/ 165100 w 327025"/>
                  <a:gd name="connsiteY1" fmla="*/ 1 h 231776"/>
                  <a:gd name="connsiteX2" fmla="*/ 327025 w 327025"/>
                  <a:gd name="connsiteY2" fmla="*/ 228601 h 231776"/>
                </a:gdLst>
                <a:ahLst/>
                <a:cxnLst>
                  <a:cxn ang="0">
                    <a:pos x="connsiteX0" y="connsiteY0"/>
                  </a:cxn>
                  <a:cxn ang="0">
                    <a:pos x="connsiteX1" y="connsiteY1"/>
                  </a:cxn>
                  <a:cxn ang="0">
                    <a:pos x="connsiteX2" y="connsiteY2"/>
                  </a:cxn>
                </a:cxnLst>
                <a:rect l="l" t="t" r="r" b="b"/>
                <a:pathLst>
                  <a:path w="327025" h="231776">
                    <a:moveTo>
                      <a:pt x="0" y="231776"/>
                    </a:moveTo>
                    <a:cubicBezTo>
                      <a:pt x="53710" y="125678"/>
                      <a:pt x="101071" y="530"/>
                      <a:pt x="165100" y="1"/>
                    </a:cubicBezTo>
                    <a:cubicBezTo>
                      <a:pt x="229129" y="-528"/>
                      <a:pt x="327025" y="228601"/>
                      <a:pt x="327025" y="228601"/>
                    </a:cubicBezTo>
                  </a:path>
                </a:pathLst>
              </a:custGeom>
              <a:ln w="285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solidFill>
                    <a:srgbClr val="000000"/>
                  </a:solidFill>
                  <a:cs typeface="Arial"/>
                </a:endParaRPr>
              </a:p>
            </p:txBody>
          </p:sp>
        </p:grpSp>
        <p:cxnSp>
          <p:nvCxnSpPr>
            <p:cNvPr id="52" name="Straight Arrow Connector 51"/>
            <p:cNvCxnSpPr/>
            <p:nvPr/>
          </p:nvCxnSpPr>
          <p:spPr>
            <a:xfrm>
              <a:off x="1712830" y="4323065"/>
              <a:ext cx="246145" cy="0"/>
            </a:xfrm>
            <a:prstGeom prst="straightConnector1">
              <a:avLst/>
            </a:prstGeom>
            <a:ln w="28575" cmpd="sng">
              <a:headEnd type="none"/>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57" name="Oval 56"/>
          <p:cNvSpPr/>
          <p:nvPr/>
        </p:nvSpPr>
        <p:spPr>
          <a:xfrm>
            <a:off x="1269986" y="4357958"/>
            <a:ext cx="125352" cy="125352"/>
          </a:xfrm>
          <a:prstGeom prst="ellipse">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8" name="Oval 57"/>
          <p:cNvSpPr/>
          <p:nvPr/>
        </p:nvSpPr>
        <p:spPr>
          <a:xfrm>
            <a:off x="1237194" y="4536818"/>
            <a:ext cx="125352" cy="125352"/>
          </a:xfrm>
          <a:prstGeom prst="ellipse">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9" name="Oval 58"/>
          <p:cNvSpPr/>
          <p:nvPr/>
        </p:nvSpPr>
        <p:spPr>
          <a:xfrm>
            <a:off x="1283770" y="4742138"/>
            <a:ext cx="125352" cy="125352"/>
          </a:xfrm>
          <a:prstGeom prst="ellipse">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0" name="Oval 59"/>
          <p:cNvSpPr/>
          <p:nvPr/>
        </p:nvSpPr>
        <p:spPr>
          <a:xfrm>
            <a:off x="1250978" y="4947458"/>
            <a:ext cx="125352" cy="125352"/>
          </a:xfrm>
          <a:prstGeom prst="ellipse">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1" name="Oval 60"/>
          <p:cNvSpPr/>
          <p:nvPr/>
        </p:nvSpPr>
        <p:spPr>
          <a:xfrm>
            <a:off x="1297554" y="5126318"/>
            <a:ext cx="125352" cy="125352"/>
          </a:xfrm>
          <a:prstGeom prst="ellipse">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2" name="Oval 61"/>
          <p:cNvSpPr/>
          <p:nvPr/>
        </p:nvSpPr>
        <p:spPr>
          <a:xfrm>
            <a:off x="4129161" y="4208244"/>
            <a:ext cx="125352" cy="125352"/>
          </a:xfrm>
          <a:prstGeom prst="ellipse">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3" name="Oval 62"/>
          <p:cNvSpPr/>
          <p:nvPr/>
        </p:nvSpPr>
        <p:spPr>
          <a:xfrm>
            <a:off x="4587084" y="4900884"/>
            <a:ext cx="125352" cy="125352"/>
          </a:xfrm>
          <a:prstGeom prst="ellipse">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4" name="Oval 63"/>
          <p:cNvSpPr/>
          <p:nvPr/>
        </p:nvSpPr>
        <p:spPr>
          <a:xfrm>
            <a:off x="4681276" y="4278829"/>
            <a:ext cx="125352" cy="125352"/>
          </a:xfrm>
          <a:prstGeom prst="ellipse">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5" name="Oval 64"/>
          <p:cNvSpPr/>
          <p:nvPr/>
        </p:nvSpPr>
        <p:spPr>
          <a:xfrm>
            <a:off x="4461732" y="4558082"/>
            <a:ext cx="125352" cy="125352"/>
          </a:xfrm>
          <a:prstGeom prst="ellipse">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6" name="Oval 65"/>
          <p:cNvSpPr/>
          <p:nvPr/>
        </p:nvSpPr>
        <p:spPr>
          <a:xfrm>
            <a:off x="4424199" y="5200245"/>
            <a:ext cx="125352" cy="125352"/>
          </a:xfrm>
          <a:prstGeom prst="ellipse">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7" name="Oval 66"/>
          <p:cNvSpPr/>
          <p:nvPr/>
        </p:nvSpPr>
        <p:spPr>
          <a:xfrm>
            <a:off x="4086123" y="4966526"/>
            <a:ext cx="125352" cy="125352"/>
          </a:xfrm>
          <a:prstGeom prst="ellipse">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8" name="Oval 67"/>
          <p:cNvSpPr/>
          <p:nvPr/>
        </p:nvSpPr>
        <p:spPr>
          <a:xfrm>
            <a:off x="4023447" y="4597196"/>
            <a:ext cx="125352" cy="125352"/>
          </a:xfrm>
          <a:prstGeom prst="ellipse">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9" name="Oval 68"/>
          <p:cNvSpPr/>
          <p:nvPr/>
        </p:nvSpPr>
        <p:spPr>
          <a:xfrm>
            <a:off x="1455142" y="4357958"/>
            <a:ext cx="125352" cy="125352"/>
          </a:xfrm>
          <a:prstGeom prst="ellipse">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0" name="Oval 69"/>
          <p:cNvSpPr/>
          <p:nvPr/>
        </p:nvSpPr>
        <p:spPr>
          <a:xfrm>
            <a:off x="1409122" y="4536818"/>
            <a:ext cx="125352" cy="125352"/>
          </a:xfrm>
          <a:prstGeom prst="ellipse">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1" name="Oval 70"/>
          <p:cNvSpPr/>
          <p:nvPr/>
        </p:nvSpPr>
        <p:spPr>
          <a:xfrm>
            <a:off x="1455698" y="5072888"/>
            <a:ext cx="125352" cy="125352"/>
          </a:xfrm>
          <a:prstGeom prst="ellipse">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2" name="Oval 71"/>
          <p:cNvSpPr/>
          <p:nvPr/>
        </p:nvSpPr>
        <p:spPr>
          <a:xfrm>
            <a:off x="1416570" y="4901408"/>
            <a:ext cx="125352" cy="125352"/>
          </a:xfrm>
          <a:prstGeom prst="ellipse">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3" name="Oval 72"/>
          <p:cNvSpPr/>
          <p:nvPr/>
        </p:nvSpPr>
        <p:spPr>
          <a:xfrm>
            <a:off x="1449398" y="4722548"/>
            <a:ext cx="125352" cy="125352"/>
          </a:xfrm>
          <a:prstGeom prst="ellipse">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4" name="Oval 73"/>
          <p:cNvSpPr/>
          <p:nvPr/>
        </p:nvSpPr>
        <p:spPr>
          <a:xfrm>
            <a:off x="5035216" y="5220328"/>
            <a:ext cx="125352" cy="125352"/>
          </a:xfrm>
          <a:prstGeom prst="ellipse">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5" name="Oval 74"/>
          <p:cNvSpPr/>
          <p:nvPr/>
        </p:nvSpPr>
        <p:spPr>
          <a:xfrm>
            <a:off x="4972540" y="4129536"/>
            <a:ext cx="125352" cy="125352"/>
          </a:xfrm>
          <a:prstGeom prst="ellipse">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6" name="Oval 75"/>
          <p:cNvSpPr/>
          <p:nvPr/>
        </p:nvSpPr>
        <p:spPr>
          <a:xfrm>
            <a:off x="5016707" y="4552309"/>
            <a:ext cx="125352" cy="125352"/>
          </a:xfrm>
          <a:prstGeom prst="ellipse">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77" name="Straight Connector 76"/>
          <p:cNvCxnSpPr/>
          <p:nvPr/>
        </p:nvCxnSpPr>
        <p:spPr>
          <a:xfrm flipH="1" flipV="1">
            <a:off x="5301941" y="4226971"/>
            <a:ext cx="2594" cy="1026012"/>
          </a:xfrm>
          <a:prstGeom prst="line">
            <a:avLst/>
          </a:prstGeom>
          <a:ln w="762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3972185" y="3686884"/>
            <a:ext cx="1240714" cy="338536"/>
          </a:xfrm>
          <a:prstGeom prst="rect">
            <a:avLst/>
          </a:prstGeom>
          <a:noFill/>
        </p:spPr>
        <p:txBody>
          <a:bodyPr wrap="square" lIns="91422" tIns="45711" rIns="91422" bIns="45711" rtlCol="0">
            <a:spAutoFit/>
          </a:bodyPr>
          <a:lstStyle/>
          <a:p>
            <a:r>
              <a:rPr lang="en-US" sz="1600" b="1" dirty="0" smtClean="0">
                <a:solidFill>
                  <a:srgbClr val="FF0000"/>
                </a:solidFill>
                <a:cs typeface="Arial"/>
              </a:rPr>
              <a:t>1ns signal</a:t>
            </a:r>
            <a:endParaRPr lang="en-US" sz="1600" b="1" dirty="0">
              <a:solidFill>
                <a:srgbClr val="FF0000"/>
              </a:solidFill>
              <a:cs typeface="Arial"/>
            </a:endParaRPr>
          </a:p>
        </p:txBody>
      </p:sp>
      <p:sp>
        <p:nvSpPr>
          <p:cNvPr id="79" name="TextBox 78"/>
          <p:cNvSpPr txBox="1"/>
          <p:nvPr/>
        </p:nvSpPr>
        <p:spPr>
          <a:xfrm>
            <a:off x="4606480" y="3107261"/>
            <a:ext cx="857472" cy="338526"/>
          </a:xfrm>
          <a:prstGeom prst="rect">
            <a:avLst/>
          </a:prstGeom>
          <a:noFill/>
        </p:spPr>
        <p:txBody>
          <a:bodyPr wrap="none" lIns="91413" tIns="45706" rIns="91413" bIns="45706" rtlCol="0">
            <a:spAutoFit/>
          </a:bodyPr>
          <a:lstStyle/>
          <a:p>
            <a:pPr algn="ctr"/>
            <a:r>
              <a:rPr lang="en-US" sz="1600" b="1" dirty="0" smtClean="0">
                <a:solidFill>
                  <a:srgbClr val="000000"/>
                </a:solidFill>
                <a:cs typeface="Arial"/>
              </a:rPr>
              <a:t>sensor</a:t>
            </a:r>
            <a:endParaRPr lang="en-US" sz="1600" b="1" dirty="0">
              <a:solidFill>
                <a:srgbClr val="000000"/>
              </a:solidFill>
              <a:cs typeface="Arial"/>
            </a:endParaRPr>
          </a:p>
        </p:txBody>
      </p:sp>
      <p:grpSp>
        <p:nvGrpSpPr>
          <p:cNvPr id="80" name="Group 79"/>
          <p:cNvGrpSpPr/>
          <p:nvPr/>
        </p:nvGrpSpPr>
        <p:grpSpPr>
          <a:xfrm>
            <a:off x="2391073" y="4632732"/>
            <a:ext cx="1205556" cy="301573"/>
            <a:chOff x="3937769" y="4187407"/>
            <a:chExt cx="1205556" cy="301573"/>
          </a:xfrm>
        </p:grpSpPr>
        <p:sp>
          <p:nvSpPr>
            <p:cNvPr id="81" name="Freeform 80"/>
            <p:cNvSpPr/>
            <p:nvPr/>
          </p:nvSpPr>
          <p:spPr>
            <a:xfrm>
              <a:off x="4625444" y="4192664"/>
              <a:ext cx="517881" cy="290027"/>
            </a:xfrm>
            <a:custGeom>
              <a:avLst/>
              <a:gdLst>
                <a:gd name="connsiteX0" fmla="*/ 0 w 248565"/>
                <a:gd name="connsiteY0" fmla="*/ 58839 h 200172"/>
                <a:gd name="connsiteX1" fmla="*/ 95250 w 248565"/>
                <a:gd name="connsiteY1" fmla="*/ 1689 h 200172"/>
                <a:gd name="connsiteX2" fmla="*/ 215900 w 248565"/>
                <a:gd name="connsiteY2" fmla="*/ 20739 h 200172"/>
                <a:gd name="connsiteX3" fmla="*/ 247650 w 248565"/>
                <a:gd name="connsiteY3" fmla="*/ 77889 h 200172"/>
                <a:gd name="connsiteX4" fmla="*/ 234950 w 248565"/>
                <a:gd name="connsiteY4" fmla="*/ 166789 h 200172"/>
                <a:gd name="connsiteX5" fmla="*/ 184150 w 248565"/>
                <a:gd name="connsiteY5" fmla="*/ 198539 h 200172"/>
                <a:gd name="connsiteX6" fmla="*/ 127000 w 248565"/>
                <a:gd name="connsiteY6" fmla="*/ 122339 h 200172"/>
                <a:gd name="connsiteX0" fmla="*/ 0 w 249112"/>
                <a:gd name="connsiteY0" fmla="*/ 58839 h 216528"/>
                <a:gd name="connsiteX1" fmla="*/ 95250 w 249112"/>
                <a:gd name="connsiteY1" fmla="*/ 1689 h 216528"/>
                <a:gd name="connsiteX2" fmla="*/ 215900 w 249112"/>
                <a:gd name="connsiteY2" fmla="*/ 20739 h 216528"/>
                <a:gd name="connsiteX3" fmla="*/ 247650 w 249112"/>
                <a:gd name="connsiteY3" fmla="*/ 77889 h 216528"/>
                <a:gd name="connsiteX4" fmla="*/ 234950 w 249112"/>
                <a:gd name="connsiteY4" fmla="*/ 166789 h 216528"/>
                <a:gd name="connsiteX5" fmla="*/ 158750 w 249112"/>
                <a:gd name="connsiteY5" fmla="*/ 215472 h 216528"/>
                <a:gd name="connsiteX6" fmla="*/ 127000 w 249112"/>
                <a:gd name="connsiteY6" fmla="*/ 122339 h 216528"/>
                <a:gd name="connsiteX0" fmla="*/ 0 w 249112"/>
                <a:gd name="connsiteY0" fmla="*/ 58839 h 217665"/>
                <a:gd name="connsiteX1" fmla="*/ 95250 w 249112"/>
                <a:gd name="connsiteY1" fmla="*/ 1689 h 217665"/>
                <a:gd name="connsiteX2" fmla="*/ 215900 w 249112"/>
                <a:gd name="connsiteY2" fmla="*/ 20739 h 217665"/>
                <a:gd name="connsiteX3" fmla="*/ 247650 w 249112"/>
                <a:gd name="connsiteY3" fmla="*/ 77889 h 217665"/>
                <a:gd name="connsiteX4" fmla="*/ 234950 w 249112"/>
                <a:gd name="connsiteY4" fmla="*/ 166789 h 217665"/>
                <a:gd name="connsiteX5" fmla="*/ 158750 w 249112"/>
                <a:gd name="connsiteY5" fmla="*/ 215472 h 217665"/>
                <a:gd name="connsiteX6" fmla="*/ 127000 w 249112"/>
                <a:gd name="connsiteY6" fmla="*/ 122339 h 217665"/>
                <a:gd name="connsiteX0" fmla="*/ 0 w 262092"/>
                <a:gd name="connsiteY0" fmla="*/ 58839 h 217708"/>
                <a:gd name="connsiteX1" fmla="*/ 95250 w 262092"/>
                <a:gd name="connsiteY1" fmla="*/ 1689 h 217708"/>
                <a:gd name="connsiteX2" fmla="*/ 215900 w 262092"/>
                <a:gd name="connsiteY2" fmla="*/ 20739 h 217708"/>
                <a:gd name="connsiteX3" fmla="*/ 247650 w 262092"/>
                <a:gd name="connsiteY3" fmla="*/ 77889 h 217708"/>
                <a:gd name="connsiteX4" fmla="*/ 256116 w 262092"/>
                <a:gd name="connsiteY4" fmla="*/ 179489 h 217708"/>
                <a:gd name="connsiteX5" fmla="*/ 158750 w 262092"/>
                <a:gd name="connsiteY5" fmla="*/ 215472 h 217708"/>
                <a:gd name="connsiteX6" fmla="*/ 127000 w 262092"/>
                <a:gd name="connsiteY6" fmla="*/ 122339 h 217708"/>
                <a:gd name="connsiteX0" fmla="*/ 0 w 262092"/>
                <a:gd name="connsiteY0" fmla="*/ 60677 h 219546"/>
                <a:gd name="connsiteX1" fmla="*/ 95250 w 262092"/>
                <a:gd name="connsiteY1" fmla="*/ 3527 h 219546"/>
                <a:gd name="connsiteX2" fmla="*/ 215900 w 262092"/>
                <a:gd name="connsiteY2" fmla="*/ 22577 h 219546"/>
                <a:gd name="connsiteX3" fmla="*/ 247650 w 262092"/>
                <a:gd name="connsiteY3" fmla="*/ 79727 h 219546"/>
                <a:gd name="connsiteX4" fmla="*/ 256116 w 262092"/>
                <a:gd name="connsiteY4" fmla="*/ 181327 h 219546"/>
                <a:gd name="connsiteX5" fmla="*/ 158750 w 262092"/>
                <a:gd name="connsiteY5" fmla="*/ 217310 h 219546"/>
                <a:gd name="connsiteX6" fmla="*/ 127000 w 262092"/>
                <a:gd name="connsiteY6" fmla="*/ 124177 h 219546"/>
                <a:gd name="connsiteX0" fmla="*/ 0 w 272594"/>
                <a:gd name="connsiteY0" fmla="*/ 58840 h 217709"/>
                <a:gd name="connsiteX1" fmla="*/ 95250 w 272594"/>
                <a:gd name="connsiteY1" fmla="*/ 1690 h 217709"/>
                <a:gd name="connsiteX2" fmla="*/ 215900 w 272594"/>
                <a:gd name="connsiteY2" fmla="*/ 20740 h 217709"/>
                <a:gd name="connsiteX3" fmla="*/ 268817 w 272594"/>
                <a:gd name="connsiteY3" fmla="*/ 77890 h 217709"/>
                <a:gd name="connsiteX4" fmla="*/ 256116 w 272594"/>
                <a:gd name="connsiteY4" fmla="*/ 179490 h 217709"/>
                <a:gd name="connsiteX5" fmla="*/ 158750 w 272594"/>
                <a:gd name="connsiteY5" fmla="*/ 215473 h 217709"/>
                <a:gd name="connsiteX6" fmla="*/ 127000 w 272594"/>
                <a:gd name="connsiteY6" fmla="*/ 122340 h 217709"/>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48167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80579"/>
                <a:gd name="connsiteY0" fmla="*/ 76850 h 203524"/>
                <a:gd name="connsiteX1" fmla="*/ 103716 w 280579"/>
                <a:gd name="connsiteY1" fmla="*/ 2766 h 203524"/>
                <a:gd name="connsiteX2" fmla="*/ 224366 w 280579"/>
                <a:gd name="connsiteY2" fmla="*/ 21816 h 203524"/>
                <a:gd name="connsiteX3" fmla="*/ 277283 w 280579"/>
                <a:gd name="connsiteY3" fmla="*/ 78966 h 203524"/>
                <a:gd name="connsiteX4" fmla="*/ 264582 w 280579"/>
                <a:gd name="connsiteY4" fmla="*/ 180566 h 203524"/>
                <a:gd name="connsiteX5" fmla="*/ 179916 w 280579"/>
                <a:gd name="connsiteY5" fmla="*/ 199616 h 203524"/>
                <a:gd name="connsiteX6" fmla="*/ 135466 w 280579"/>
                <a:gd name="connsiteY6" fmla="*/ 123416 h 203524"/>
                <a:gd name="connsiteX0" fmla="*/ 0 w 255179"/>
                <a:gd name="connsiteY0" fmla="*/ 58840 h 202448"/>
                <a:gd name="connsiteX1" fmla="*/ 78316 w 255179"/>
                <a:gd name="connsiteY1" fmla="*/ 1690 h 202448"/>
                <a:gd name="connsiteX2" fmla="*/ 198966 w 255179"/>
                <a:gd name="connsiteY2" fmla="*/ 20740 h 202448"/>
                <a:gd name="connsiteX3" fmla="*/ 251883 w 255179"/>
                <a:gd name="connsiteY3" fmla="*/ 77890 h 202448"/>
                <a:gd name="connsiteX4" fmla="*/ 239182 w 255179"/>
                <a:gd name="connsiteY4" fmla="*/ 179490 h 202448"/>
                <a:gd name="connsiteX5" fmla="*/ 154516 w 255179"/>
                <a:gd name="connsiteY5" fmla="*/ 198540 h 202448"/>
                <a:gd name="connsiteX6" fmla="*/ 110066 w 255179"/>
                <a:gd name="connsiteY6" fmla="*/ 122340 h 202448"/>
                <a:gd name="connsiteX0" fmla="*/ 0 w 255179"/>
                <a:gd name="connsiteY0" fmla="*/ 58840 h 202448"/>
                <a:gd name="connsiteX1" fmla="*/ 78316 w 255179"/>
                <a:gd name="connsiteY1" fmla="*/ 1690 h 202448"/>
                <a:gd name="connsiteX2" fmla="*/ 198966 w 255179"/>
                <a:gd name="connsiteY2" fmla="*/ 20740 h 202448"/>
                <a:gd name="connsiteX3" fmla="*/ 251883 w 255179"/>
                <a:gd name="connsiteY3" fmla="*/ 77890 h 202448"/>
                <a:gd name="connsiteX4" fmla="*/ 239182 w 255179"/>
                <a:gd name="connsiteY4" fmla="*/ 179490 h 202448"/>
                <a:gd name="connsiteX5" fmla="*/ 154516 w 255179"/>
                <a:gd name="connsiteY5" fmla="*/ 198540 h 202448"/>
                <a:gd name="connsiteX6" fmla="*/ 110066 w 255179"/>
                <a:gd name="connsiteY6" fmla="*/ 122340 h 202448"/>
                <a:gd name="connsiteX0" fmla="*/ 0 w 255026"/>
                <a:gd name="connsiteY0" fmla="*/ 65526 h 209134"/>
                <a:gd name="connsiteX1" fmla="*/ 78316 w 255026"/>
                <a:gd name="connsiteY1" fmla="*/ 8376 h 209134"/>
                <a:gd name="connsiteX2" fmla="*/ 236770 w 255026"/>
                <a:gd name="connsiteY2" fmla="*/ 8376 h 209134"/>
                <a:gd name="connsiteX3" fmla="*/ 251883 w 255026"/>
                <a:gd name="connsiteY3" fmla="*/ 84576 h 209134"/>
                <a:gd name="connsiteX4" fmla="*/ 239182 w 255026"/>
                <a:gd name="connsiteY4" fmla="*/ 186176 h 209134"/>
                <a:gd name="connsiteX5" fmla="*/ 154516 w 255026"/>
                <a:gd name="connsiteY5" fmla="*/ 205226 h 209134"/>
                <a:gd name="connsiteX6" fmla="*/ 110066 w 255026"/>
                <a:gd name="connsiteY6" fmla="*/ 129026 h 209134"/>
                <a:gd name="connsiteX0" fmla="*/ 0 w 272872"/>
                <a:gd name="connsiteY0" fmla="*/ 73624 h 217232"/>
                <a:gd name="connsiteX1" fmla="*/ 78316 w 272872"/>
                <a:gd name="connsiteY1" fmla="*/ 16474 h 217232"/>
                <a:gd name="connsiteX2" fmla="*/ 236770 w 272872"/>
                <a:gd name="connsiteY2" fmla="*/ 16474 h 217232"/>
                <a:gd name="connsiteX3" fmla="*/ 251883 w 272872"/>
                <a:gd name="connsiteY3" fmla="*/ 92674 h 217232"/>
                <a:gd name="connsiteX4" fmla="*/ 239182 w 272872"/>
                <a:gd name="connsiteY4" fmla="*/ 194274 h 217232"/>
                <a:gd name="connsiteX5" fmla="*/ 154516 w 272872"/>
                <a:gd name="connsiteY5" fmla="*/ 213324 h 217232"/>
                <a:gd name="connsiteX6" fmla="*/ 110066 w 272872"/>
                <a:gd name="connsiteY6" fmla="*/ 137124 h 217232"/>
                <a:gd name="connsiteX0" fmla="*/ 0 w 257278"/>
                <a:gd name="connsiteY0" fmla="*/ 93918 h 237526"/>
                <a:gd name="connsiteX1" fmla="*/ 78316 w 257278"/>
                <a:gd name="connsiteY1" fmla="*/ 36768 h 237526"/>
                <a:gd name="connsiteX2" fmla="*/ 170613 w 257278"/>
                <a:gd name="connsiteY2" fmla="*/ 11368 h 237526"/>
                <a:gd name="connsiteX3" fmla="*/ 251883 w 257278"/>
                <a:gd name="connsiteY3" fmla="*/ 112968 h 237526"/>
                <a:gd name="connsiteX4" fmla="*/ 239182 w 257278"/>
                <a:gd name="connsiteY4" fmla="*/ 214568 h 237526"/>
                <a:gd name="connsiteX5" fmla="*/ 154516 w 257278"/>
                <a:gd name="connsiteY5" fmla="*/ 233618 h 237526"/>
                <a:gd name="connsiteX6" fmla="*/ 110066 w 257278"/>
                <a:gd name="connsiteY6" fmla="*/ 157418 h 237526"/>
                <a:gd name="connsiteX0" fmla="*/ 0 w 257278"/>
                <a:gd name="connsiteY0" fmla="*/ 83865 h 227473"/>
                <a:gd name="connsiteX1" fmla="*/ 78316 w 257278"/>
                <a:gd name="connsiteY1" fmla="*/ 26715 h 227473"/>
                <a:gd name="connsiteX2" fmla="*/ 170613 w 257278"/>
                <a:gd name="connsiteY2" fmla="*/ 1315 h 227473"/>
                <a:gd name="connsiteX3" fmla="*/ 251883 w 257278"/>
                <a:gd name="connsiteY3" fmla="*/ 102915 h 227473"/>
                <a:gd name="connsiteX4" fmla="*/ 239182 w 257278"/>
                <a:gd name="connsiteY4" fmla="*/ 204515 h 227473"/>
                <a:gd name="connsiteX5" fmla="*/ 154516 w 257278"/>
                <a:gd name="connsiteY5" fmla="*/ 223565 h 227473"/>
                <a:gd name="connsiteX6" fmla="*/ 110066 w 257278"/>
                <a:gd name="connsiteY6" fmla="*/ 147365 h 227473"/>
                <a:gd name="connsiteX0" fmla="*/ 0 w 296296"/>
                <a:gd name="connsiteY0" fmla="*/ 83865 h 228744"/>
                <a:gd name="connsiteX1" fmla="*/ 78316 w 296296"/>
                <a:gd name="connsiteY1" fmla="*/ 26715 h 228744"/>
                <a:gd name="connsiteX2" fmla="*/ 170613 w 296296"/>
                <a:gd name="connsiteY2" fmla="*/ 1315 h 228744"/>
                <a:gd name="connsiteX3" fmla="*/ 294413 w 296296"/>
                <a:gd name="connsiteY3" fmla="*/ 64815 h 228744"/>
                <a:gd name="connsiteX4" fmla="*/ 239182 w 296296"/>
                <a:gd name="connsiteY4" fmla="*/ 204515 h 228744"/>
                <a:gd name="connsiteX5" fmla="*/ 154516 w 296296"/>
                <a:gd name="connsiteY5" fmla="*/ 223565 h 228744"/>
                <a:gd name="connsiteX6" fmla="*/ 110066 w 296296"/>
                <a:gd name="connsiteY6" fmla="*/ 147365 h 228744"/>
                <a:gd name="connsiteX0" fmla="*/ 0 w 294474"/>
                <a:gd name="connsiteY0" fmla="*/ 83865 h 228744"/>
                <a:gd name="connsiteX1" fmla="*/ 78316 w 294474"/>
                <a:gd name="connsiteY1" fmla="*/ 26715 h 228744"/>
                <a:gd name="connsiteX2" fmla="*/ 170613 w 294474"/>
                <a:gd name="connsiteY2" fmla="*/ 1315 h 228744"/>
                <a:gd name="connsiteX3" fmla="*/ 294413 w 294474"/>
                <a:gd name="connsiteY3" fmla="*/ 64815 h 228744"/>
                <a:gd name="connsiteX4" fmla="*/ 239182 w 294474"/>
                <a:gd name="connsiteY4" fmla="*/ 204515 h 228744"/>
                <a:gd name="connsiteX5" fmla="*/ 154516 w 294474"/>
                <a:gd name="connsiteY5" fmla="*/ 223565 h 228744"/>
                <a:gd name="connsiteX6" fmla="*/ 110066 w 294474"/>
                <a:gd name="connsiteY6" fmla="*/ 147365 h 228744"/>
                <a:gd name="connsiteX0" fmla="*/ 0 w 318091"/>
                <a:gd name="connsiteY0" fmla="*/ 87340 h 230463"/>
                <a:gd name="connsiteX1" fmla="*/ 78316 w 318091"/>
                <a:gd name="connsiteY1" fmla="*/ 30190 h 230463"/>
                <a:gd name="connsiteX2" fmla="*/ 170613 w 318091"/>
                <a:gd name="connsiteY2" fmla="*/ 4790 h 230463"/>
                <a:gd name="connsiteX3" fmla="*/ 318041 w 318091"/>
                <a:gd name="connsiteY3" fmla="*/ 125440 h 230463"/>
                <a:gd name="connsiteX4" fmla="*/ 239182 w 318091"/>
                <a:gd name="connsiteY4" fmla="*/ 207990 h 230463"/>
                <a:gd name="connsiteX5" fmla="*/ 154516 w 318091"/>
                <a:gd name="connsiteY5" fmla="*/ 227040 h 230463"/>
                <a:gd name="connsiteX6" fmla="*/ 110066 w 318091"/>
                <a:gd name="connsiteY6" fmla="*/ 150840 h 230463"/>
                <a:gd name="connsiteX0" fmla="*/ 0 w 320497"/>
                <a:gd name="connsiteY0" fmla="*/ 87340 h 230463"/>
                <a:gd name="connsiteX1" fmla="*/ 78316 w 320497"/>
                <a:gd name="connsiteY1" fmla="*/ 30190 h 230463"/>
                <a:gd name="connsiteX2" fmla="*/ 170613 w 320497"/>
                <a:gd name="connsiteY2" fmla="*/ 4790 h 230463"/>
                <a:gd name="connsiteX3" fmla="*/ 318041 w 320497"/>
                <a:gd name="connsiteY3" fmla="*/ 125440 h 230463"/>
                <a:gd name="connsiteX4" fmla="*/ 239182 w 320497"/>
                <a:gd name="connsiteY4" fmla="*/ 207990 h 230463"/>
                <a:gd name="connsiteX5" fmla="*/ 154516 w 320497"/>
                <a:gd name="connsiteY5" fmla="*/ 227040 h 230463"/>
                <a:gd name="connsiteX6" fmla="*/ 110066 w 320497"/>
                <a:gd name="connsiteY6" fmla="*/ 150840 h 230463"/>
                <a:gd name="connsiteX0" fmla="*/ 0 w 318204"/>
                <a:gd name="connsiteY0" fmla="*/ 93134 h 236257"/>
                <a:gd name="connsiteX1" fmla="*/ 78316 w 318204"/>
                <a:gd name="connsiteY1" fmla="*/ 35984 h 236257"/>
                <a:gd name="connsiteX2" fmla="*/ 217868 w 318204"/>
                <a:gd name="connsiteY2" fmla="*/ 4234 h 236257"/>
                <a:gd name="connsiteX3" fmla="*/ 318041 w 318204"/>
                <a:gd name="connsiteY3" fmla="*/ 131234 h 236257"/>
                <a:gd name="connsiteX4" fmla="*/ 239182 w 318204"/>
                <a:gd name="connsiteY4" fmla="*/ 213784 h 236257"/>
                <a:gd name="connsiteX5" fmla="*/ 154516 w 318204"/>
                <a:gd name="connsiteY5" fmla="*/ 232834 h 236257"/>
                <a:gd name="connsiteX6" fmla="*/ 110066 w 318204"/>
                <a:gd name="connsiteY6" fmla="*/ 156634 h 236257"/>
                <a:gd name="connsiteX0" fmla="*/ 0 w 322845"/>
                <a:gd name="connsiteY0" fmla="*/ 93134 h 263818"/>
                <a:gd name="connsiteX1" fmla="*/ 78316 w 322845"/>
                <a:gd name="connsiteY1" fmla="*/ 35984 h 263818"/>
                <a:gd name="connsiteX2" fmla="*/ 217868 w 322845"/>
                <a:gd name="connsiteY2" fmla="*/ 4234 h 263818"/>
                <a:gd name="connsiteX3" fmla="*/ 318041 w 322845"/>
                <a:gd name="connsiteY3" fmla="*/ 131234 h 263818"/>
                <a:gd name="connsiteX4" fmla="*/ 291163 w 322845"/>
                <a:gd name="connsiteY4" fmla="*/ 258234 h 263818"/>
                <a:gd name="connsiteX5" fmla="*/ 154516 w 322845"/>
                <a:gd name="connsiteY5" fmla="*/ 232834 h 263818"/>
                <a:gd name="connsiteX6" fmla="*/ 110066 w 322845"/>
                <a:gd name="connsiteY6" fmla="*/ 156634 h 263818"/>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10066 w 321962"/>
                <a:gd name="connsiteY7" fmla="*/ 156634 h 279642"/>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95125 w 321962"/>
                <a:gd name="connsiteY7" fmla="*/ 175684 h 279642"/>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52595 w 321962"/>
                <a:gd name="connsiteY7" fmla="*/ 182034 h 279642"/>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54516 w 321138"/>
                <a:gd name="connsiteY6" fmla="*/ 232834 h 297045"/>
                <a:gd name="connsiteX7" fmla="*/ 152595 w 321138"/>
                <a:gd name="connsiteY7" fmla="*/ 182034 h 297045"/>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78144 w 321138"/>
                <a:gd name="connsiteY6" fmla="*/ 239184 h 297045"/>
                <a:gd name="connsiteX7" fmla="*/ 152595 w 321138"/>
                <a:gd name="connsiteY7" fmla="*/ 182034 h 297045"/>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78144 w 321138"/>
                <a:gd name="connsiteY6" fmla="*/ 239184 h 297045"/>
                <a:gd name="connsiteX7" fmla="*/ 180948 w 321138"/>
                <a:gd name="connsiteY7" fmla="*/ 169334 h 297045"/>
                <a:gd name="connsiteX0" fmla="*/ 0 w 321138"/>
                <a:gd name="connsiteY0" fmla="*/ 92255 h 296166"/>
                <a:gd name="connsiteX1" fmla="*/ 78316 w 321138"/>
                <a:gd name="connsiteY1" fmla="*/ 35105 h 296166"/>
                <a:gd name="connsiteX2" fmla="*/ 217868 w 321138"/>
                <a:gd name="connsiteY2" fmla="*/ 3355 h 296166"/>
                <a:gd name="connsiteX3" fmla="*/ 318041 w 321138"/>
                <a:gd name="connsiteY3" fmla="*/ 130355 h 296166"/>
                <a:gd name="connsiteX4" fmla="*/ 291163 w 321138"/>
                <a:gd name="connsiteY4" fmla="*/ 257355 h 296166"/>
                <a:gd name="connsiteX5" fmla="*/ 245728 w 321138"/>
                <a:gd name="connsiteY5" fmla="*/ 295452 h 296166"/>
                <a:gd name="connsiteX6" fmla="*/ 178144 w 321138"/>
                <a:gd name="connsiteY6" fmla="*/ 238305 h 296166"/>
                <a:gd name="connsiteX7" fmla="*/ 180948 w 321138"/>
                <a:gd name="connsiteY7" fmla="*/ 168455 h 296166"/>
                <a:gd name="connsiteX0" fmla="*/ 0 w 321138"/>
                <a:gd name="connsiteY0" fmla="*/ 95474 h 299385"/>
                <a:gd name="connsiteX1" fmla="*/ 78316 w 321138"/>
                <a:gd name="connsiteY1" fmla="*/ 38324 h 299385"/>
                <a:gd name="connsiteX2" fmla="*/ 217868 w 321138"/>
                <a:gd name="connsiteY2" fmla="*/ 6574 h 299385"/>
                <a:gd name="connsiteX3" fmla="*/ 318041 w 321138"/>
                <a:gd name="connsiteY3" fmla="*/ 133574 h 299385"/>
                <a:gd name="connsiteX4" fmla="*/ 291163 w 321138"/>
                <a:gd name="connsiteY4" fmla="*/ 260574 h 299385"/>
                <a:gd name="connsiteX5" fmla="*/ 245728 w 321138"/>
                <a:gd name="connsiteY5" fmla="*/ 298671 h 299385"/>
                <a:gd name="connsiteX6" fmla="*/ 178144 w 321138"/>
                <a:gd name="connsiteY6" fmla="*/ 241524 h 299385"/>
                <a:gd name="connsiteX7" fmla="*/ 180948 w 321138"/>
                <a:gd name="connsiteY7" fmla="*/ 171674 h 299385"/>
                <a:gd name="connsiteX0" fmla="*/ 0 w 321138"/>
                <a:gd name="connsiteY0" fmla="*/ 93135 h 297046"/>
                <a:gd name="connsiteX1" fmla="*/ 78316 w 321138"/>
                <a:gd name="connsiteY1" fmla="*/ 35985 h 297046"/>
                <a:gd name="connsiteX2" fmla="*/ 217868 w 321138"/>
                <a:gd name="connsiteY2" fmla="*/ 4235 h 297046"/>
                <a:gd name="connsiteX3" fmla="*/ 318041 w 321138"/>
                <a:gd name="connsiteY3" fmla="*/ 131235 h 297046"/>
                <a:gd name="connsiteX4" fmla="*/ 291163 w 321138"/>
                <a:gd name="connsiteY4" fmla="*/ 258235 h 297046"/>
                <a:gd name="connsiteX5" fmla="*/ 245728 w 321138"/>
                <a:gd name="connsiteY5" fmla="*/ 296332 h 297046"/>
                <a:gd name="connsiteX6" fmla="*/ 178144 w 321138"/>
                <a:gd name="connsiteY6" fmla="*/ 239185 h 297046"/>
                <a:gd name="connsiteX7" fmla="*/ 180948 w 321138"/>
                <a:gd name="connsiteY7" fmla="*/ 169335 h 297046"/>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78144 w 321138"/>
                <a:gd name="connsiteY6" fmla="*/ 24568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87595 w 321138"/>
                <a:gd name="connsiteY6" fmla="*/ 27743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68693 w 321138"/>
                <a:gd name="connsiteY6" fmla="*/ 27743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68693 w 321138"/>
                <a:gd name="connsiteY6" fmla="*/ 277437 h 303548"/>
                <a:gd name="connsiteX7" fmla="*/ 204576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45065 w 321138"/>
                <a:gd name="connsiteY6" fmla="*/ 239337 h 303548"/>
                <a:gd name="connsiteX7" fmla="*/ 204576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45065 w 321138"/>
                <a:gd name="connsiteY6" fmla="*/ 239337 h 303548"/>
                <a:gd name="connsiteX7" fmla="*/ 157320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73418 w 321138"/>
                <a:gd name="connsiteY6" fmla="*/ 277437 h 303548"/>
                <a:gd name="connsiteX7" fmla="*/ 157320 w 321138"/>
                <a:gd name="connsiteY7" fmla="*/ 169487 h 303548"/>
                <a:gd name="connsiteX0" fmla="*/ 0 w 316783"/>
                <a:gd name="connsiteY0" fmla="*/ 95067 h 299586"/>
                <a:gd name="connsiteX1" fmla="*/ 78316 w 316783"/>
                <a:gd name="connsiteY1" fmla="*/ 12517 h 299586"/>
                <a:gd name="connsiteX2" fmla="*/ 217868 w 316783"/>
                <a:gd name="connsiteY2" fmla="*/ 6167 h 299586"/>
                <a:gd name="connsiteX3" fmla="*/ 313315 w 316783"/>
                <a:gd name="connsiteY3" fmla="*/ 69667 h 299586"/>
                <a:gd name="connsiteX4" fmla="*/ 291163 w 316783"/>
                <a:gd name="connsiteY4" fmla="*/ 260167 h 299586"/>
                <a:gd name="connsiteX5" fmla="*/ 245728 w 316783"/>
                <a:gd name="connsiteY5" fmla="*/ 298264 h 299586"/>
                <a:gd name="connsiteX6" fmla="*/ 173418 w 316783"/>
                <a:gd name="connsiteY6" fmla="*/ 272867 h 299586"/>
                <a:gd name="connsiteX7" fmla="*/ 157320 w 316783"/>
                <a:gd name="connsiteY7" fmla="*/ 164917 h 299586"/>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2255"/>
                <a:gd name="connsiteY0" fmla="*/ 97333 h 301474"/>
                <a:gd name="connsiteX1" fmla="*/ 78316 w 332255"/>
                <a:gd name="connsiteY1" fmla="*/ 14783 h 301474"/>
                <a:gd name="connsiteX2" fmla="*/ 217868 w 332255"/>
                <a:gd name="connsiteY2" fmla="*/ 8433 h 301474"/>
                <a:gd name="connsiteX3" fmla="*/ 332217 w 332255"/>
                <a:gd name="connsiteY3" fmla="*/ 103683 h 301474"/>
                <a:gd name="connsiteX4" fmla="*/ 291163 w 332255"/>
                <a:gd name="connsiteY4" fmla="*/ 262433 h 301474"/>
                <a:gd name="connsiteX5" fmla="*/ 245728 w 332255"/>
                <a:gd name="connsiteY5" fmla="*/ 300530 h 301474"/>
                <a:gd name="connsiteX6" fmla="*/ 173418 w 332255"/>
                <a:gd name="connsiteY6" fmla="*/ 275133 h 301474"/>
                <a:gd name="connsiteX7" fmla="*/ 157320 w 332255"/>
                <a:gd name="connsiteY7" fmla="*/ 167183 h 301474"/>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2255"/>
                <a:gd name="connsiteY0" fmla="*/ 97333 h 301474"/>
                <a:gd name="connsiteX1" fmla="*/ 78316 w 332255"/>
                <a:gd name="connsiteY1" fmla="*/ 14783 h 301474"/>
                <a:gd name="connsiteX2" fmla="*/ 217868 w 332255"/>
                <a:gd name="connsiteY2" fmla="*/ 8433 h 301474"/>
                <a:gd name="connsiteX3" fmla="*/ 332217 w 332255"/>
                <a:gd name="connsiteY3" fmla="*/ 103683 h 301474"/>
                <a:gd name="connsiteX4" fmla="*/ 291163 w 332255"/>
                <a:gd name="connsiteY4" fmla="*/ 262433 h 301474"/>
                <a:gd name="connsiteX5" fmla="*/ 245728 w 332255"/>
                <a:gd name="connsiteY5" fmla="*/ 300530 h 301474"/>
                <a:gd name="connsiteX6" fmla="*/ 173418 w 332255"/>
                <a:gd name="connsiteY6" fmla="*/ 275133 h 301474"/>
                <a:gd name="connsiteX7" fmla="*/ 157320 w 332255"/>
                <a:gd name="connsiteY7" fmla="*/ 167183 h 301474"/>
                <a:gd name="connsiteX0" fmla="*/ 0 w 341289"/>
                <a:gd name="connsiteY0" fmla="*/ 97333 h 301474"/>
                <a:gd name="connsiteX1" fmla="*/ 78316 w 341289"/>
                <a:gd name="connsiteY1" fmla="*/ 14783 h 301474"/>
                <a:gd name="connsiteX2" fmla="*/ 217868 w 341289"/>
                <a:gd name="connsiteY2" fmla="*/ 8433 h 301474"/>
                <a:gd name="connsiteX3" fmla="*/ 332217 w 341289"/>
                <a:gd name="connsiteY3" fmla="*/ 103683 h 301474"/>
                <a:gd name="connsiteX4" fmla="*/ 291163 w 341289"/>
                <a:gd name="connsiteY4" fmla="*/ 262433 h 301474"/>
                <a:gd name="connsiteX5" fmla="*/ 245728 w 341289"/>
                <a:gd name="connsiteY5" fmla="*/ 300530 h 301474"/>
                <a:gd name="connsiteX6" fmla="*/ 173418 w 341289"/>
                <a:gd name="connsiteY6" fmla="*/ 275133 h 301474"/>
                <a:gd name="connsiteX7" fmla="*/ 157320 w 341289"/>
                <a:gd name="connsiteY7" fmla="*/ 167183 h 301474"/>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0040"/>
                <a:gd name="connsiteY0" fmla="*/ 98713 h 302703"/>
                <a:gd name="connsiteX1" fmla="*/ 78316 w 330040"/>
                <a:gd name="connsiteY1" fmla="*/ 16163 h 302703"/>
                <a:gd name="connsiteX2" fmla="*/ 217868 w 330040"/>
                <a:gd name="connsiteY2" fmla="*/ 9813 h 302703"/>
                <a:gd name="connsiteX3" fmla="*/ 327491 w 330040"/>
                <a:gd name="connsiteY3" fmla="*/ 124113 h 302703"/>
                <a:gd name="connsiteX4" fmla="*/ 291163 w 330040"/>
                <a:gd name="connsiteY4" fmla="*/ 263813 h 302703"/>
                <a:gd name="connsiteX5" fmla="*/ 245728 w 330040"/>
                <a:gd name="connsiteY5" fmla="*/ 301910 h 302703"/>
                <a:gd name="connsiteX6" fmla="*/ 173418 w 330040"/>
                <a:gd name="connsiteY6" fmla="*/ 276513 h 302703"/>
                <a:gd name="connsiteX7" fmla="*/ 157320 w 330040"/>
                <a:gd name="connsiteY7" fmla="*/ 168563 h 302703"/>
                <a:gd name="connsiteX0" fmla="*/ 0 w 329958"/>
                <a:gd name="connsiteY0" fmla="*/ 98713 h 285777"/>
                <a:gd name="connsiteX1" fmla="*/ 78316 w 329958"/>
                <a:gd name="connsiteY1" fmla="*/ 16163 h 285777"/>
                <a:gd name="connsiteX2" fmla="*/ 217868 w 329958"/>
                <a:gd name="connsiteY2" fmla="*/ 9813 h 285777"/>
                <a:gd name="connsiteX3" fmla="*/ 327491 w 329958"/>
                <a:gd name="connsiteY3" fmla="*/ 124113 h 285777"/>
                <a:gd name="connsiteX4" fmla="*/ 291163 w 329958"/>
                <a:gd name="connsiteY4" fmla="*/ 263813 h 285777"/>
                <a:gd name="connsiteX5" fmla="*/ 255179 w 329958"/>
                <a:gd name="connsiteY5" fmla="*/ 282860 h 285777"/>
                <a:gd name="connsiteX6" fmla="*/ 173418 w 329958"/>
                <a:gd name="connsiteY6" fmla="*/ 276513 h 285777"/>
                <a:gd name="connsiteX7" fmla="*/ 157320 w 329958"/>
                <a:gd name="connsiteY7" fmla="*/ 168563 h 285777"/>
                <a:gd name="connsiteX0" fmla="*/ 0 w 329958"/>
                <a:gd name="connsiteY0" fmla="*/ 98713 h 315107"/>
                <a:gd name="connsiteX1" fmla="*/ 78316 w 329958"/>
                <a:gd name="connsiteY1" fmla="*/ 16163 h 315107"/>
                <a:gd name="connsiteX2" fmla="*/ 217868 w 329958"/>
                <a:gd name="connsiteY2" fmla="*/ 9813 h 315107"/>
                <a:gd name="connsiteX3" fmla="*/ 327491 w 329958"/>
                <a:gd name="connsiteY3" fmla="*/ 124113 h 315107"/>
                <a:gd name="connsiteX4" fmla="*/ 291163 w 329958"/>
                <a:gd name="connsiteY4" fmla="*/ 263813 h 315107"/>
                <a:gd name="connsiteX5" fmla="*/ 255179 w 329958"/>
                <a:gd name="connsiteY5" fmla="*/ 314610 h 315107"/>
                <a:gd name="connsiteX6" fmla="*/ 173418 w 329958"/>
                <a:gd name="connsiteY6" fmla="*/ 276513 h 315107"/>
                <a:gd name="connsiteX7" fmla="*/ 157320 w 329958"/>
                <a:gd name="connsiteY7" fmla="*/ 168563 h 315107"/>
                <a:gd name="connsiteX0" fmla="*/ 0 w 334151"/>
                <a:gd name="connsiteY0" fmla="*/ 98713 h 314950"/>
                <a:gd name="connsiteX1" fmla="*/ 78316 w 334151"/>
                <a:gd name="connsiteY1" fmla="*/ 16163 h 314950"/>
                <a:gd name="connsiteX2" fmla="*/ 217868 w 334151"/>
                <a:gd name="connsiteY2" fmla="*/ 9813 h 314950"/>
                <a:gd name="connsiteX3" fmla="*/ 327491 w 334151"/>
                <a:gd name="connsiteY3" fmla="*/ 124113 h 314950"/>
                <a:gd name="connsiteX4" fmla="*/ 314791 w 334151"/>
                <a:gd name="connsiteY4" fmla="*/ 251113 h 314950"/>
                <a:gd name="connsiteX5" fmla="*/ 255179 w 334151"/>
                <a:gd name="connsiteY5" fmla="*/ 314610 h 314950"/>
                <a:gd name="connsiteX6" fmla="*/ 173418 w 334151"/>
                <a:gd name="connsiteY6" fmla="*/ 276513 h 314950"/>
                <a:gd name="connsiteX7" fmla="*/ 157320 w 334151"/>
                <a:gd name="connsiteY7" fmla="*/ 168563 h 314950"/>
                <a:gd name="connsiteX0" fmla="*/ 0 w 423936"/>
                <a:gd name="connsiteY0" fmla="*/ 118680 h 315867"/>
                <a:gd name="connsiteX1" fmla="*/ 168101 w 423936"/>
                <a:gd name="connsiteY1" fmla="*/ 17080 h 315867"/>
                <a:gd name="connsiteX2" fmla="*/ 307653 w 423936"/>
                <a:gd name="connsiteY2" fmla="*/ 10730 h 315867"/>
                <a:gd name="connsiteX3" fmla="*/ 417276 w 423936"/>
                <a:gd name="connsiteY3" fmla="*/ 125030 h 315867"/>
                <a:gd name="connsiteX4" fmla="*/ 404576 w 423936"/>
                <a:gd name="connsiteY4" fmla="*/ 252030 h 315867"/>
                <a:gd name="connsiteX5" fmla="*/ 344964 w 423936"/>
                <a:gd name="connsiteY5" fmla="*/ 315527 h 315867"/>
                <a:gd name="connsiteX6" fmla="*/ 263203 w 423936"/>
                <a:gd name="connsiteY6" fmla="*/ 277430 h 315867"/>
                <a:gd name="connsiteX7" fmla="*/ 247105 w 423936"/>
                <a:gd name="connsiteY7" fmla="*/ 169480 h 315867"/>
                <a:gd name="connsiteX0" fmla="*/ 0 w 423936"/>
                <a:gd name="connsiteY0" fmla="*/ 121843 h 319030"/>
                <a:gd name="connsiteX1" fmla="*/ 120846 w 423936"/>
                <a:gd name="connsiteY1" fmla="*/ 13893 h 319030"/>
                <a:gd name="connsiteX2" fmla="*/ 307653 w 423936"/>
                <a:gd name="connsiteY2" fmla="*/ 13893 h 319030"/>
                <a:gd name="connsiteX3" fmla="*/ 417276 w 423936"/>
                <a:gd name="connsiteY3" fmla="*/ 128193 h 319030"/>
                <a:gd name="connsiteX4" fmla="*/ 404576 w 423936"/>
                <a:gd name="connsiteY4" fmla="*/ 255193 h 319030"/>
                <a:gd name="connsiteX5" fmla="*/ 344964 w 423936"/>
                <a:gd name="connsiteY5" fmla="*/ 318690 h 319030"/>
                <a:gd name="connsiteX6" fmla="*/ 263203 w 423936"/>
                <a:gd name="connsiteY6" fmla="*/ 280593 h 319030"/>
                <a:gd name="connsiteX7" fmla="*/ 247105 w 423936"/>
                <a:gd name="connsiteY7" fmla="*/ 172643 h 31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936" h="319030">
                  <a:moveTo>
                    <a:pt x="0" y="121843"/>
                  </a:moveTo>
                  <a:cubicBezTo>
                    <a:pt x="12699" y="79510"/>
                    <a:pt x="69571" y="31885"/>
                    <a:pt x="120846" y="13893"/>
                  </a:cubicBezTo>
                  <a:cubicBezTo>
                    <a:pt x="172121" y="-4099"/>
                    <a:pt x="258248" y="-5157"/>
                    <a:pt x="307653" y="13893"/>
                  </a:cubicBezTo>
                  <a:cubicBezTo>
                    <a:pt x="357058" y="32943"/>
                    <a:pt x="401122" y="87976"/>
                    <a:pt x="417276" y="128193"/>
                  </a:cubicBezTo>
                  <a:cubicBezTo>
                    <a:pt x="433430" y="168410"/>
                    <a:pt x="416628" y="223444"/>
                    <a:pt x="404576" y="255193"/>
                  </a:cubicBezTo>
                  <a:cubicBezTo>
                    <a:pt x="392524" y="286943"/>
                    <a:pt x="367739" y="322923"/>
                    <a:pt x="344964" y="318690"/>
                  </a:cubicBezTo>
                  <a:cubicBezTo>
                    <a:pt x="322190" y="314457"/>
                    <a:pt x="279513" y="304934"/>
                    <a:pt x="263203" y="280593"/>
                  </a:cubicBezTo>
                  <a:cubicBezTo>
                    <a:pt x="246893" y="256252"/>
                    <a:pt x="247105" y="172643"/>
                    <a:pt x="247105" y="172643"/>
                  </a:cubicBezTo>
                </a:path>
              </a:pathLst>
            </a:custGeom>
            <a:ln w="28575" cmpd="sng">
              <a:solidFill>
                <a:srgbClr val="0000FF"/>
              </a:solidFill>
              <a:tailEnd type="arrow" w="lg"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solidFill>
                  <a:srgbClr val="000000"/>
                </a:solidFill>
                <a:cs typeface="Arial"/>
              </a:endParaRPr>
            </a:p>
          </p:txBody>
        </p:sp>
        <p:sp>
          <p:nvSpPr>
            <p:cNvPr id="82" name="Freeform 81"/>
            <p:cNvSpPr/>
            <p:nvPr/>
          </p:nvSpPr>
          <p:spPr>
            <a:xfrm>
              <a:off x="4331239" y="4187407"/>
              <a:ext cx="517881" cy="290027"/>
            </a:xfrm>
            <a:custGeom>
              <a:avLst/>
              <a:gdLst>
                <a:gd name="connsiteX0" fmla="*/ 0 w 248565"/>
                <a:gd name="connsiteY0" fmla="*/ 58839 h 200172"/>
                <a:gd name="connsiteX1" fmla="*/ 95250 w 248565"/>
                <a:gd name="connsiteY1" fmla="*/ 1689 h 200172"/>
                <a:gd name="connsiteX2" fmla="*/ 215900 w 248565"/>
                <a:gd name="connsiteY2" fmla="*/ 20739 h 200172"/>
                <a:gd name="connsiteX3" fmla="*/ 247650 w 248565"/>
                <a:gd name="connsiteY3" fmla="*/ 77889 h 200172"/>
                <a:gd name="connsiteX4" fmla="*/ 234950 w 248565"/>
                <a:gd name="connsiteY4" fmla="*/ 166789 h 200172"/>
                <a:gd name="connsiteX5" fmla="*/ 184150 w 248565"/>
                <a:gd name="connsiteY5" fmla="*/ 198539 h 200172"/>
                <a:gd name="connsiteX6" fmla="*/ 127000 w 248565"/>
                <a:gd name="connsiteY6" fmla="*/ 122339 h 200172"/>
                <a:gd name="connsiteX0" fmla="*/ 0 w 249112"/>
                <a:gd name="connsiteY0" fmla="*/ 58839 h 216528"/>
                <a:gd name="connsiteX1" fmla="*/ 95250 w 249112"/>
                <a:gd name="connsiteY1" fmla="*/ 1689 h 216528"/>
                <a:gd name="connsiteX2" fmla="*/ 215900 w 249112"/>
                <a:gd name="connsiteY2" fmla="*/ 20739 h 216528"/>
                <a:gd name="connsiteX3" fmla="*/ 247650 w 249112"/>
                <a:gd name="connsiteY3" fmla="*/ 77889 h 216528"/>
                <a:gd name="connsiteX4" fmla="*/ 234950 w 249112"/>
                <a:gd name="connsiteY4" fmla="*/ 166789 h 216528"/>
                <a:gd name="connsiteX5" fmla="*/ 158750 w 249112"/>
                <a:gd name="connsiteY5" fmla="*/ 215472 h 216528"/>
                <a:gd name="connsiteX6" fmla="*/ 127000 w 249112"/>
                <a:gd name="connsiteY6" fmla="*/ 122339 h 216528"/>
                <a:gd name="connsiteX0" fmla="*/ 0 w 249112"/>
                <a:gd name="connsiteY0" fmla="*/ 58839 h 217665"/>
                <a:gd name="connsiteX1" fmla="*/ 95250 w 249112"/>
                <a:gd name="connsiteY1" fmla="*/ 1689 h 217665"/>
                <a:gd name="connsiteX2" fmla="*/ 215900 w 249112"/>
                <a:gd name="connsiteY2" fmla="*/ 20739 h 217665"/>
                <a:gd name="connsiteX3" fmla="*/ 247650 w 249112"/>
                <a:gd name="connsiteY3" fmla="*/ 77889 h 217665"/>
                <a:gd name="connsiteX4" fmla="*/ 234950 w 249112"/>
                <a:gd name="connsiteY4" fmla="*/ 166789 h 217665"/>
                <a:gd name="connsiteX5" fmla="*/ 158750 w 249112"/>
                <a:gd name="connsiteY5" fmla="*/ 215472 h 217665"/>
                <a:gd name="connsiteX6" fmla="*/ 127000 w 249112"/>
                <a:gd name="connsiteY6" fmla="*/ 122339 h 217665"/>
                <a:gd name="connsiteX0" fmla="*/ 0 w 262092"/>
                <a:gd name="connsiteY0" fmla="*/ 58839 h 217708"/>
                <a:gd name="connsiteX1" fmla="*/ 95250 w 262092"/>
                <a:gd name="connsiteY1" fmla="*/ 1689 h 217708"/>
                <a:gd name="connsiteX2" fmla="*/ 215900 w 262092"/>
                <a:gd name="connsiteY2" fmla="*/ 20739 h 217708"/>
                <a:gd name="connsiteX3" fmla="*/ 247650 w 262092"/>
                <a:gd name="connsiteY3" fmla="*/ 77889 h 217708"/>
                <a:gd name="connsiteX4" fmla="*/ 256116 w 262092"/>
                <a:gd name="connsiteY4" fmla="*/ 179489 h 217708"/>
                <a:gd name="connsiteX5" fmla="*/ 158750 w 262092"/>
                <a:gd name="connsiteY5" fmla="*/ 215472 h 217708"/>
                <a:gd name="connsiteX6" fmla="*/ 127000 w 262092"/>
                <a:gd name="connsiteY6" fmla="*/ 122339 h 217708"/>
                <a:gd name="connsiteX0" fmla="*/ 0 w 262092"/>
                <a:gd name="connsiteY0" fmla="*/ 60677 h 219546"/>
                <a:gd name="connsiteX1" fmla="*/ 95250 w 262092"/>
                <a:gd name="connsiteY1" fmla="*/ 3527 h 219546"/>
                <a:gd name="connsiteX2" fmla="*/ 215900 w 262092"/>
                <a:gd name="connsiteY2" fmla="*/ 22577 h 219546"/>
                <a:gd name="connsiteX3" fmla="*/ 247650 w 262092"/>
                <a:gd name="connsiteY3" fmla="*/ 79727 h 219546"/>
                <a:gd name="connsiteX4" fmla="*/ 256116 w 262092"/>
                <a:gd name="connsiteY4" fmla="*/ 181327 h 219546"/>
                <a:gd name="connsiteX5" fmla="*/ 158750 w 262092"/>
                <a:gd name="connsiteY5" fmla="*/ 217310 h 219546"/>
                <a:gd name="connsiteX6" fmla="*/ 127000 w 262092"/>
                <a:gd name="connsiteY6" fmla="*/ 124177 h 219546"/>
                <a:gd name="connsiteX0" fmla="*/ 0 w 272594"/>
                <a:gd name="connsiteY0" fmla="*/ 58840 h 217709"/>
                <a:gd name="connsiteX1" fmla="*/ 95250 w 272594"/>
                <a:gd name="connsiteY1" fmla="*/ 1690 h 217709"/>
                <a:gd name="connsiteX2" fmla="*/ 215900 w 272594"/>
                <a:gd name="connsiteY2" fmla="*/ 20740 h 217709"/>
                <a:gd name="connsiteX3" fmla="*/ 268817 w 272594"/>
                <a:gd name="connsiteY3" fmla="*/ 77890 h 217709"/>
                <a:gd name="connsiteX4" fmla="*/ 256116 w 272594"/>
                <a:gd name="connsiteY4" fmla="*/ 179490 h 217709"/>
                <a:gd name="connsiteX5" fmla="*/ 158750 w 272594"/>
                <a:gd name="connsiteY5" fmla="*/ 215473 h 217709"/>
                <a:gd name="connsiteX6" fmla="*/ 127000 w 272594"/>
                <a:gd name="connsiteY6" fmla="*/ 122340 h 217709"/>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48167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80579"/>
                <a:gd name="connsiteY0" fmla="*/ 76850 h 203524"/>
                <a:gd name="connsiteX1" fmla="*/ 103716 w 280579"/>
                <a:gd name="connsiteY1" fmla="*/ 2766 h 203524"/>
                <a:gd name="connsiteX2" fmla="*/ 224366 w 280579"/>
                <a:gd name="connsiteY2" fmla="*/ 21816 h 203524"/>
                <a:gd name="connsiteX3" fmla="*/ 277283 w 280579"/>
                <a:gd name="connsiteY3" fmla="*/ 78966 h 203524"/>
                <a:gd name="connsiteX4" fmla="*/ 264582 w 280579"/>
                <a:gd name="connsiteY4" fmla="*/ 180566 h 203524"/>
                <a:gd name="connsiteX5" fmla="*/ 179916 w 280579"/>
                <a:gd name="connsiteY5" fmla="*/ 199616 h 203524"/>
                <a:gd name="connsiteX6" fmla="*/ 135466 w 280579"/>
                <a:gd name="connsiteY6" fmla="*/ 123416 h 203524"/>
                <a:gd name="connsiteX0" fmla="*/ 0 w 255179"/>
                <a:gd name="connsiteY0" fmla="*/ 58840 h 202448"/>
                <a:gd name="connsiteX1" fmla="*/ 78316 w 255179"/>
                <a:gd name="connsiteY1" fmla="*/ 1690 h 202448"/>
                <a:gd name="connsiteX2" fmla="*/ 198966 w 255179"/>
                <a:gd name="connsiteY2" fmla="*/ 20740 h 202448"/>
                <a:gd name="connsiteX3" fmla="*/ 251883 w 255179"/>
                <a:gd name="connsiteY3" fmla="*/ 77890 h 202448"/>
                <a:gd name="connsiteX4" fmla="*/ 239182 w 255179"/>
                <a:gd name="connsiteY4" fmla="*/ 179490 h 202448"/>
                <a:gd name="connsiteX5" fmla="*/ 154516 w 255179"/>
                <a:gd name="connsiteY5" fmla="*/ 198540 h 202448"/>
                <a:gd name="connsiteX6" fmla="*/ 110066 w 255179"/>
                <a:gd name="connsiteY6" fmla="*/ 122340 h 202448"/>
                <a:gd name="connsiteX0" fmla="*/ 0 w 255179"/>
                <a:gd name="connsiteY0" fmla="*/ 58840 h 202448"/>
                <a:gd name="connsiteX1" fmla="*/ 78316 w 255179"/>
                <a:gd name="connsiteY1" fmla="*/ 1690 h 202448"/>
                <a:gd name="connsiteX2" fmla="*/ 198966 w 255179"/>
                <a:gd name="connsiteY2" fmla="*/ 20740 h 202448"/>
                <a:gd name="connsiteX3" fmla="*/ 251883 w 255179"/>
                <a:gd name="connsiteY3" fmla="*/ 77890 h 202448"/>
                <a:gd name="connsiteX4" fmla="*/ 239182 w 255179"/>
                <a:gd name="connsiteY4" fmla="*/ 179490 h 202448"/>
                <a:gd name="connsiteX5" fmla="*/ 154516 w 255179"/>
                <a:gd name="connsiteY5" fmla="*/ 198540 h 202448"/>
                <a:gd name="connsiteX6" fmla="*/ 110066 w 255179"/>
                <a:gd name="connsiteY6" fmla="*/ 122340 h 202448"/>
                <a:gd name="connsiteX0" fmla="*/ 0 w 255026"/>
                <a:gd name="connsiteY0" fmla="*/ 65526 h 209134"/>
                <a:gd name="connsiteX1" fmla="*/ 78316 w 255026"/>
                <a:gd name="connsiteY1" fmla="*/ 8376 h 209134"/>
                <a:gd name="connsiteX2" fmla="*/ 236770 w 255026"/>
                <a:gd name="connsiteY2" fmla="*/ 8376 h 209134"/>
                <a:gd name="connsiteX3" fmla="*/ 251883 w 255026"/>
                <a:gd name="connsiteY3" fmla="*/ 84576 h 209134"/>
                <a:gd name="connsiteX4" fmla="*/ 239182 w 255026"/>
                <a:gd name="connsiteY4" fmla="*/ 186176 h 209134"/>
                <a:gd name="connsiteX5" fmla="*/ 154516 w 255026"/>
                <a:gd name="connsiteY5" fmla="*/ 205226 h 209134"/>
                <a:gd name="connsiteX6" fmla="*/ 110066 w 255026"/>
                <a:gd name="connsiteY6" fmla="*/ 129026 h 209134"/>
                <a:gd name="connsiteX0" fmla="*/ 0 w 272872"/>
                <a:gd name="connsiteY0" fmla="*/ 73624 h 217232"/>
                <a:gd name="connsiteX1" fmla="*/ 78316 w 272872"/>
                <a:gd name="connsiteY1" fmla="*/ 16474 h 217232"/>
                <a:gd name="connsiteX2" fmla="*/ 236770 w 272872"/>
                <a:gd name="connsiteY2" fmla="*/ 16474 h 217232"/>
                <a:gd name="connsiteX3" fmla="*/ 251883 w 272872"/>
                <a:gd name="connsiteY3" fmla="*/ 92674 h 217232"/>
                <a:gd name="connsiteX4" fmla="*/ 239182 w 272872"/>
                <a:gd name="connsiteY4" fmla="*/ 194274 h 217232"/>
                <a:gd name="connsiteX5" fmla="*/ 154516 w 272872"/>
                <a:gd name="connsiteY5" fmla="*/ 213324 h 217232"/>
                <a:gd name="connsiteX6" fmla="*/ 110066 w 272872"/>
                <a:gd name="connsiteY6" fmla="*/ 137124 h 217232"/>
                <a:gd name="connsiteX0" fmla="*/ 0 w 257278"/>
                <a:gd name="connsiteY0" fmla="*/ 93918 h 237526"/>
                <a:gd name="connsiteX1" fmla="*/ 78316 w 257278"/>
                <a:gd name="connsiteY1" fmla="*/ 36768 h 237526"/>
                <a:gd name="connsiteX2" fmla="*/ 170613 w 257278"/>
                <a:gd name="connsiteY2" fmla="*/ 11368 h 237526"/>
                <a:gd name="connsiteX3" fmla="*/ 251883 w 257278"/>
                <a:gd name="connsiteY3" fmla="*/ 112968 h 237526"/>
                <a:gd name="connsiteX4" fmla="*/ 239182 w 257278"/>
                <a:gd name="connsiteY4" fmla="*/ 214568 h 237526"/>
                <a:gd name="connsiteX5" fmla="*/ 154516 w 257278"/>
                <a:gd name="connsiteY5" fmla="*/ 233618 h 237526"/>
                <a:gd name="connsiteX6" fmla="*/ 110066 w 257278"/>
                <a:gd name="connsiteY6" fmla="*/ 157418 h 237526"/>
                <a:gd name="connsiteX0" fmla="*/ 0 w 257278"/>
                <a:gd name="connsiteY0" fmla="*/ 83865 h 227473"/>
                <a:gd name="connsiteX1" fmla="*/ 78316 w 257278"/>
                <a:gd name="connsiteY1" fmla="*/ 26715 h 227473"/>
                <a:gd name="connsiteX2" fmla="*/ 170613 w 257278"/>
                <a:gd name="connsiteY2" fmla="*/ 1315 h 227473"/>
                <a:gd name="connsiteX3" fmla="*/ 251883 w 257278"/>
                <a:gd name="connsiteY3" fmla="*/ 102915 h 227473"/>
                <a:gd name="connsiteX4" fmla="*/ 239182 w 257278"/>
                <a:gd name="connsiteY4" fmla="*/ 204515 h 227473"/>
                <a:gd name="connsiteX5" fmla="*/ 154516 w 257278"/>
                <a:gd name="connsiteY5" fmla="*/ 223565 h 227473"/>
                <a:gd name="connsiteX6" fmla="*/ 110066 w 257278"/>
                <a:gd name="connsiteY6" fmla="*/ 147365 h 227473"/>
                <a:gd name="connsiteX0" fmla="*/ 0 w 296296"/>
                <a:gd name="connsiteY0" fmla="*/ 83865 h 228744"/>
                <a:gd name="connsiteX1" fmla="*/ 78316 w 296296"/>
                <a:gd name="connsiteY1" fmla="*/ 26715 h 228744"/>
                <a:gd name="connsiteX2" fmla="*/ 170613 w 296296"/>
                <a:gd name="connsiteY2" fmla="*/ 1315 h 228744"/>
                <a:gd name="connsiteX3" fmla="*/ 294413 w 296296"/>
                <a:gd name="connsiteY3" fmla="*/ 64815 h 228744"/>
                <a:gd name="connsiteX4" fmla="*/ 239182 w 296296"/>
                <a:gd name="connsiteY4" fmla="*/ 204515 h 228744"/>
                <a:gd name="connsiteX5" fmla="*/ 154516 w 296296"/>
                <a:gd name="connsiteY5" fmla="*/ 223565 h 228744"/>
                <a:gd name="connsiteX6" fmla="*/ 110066 w 296296"/>
                <a:gd name="connsiteY6" fmla="*/ 147365 h 228744"/>
                <a:gd name="connsiteX0" fmla="*/ 0 w 294474"/>
                <a:gd name="connsiteY0" fmla="*/ 83865 h 228744"/>
                <a:gd name="connsiteX1" fmla="*/ 78316 w 294474"/>
                <a:gd name="connsiteY1" fmla="*/ 26715 h 228744"/>
                <a:gd name="connsiteX2" fmla="*/ 170613 w 294474"/>
                <a:gd name="connsiteY2" fmla="*/ 1315 h 228744"/>
                <a:gd name="connsiteX3" fmla="*/ 294413 w 294474"/>
                <a:gd name="connsiteY3" fmla="*/ 64815 h 228744"/>
                <a:gd name="connsiteX4" fmla="*/ 239182 w 294474"/>
                <a:gd name="connsiteY4" fmla="*/ 204515 h 228744"/>
                <a:gd name="connsiteX5" fmla="*/ 154516 w 294474"/>
                <a:gd name="connsiteY5" fmla="*/ 223565 h 228744"/>
                <a:gd name="connsiteX6" fmla="*/ 110066 w 294474"/>
                <a:gd name="connsiteY6" fmla="*/ 147365 h 228744"/>
                <a:gd name="connsiteX0" fmla="*/ 0 w 318091"/>
                <a:gd name="connsiteY0" fmla="*/ 87340 h 230463"/>
                <a:gd name="connsiteX1" fmla="*/ 78316 w 318091"/>
                <a:gd name="connsiteY1" fmla="*/ 30190 h 230463"/>
                <a:gd name="connsiteX2" fmla="*/ 170613 w 318091"/>
                <a:gd name="connsiteY2" fmla="*/ 4790 h 230463"/>
                <a:gd name="connsiteX3" fmla="*/ 318041 w 318091"/>
                <a:gd name="connsiteY3" fmla="*/ 125440 h 230463"/>
                <a:gd name="connsiteX4" fmla="*/ 239182 w 318091"/>
                <a:gd name="connsiteY4" fmla="*/ 207990 h 230463"/>
                <a:gd name="connsiteX5" fmla="*/ 154516 w 318091"/>
                <a:gd name="connsiteY5" fmla="*/ 227040 h 230463"/>
                <a:gd name="connsiteX6" fmla="*/ 110066 w 318091"/>
                <a:gd name="connsiteY6" fmla="*/ 150840 h 230463"/>
                <a:gd name="connsiteX0" fmla="*/ 0 w 320497"/>
                <a:gd name="connsiteY0" fmla="*/ 87340 h 230463"/>
                <a:gd name="connsiteX1" fmla="*/ 78316 w 320497"/>
                <a:gd name="connsiteY1" fmla="*/ 30190 h 230463"/>
                <a:gd name="connsiteX2" fmla="*/ 170613 w 320497"/>
                <a:gd name="connsiteY2" fmla="*/ 4790 h 230463"/>
                <a:gd name="connsiteX3" fmla="*/ 318041 w 320497"/>
                <a:gd name="connsiteY3" fmla="*/ 125440 h 230463"/>
                <a:gd name="connsiteX4" fmla="*/ 239182 w 320497"/>
                <a:gd name="connsiteY4" fmla="*/ 207990 h 230463"/>
                <a:gd name="connsiteX5" fmla="*/ 154516 w 320497"/>
                <a:gd name="connsiteY5" fmla="*/ 227040 h 230463"/>
                <a:gd name="connsiteX6" fmla="*/ 110066 w 320497"/>
                <a:gd name="connsiteY6" fmla="*/ 150840 h 230463"/>
                <a:gd name="connsiteX0" fmla="*/ 0 w 318204"/>
                <a:gd name="connsiteY0" fmla="*/ 93134 h 236257"/>
                <a:gd name="connsiteX1" fmla="*/ 78316 w 318204"/>
                <a:gd name="connsiteY1" fmla="*/ 35984 h 236257"/>
                <a:gd name="connsiteX2" fmla="*/ 217868 w 318204"/>
                <a:gd name="connsiteY2" fmla="*/ 4234 h 236257"/>
                <a:gd name="connsiteX3" fmla="*/ 318041 w 318204"/>
                <a:gd name="connsiteY3" fmla="*/ 131234 h 236257"/>
                <a:gd name="connsiteX4" fmla="*/ 239182 w 318204"/>
                <a:gd name="connsiteY4" fmla="*/ 213784 h 236257"/>
                <a:gd name="connsiteX5" fmla="*/ 154516 w 318204"/>
                <a:gd name="connsiteY5" fmla="*/ 232834 h 236257"/>
                <a:gd name="connsiteX6" fmla="*/ 110066 w 318204"/>
                <a:gd name="connsiteY6" fmla="*/ 156634 h 236257"/>
                <a:gd name="connsiteX0" fmla="*/ 0 w 322845"/>
                <a:gd name="connsiteY0" fmla="*/ 93134 h 263818"/>
                <a:gd name="connsiteX1" fmla="*/ 78316 w 322845"/>
                <a:gd name="connsiteY1" fmla="*/ 35984 h 263818"/>
                <a:gd name="connsiteX2" fmla="*/ 217868 w 322845"/>
                <a:gd name="connsiteY2" fmla="*/ 4234 h 263818"/>
                <a:gd name="connsiteX3" fmla="*/ 318041 w 322845"/>
                <a:gd name="connsiteY3" fmla="*/ 131234 h 263818"/>
                <a:gd name="connsiteX4" fmla="*/ 291163 w 322845"/>
                <a:gd name="connsiteY4" fmla="*/ 258234 h 263818"/>
                <a:gd name="connsiteX5" fmla="*/ 154516 w 322845"/>
                <a:gd name="connsiteY5" fmla="*/ 232834 h 263818"/>
                <a:gd name="connsiteX6" fmla="*/ 110066 w 322845"/>
                <a:gd name="connsiteY6" fmla="*/ 156634 h 263818"/>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10066 w 321962"/>
                <a:gd name="connsiteY7" fmla="*/ 156634 h 279642"/>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95125 w 321962"/>
                <a:gd name="connsiteY7" fmla="*/ 175684 h 279642"/>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52595 w 321962"/>
                <a:gd name="connsiteY7" fmla="*/ 182034 h 279642"/>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54516 w 321138"/>
                <a:gd name="connsiteY6" fmla="*/ 232834 h 297045"/>
                <a:gd name="connsiteX7" fmla="*/ 152595 w 321138"/>
                <a:gd name="connsiteY7" fmla="*/ 182034 h 297045"/>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78144 w 321138"/>
                <a:gd name="connsiteY6" fmla="*/ 239184 h 297045"/>
                <a:gd name="connsiteX7" fmla="*/ 152595 w 321138"/>
                <a:gd name="connsiteY7" fmla="*/ 182034 h 297045"/>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78144 w 321138"/>
                <a:gd name="connsiteY6" fmla="*/ 239184 h 297045"/>
                <a:gd name="connsiteX7" fmla="*/ 180948 w 321138"/>
                <a:gd name="connsiteY7" fmla="*/ 169334 h 297045"/>
                <a:gd name="connsiteX0" fmla="*/ 0 w 321138"/>
                <a:gd name="connsiteY0" fmla="*/ 92255 h 296166"/>
                <a:gd name="connsiteX1" fmla="*/ 78316 w 321138"/>
                <a:gd name="connsiteY1" fmla="*/ 35105 h 296166"/>
                <a:gd name="connsiteX2" fmla="*/ 217868 w 321138"/>
                <a:gd name="connsiteY2" fmla="*/ 3355 h 296166"/>
                <a:gd name="connsiteX3" fmla="*/ 318041 w 321138"/>
                <a:gd name="connsiteY3" fmla="*/ 130355 h 296166"/>
                <a:gd name="connsiteX4" fmla="*/ 291163 w 321138"/>
                <a:gd name="connsiteY4" fmla="*/ 257355 h 296166"/>
                <a:gd name="connsiteX5" fmla="*/ 245728 w 321138"/>
                <a:gd name="connsiteY5" fmla="*/ 295452 h 296166"/>
                <a:gd name="connsiteX6" fmla="*/ 178144 w 321138"/>
                <a:gd name="connsiteY6" fmla="*/ 238305 h 296166"/>
                <a:gd name="connsiteX7" fmla="*/ 180948 w 321138"/>
                <a:gd name="connsiteY7" fmla="*/ 168455 h 296166"/>
                <a:gd name="connsiteX0" fmla="*/ 0 w 321138"/>
                <a:gd name="connsiteY0" fmla="*/ 95474 h 299385"/>
                <a:gd name="connsiteX1" fmla="*/ 78316 w 321138"/>
                <a:gd name="connsiteY1" fmla="*/ 38324 h 299385"/>
                <a:gd name="connsiteX2" fmla="*/ 217868 w 321138"/>
                <a:gd name="connsiteY2" fmla="*/ 6574 h 299385"/>
                <a:gd name="connsiteX3" fmla="*/ 318041 w 321138"/>
                <a:gd name="connsiteY3" fmla="*/ 133574 h 299385"/>
                <a:gd name="connsiteX4" fmla="*/ 291163 w 321138"/>
                <a:gd name="connsiteY4" fmla="*/ 260574 h 299385"/>
                <a:gd name="connsiteX5" fmla="*/ 245728 w 321138"/>
                <a:gd name="connsiteY5" fmla="*/ 298671 h 299385"/>
                <a:gd name="connsiteX6" fmla="*/ 178144 w 321138"/>
                <a:gd name="connsiteY6" fmla="*/ 241524 h 299385"/>
                <a:gd name="connsiteX7" fmla="*/ 180948 w 321138"/>
                <a:gd name="connsiteY7" fmla="*/ 171674 h 299385"/>
                <a:gd name="connsiteX0" fmla="*/ 0 w 321138"/>
                <a:gd name="connsiteY0" fmla="*/ 93135 h 297046"/>
                <a:gd name="connsiteX1" fmla="*/ 78316 w 321138"/>
                <a:gd name="connsiteY1" fmla="*/ 35985 h 297046"/>
                <a:gd name="connsiteX2" fmla="*/ 217868 w 321138"/>
                <a:gd name="connsiteY2" fmla="*/ 4235 h 297046"/>
                <a:gd name="connsiteX3" fmla="*/ 318041 w 321138"/>
                <a:gd name="connsiteY3" fmla="*/ 131235 h 297046"/>
                <a:gd name="connsiteX4" fmla="*/ 291163 w 321138"/>
                <a:gd name="connsiteY4" fmla="*/ 258235 h 297046"/>
                <a:gd name="connsiteX5" fmla="*/ 245728 w 321138"/>
                <a:gd name="connsiteY5" fmla="*/ 296332 h 297046"/>
                <a:gd name="connsiteX6" fmla="*/ 178144 w 321138"/>
                <a:gd name="connsiteY6" fmla="*/ 239185 h 297046"/>
                <a:gd name="connsiteX7" fmla="*/ 180948 w 321138"/>
                <a:gd name="connsiteY7" fmla="*/ 169335 h 297046"/>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78144 w 321138"/>
                <a:gd name="connsiteY6" fmla="*/ 24568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87595 w 321138"/>
                <a:gd name="connsiteY6" fmla="*/ 27743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68693 w 321138"/>
                <a:gd name="connsiteY6" fmla="*/ 27743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68693 w 321138"/>
                <a:gd name="connsiteY6" fmla="*/ 277437 h 303548"/>
                <a:gd name="connsiteX7" fmla="*/ 204576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45065 w 321138"/>
                <a:gd name="connsiteY6" fmla="*/ 239337 h 303548"/>
                <a:gd name="connsiteX7" fmla="*/ 204576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45065 w 321138"/>
                <a:gd name="connsiteY6" fmla="*/ 239337 h 303548"/>
                <a:gd name="connsiteX7" fmla="*/ 157320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73418 w 321138"/>
                <a:gd name="connsiteY6" fmla="*/ 277437 h 303548"/>
                <a:gd name="connsiteX7" fmla="*/ 157320 w 321138"/>
                <a:gd name="connsiteY7" fmla="*/ 169487 h 303548"/>
                <a:gd name="connsiteX0" fmla="*/ 0 w 316783"/>
                <a:gd name="connsiteY0" fmla="*/ 95067 h 299586"/>
                <a:gd name="connsiteX1" fmla="*/ 78316 w 316783"/>
                <a:gd name="connsiteY1" fmla="*/ 12517 h 299586"/>
                <a:gd name="connsiteX2" fmla="*/ 217868 w 316783"/>
                <a:gd name="connsiteY2" fmla="*/ 6167 h 299586"/>
                <a:gd name="connsiteX3" fmla="*/ 313315 w 316783"/>
                <a:gd name="connsiteY3" fmla="*/ 69667 h 299586"/>
                <a:gd name="connsiteX4" fmla="*/ 291163 w 316783"/>
                <a:gd name="connsiteY4" fmla="*/ 260167 h 299586"/>
                <a:gd name="connsiteX5" fmla="*/ 245728 w 316783"/>
                <a:gd name="connsiteY5" fmla="*/ 298264 h 299586"/>
                <a:gd name="connsiteX6" fmla="*/ 173418 w 316783"/>
                <a:gd name="connsiteY6" fmla="*/ 272867 h 299586"/>
                <a:gd name="connsiteX7" fmla="*/ 157320 w 316783"/>
                <a:gd name="connsiteY7" fmla="*/ 164917 h 299586"/>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2255"/>
                <a:gd name="connsiteY0" fmla="*/ 97333 h 301474"/>
                <a:gd name="connsiteX1" fmla="*/ 78316 w 332255"/>
                <a:gd name="connsiteY1" fmla="*/ 14783 h 301474"/>
                <a:gd name="connsiteX2" fmla="*/ 217868 w 332255"/>
                <a:gd name="connsiteY2" fmla="*/ 8433 h 301474"/>
                <a:gd name="connsiteX3" fmla="*/ 332217 w 332255"/>
                <a:gd name="connsiteY3" fmla="*/ 103683 h 301474"/>
                <a:gd name="connsiteX4" fmla="*/ 291163 w 332255"/>
                <a:gd name="connsiteY4" fmla="*/ 262433 h 301474"/>
                <a:gd name="connsiteX5" fmla="*/ 245728 w 332255"/>
                <a:gd name="connsiteY5" fmla="*/ 300530 h 301474"/>
                <a:gd name="connsiteX6" fmla="*/ 173418 w 332255"/>
                <a:gd name="connsiteY6" fmla="*/ 275133 h 301474"/>
                <a:gd name="connsiteX7" fmla="*/ 157320 w 332255"/>
                <a:gd name="connsiteY7" fmla="*/ 167183 h 301474"/>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2255"/>
                <a:gd name="connsiteY0" fmla="*/ 97333 h 301474"/>
                <a:gd name="connsiteX1" fmla="*/ 78316 w 332255"/>
                <a:gd name="connsiteY1" fmla="*/ 14783 h 301474"/>
                <a:gd name="connsiteX2" fmla="*/ 217868 w 332255"/>
                <a:gd name="connsiteY2" fmla="*/ 8433 h 301474"/>
                <a:gd name="connsiteX3" fmla="*/ 332217 w 332255"/>
                <a:gd name="connsiteY3" fmla="*/ 103683 h 301474"/>
                <a:gd name="connsiteX4" fmla="*/ 291163 w 332255"/>
                <a:gd name="connsiteY4" fmla="*/ 262433 h 301474"/>
                <a:gd name="connsiteX5" fmla="*/ 245728 w 332255"/>
                <a:gd name="connsiteY5" fmla="*/ 300530 h 301474"/>
                <a:gd name="connsiteX6" fmla="*/ 173418 w 332255"/>
                <a:gd name="connsiteY6" fmla="*/ 275133 h 301474"/>
                <a:gd name="connsiteX7" fmla="*/ 157320 w 332255"/>
                <a:gd name="connsiteY7" fmla="*/ 167183 h 301474"/>
                <a:gd name="connsiteX0" fmla="*/ 0 w 341289"/>
                <a:gd name="connsiteY0" fmla="*/ 97333 h 301474"/>
                <a:gd name="connsiteX1" fmla="*/ 78316 w 341289"/>
                <a:gd name="connsiteY1" fmla="*/ 14783 h 301474"/>
                <a:gd name="connsiteX2" fmla="*/ 217868 w 341289"/>
                <a:gd name="connsiteY2" fmla="*/ 8433 h 301474"/>
                <a:gd name="connsiteX3" fmla="*/ 332217 w 341289"/>
                <a:gd name="connsiteY3" fmla="*/ 103683 h 301474"/>
                <a:gd name="connsiteX4" fmla="*/ 291163 w 341289"/>
                <a:gd name="connsiteY4" fmla="*/ 262433 h 301474"/>
                <a:gd name="connsiteX5" fmla="*/ 245728 w 341289"/>
                <a:gd name="connsiteY5" fmla="*/ 300530 h 301474"/>
                <a:gd name="connsiteX6" fmla="*/ 173418 w 341289"/>
                <a:gd name="connsiteY6" fmla="*/ 275133 h 301474"/>
                <a:gd name="connsiteX7" fmla="*/ 157320 w 341289"/>
                <a:gd name="connsiteY7" fmla="*/ 167183 h 301474"/>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0040"/>
                <a:gd name="connsiteY0" fmla="*/ 98713 h 302703"/>
                <a:gd name="connsiteX1" fmla="*/ 78316 w 330040"/>
                <a:gd name="connsiteY1" fmla="*/ 16163 h 302703"/>
                <a:gd name="connsiteX2" fmla="*/ 217868 w 330040"/>
                <a:gd name="connsiteY2" fmla="*/ 9813 h 302703"/>
                <a:gd name="connsiteX3" fmla="*/ 327491 w 330040"/>
                <a:gd name="connsiteY3" fmla="*/ 124113 h 302703"/>
                <a:gd name="connsiteX4" fmla="*/ 291163 w 330040"/>
                <a:gd name="connsiteY4" fmla="*/ 263813 h 302703"/>
                <a:gd name="connsiteX5" fmla="*/ 245728 w 330040"/>
                <a:gd name="connsiteY5" fmla="*/ 301910 h 302703"/>
                <a:gd name="connsiteX6" fmla="*/ 173418 w 330040"/>
                <a:gd name="connsiteY6" fmla="*/ 276513 h 302703"/>
                <a:gd name="connsiteX7" fmla="*/ 157320 w 330040"/>
                <a:gd name="connsiteY7" fmla="*/ 168563 h 302703"/>
                <a:gd name="connsiteX0" fmla="*/ 0 w 329958"/>
                <a:gd name="connsiteY0" fmla="*/ 98713 h 285777"/>
                <a:gd name="connsiteX1" fmla="*/ 78316 w 329958"/>
                <a:gd name="connsiteY1" fmla="*/ 16163 h 285777"/>
                <a:gd name="connsiteX2" fmla="*/ 217868 w 329958"/>
                <a:gd name="connsiteY2" fmla="*/ 9813 h 285777"/>
                <a:gd name="connsiteX3" fmla="*/ 327491 w 329958"/>
                <a:gd name="connsiteY3" fmla="*/ 124113 h 285777"/>
                <a:gd name="connsiteX4" fmla="*/ 291163 w 329958"/>
                <a:gd name="connsiteY4" fmla="*/ 263813 h 285777"/>
                <a:gd name="connsiteX5" fmla="*/ 255179 w 329958"/>
                <a:gd name="connsiteY5" fmla="*/ 282860 h 285777"/>
                <a:gd name="connsiteX6" fmla="*/ 173418 w 329958"/>
                <a:gd name="connsiteY6" fmla="*/ 276513 h 285777"/>
                <a:gd name="connsiteX7" fmla="*/ 157320 w 329958"/>
                <a:gd name="connsiteY7" fmla="*/ 168563 h 285777"/>
                <a:gd name="connsiteX0" fmla="*/ 0 w 329958"/>
                <a:gd name="connsiteY0" fmla="*/ 98713 h 315107"/>
                <a:gd name="connsiteX1" fmla="*/ 78316 w 329958"/>
                <a:gd name="connsiteY1" fmla="*/ 16163 h 315107"/>
                <a:gd name="connsiteX2" fmla="*/ 217868 w 329958"/>
                <a:gd name="connsiteY2" fmla="*/ 9813 h 315107"/>
                <a:gd name="connsiteX3" fmla="*/ 327491 w 329958"/>
                <a:gd name="connsiteY3" fmla="*/ 124113 h 315107"/>
                <a:gd name="connsiteX4" fmla="*/ 291163 w 329958"/>
                <a:gd name="connsiteY4" fmla="*/ 263813 h 315107"/>
                <a:gd name="connsiteX5" fmla="*/ 255179 w 329958"/>
                <a:gd name="connsiteY5" fmla="*/ 314610 h 315107"/>
                <a:gd name="connsiteX6" fmla="*/ 173418 w 329958"/>
                <a:gd name="connsiteY6" fmla="*/ 276513 h 315107"/>
                <a:gd name="connsiteX7" fmla="*/ 157320 w 329958"/>
                <a:gd name="connsiteY7" fmla="*/ 168563 h 315107"/>
                <a:gd name="connsiteX0" fmla="*/ 0 w 334151"/>
                <a:gd name="connsiteY0" fmla="*/ 98713 h 314950"/>
                <a:gd name="connsiteX1" fmla="*/ 78316 w 334151"/>
                <a:gd name="connsiteY1" fmla="*/ 16163 h 314950"/>
                <a:gd name="connsiteX2" fmla="*/ 217868 w 334151"/>
                <a:gd name="connsiteY2" fmla="*/ 9813 h 314950"/>
                <a:gd name="connsiteX3" fmla="*/ 327491 w 334151"/>
                <a:gd name="connsiteY3" fmla="*/ 124113 h 314950"/>
                <a:gd name="connsiteX4" fmla="*/ 314791 w 334151"/>
                <a:gd name="connsiteY4" fmla="*/ 251113 h 314950"/>
                <a:gd name="connsiteX5" fmla="*/ 255179 w 334151"/>
                <a:gd name="connsiteY5" fmla="*/ 314610 h 314950"/>
                <a:gd name="connsiteX6" fmla="*/ 173418 w 334151"/>
                <a:gd name="connsiteY6" fmla="*/ 276513 h 314950"/>
                <a:gd name="connsiteX7" fmla="*/ 157320 w 334151"/>
                <a:gd name="connsiteY7" fmla="*/ 168563 h 314950"/>
                <a:gd name="connsiteX0" fmla="*/ 0 w 423936"/>
                <a:gd name="connsiteY0" fmla="*/ 118680 h 315867"/>
                <a:gd name="connsiteX1" fmla="*/ 168101 w 423936"/>
                <a:gd name="connsiteY1" fmla="*/ 17080 h 315867"/>
                <a:gd name="connsiteX2" fmla="*/ 307653 w 423936"/>
                <a:gd name="connsiteY2" fmla="*/ 10730 h 315867"/>
                <a:gd name="connsiteX3" fmla="*/ 417276 w 423936"/>
                <a:gd name="connsiteY3" fmla="*/ 125030 h 315867"/>
                <a:gd name="connsiteX4" fmla="*/ 404576 w 423936"/>
                <a:gd name="connsiteY4" fmla="*/ 252030 h 315867"/>
                <a:gd name="connsiteX5" fmla="*/ 344964 w 423936"/>
                <a:gd name="connsiteY5" fmla="*/ 315527 h 315867"/>
                <a:gd name="connsiteX6" fmla="*/ 263203 w 423936"/>
                <a:gd name="connsiteY6" fmla="*/ 277430 h 315867"/>
                <a:gd name="connsiteX7" fmla="*/ 247105 w 423936"/>
                <a:gd name="connsiteY7" fmla="*/ 169480 h 315867"/>
                <a:gd name="connsiteX0" fmla="*/ 0 w 423936"/>
                <a:gd name="connsiteY0" fmla="*/ 121843 h 319030"/>
                <a:gd name="connsiteX1" fmla="*/ 120846 w 423936"/>
                <a:gd name="connsiteY1" fmla="*/ 13893 h 319030"/>
                <a:gd name="connsiteX2" fmla="*/ 307653 w 423936"/>
                <a:gd name="connsiteY2" fmla="*/ 13893 h 319030"/>
                <a:gd name="connsiteX3" fmla="*/ 417276 w 423936"/>
                <a:gd name="connsiteY3" fmla="*/ 128193 h 319030"/>
                <a:gd name="connsiteX4" fmla="*/ 404576 w 423936"/>
                <a:gd name="connsiteY4" fmla="*/ 255193 h 319030"/>
                <a:gd name="connsiteX5" fmla="*/ 344964 w 423936"/>
                <a:gd name="connsiteY5" fmla="*/ 318690 h 319030"/>
                <a:gd name="connsiteX6" fmla="*/ 263203 w 423936"/>
                <a:gd name="connsiteY6" fmla="*/ 280593 h 319030"/>
                <a:gd name="connsiteX7" fmla="*/ 247105 w 423936"/>
                <a:gd name="connsiteY7" fmla="*/ 172643 h 31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936" h="319030">
                  <a:moveTo>
                    <a:pt x="0" y="121843"/>
                  </a:moveTo>
                  <a:cubicBezTo>
                    <a:pt x="12699" y="79510"/>
                    <a:pt x="69571" y="31885"/>
                    <a:pt x="120846" y="13893"/>
                  </a:cubicBezTo>
                  <a:cubicBezTo>
                    <a:pt x="172121" y="-4099"/>
                    <a:pt x="258248" y="-5157"/>
                    <a:pt x="307653" y="13893"/>
                  </a:cubicBezTo>
                  <a:cubicBezTo>
                    <a:pt x="357058" y="32943"/>
                    <a:pt x="401122" y="87976"/>
                    <a:pt x="417276" y="128193"/>
                  </a:cubicBezTo>
                  <a:cubicBezTo>
                    <a:pt x="433430" y="168410"/>
                    <a:pt x="416628" y="223444"/>
                    <a:pt x="404576" y="255193"/>
                  </a:cubicBezTo>
                  <a:cubicBezTo>
                    <a:pt x="392524" y="286943"/>
                    <a:pt x="367739" y="322923"/>
                    <a:pt x="344964" y="318690"/>
                  </a:cubicBezTo>
                  <a:cubicBezTo>
                    <a:pt x="322190" y="314457"/>
                    <a:pt x="279513" y="304934"/>
                    <a:pt x="263203" y="280593"/>
                  </a:cubicBezTo>
                  <a:cubicBezTo>
                    <a:pt x="246893" y="256252"/>
                    <a:pt x="247105" y="172643"/>
                    <a:pt x="247105" y="172643"/>
                  </a:cubicBezTo>
                </a:path>
              </a:pathLst>
            </a:custGeom>
            <a:ln w="28575"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solidFill>
                  <a:srgbClr val="000000"/>
                </a:solidFill>
                <a:cs typeface="Arial"/>
              </a:endParaRPr>
            </a:p>
          </p:txBody>
        </p:sp>
        <p:sp>
          <p:nvSpPr>
            <p:cNvPr id="83" name="Freeform 82"/>
            <p:cNvSpPr/>
            <p:nvPr/>
          </p:nvSpPr>
          <p:spPr>
            <a:xfrm>
              <a:off x="4031057" y="4187407"/>
              <a:ext cx="517881" cy="290027"/>
            </a:xfrm>
            <a:custGeom>
              <a:avLst/>
              <a:gdLst>
                <a:gd name="connsiteX0" fmla="*/ 0 w 248565"/>
                <a:gd name="connsiteY0" fmla="*/ 58839 h 200172"/>
                <a:gd name="connsiteX1" fmla="*/ 95250 w 248565"/>
                <a:gd name="connsiteY1" fmla="*/ 1689 h 200172"/>
                <a:gd name="connsiteX2" fmla="*/ 215900 w 248565"/>
                <a:gd name="connsiteY2" fmla="*/ 20739 h 200172"/>
                <a:gd name="connsiteX3" fmla="*/ 247650 w 248565"/>
                <a:gd name="connsiteY3" fmla="*/ 77889 h 200172"/>
                <a:gd name="connsiteX4" fmla="*/ 234950 w 248565"/>
                <a:gd name="connsiteY4" fmla="*/ 166789 h 200172"/>
                <a:gd name="connsiteX5" fmla="*/ 184150 w 248565"/>
                <a:gd name="connsiteY5" fmla="*/ 198539 h 200172"/>
                <a:gd name="connsiteX6" fmla="*/ 127000 w 248565"/>
                <a:gd name="connsiteY6" fmla="*/ 122339 h 200172"/>
                <a:gd name="connsiteX0" fmla="*/ 0 w 249112"/>
                <a:gd name="connsiteY0" fmla="*/ 58839 h 216528"/>
                <a:gd name="connsiteX1" fmla="*/ 95250 w 249112"/>
                <a:gd name="connsiteY1" fmla="*/ 1689 h 216528"/>
                <a:gd name="connsiteX2" fmla="*/ 215900 w 249112"/>
                <a:gd name="connsiteY2" fmla="*/ 20739 h 216528"/>
                <a:gd name="connsiteX3" fmla="*/ 247650 w 249112"/>
                <a:gd name="connsiteY3" fmla="*/ 77889 h 216528"/>
                <a:gd name="connsiteX4" fmla="*/ 234950 w 249112"/>
                <a:gd name="connsiteY4" fmla="*/ 166789 h 216528"/>
                <a:gd name="connsiteX5" fmla="*/ 158750 w 249112"/>
                <a:gd name="connsiteY5" fmla="*/ 215472 h 216528"/>
                <a:gd name="connsiteX6" fmla="*/ 127000 w 249112"/>
                <a:gd name="connsiteY6" fmla="*/ 122339 h 216528"/>
                <a:gd name="connsiteX0" fmla="*/ 0 w 249112"/>
                <a:gd name="connsiteY0" fmla="*/ 58839 h 217665"/>
                <a:gd name="connsiteX1" fmla="*/ 95250 w 249112"/>
                <a:gd name="connsiteY1" fmla="*/ 1689 h 217665"/>
                <a:gd name="connsiteX2" fmla="*/ 215900 w 249112"/>
                <a:gd name="connsiteY2" fmla="*/ 20739 h 217665"/>
                <a:gd name="connsiteX3" fmla="*/ 247650 w 249112"/>
                <a:gd name="connsiteY3" fmla="*/ 77889 h 217665"/>
                <a:gd name="connsiteX4" fmla="*/ 234950 w 249112"/>
                <a:gd name="connsiteY4" fmla="*/ 166789 h 217665"/>
                <a:gd name="connsiteX5" fmla="*/ 158750 w 249112"/>
                <a:gd name="connsiteY5" fmla="*/ 215472 h 217665"/>
                <a:gd name="connsiteX6" fmla="*/ 127000 w 249112"/>
                <a:gd name="connsiteY6" fmla="*/ 122339 h 217665"/>
                <a:gd name="connsiteX0" fmla="*/ 0 w 262092"/>
                <a:gd name="connsiteY0" fmla="*/ 58839 h 217708"/>
                <a:gd name="connsiteX1" fmla="*/ 95250 w 262092"/>
                <a:gd name="connsiteY1" fmla="*/ 1689 h 217708"/>
                <a:gd name="connsiteX2" fmla="*/ 215900 w 262092"/>
                <a:gd name="connsiteY2" fmla="*/ 20739 h 217708"/>
                <a:gd name="connsiteX3" fmla="*/ 247650 w 262092"/>
                <a:gd name="connsiteY3" fmla="*/ 77889 h 217708"/>
                <a:gd name="connsiteX4" fmla="*/ 256116 w 262092"/>
                <a:gd name="connsiteY4" fmla="*/ 179489 h 217708"/>
                <a:gd name="connsiteX5" fmla="*/ 158750 w 262092"/>
                <a:gd name="connsiteY5" fmla="*/ 215472 h 217708"/>
                <a:gd name="connsiteX6" fmla="*/ 127000 w 262092"/>
                <a:gd name="connsiteY6" fmla="*/ 122339 h 217708"/>
                <a:gd name="connsiteX0" fmla="*/ 0 w 262092"/>
                <a:gd name="connsiteY0" fmla="*/ 60677 h 219546"/>
                <a:gd name="connsiteX1" fmla="*/ 95250 w 262092"/>
                <a:gd name="connsiteY1" fmla="*/ 3527 h 219546"/>
                <a:gd name="connsiteX2" fmla="*/ 215900 w 262092"/>
                <a:gd name="connsiteY2" fmla="*/ 22577 h 219546"/>
                <a:gd name="connsiteX3" fmla="*/ 247650 w 262092"/>
                <a:gd name="connsiteY3" fmla="*/ 79727 h 219546"/>
                <a:gd name="connsiteX4" fmla="*/ 256116 w 262092"/>
                <a:gd name="connsiteY4" fmla="*/ 181327 h 219546"/>
                <a:gd name="connsiteX5" fmla="*/ 158750 w 262092"/>
                <a:gd name="connsiteY5" fmla="*/ 217310 h 219546"/>
                <a:gd name="connsiteX6" fmla="*/ 127000 w 262092"/>
                <a:gd name="connsiteY6" fmla="*/ 124177 h 219546"/>
                <a:gd name="connsiteX0" fmla="*/ 0 w 272594"/>
                <a:gd name="connsiteY0" fmla="*/ 58840 h 217709"/>
                <a:gd name="connsiteX1" fmla="*/ 95250 w 272594"/>
                <a:gd name="connsiteY1" fmla="*/ 1690 h 217709"/>
                <a:gd name="connsiteX2" fmla="*/ 215900 w 272594"/>
                <a:gd name="connsiteY2" fmla="*/ 20740 h 217709"/>
                <a:gd name="connsiteX3" fmla="*/ 268817 w 272594"/>
                <a:gd name="connsiteY3" fmla="*/ 77890 h 217709"/>
                <a:gd name="connsiteX4" fmla="*/ 256116 w 272594"/>
                <a:gd name="connsiteY4" fmla="*/ 179490 h 217709"/>
                <a:gd name="connsiteX5" fmla="*/ 158750 w 272594"/>
                <a:gd name="connsiteY5" fmla="*/ 215473 h 217709"/>
                <a:gd name="connsiteX6" fmla="*/ 127000 w 272594"/>
                <a:gd name="connsiteY6" fmla="*/ 122340 h 217709"/>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48167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80579"/>
                <a:gd name="connsiteY0" fmla="*/ 76850 h 203524"/>
                <a:gd name="connsiteX1" fmla="*/ 103716 w 280579"/>
                <a:gd name="connsiteY1" fmla="*/ 2766 h 203524"/>
                <a:gd name="connsiteX2" fmla="*/ 224366 w 280579"/>
                <a:gd name="connsiteY2" fmla="*/ 21816 h 203524"/>
                <a:gd name="connsiteX3" fmla="*/ 277283 w 280579"/>
                <a:gd name="connsiteY3" fmla="*/ 78966 h 203524"/>
                <a:gd name="connsiteX4" fmla="*/ 264582 w 280579"/>
                <a:gd name="connsiteY4" fmla="*/ 180566 h 203524"/>
                <a:gd name="connsiteX5" fmla="*/ 179916 w 280579"/>
                <a:gd name="connsiteY5" fmla="*/ 199616 h 203524"/>
                <a:gd name="connsiteX6" fmla="*/ 135466 w 280579"/>
                <a:gd name="connsiteY6" fmla="*/ 123416 h 203524"/>
                <a:gd name="connsiteX0" fmla="*/ 0 w 255179"/>
                <a:gd name="connsiteY0" fmla="*/ 58840 h 202448"/>
                <a:gd name="connsiteX1" fmla="*/ 78316 w 255179"/>
                <a:gd name="connsiteY1" fmla="*/ 1690 h 202448"/>
                <a:gd name="connsiteX2" fmla="*/ 198966 w 255179"/>
                <a:gd name="connsiteY2" fmla="*/ 20740 h 202448"/>
                <a:gd name="connsiteX3" fmla="*/ 251883 w 255179"/>
                <a:gd name="connsiteY3" fmla="*/ 77890 h 202448"/>
                <a:gd name="connsiteX4" fmla="*/ 239182 w 255179"/>
                <a:gd name="connsiteY4" fmla="*/ 179490 h 202448"/>
                <a:gd name="connsiteX5" fmla="*/ 154516 w 255179"/>
                <a:gd name="connsiteY5" fmla="*/ 198540 h 202448"/>
                <a:gd name="connsiteX6" fmla="*/ 110066 w 255179"/>
                <a:gd name="connsiteY6" fmla="*/ 122340 h 202448"/>
                <a:gd name="connsiteX0" fmla="*/ 0 w 255179"/>
                <a:gd name="connsiteY0" fmla="*/ 58840 h 202448"/>
                <a:gd name="connsiteX1" fmla="*/ 78316 w 255179"/>
                <a:gd name="connsiteY1" fmla="*/ 1690 h 202448"/>
                <a:gd name="connsiteX2" fmla="*/ 198966 w 255179"/>
                <a:gd name="connsiteY2" fmla="*/ 20740 h 202448"/>
                <a:gd name="connsiteX3" fmla="*/ 251883 w 255179"/>
                <a:gd name="connsiteY3" fmla="*/ 77890 h 202448"/>
                <a:gd name="connsiteX4" fmla="*/ 239182 w 255179"/>
                <a:gd name="connsiteY4" fmla="*/ 179490 h 202448"/>
                <a:gd name="connsiteX5" fmla="*/ 154516 w 255179"/>
                <a:gd name="connsiteY5" fmla="*/ 198540 h 202448"/>
                <a:gd name="connsiteX6" fmla="*/ 110066 w 255179"/>
                <a:gd name="connsiteY6" fmla="*/ 122340 h 202448"/>
                <a:gd name="connsiteX0" fmla="*/ 0 w 255026"/>
                <a:gd name="connsiteY0" fmla="*/ 65526 h 209134"/>
                <a:gd name="connsiteX1" fmla="*/ 78316 w 255026"/>
                <a:gd name="connsiteY1" fmla="*/ 8376 h 209134"/>
                <a:gd name="connsiteX2" fmla="*/ 236770 w 255026"/>
                <a:gd name="connsiteY2" fmla="*/ 8376 h 209134"/>
                <a:gd name="connsiteX3" fmla="*/ 251883 w 255026"/>
                <a:gd name="connsiteY3" fmla="*/ 84576 h 209134"/>
                <a:gd name="connsiteX4" fmla="*/ 239182 w 255026"/>
                <a:gd name="connsiteY4" fmla="*/ 186176 h 209134"/>
                <a:gd name="connsiteX5" fmla="*/ 154516 w 255026"/>
                <a:gd name="connsiteY5" fmla="*/ 205226 h 209134"/>
                <a:gd name="connsiteX6" fmla="*/ 110066 w 255026"/>
                <a:gd name="connsiteY6" fmla="*/ 129026 h 209134"/>
                <a:gd name="connsiteX0" fmla="*/ 0 w 272872"/>
                <a:gd name="connsiteY0" fmla="*/ 73624 h 217232"/>
                <a:gd name="connsiteX1" fmla="*/ 78316 w 272872"/>
                <a:gd name="connsiteY1" fmla="*/ 16474 h 217232"/>
                <a:gd name="connsiteX2" fmla="*/ 236770 w 272872"/>
                <a:gd name="connsiteY2" fmla="*/ 16474 h 217232"/>
                <a:gd name="connsiteX3" fmla="*/ 251883 w 272872"/>
                <a:gd name="connsiteY3" fmla="*/ 92674 h 217232"/>
                <a:gd name="connsiteX4" fmla="*/ 239182 w 272872"/>
                <a:gd name="connsiteY4" fmla="*/ 194274 h 217232"/>
                <a:gd name="connsiteX5" fmla="*/ 154516 w 272872"/>
                <a:gd name="connsiteY5" fmla="*/ 213324 h 217232"/>
                <a:gd name="connsiteX6" fmla="*/ 110066 w 272872"/>
                <a:gd name="connsiteY6" fmla="*/ 137124 h 217232"/>
                <a:gd name="connsiteX0" fmla="*/ 0 w 257278"/>
                <a:gd name="connsiteY0" fmla="*/ 93918 h 237526"/>
                <a:gd name="connsiteX1" fmla="*/ 78316 w 257278"/>
                <a:gd name="connsiteY1" fmla="*/ 36768 h 237526"/>
                <a:gd name="connsiteX2" fmla="*/ 170613 w 257278"/>
                <a:gd name="connsiteY2" fmla="*/ 11368 h 237526"/>
                <a:gd name="connsiteX3" fmla="*/ 251883 w 257278"/>
                <a:gd name="connsiteY3" fmla="*/ 112968 h 237526"/>
                <a:gd name="connsiteX4" fmla="*/ 239182 w 257278"/>
                <a:gd name="connsiteY4" fmla="*/ 214568 h 237526"/>
                <a:gd name="connsiteX5" fmla="*/ 154516 w 257278"/>
                <a:gd name="connsiteY5" fmla="*/ 233618 h 237526"/>
                <a:gd name="connsiteX6" fmla="*/ 110066 w 257278"/>
                <a:gd name="connsiteY6" fmla="*/ 157418 h 237526"/>
                <a:gd name="connsiteX0" fmla="*/ 0 w 257278"/>
                <a:gd name="connsiteY0" fmla="*/ 83865 h 227473"/>
                <a:gd name="connsiteX1" fmla="*/ 78316 w 257278"/>
                <a:gd name="connsiteY1" fmla="*/ 26715 h 227473"/>
                <a:gd name="connsiteX2" fmla="*/ 170613 w 257278"/>
                <a:gd name="connsiteY2" fmla="*/ 1315 h 227473"/>
                <a:gd name="connsiteX3" fmla="*/ 251883 w 257278"/>
                <a:gd name="connsiteY3" fmla="*/ 102915 h 227473"/>
                <a:gd name="connsiteX4" fmla="*/ 239182 w 257278"/>
                <a:gd name="connsiteY4" fmla="*/ 204515 h 227473"/>
                <a:gd name="connsiteX5" fmla="*/ 154516 w 257278"/>
                <a:gd name="connsiteY5" fmla="*/ 223565 h 227473"/>
                <a:gd name="connsiteX6" fmla="*/ 110066 w 257278"/>
                <a:gd name="connsiteY6" fmla="*/ 147365 h 227473"/>
                <a:gd name="connsiteX0" fmla="*/ 0 w 296296"/>
                <a:gd name="connsiteY0" fmla="*/ 83865 h 228744"/>
                <a:gd name="connsiteX1" fmla="*/ 78316 w 296296"/>
                <a:gd name="connsiteY1" fmla="*/ 26715 h 228744"/>
                <a:gd name="connsiteX2" fmla="*/ 170613 w 296296"/>
                <a:gd name="connsiteY2" fmla="*/ 1315 h 228744"/>
                <a:gd name="connsiteX3" fmla="*/ 294413 w 296296"/>
                <a:gd name="connsiteY3" fmla="*/ 64815 h 228744"/>
                <a:gd name="connsiteX4" fmla="*/ 239182 w 296296"/>
                <a:gd name="connsiteY4" fmla="*/ 204515 h 228744"/>
                <a:gd name="connsiteX5" fmla="*/ 154516 w 296296"/>
                <a:gd name="connsiteY5" fmla="*/ 223565 h 228744"/>
                <a:gd name="connsiteX6" fmla="*/ 110066 w 296296"/>
                <a:gd name="connsiteY6" fmla="*/ 147365 h 228744"/>
                <a:gd name="connsiteX0" fmla="*/ 0 w 294474"/>
                <a:gd name="connsiteY0" fmla="*/ 83865 h 228744"/>
                <a:gd name="connsiteX1" fmla="*/ 78316 w 294474"/>
                <a:gd name="connsiteY1" fmla="*/ 26715 h 228744"/>
                <a:gd name="connsiteX2" fmla="*/ 170613 w 294474"/>
                <a:gd name="connsiteY2" fmla="*/ 1315 h 228744"/>
                <a:gd name="connsiteX3" fmla="*/ 294413 w 294474"/>
                <a:gd name="connsiteY3" fmla="*/ 64815 h 228744"/>
                <a:gd name="connsiteX4" fmla="*/ 239182 w 294474"/>
                <a:gd name="connsiteY4" fmla="*/ 204515 h 228744"/>
                <a:gd name="connsiteX5" fmla="*/ 154516 w 294474"/>
                <a:gd name="connsiteY5" fmla="*/ 223565 h 228744"/>
                <a:gd name="connsiteX6" fmla="*/ 110066 w 294474"/>
                <a:gd name="connsiteY6" fmla="*/ 147365 h 228744"/>
                <a:gd name="connsiteX0" fmla="*/ 0 w 318091"/>
                <a:gd name="connsiteY0" fmla="*/ 87340 h 230463"/>
                <a:gd name="connsiteX1" fmla="*/ 78316 w 318091"/>
                <a:gd name="connsiteY1" fmla="*/ 30190 h 230463"/>
                <a:gd name="connsiteX2" fmla="*/ 170613 w 318091"/>
                <a:gd name="connsiteY2" fmla="*/ 4790 h 230463"/>
                <a:gd name="connsiteX3" fmla="*/ 318041 w 318091"/>
                <a:gd name="connsiteY3" fmla="*/ 125440 h 230463"/>
                <a:gd name="connsiteX4" fmla="*/ 239182 w 318091"/>
                <a:gd name="connsiteY4" fmla="*/ 207990 h 230463"/>
                <a:gd name="connsiteX5" fmla="*/ 154516 w 318091"/>
                <a:gd name="connsiteY5" fmla="*/ 227040 h 230463"/>
                <a:gd name="connsiteX6" fmla="*/ 110066 w 318091"/>
                <a:gd name="connsiteY6" fmla="*/ 150840 h 230463"/>
                <a:gd name="connsiteX0" fmla="*/ 0 w 320497"/>
                <a:gd name="connsiteY0" fmla="*/ 87340 h 230463"/>
                <a:gd name="connsiteX1" fmla="*/ 78316 w 320497"/>
                <a:gd name="connsiteY1" fmla="*/ 30190 h 230463"/>
                <a:gd name="connsiteX2" fmla="*/ 170613 w 320497"/>
                <a:gd name="connsiteY2" fmla="*/ 4790 h 230463"/>
                <a:gd name="connsiteX3" fmla="*/ 318041 w 320497"/>
                <a:gd name="connsiteY3" fmla="*/ 125440 h 230463"/>
                <a:gd name="connsiteX4" fmla="*/ 239182 w 320497"/>
                <a:gd name="connsiteY4" fmla="*/ 207990 h 230463"/>
                <a:gd name="connsiteX5" fmla="*/ 154516 w 320497"/>
                <a:gd name="connsiteY5" fmla="*/ 227040 h 230463"/>
                <a:gd name="connsiteX6" fmla="*/ 110066 w 320497"/>
                <a:gd name="connsiteY6" fmla="*/ 150840 h 230463"/>
                <a:gd name="connsiteX0" fmla="*/ 0 w 318204"/>
                <a:gd name="connsiteY0" fmla="*/ 93134 h 236257"/>
                <a:gd name="connsiteX1" fmla="*/ 78316 w 318204"/>
                <a:gd name="connsiteY1" fmla="*/ 35984 h 236257"/>
                <a:gd name="connsiteX2" fmla="*/ 217868 w 318204"/>
                <a:gd name="connsiteY2" fmla="*/ 4234 h 236257"/>
                <a:gd name="connsiteX3" fmla="*/ 318041 w 318204"/>
                <a:gd name="connsiteY3" fmla="*/ 131234 h 236257"/>
                <a:gd name="connsiteX4" fmla="*/ 239182 w 318204"/>
                <a:gd name="connsiteY4" fmla="*/ 213784 h 236257"/>
                <a:gd name="connsiteX5" fmla="*/ 154516 w 318204"/>
                <a:gd name="connsiteY5" fmla="*/ 232834 h 236257"/>
                <a:gd name="connsiteX6" fmla="*/ 110066 w 318204"/>
                <a:gd name="connsiteY6" fmla="*/ 156634 h 236257"/>
                <a:gd name="connsiteX0" fmla="*/ 0 w 322845"/>
                <a:gd name="connsiteY0" fmla="*/ 93134 h 263818"/>
                <a:gd name="connsiteX1" fmla="*/ 78316 w 322845"/>
                <a:gd name="connsiteY1" fmla="*/ 35984 h 263818"/>
                <a:gd name="connsiteX2" fmla="*/ 217868 w 322845"/>
                <a:gd name="connsiteY2" fmla="*/ 4234 h 263818"/>
                <a:gd name="connsiteX3" fmla="*/ 318041 w 322845"/>
                <a:gd name="connsiteY3" fmla="*/ 131234 h 263818"/>
                <a:gd name="connsiteX4" fmla="*/ 291163 w 322845"/>
                <a:gd name="connsiteY4" fmla="*/ 258234 h 263818"/>
                <a:gd name="connsiteX5" fmla="*/ 154516 w 322845"/>
                <a:gd name="connsiteY5" fmla="*/ 232834 h 263818"/>
                <a:gd name="connsiteX6" fmla="*/ 110066 w 322845"/>
                <a:gd name="connsiteY6" fmla="*/ 156634 h 263818"/>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10066 w 321962"/>
                <a:gd name="connsiteY7" fmla="*/ 156634 h 279642"/>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95125 w 321962"/>
                <a:gd name="connsiteY7" fmla="*/ 175684 h 279642"/>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52595 w 321962"/>
                <a:gd name="connsiteY7" fmla="*/ 182034 h 279642"/>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54516 w 321138"/>
                <a:gd name="connsiteY6" fmla="*/ 232834 h 297045"/>
                <a:gd name="connsiteX7" fmla="*/ 152595 w 321138"/>
                <a:gd name="connsiteY7" fmla="*/ 182034 h 297045"/>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78144 w 321138"/>
                <a:gd name="connsiteY6" fmla="*/ 239184 h 297045"/>
                <a:gd name="connsiteX7" fmla="*/ 152595 w 321138"/>
                <a:gd name="connsiteY7" fmla="*/ 182034 h 297045"/>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78144 w 321138"/>
                <a:gd name="connsiteY6" fmla="*/ 239184 h 297045"/>
                <a:gd name="connsiteX7" fmla="*/ 180948 w 321138"/>
                <a:gd name="connsiteY7" fmla="*/ 169334 h 297045"/>
                <a:gd name="connsiteX0" fmla="*/ 0 w 321138"/>
                <a:gd name="connsiteY0" fmla="*/ 92255 h 296166"/>
                <a:gd name="connsiteX1" fmla="*/ 78316 w 321138"/>
                <a:gd name="connsiteY1" fmla="*/ 35105 h 296166"/>
                <a:gd name="connsiteX2" fmla="*/ 217868 w 321138"/>
                <a:gd name="connsiteY2" fmla="*/ 3355 h 296166"/>
                <a:gd name="connsiteX3" fmla="*/ 318041 w 321138"/>
                <a:gd name="connsiteY3" fmla="*/ 130355 h 296166"/>
                <a:gd name="connsiteX4" fmla="*/ 291163 w 321138"/>
                <a:gd name="connsiteY4" fmla="*/ 257355 h 296166"/>
                <a:gd name="connsiteX5" fmla="*/ 245728 w 321138"/>
                <a:gd name="connsiteY5" fmla="*/ 295452 h 296166"/>
                <a:gd name="connsiteX6" fmla="*/ 178144 w 321138"/>
                <a:gd name="connsiteY6" fmla="*/ 238305 h 296166"/>
                <a:gd name="connsiteX7" fmla="*/ 180948 w 321138"/>
                <a:gd name="connsiteY7" fmla="*/ 168455 h 296166"/>
                <a:gd name="connsiteX0" fmla="*/ 0 w 321138"/>
                <a:gd name="connsiteY0" fmla="*/ 95474 h 299385"/>
                <a:gd name="connsiteX1" fmla="*/ 78316 w 321138"/>
                <a:gd name="connsiteY1" fmla="*/ 38324 h 299385"/>
                <a:gd name="connsiteX2" fmla="*/ 217868 w 321138"/>
                <a:gd name="connsiteY2" fmla="*/ 6574 h 299385"/>
                <a:gd name="connsiteX3" fmla="*/ 318041 w 321138"/>
                <a:gd name="connsiteY3" fmla="*/ 133574 h 299385"/>
                <a:gd name="connsiteX4" fmla="*/ 291163 w 321138"/>
                <a:gd name="connsiteY4" fmla="*/ 260574 h 299385"/>
                <a:gd name="connsiteX5" fmla="*/ 245728 w 321138"/>
                <a:gd name="connsiteY5" fmla="*/ 298671 h 299385"/>
                <a:gd name="connsiteX6" fmla="*/ 178144 w 321138"/>
                <a:gd name="connsiteY6" fmla="*/ 241524 h 299385"/>
                <a:gd name="connsiteX7" fmla="*/ 180948 w 321138"/>
                <a:gd name="connsiteY7" fmla="*/ 171674 h 299385"/>
                <a:gd name="connsiteX0" fmla="*/ 0 w 321138"/>
                <a:gd name="connsiteY0" fmla="*/ 93135 h 297046"/>
                <a:gd name="connsiteX1" fmla="*/ 78316 w 321138"/>
                <a:gd name="connsiteY1" fmla="*/ 35985 h 297046"/>
                <a:gd name="connsiteX2" fmla="*/ 217868 w 321138"/>
                <a:gd name="connsiteY2" fmla="*/ 4235 h 297046"/>
                <a:gd name="connsiteX3" fmla="*/ 318041 w 321138"/>
                <a:gd name="connsiteY3" fmla="*/ 131235 h 297046"/>
                <a:gd name="connsiteX4" fmla="*/ 291163 w 321138"/>
                <a:gd name="connsiteY4" fmla="*/ 258235 h 297046"/>
                <a:gd name="connsiteX5" fmla="*/ 245728 w 321138"/>
                <a:gd name="connsiteY5" fmla="*/ 296332 h 297046"/>
                <a:gd name="connsiteX6" fmla="*/ 178144 w 321138"/>
                <a:gd name="connsiteY6" fmla="*/ 239185 h 297046"/>
                <a:gd name="connsiteX7" fmla="*/ 180948 w 321138"/>
                <a:gd name="connsiteY7" fmla="*/ 169335 h 297046"/>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78144 w 321138"/>
                <a:gd name="connsiteY6" fmla="*/ 24568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87595 w 321138"/>
                <a:gd name="connsiteY6" fmla="*/ 27743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68693 w 321138"/>
                <a:gd name="connsiteY6" fmla="*/ 27743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68693 w 321138"/>
                <a:gd name="connsiteY6" fmla="*/ 277437 h 303548"/>
                <a:gd name="connsiteX7" fmla="*/ 204576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45065 w 321138"/>
                <a:gd name="connsiteY6" fmla="*/ 239337 h 303548"/>
                <a:gd name="connsiteX7" fmla="*/ 204576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45065 w 321138"/>
                <a:gd name="connsiteY6" fmla="*/ 239337 h 303548"/>
                <a:gd name="connsiteX7" fmla="*/ 157320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73418 w 321138"/>
                <a:gd name="connsiteY6" fmla="*/ 277437 h 303548"/>
                <a:gd name="connsiteX7" fmla="*/ 157320 w 321138"/>
                <a:gd name="connsiteY7" fmla="*/ 169487 h 303548"/>
                <a:gd name="connsiteX0" fmla="*/ 0 w 316783"/>
                <a:gd name="connsiteY0" fmla="*/ 95067 h 299586"/>
                <a:gd name="connsiteX1" fmla="*/ 78316 w 316783"/>
                <a:gd name="connsiteY1" fmla="*/ 12517 h 299586"/>
                <a:gd name="connsiteX2" fmla="*/ 217868 w 316783"/>
                <a:gd name="connsiteY2" fmla="*/ 6167 h 299586"/>
                <a:gd name="connsiteX3" fmla="*/ 313315 w 316783"/>
                <a:gd name="connsiteY3" fmla="*/ 69667 h 299586"/>
                <a:gd name="connsiteX4" fmla="*/ 291163 w 316783"/>
                <a:gd name="connsiteY4" fmla="*/ 260167 h 299586"/>
                <a:gd name="connsiteX5" fmla="*/ 245728 w 316783"/>
                <a:gd name="connsiteY5" fmla="*/ 298264 h 299586"/>
                <a:gd name="connsiteX6" fmla="*/ 173418 w 316783"/>
                <a:gd name="connsiteY6" fmla="*/ 272867 h 299586"/>
                <a:gd name="connsiteX7" fmla="*/ 157320 w 316783"/>
                <a:gd name="connsiteY7" fmla="*/ 164917 h 299586"/>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2255"/>
                <a:gd name="connsiteY0" fmla="*/ 97333 h 301474"/>
                <a:gd name="connsiteX1" fmla="*/ 78316 w 332255"/>
                <a:gd name="connsiteY1" fmla="*/ 14783 h 301474"/>
                <a:gd name="connsiteX2" fmla="*/ 217868 w 332255"/>
                <a:gd name="connsiteY2" fmla="*/ 8433 h 301474"/>
                <a:gd name="connsiteX3" fmla="*/ 332217 w 332255"/>
                <a:gd name="connsiteY3" fmla="*/ 103683 h 301474"/>
                <a:gd name="connsiteX4" fmla="*/ 291163 w 332255"/>
                <a:gd name="connsiteY4" fmla="*/ 262433 h 301474"/>
                <a:gd name="connsiteX5" fmla="*/ 245728 w 332255"/>
                <a:gd name="connsiteY5" fmla="*/ 300530 h 301474"/>
                <a:gd name="connsiteX6" fmla="*/ 173418 w 332255"/>
                <a:gd name="connsiteY6" fmla="*/ 275133 h 301474"/>
                <a:gd name="connsiteX7" fmla="*/ 157320 w 332255"/>
                <a:gd name="connsiteY7" fmla="*/ 167183 h 301474"/>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2255"/>
                <a:gd name="connsiteY0" fmla="*/ 97333 h 301474"/>
                <a:gd name="connsiteX1" fmla="*/ 78316 w 332255"/>
                <a:gd name="connsiteY1" fmla="*/ 14783 h 301474"/>
                <a:gd name="connsiteX2" fmla="*/ 217868 w 332255"/>
                <a:gd name="connsiteY2" fmla="*/ 8433 h 301474"/>
                <a:gd name="connsiteX3" fmla="*/ 332217 w 332255"/>
                <a:gd name="connsiteY3" fmla="*/ 103683 h 301474"/>
                <a:gd name="connsiteX4" fmla="*/ 291163 w 332255"/>
                <a:gd name="connsiteY4" fmla="*/ 262433 h 301474"/>
                <a:gd name="connsiteX5" fmla="*/ 245728 w 332255"/>
                <a:gd name="connsiteY5" fmla="*/ 300530 h 301474"/>
                <a:gd name="connsiteX6" fmla="*/ 173418 w 332255"/>
                <a:gd name="connsiteY6" fmla="*/ 275133 h 301474"/>
                <a:gd name="connsiteX7" fmla="*/ 157320 w 332255"/>
                <a:gd name="connsiteY7" fmla="*/ 167183 h 301474"/>
                <a:gd name="connsiteX0" fmla="*/ 0 w 341289"/>
                <a:gd name="connsiteY0" fmla="*/ 97333 h 301474"/>
                <a:gd name="connsiteX1" fmla="*/ 78316 w 341289"/>
                <a:gd name="connsiteY1" fmla="*/ 14783 h 301474"/>
                <a:gd name="connsiteX2" fmla="*/ 217868 w 341289"/>
                <a:gd name="connsiteY2" fmla="*/ 8433 h 301474"/>
                <a:gd name="connsiteX3" fmla="*/ 332217 w 341289"/>
                <a:gd name="connsiteY3" fmla="*/ 103683 h 301474"/>
                <a:gd name="connsiteX4" fmla="*/ 291163 w 341289"/>
                <a:gd name="connsiteY4" fmla="*/ 262433 h 301474"/>
                <a:gd name="connsiteX5" fmla="*/ 245728 w 341289"/>
                <a:gd name="connsiteY5" fmla="*/ 300530 h 301474"/>
                <a:gd name="connsiteX6" fmla="*/ 173418 w 341289"/>
                <a:gd name="connsiteY6" fmla="*/ 275133 h 301474"/>
                <a:gd name="connsiteX7" fmla="*/ 157320 w 341289"/>
                <a:gd name="connsiteY7" fmla="*/ 167183 h 301474"/>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0040"/>
                <a:gd name="connsiteY0" fmla="*/ 98713 h 302703"/>
                <a:gd name="connsiteX1" fmla="*/ 78316 w 330040"/>
                <a:gd name="connsiteY1" fmla="*/ 16163 h 302703"/>
                <a:gd name="connsiteX2" fmla="*/ 217868 w 330040"/>
                <a:gd name="connsiteY2" fmla="*/ 9813 h 302703"/>
                <a:gd name="connsiteX3" fmla="*/ 327491 w 330040"/>
                <a:gd name="connsiteY3" fmla="*/ 124113 h 302703"/>
                <a:gd name="connsiteX4" fmla="*/ 291163 w 330040"/>
                <a:gd name="connsiteY4" fmla="*/ 263813 h 302703"/>
                <a:gd name="connsiteX5" fmla="*/ 245728 w 330040"/>
                <a:gd name="connsiteY5" fmla="*/ 301910 h 302703"/>
                <a:gd name="connsiteX6" fmla="*/ 173418 w 330040"/>
                <a:gd name="connsiteY6" fmla="*/ 276513 h 302703"/>
                <a:gd name="connsiteX7" fmla="*/ 157320 w 330040"/>
                <a:gd name="connsiteY7" fmla="*/ 168563 h 302703"/>
                <a:gd name="connsiteX0" fmla="*/ 0 w 329958"/>
                <a:gd name="connsiteY0" fmla="*/ 98713 h 285777"/>
                <a:gd name="connsiteX1" fmla="*/ 78316 w 329958"/>
                <a:gd name="connsiteY1" fmla="*/ 16163 h 285777"/>
                <a:gd name="connsiteX2" fmla="*/ 217868 w 329958"/>
                <a:gd name="connsiteY2" fmla="*/ 9813 h 285777"/>
                <a:gd name="connsiteX3" fmla="*/ 327491 w 329958"/>
                <a:gd name="connsiteY3" fmla="*/ 124113 h 285777"/>
                <a:gd name="connsiteX4" fmla="*/ 291163 w 329958"/>
                <a:gd name="connsiteY4" fmla="*/ 263813 h 285777"/>
                <a:gd name="connsiteX5" fmla="*/ 255179 w 329958"/>
                <a:gd name="connsiteY5" fmla="*/ 282860 h 285777"/>
                <a:gd name="connsiteX6" fmla="*/ 173418 w 329958"/>
                <a:gd name="connsiteY6" fmla="*/ 276513 h 285777"/>
                <a:gd name="connsiteX7" fmla="*/ 157320 w 329958"/>
                <a:gd name="connsiteY7" fmla="*/ 168563 h 285777"/>
                <a:gd name="connsiteX0" fmla="*/ 0 w 329958"/>
                <a:gd name="connsiteY0" fmla="*/ 98713 h 315107"/>
                <a:gd name="connsiteX1" fmla="*/ 78316 w 329958"/>
                <a:gd name="connsiteY1" fmla="*/ 16163 h 315107"/>
                <a:gd name="connsiteX2" fmla="*/ 217868 w 329958"/>
                <a:gd name="connsiteY2" fmla="*/ 9813 h 315107"/>
                <a:gd name="connsiteX3" fmla="*/ 327491 w 329958"/>
                <a:gd name="connsiteY3" fmla="*/ 124113 h 315107"/>
                <a:gd name="connsiteX4" fmla="*/ 291163 w 329958"/>
                <a:gd name="connsiteY4" fmla="*/ 263813 h 315107"/>
                <a:gd name="connsiteX5" fmla="*/ 255179 w 329958"/>
                <a:gd name="connsiteY5" fmla="*/ 314610 h 315107"/>
                <a:gd name="connsiteX6" fmla="*/ 173418 w 329958"/>
                <a:gd name="connsiteY6" fmla="*/ 276513 h 315107"/>
                <a:gd name="connsiteX7" fmla="*/ 157320 w 329958"/>
                <a:gd name="connsiteY7" fmla="*/ 168563 h 315107"/>
                <a:gd name="connsiteX0" fmla="*/ 0 w 334151"/>
                <a:gd name="connsiteY0" fmla="*/ 98713 h 314950"/>
                <a:gd name="connsiteX1" fmla="*/ 78316 w 334151"/>
                <a:gd name="connsiteY1" fmla="*/ 16163 h 314950"/>
                <a:gd name="connsiteX2" fmla="*/ 217868 w 334151"/>
                <a:gd name="connsiteY2" fmla="*/ 9813 h 314950"/>
                <a:gd name="connsiteX3" fmla="*/ 327491 w 334151"/>
                <a:gd name="connsiteY3" fmla="*/ 124113 h 314950"/>
                <a:gd name="connsiteX4" fmla="*/ 314791 w 334151"/>
                <a:gd name="connsiteY4" fmla="*/ 251113 h 314950"/>
                <a:gd name="connsiteX5" fmla="*/ 255179 w 334151"/>
                <a:gd name="connsiteY5" fmla="*/ 314610 h 314950"/>
                <a:gd name="connsiteX6" fmla="*/ 173418 w 334151"/>
                <a:gd name="connsiteY6" fmla="*/ 276513 h 314950"/>
                <a:gd name="connsiteX7" fmla="*/ 157320 w 334151"/>
                <a:gd name="connsiteY7" fmla="*/ 168563 h 314950"/>
                <a:gd name="connsiteX0" fmla="*/ 0 w 423936"/>
                <a:gd name="connsiteY0" fmla="*/ 118680 h 315867"/>
                <a:gd name="connsiteX1" fmla="*/ 168101 w 423936"/>
                <a:gd name="connsiteY1" fmla="*/ 17080 h 315867"/>
                <a:gd name="connsiteX2" fmla="*/ 307653 w 423936"/>
                <a:gd name="connsiteY2" fmla="*/ 10730 h 315867"/>
                <a:gd name="connsiteX3" fmla="*/ 417276 w 423936"/>
                <a:gd name="connsiteY3" fmla="*/ 125030 h 315867"/>
                <a:gd name="connsiteX4" fmla="*/ 404576 w 423936"/>
                <a:gd name="connsiteY4" fmla="*/ 252030 h 315867"/>
                <a:gd name="connsiteX5" fmla="*/ 344964 w 423936"/>
                <a:gd name="connsiteY5" fmla="*/ 315527 h 315867"/>
                <a:gd name="connsiteX6" fmla="*/ 263203 w 423936"/>
                <a:gd name="connsiteY6" fmla="*/ 277430 h 315867"/>
                <a:gd name="connsiteX7" fmla="*/ 247105 w 423936"/>
                <a:gd name="connsiteY7" fmla="*/ 169480 h 315867"/>
                <a:gd name="connsiteX0" fmla="*/ 0 w 423936"/>
                <a:gd name="connsiteY0" fmla="*/ 121843 h 319030"/>
                <a:gd name="connsiteX1" fmla="*/ 120846 w 423936"/>
                <a:gd name="connsiteY1" fmla="*/ 13893 h 319030"/>
                <a:gd name="connsiteX2" fmla="*/ 307653 w 423936"/>
                <a:gd name="connsiteY2" fmla="*/ 13893 h 319030"/>
                <a:gd name="connsiteX3" fmla="*/ 417276 w 423936"/>
                <a:gd name="connsiteY3" fmla="*/ 128193 h 319030"/>
                <a:gd name="connsiteX4" fmla="*/ 404576 w 423936"/>
                <a:gd name="connsiteY4" fmla="*/ 255193 h 319030"/>
                <a:gd name="connsiteX5" fmla="*/ 344964 w 423936"/>
                <a:gd name="connsiteY5" fmla="*/ 318690 h 319030"/>
                <a:gd name="connsiteX6" fmla="*/ 263203 w 423936"/>
                <a:gd name="connsiteY6" fmla="*/ 280593 h 319030"/>
                <a:gd name="connsiteX7" fmla="*/ 247105 w 423936"/>
                <a:gd name="connsiteY7" fmla="*/ 172643 h 31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936" h="319030">
                  <a:moveTo>
                    <a:pt x="0" y="121843"/>
                  </a:moveTo>
                  <a:cubicBezTo>
                    <a:pt x="12699" y="79510"/>
                    <a:pt x="69571" y="31885"/>
                    <a:pt x="120846" y="13893"/>
                  </a:cubicBezTo>
                  <a:cubicBezTo>
                    <a:pt x="172121" y="-4099"/>
                    <a:pt x="258248" y="-5157"/>
                    <a:pt x="307653" y="13893"/>
                  </a:cubicBezTo>
                  <a:cubicBezTo>
                    <a:pt x="357058" y="32943"/>
                    <a:pt x="401122" y="87976"/>
                    <a:pt x="417276" y="128193"/>
                  </a:cubicBezTo>
                  <a:cubicBezTo>
                    <a:pt x="433430" y="168410"/>
                    <a:pt x="416628" y="223444"/>
                    <a:pt x="404576" y="255193"/>
                  </a:cubicBezTo>
                  <a:cubicBezTo>
                    <a:pt x="392524" y="286943"/>
                    <a:pt x="367739" y="322923"/>
                    <a:pt x="344964" y="318690"/>
                  </a:cubicBezTo>
                  <a:cubicBezTo>
                    <a:pt x="322190" y="314457"/>
                    <a:pt x="279513" y="304934"/>
                    <a:pt x="263203" y="280593"/>
                  </a:cubicBezTo>
                  <a:cubicBezTo>
                    <a:pt x="246893" y="256252"/>
                    <a:pt x="247105" y="172643"/>
                    <a:pt x="247105" y="172643"/>
                  </a:cubicBezTo>
                </a:path>
              </a:pathLst>
            </a:custGeom>
            <a:ln w="28575" cmpd="sng">
              <a:solidFill>
                <a:srgbClr val="0000FF"/>
              </a:solidFill>
              <a:headEnd type="none"/>
              <a:tailEnd type="none" w="lg"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solidFill>
                  <a:srgbClr val="000000"/>
                </a:solidFill>
                <a:cs typeface="Arial"/>
              </a:endParaRPr>
            </a:p>
          </p:txBody>
        </p:sp>
        <p:sp>
          <p:nvSpPr>
            <p:cNvPr id="84" name="Freeform 83"/>
            <p:cNvSpPr/>
            <p:nvPr/>
          </p:nvSpPr>
          <p:spPr>
            <a:xfrm>
              <a:off x="3937769" y="4198940"/>
              <a:ext cx="310988" cy="290040"/>
            </a:xfrm>
            <a:custGeom>
              <a:avLst/>
              <a:gdLst>
                <a:gd name="connsiteX0" fmla="*/ 0 w 248565"/>
                <a:gd name="connsiteY0" fmla="*/ 58839 h 200172"/>
                <a:gd name="connsiteX1" fmla="*/ 95250 w 248565"/>
                <a:gd name="connsiteY1" fmla="*/ 1689 h 200172"/>
                <a:gd name="connsiteX2" fmla="*/ 215900 w 248565"/>
                <a:gd name="connsiteY2" fmla="*/ 20739 h 200172"/>
                <a:gd name="connsiteX3" fmla="*/ 247650 w 248565"/>
                <a:gd name="connsiteY3" fmla="*/ 77889 h 200172"/>
                <a:gd name="connsiteX4" fmla="*/ 234950 w 248565"/>
                <a:gd name="connsiteY4" fmla="*/ 166789 h 200172"/>
                <a:gd name="connsiteX5" fmla="*/ 184150 w 248565"/>
                <a:gd name="connsiteY5" fmla="*/ 198539 h 200172"/>
                <a:gd name="connsiteX6" fmla="*/ 127000 w 248565"/>
                <a:gd name="connsiteY6" fmla="*/ 122339 h 200172"/>
                <a:gd name="connsiteX0" fmla="*/ 0 w 249112"/>
                <a:gd name="connsiteY0" fmla="*/ 58839 h 216528"/>
                <a:gd name="connsiteX1" fmla="*/ 95250 w 249112"/>
                <a:gd name="connsiteY1" fmla="*/ 1689 h 216528"/>
                <a:gd name="connsiteX2" fmla="*/ 215900 w 249112"/>
                <a:gd name="connsiteY2" fmla="*/ 20739 h 216528"/>
                <a:gd name="connsiteX3" fmla="*/ 247650 w 249112"/>
                <a:gd name="connsiteY3" fmla="*/ 77889 h 216528"/>
                <a:gd name="connsiteX4" fmla="*/ 234950 w 249112"/>
                <a:gd name="connsiteY4" fmla="*/ 166789 h 216528"/>
                <a:gd name="connsiteX5" fmla="*/ 158750 w 249112"/>
                <a:gd name="connsiteY5" fmla="*/ 215472 h 216528"/>
                <a:gd name="connsiteX6" fmla="*/ 127000 w 249112"/>
                <a:gd name="connsiteY6" fmla="*/ 122339 h 216528"/>
                <a:gd name="connsiteX0" fmla="*/ 0 w 249112"/>
                <a:gd name="connsiteY0" fmla="*/ 58839 h 217665"/>
                <a:gd name="connsiteX1" fmla="*/ 95250 w 249112"/>
                <a:gd name="connsiteY1" fmla="*/ 1689 h 217665"/>
                <a:gd name="connsiteX2" fmla="*/ 215900 w 249112"/>
                <a:gd name="connsiteY2" fmla="*/ 20739 h 217665"/>
                <a:gd name="connsiteX3" fmla="*/ 247650 w 249112"/>
                <a:gd name="connsiteY3" fmla="*/ 77889 h 217665"/>
                <a:gd name="connsiteX4" fmla="*/ 234950 w 249112"/>
                <a:gd name="connsiteY4" fmla="*/ 166789 h 217665"/>
                <a:gd name="connsiteX5" fmla="*/ 158750 w 249112"/>
                <a:gd name="connsiteY5" fmla="*/ 215472 h 217665"/>
                <a:gd name="connsiteX6" fmla="*/ 127000 w 249112"/>
                <a:gd name="connsiteY6" fmla="*/ 122339 h 217665"/>
                <a:gd name="connsiteX0" fmla="*/ 0 w 262092"/>
                <a:gd name="connsiteY0" fmla="*/ 58839 h 217708"/>
                <a:gd name="connsiteX1" fmla="*/ 95250 w 262092"/>
                <a:gd name="connsiteY1" fmla="*/ 1689 h 217708"/>
                <a:gd name="connsiteX2" fmla="*/ 215900 w 262092"/>
                <a:gd name="connsiteY2" fmla="*/ 20739 h 217708"/>
                <a:gd name="connsiteX3" fmla="*/ 247650 w 262092"/>
                <a:gd name="connsiteY3" fmla="*/ 77889 h 217708"/>
                <a:gd name="connsiteX4" fmla="*/ 256116 w 262092"/>
                <a:gd name="connsiteY4" fmla="*/ 179489 h 217708"/>
                <a:gd name="connsiteX5" fmla="*/ 158750 w 262092"/>
                <a:gd name="connsiteY5" fmla="*/ 215472 h 217708"/>
                <a:gd name="connsiteX6" fmla="*/ 127000 w 262092"/>
                <a:gd name="connsiteY6" fmla="*/ 122339 h 217708"/>
                <a:gd name="connsiteX0" fmla="*/ 0 w 262092"/>
                <a:gd name="connsiteY0" fmla="*/ 60677 h 219546"/>
                <a:gd name="connsiteX1" fmla="*/ 95250 w 262092"/>
                <a:gd name="connsiteY1" fmla="*/ 3527 h 219546"/>
                <a:gd name="connsiteX2" fmla="*/ 215900 w 262092"/>
                <a:gd name="connsiteY2" fmla="*/ 22577 h 219546"/>
                <a:gd name="connsiteX3" fmla="*/ 247650 w 262092"/>
                <a:gd name="connsiteY3" fmla="*/ 79727 h 219546"/>
                <a:gd name="connsiteX4" fmla="*/ 256116 w 262092"/>
                <a:gd name="connsiteY4" fmla="*/ 181327 h 219546"/>
                <a:gd name="connsiteX5" fmla="*/ 158750 w 262092"/>
                <a:gd name="connsiteY5" fmla="*/ 217310 h 219546"/>
                <a:gd name="connsiteX6" fmla="*/ 127000 w 262092"/>
                <a:gd name="connsiteY6" fmla="*/ 124177 h 219546"/>
                <a:gd name="connsiteX0" fmla="*/ 0 w 272594"/>
                <a:gd name="connsiteY0" fmla="*/ 58840 h 217709"/>
                <a:gd name="connsiteX1" fmla="*/ 95250 w 272594"/>
                <a:gd name="connsiteY1" fmla="*/ 1690 h 217709"/>
                <a:gd name="connsiteX2" fmla="*/ 215900 w 272594"/>
                <a:gd name="connsiteY2" fmla="*/ 20740 h 217709"/>
                <a:gd name="connsiteX3" fmla="*/ 268817 w 272594"/>
                <a:gd name="connsiteY3" fmla="*/ 77890 h 217709"/>
                <a:gd name="connsiteX4" fmla="*/ 256116 w 272594"/>
                <a:gd name="connsiteY4" fmla="*/ 179490 h 217709"/>
                <a:gd name="connsiteX5" fmla="*/ 158750 w 272594"/>
                <a:gd name="connsiteY5" fmla="*/ 215473 h 217709"/>
                <a:gd name="connsiteX6" fmla="*/ 127000 w 272594"/>
                <a:gd name="connsiteY6" fmla="*/ 122340 h 217709"/>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48167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80579"/>
                <a:gd name="connsiteY0" fmla="*/ 76850 h 203524"/>
                <a:gd name="connsiteX1" fmla="*/ 103716 w 280579"/>
                <a:gd name="connsiteY1" fmla="*/ 2766 h 203524"/>
                <a:gd name="connsiteX2" fmla="*/ 224366 w 280579"/>
                <a:gd name="connsiteY2" fmla="*/ 21816 h 203524"/>
                <a:gd name="connsiteX3" fmla="*/ 277283 w 280579"/>
                <a:gd name="connsiteY3" fmla="*/ 78966 h 203524"/>
                <a:gd name="connsiteX4" fmla="*/ 264582 w 280579"/>
                <a:gd name="connsiteY4" fmla="*/ 180566 h 203524"/>
                <a:gd name="connsiteX5" fmla="*/ 179916 w 280579"/>
                <a:gd name="connsiteY5" fmla="*/ 199616 h 203524"/>
                <a:gd name="connsiteX6" fmla="*/ 135466 w 280579"/>
                <a:gd name="connsiteY6" fmla="*/ 123416 h 203524"/>
                <a:gd name="connsiteX0" fmla="*/ 0 w 255179"/>
                <a:gd name="connsiteY0" fmla="*/ 58840 h 202448"/>
                <a:gd name="connsiteX1" fmla="*/ 78316 w 255179"/>
                <a:gd name="connsiteY1" fmla="*/ 1690 h 202448"/>
                <a:gd name="connsiteX2" fmla="*/ 198966 w 255179"/>
                <a:gd name="connsiteY2" fmla="*/ 20740 h 202448"/>
                <a:gd name="connsiteX3" fmla="*/ 251883 w 255179"/>
                <a:gd name="connsiteY3" fmla="*/ 77890 h 202448"/>
                <a:gd name="connsiteX4" fmla="*/ 239182 w 255179"/>
                <a:gd name="connsiteY4" fmla="*/ 179490 h 202448"/>
                <a:gd name="connsiteX5" fmla="*/ 154516 w 255179"/>
                <a:gd name="connsiteY5" fmla="*/ 198540 h 202448"/>
                <a:gd name="connsiteX6" fmla="*/ 110066 w 255179"/>
                <a:gd name="connsiteY6" fmla="*/ 122340 h 202448"/>
                <a:gd name="connsiteX0" fmla="*/ 0 w 255179"/>
                <a:gd name="connsiteY0" fmla="*/ 58840 h 202448"/>
                <a:gd name="connsiteX1" fmla="*/ 78316 w 255179"/>
                <a:gd name="connsiteY1" fmla="*/ 1690 h 202448"/>
                <a:gd name="connsiteX2" fmla="*/ 198966 w 255179"/>
                <a:gd name="connsiteY2" fmla="*/ 20740 h 202448"/>
                <a:gd name="connsiteX3" fmla="*/ 251883 w 255179"/>
                <a:gd name="connsiteY3" fmla="*/ 77890 h 202448"/>
                <a:gd name="connsiteX4" fmla="*/ 239182 w 255179"/>
                <a:gd name="connsiteY4" fmla="*/ 179490 h 202448"/>
                <a:gd name="connsiteX5" fmla="*/ 154516 w 255179"/>
                <a:gd name="connsiteY5" fmla="*/ 198540 h 202448"/>
                <a:gd name="connsiteX6" fmla="*/ 110066 w 255179"/>
                <a:gd name="connsiteY6" fmla="*/ 122340 h 202448"/>
                <a:gd name="connsiteX0" fmla="*/ 0 w 255026"/>
                <a:gd name="connsiteY0" fmla="*/ 65526 h 209134"/>
                <a:gd name="connsiteX1" fmla="*/ 78316 w 255026"/>
                <a:gd name="connsiteY1" fmla="*/ 8376 h 209134"/>
                <a:gd name="connsiteX2" fmla="*/ 236770 w 255026"/>
                <a:gd name="connsiteY2" fmla="*/ 8376 h 209134"/>
                <a:gd name="connsiteX3" fmla="*/ 251883 w 255026"/>
                <a:gd name="connsiteY3" fmla="*/ 84576 h 209134"/>
                <a:gd name="connsiteX4" fmla="*/ 239182 w 255026"/>
                <a:gd name="connsiteY4" fmla="*/ 186176 h 209134"/>
                <a:gd name="connsiteX5" fmla="*/ 154516 w 255026"/>
                <a:gd name="connsiteY5" fmla="*/ 205226 h 209134"/>
                <a:gd name="connsiteX6" fmla="*/ 110066 w 255026"/>
                <a:gd name="connsiteY6" fmla="*/ 129026 h 209134"/>
                <a:gd name="connsiteX0" fmla="*/ 0 w 272872"/>
                <a:gd name="connsiteY0" fmla="*/ 73624 h 217232"/>
                <a:gd name="connsiteX1" fmla="*/ 78316 w 272872"/>
                <a:gd name="connsiteY1" fmla="*/ 16474 h 217232"/>
                <a:gd name="connsiteX2" fmla="*/ 236770 w 272872"/>
                <a:gd name="connsiteY2" fmla="*/ 16474 h 217232"/>
                <a:gd name="connsiteX3" fmla="*/ 251883 w 272872"/>
                <a:gd name="connsiteY3" fmla="*/ 92674 h 217232"/>
                <a:gd name="connsiteX4" fmla="*/ 239182 w 272872"/>
                <a:gd name="connsiteY4" fmla="*/ 194274 h 217232"/>
                <a:gd name="connsiteX5" fmla="*/ 154516 w 272872"/>
                <a:gd name="connsiteY5" fmla="*/ 213324 h 217232"/>
                <a:gd name="connsiteX6" fmla="*/ 110066 w 272872"/>
                <a:gd name="connsiteY6" fmla="*/ 137124 h 217232"/>
                <a:gd name="connsiteX0" fmla="*/ 0 w 257278"/>
                <a:gd name="connsiteY0" fmla="*/ 93918 h 237526"/>
                <a:gd name="connsiteX1" fmla="*/ 78316 w 257278"/>
                <a:gd name="connsiteY1" fmla="*/ 36768 h 237526"/>
                <a:gd name="connsiteX2" fmla="*/ 170613 w 257278"/>
                <a:gd name="connsiteY2" fmla="*/ 11368 h 237526"/>
                <a:gd name="connsiteX3" fmla="*/ 251883 w 257278"/>
                <a:gd name="connsiteY3" fmla="*/ 112968 h 237526"/>
                <a:gd name="connsiteX4" fmla="*/ 239182 w 257278"/>
                <a:gd name="connsiteY4" fmla="*/ 214568 h 237526"/>
                <a:gd name="connsiteX5" fmla="*/ 154516 w 257278"/>
                <a:gd name="connsiteY5" fmla="*/ 233618 h 237526"/>
                <a:gd name="connsiteX6" fmla="*/ 110066 w 257278"/>
                <a:gd name="connsiteY6" fmla="*/ 157418 h 237526"/>
                <a:gd name="connsiteX0" fmla="*/ 0 w 257278"/>
                <a:gd name="connsiteY0" fmla="*/ 83865 h 227473"/>
                <a:gd name="connsiteX1" fmla="*/ 78316 w 257278"/>
                <a:gd name="connsiteY1" fmla="*/ 26715 h 227473"/>
                <a:gd name="connsiteX2" fmla="*/ 170613 w 257278"/>
                <a:gd name="connsiteY2" fmla="*/ 1315 h 227473"/>
                <a:gd name="connsiteX3" fmla="*/ 251883 w 257278"/>
                <a:gd name="connsiteY3" fmla="*/ 102915 h 227473"/>
                <a:gd name="connsiteX4" fmla="*/ 239182 w 257278"/>
                <a:gd name="connsiteY4" fmla="*/ 204515 h 227473"/>
                <a:gd name="connsiteX5" fmla="*/ 154516 w 257278"/>
                <a:gd name="connsiteY5" fmla="*/ 223565 h 227473"/>
                <a:gd name="connsiteX6" fmla="*/ 110066 w 257278"/>
                <a:gd name="connsiteY6" fmla="*/ 147365 h 227473"/>
                <a:gd name="connsiteX0" fmla="*/ 0 w 296296"/>
                <a:gd name="connsiteY0" fmla="*/ 83865 h 228744"/>
                <a:gd name="connsiteX1" fmla="*/ 78316 w 296296"/>
                <a:gd name="connsiteY1" fmla="*/ 26715 h 228744"/>
                <a:gd name="connsiteX2" fmla="*/ 170613 w 296296"/>
                <a:gd name="connsiteY2" fmla="*/ 1315 h 228744"/>
                <a:gd name="connsiteX3" fmla="*/ 294413 w 296296"/>
                <a:gd name="connsiteY3" fmla="*/ 64815 h 228744"/>
                <a:gd name="connsiteX4" fmla="*/ 239182 w 296296"/>
                <a:gd name="connsiteY4" fmla="*/ 204515 h 228744"/>
                <a:gd name="connsiteX5" fmla="*/ 154516 w 296296"/>
                <a:gd name="connsiteY5" fmla="*/ 223565 h 228744"/>
                <a:gd name="connsiteX6" fmla="*/ 110066 w 296296"/>
                <a:gd name="connsiteY6" fmla="*/ 147365 h 228744"/>
                <a:gd name="connsiteX0" fmla="*/ 0 w 294474"/>
                <a:gd name="connsiteY0" fmla="*/ 83865 h 228744"/>
                <a:gd name="connsiteX1" fmla="*/ 78316 w 294474"/>
                <a:gd name="connsiteY1" fmla="*/ 26715 h 228744"/>
                <a:gd name="connsiteX2" fmla="*/ 170613 w 294474"/>
                <a:gd name="connsiteY2" fmla="*/ 1315 h 228744"/>
                <a:gd name="connsiteX3" fmla="*/ 294413 w 294474"/>
                <a:gd name="connsiteY3" fmla="*/ 64815 h 228744"/>
                <a:gd name="connsiteX4" fmla="*/ 239182 w 294474"/>
                <a:gd name="connsiteY4" fmla="*/ 204515 h 228744"/>
                <a:gd name="connsiteX5" fmla="*/ 154516 w 294474"/>
                <a:gd name="connsiteY5" fmla="*/ 223565 h 228744"/>
                <a:gd name="connsiteX6" fmla="*/ 110066 w 294474"/>
                <a:gd name="connsiteY6" fmla="*/ 147365 h 228744"/>
                <a:gd name="connsiteX0" fmla="*/ 0 w 318091"/>
                <a:gd name="connsiteY0" fmla="*/ 87340 h 230463"/>
                <a:gd name="connsiteX1" fmla="*/ 78316 w 318091"/>
                <a:gd name="connsiteY1" fmla="*/ 30190 h 230463"/>
                <a:gd name="connsiteX2" fmla="*/ 170613 w 318091"/>
                <a:gd name="connsiteY2" fmla="*/ 4790 h 230463"/>
                <a:gd name="connsiteX3" fmla="*/ 318041 w 318091"/>
                <a:gd name="connsiteY3" fmla="*/ 125440 h 230463"/>
                <a:gd name="connsiteX4" fmla="*/ 239182 w 318091"/>
                <a:gd name="connsiteY4" fmla="*/ 207990 h 230463"/>
                <a:gd name="connsiteX5" fmla="*/ 154516 w 318091"/>
                <a:gd name="connsiteY5" fmla="*/ 227040 h 230463"/>
                <a:gd name="connsiteX6" fmla="*/ 110066 w 318091"/>
                <a:gd name="connsiteY6" fmla="*/ 150840 h 230463"/>
                <a:gd name="connsiteX0" fmla="*/ 0 w 320497"/>
                <a:gd name="connsiteY0" fmla="*/ 87340 h 230463"/>
                <a:gd name="connsiteX1" fmla="*/ 78316 w 320497"/>
                <a:gd name="connsiteY1" fmla="*/ 30190 h 230463"/>
                <a:gd name="connsiteX2" fmla="*/ 170613 w 320497"/>
                <a:gd name="connsiteY2" fmla="*/ 4790 h 230463"/>
                <a:gd name="connsiteX3" fmla="*/ 318041 w 320497"/>
                <a:gd name="connsiteY3" fmla="*/ 125440 h 230463"/>
                <a:gd name="connsiteX4" fmla="*/ 239182 w 320497"/>
                <a:gd name="connsiteY4" fmla="*/ 207990 h 230463"/>
                <a:gd name="connsiteX5" fmla="*/ 154516 w 320497"/>
                <a:gd name="connsiteY5" fmla="*/ 227040 h 230463"/>
                <a:gd name="connsiteX6" fmla="*/ 110066 w 320497"/>
                <a:gd name="connsiteY6" fmla="*/ 150840 h 230463"/>
                <a:gd name="connsiteX0" fmla="*/ 0 w 318204"/>
                <a:gd name="connsiteY0" fmla="*/ 93134 h 236257"/>
                <a:gd name="connsiteX1" fmla="*/ 78316 w 318204"/>
                <a:gd name="connsiteY1" fmla="*/ 35984 h 236257"/>
                <a:gd name="connsiteX2" fmla="*/ 217868 w 318204"/>
                <a:gd name="connsiteY2" fmla="*/ 4234 h 236257"/>
                <a:gd name="connsiteX3" fmla="*/ 318041 w 318204"/>
                <a:gd name="connsiteY3" fmla="*/ 131234 h 236257"/>
                <a:gd name="connsiteX4" fmla="*/ 239182 w 318204"/>
                <a:gd name="connsiteY4" fmla="*/ 213784 h 236257"/>
                <a:gd name="connsiteX5" fmla="*/ 154516 w 318204"/>
                <a:gd name="connsiteY5" fmla="*/ 232834 h 236257"/>
                <a:gd name="connsiteX6" fmla="*/ 110066 w 318204"/>
                <a:gd name="connsiteY6" fmla="*/ 156634 h 236257"/>
                <a:gd name="connsiteX0" fmla="*/ 0 w 322845"/>
                <a:gd name="connsiteY0" fmla="*/ 93134 h 263818"/>
                <a:gd name="connsiteX1" fmla="*/ 78316 w 322845"/>
                <a:gd name="connsiteY1" fmla="*/ 35984 h 263818"/>
                <a:gd name="connsiteX2" fmla="*/ 217868 w 322845"/>
                <a:gd name="connsiteY2" fmla="*/ 4234 h 263818"/>
                <a:gd name="connsiteX3" fmla="*/ 318041 w 322845"/>
                <a:gd name="connsiteY3" fmla="*/ 131234 h 263818"/>
                <a:gd name="connsiteX4" fmla="*/ 291163 w 322845"/>
                <a:gd name="connsiteY4" fmla="*/ 258234 h 263818"/>
                <a:gd name="connsiteX5" fmla="*/ 154516 w 322845"/>
                <a:gd name="connsiteY5" fmla="*/ 232834 h 263818"/>
                <a:gd name="connsiteX6" fmla="*/ 110066 w 322845"/>
                <a:gd name="connsiteY6" fmla="*/ 156634 h 263818"/>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10066 w 321962"/>
                <a:gd name="connsiteY7" fmla="*/ 156634 h 279642"/>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95125 w 321962"/>
                <a:gd name="connsiteY7" fmla="*/ 175684 h 279642"/>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52595 w 321962"/>
                <a:gd name="connsiteY7" fmla="*/ 182034 h 279642"/>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54516 w 321138"/>
                <a:gd name="connsiteY6" fmla="*/ 232834 h 297045"/>
                <a:gd name="connsiteX7" fmla="*/ 152595 w 321138"/>
                <a:gd name="connsiteY7" fmla="*/ 182034 h 297045"/>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78144 w 321138"/>
                <a:gd name="connsiteY6" fmla="*/ 239184 h 297045"/>
                <a:gd name="connsiteX7" fmla="*/ 152595 w 321138"/>
                <a:gd name="connsiteY7" fmla="*/ 182034 h 297045"/>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78144 w 321138"/>
                <a:gd name="connsiteY6" fmla="*/ 239184 h 297045"/>
                <a:gd name="connsiteX7" fmla="*/ 180948 w 321138"/>
                <a:gd name="connsiteY7" fmla="*/ 169334 h 297045"/>
                <a:gd name="connsiteX0" fmla="*/ 0 w 321138"/>
                <a:gd name="connsiteY0" fmla="*/ 92255 h 296166"/>
                <a:gd name="connsiteX1" fmla="*/ 78316 w 321138"/>
                <a:gd name="connsiteY1" fmla="*/ 35105 h 296166"/>
                <a:gd name="connsiteX2" fmla="*/ 217868 w 321138"/>
                <a:gd name="connsiteY2" fmla="*/ 3355 h 296166"/>
                <a:gd name="connsiteX3" fmla="*/ 318041 w 321138"/>
                <a:gd name="connsiteY3" fmla="*/ 130355 h 296166"/>
                <a:gd name="connsiteX4" fmla="*/ 291163 w 321138"/>
                <a:gd name="connsiteY4" fmla="*/ 257355 h 296166"/>
                <a:gd name="connsiteX5" fmla="*/ 245728 w 321138"/>
                <a:gd name="connsiteY5" fmla="*/ 295452 h 296166"/>
                <a:gd name="connsiteX6" fmla="*/ 178144 w 321138"/>
                <a:gd name="connsiteY6" fmla="*/ 238305 h 296166"/>
                <a:gd name="connsiteX7" fmla="*/ 180948 w 321138"/>
                <a:gd name="connsiteY7" fmla="*/ 168455 h 296166"/>
                <a:gd name="connsiteX0" fmla="*/ 0 w 321138"/>
                <a:gd name="connsiteY0" fmla="*/ 95474 h 299385"/>
                <a:gd name="connsiteX1" fmla="*/ 78316 w 321138"/>
                <a:gd name="connsiteY1" fmla="*/ 38324 h 299385"/>
                <a:gd name="connsiteX2" fmla="*/ 217868 w 321138"/>
                <a:gd name="connsiteY2" fmla="*/ 6574 h 299385"/>
                <a:gd name="connsiteX3" fmla="*/ 318041 w 321138"/>
                <a:gd name="connsiteY3" fmla="*/ 133574 h 299385"/>
                <a:gd name="connsiteX4" fmla="*/ 291163 w 321138"/>
                <a:gd name="connsiteY4" fmla="*/ 260574 h 299385"/>
                <a:gd name="connsiteX5" fmla="*/ 245728 w 321138"/>
                <a:gd name="connsiteY5" fmla="*/ 298671 h 299385"/>
                <a:gd name="connsiteX6" fmla="*/ 178144 w 321138"/>
                <a:gd name="connsiteY6" fmla="*/ 241524 h 299385"/>
                <a:gd name="connsiteX7" fmla="*/ 180948 w 321138"/>
                <a:gd name="connsiteY7" fmla="*/ 171674 h 299385"/>
                <a:gd name="connsiteX0" fmla="*/ 0 w 321138"/>
                <a:gd name="connsiteY0" fmla="*/ 93135 h 297046"/>
                <a:gd name="connsiteX1" fmla="*/ 78316 w 321138"/>
                <a:gd name="connsiteY1" fmla="*/ 35985 h 297046"/>
                <a:gd name="connsiteX2" fmla="*/ 217868 w 321138"/>
                <a:gd name="connsiteY2" fmla="*/ 4235 h 297046"/>
                <a:gd name="connsiteX3" fmla="*/ 318041 w 321138"/>
                <a:gd name="connsiteY3" fmla="*/ 131235 h 297046"/>
                <a:gd name="connsiteX4" fmla="*/ 291163 w 321138"/>
                <a:gd name="connsiteY4" fmla="*/ 258235 h 297046"/>
                <a:gd name="connsiteX5" fmla="*/ 245728 w 321138"/>
                <a:gd name="connsiteY5" fmla="*/ 296332 h 297046"/>
                <a:gd name="connsiteX6" fmla="*/ 178144 w 321138"/>
                <a:gd name="connsiteY6" fmla="*/ 239185 h 297046"/>
                <a:gd name="connsiteX7" fmla="*/ 180948 w 321138"/>
                <a:gd name="connsiteY7" fmla="*/ 169335 h 297046"/>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78144 w 321138"/>
                <a:gd name="connsiteY6" fmla="*/ 24568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87595 w 321138"/>
                <a:gd name="connsiteY6" fmla="*/ 27743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68693 w 321138"/>
                <a:gd name="connsiteY6" fmla="*/ 27743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68693 w 321138"/>
                <a:gd name="connsiteY6" fmla="*/ 277437 h 303548"/>
                <a:gd name="connsiteX7" fmla="*/ 204576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45065 w 321138"/>
                <a:gd name="connsiteY6" fmla="*/ 239337 h 303548"/>
                <a:gd name="connsiteX7" fmla="*/ 204576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45065 w 321138"/>
                <a:gd name="connsiteY6" fmla="*/ 239337 h 303548"/>
                <a:gd name="connsiteX7" fmla="*/ 157320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73418 w 321138"/>
                <a:gd name="connsiteY6" fmla="*/ 277437 h 303548"/>
                <a:gd name="connsiteX7" fmla="*/ 157320 w 321138"/>
                <a:gd name="connsiteY7" fmla="*/ 169487 h 303548"/>
                <a:gd name="connsiteX0" fmla="*/ 0 w 316783"/>
                <a:gd name="connsiteY0" fmla="*/ 95067 h 299586"/>
                <a:gd name="connsiteX1" fmla="*/ 78316 w 316783"/>
                <a:gd name="connsiteY1" fmla="*/ 12517 h 299586"/>
                <a:gd name="connsiteX2" fmla="*/ 217868 w 316783"/>
                <a:gd name="connsiteY2" fmla="*/ 6167 h 299586"/>
                <a:gd name="connsiteX3" fmla="*/ 313315 w 316783"/>
                <a:gd name="connsiteY3" fmla="*/ 69667 h 299586"/>
                <a:gd name="connsiteX4" fmla="*/ 291163 w 316783"/>
                <a:gd name="connsiteY4" fmla="*/ 260167 h 299586"/>
                <a:gd name="connsiteX5" fmla="*/ 245728 w 316783"/>
                <a:gd name="connsiteY5" fmla="*/ 298264 h 299586"/>
                <a:gd name="connsiteX6" fmla="*/ 173418 w 316783"/>
                <a:gd name="connsiteY6" fmla="*/ 272867 h 299586"/>
                <a:gd name="connsiteX7" fmla="*/ 157320 w 316783"/>
                <a:gd name="connsiteY7" fmla="*/ 164917 h 299586"/>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2255"/>
                <a:gd name="connsiteY0" fmla="*/ 97333 h 301474"/>
                <a:gd name="connsiteX1" fmla="*/ 78316 w 332255"/>
                <a:gd name="connsiteY1" fmla="*/ 14783 h 301474"/>
                <a:gd name="connsiteX2" fmla="*/ 217868 w 332255"/>
                <a:gd name="connsiteY2" fmla="*/ 8433 h 301474"/>
                <a:gd name="connsiteX3" fmla="*/ 332217 w 332255"/>
                <a:gd name="connsiteY3" fmla="*/ 103683 h 301474"/>
                <a:gd name="connsiteX4" fmla="*/ 291163 w 332255"/>
                <a:gd name="connsiteY4" fmla="*/ 262433 h 301474"/>
                <a:gd name="connsiteX5" fmla="*/ 245728 w 332255"/>
                <a:gd name="connsiteY5" fmla="*/ 300530 h 301474"/>
                <a:gd name="connsiteX6" fmla="*/ 173418 w 332255"/>
                <a:gd name="connsiteY6" fmla="*/ 275133 h 301474"/>
                <a:gd name="connsiteX7" fmla="*/ 157320 w 332255"/>
                <a:gd name="connsiteY7" fmla="*/ 167183 h 301474"/>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2255"/>
                <a:gd name="connsiteY0" fmla="*/ 97333 h 301474"/>
                <a:gd name="connsiteX1" fmla="*/ 78316 w 332255"/>
                <a:gd name="connsiteY1" fmla="*/ 14783 h 301474"/>
                <a:gd name="connsiteX2" fmla="*/ 217868 w 332255"/>
                <a:gd name="connsiteY2" fmla="*/ 8433 h 301474"/>
                <a:gd name="connsiteX3" fmla="*/ 332217 w 332255"/>
                <a:gd name="connsiteY3" fmla="*/ 103683 h 301474"/>
                <a:gd name="connsiteX4" fmla="*/ 291163 w 332255"/>
                <a:gd name="connsiteY4" fmla="*/ 262433 h 301474"/>
                <a:gd name="connsiteX5" fmla="*/ 245728 w 332255"/>
                <a:gd name="connsiteY5" fmla="*/ 300530 h 301474"/>
                <a:gd name="connsiteX6" fmla="*/ 173418 w 332255"/>
                <a:gd name="connsiteY6" fmla="*/ 275133 h 301474"/>
                <a:gd name="connsiteX7" fmla="*/ 157320 w 332255"/>
                <a:gd name="connsiteY7" fmla="*/ 167183 h 301474"/>
                <a:gd name="connsiteX0" fmla="*/ 0 w 341289"/>
                <a:gd name="connsiteY0" fmla="*/ 97333 h 301474"/>
                <a:gd name="connsiteX1" fmla="*/ 78316 w 341289"/>
                <a:gd name="connsiteY1" fmla="*/ 14783 h 301474"/>
                <a:gd name="connsiteX2" fmla="*/ 217868 w 341289"/>
                <a:gd name="connsiteY2" fmla="*/ 8433 h 301474"/>
                <a:gd name="connsiteX3" fmla="*/ 332217 w 341289"/>
                <a:gd name="connsiteY3" fmla="*/ 103683 h 301474"/>
                <a:gd name="connsiteX4" fmla="*/ 291163 w 341289"/>
                <a:gd name="connsiteY4" fmla="*/ 262433 h 301474"/>
                <a:gd name="connsiteX5" fmla="*/ 245728 w 341289"/>
                <a:gd name="connsiteY5" fmla="*/ 300530 h 301474"/>
                <a:gd name="connsiteX6" fmla="*/ 173418 w 341289"/>
                <a:gd name="connsiteY6" fmla="*/ 275133 h 301474"/>
                <a:gd name="connsiteX7" fmla="*/ 157320 w 341289"/>
                <a:gd name="connsiteY7" fmla="*/ 167183 h 301474"/>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0040"/>
                <a:gd name="connsiteY0" fmla="*/ 98713 h 302703"/>
                <a:gd name="connsiteX1" fmla="*/ 78316 w 330040"/>
                <a:gd name="connsiteY1" fmla="*/ 16163 h 302703"/>
                <a:gd name="connsiteX2" fmla="*/ 217868 w 330040"/>
                <a:gd name="connsiteY2" fmla="*/ 9813 h 302703"/>
                <a:gd name="connsiteX3" fmla="*/ 327491 w 330040"/>
                <a:gd name="connsiteY3" fmla="*/ 124113 h 302703"/>
                <a:gd name="connsiteX4" fmla="*/ 291163 w 330040"/>
                <a:gd name="connsiteY4" fmla="*/ 263813 h 302703"/>
                <a:gd name="connsiteX5" fmla="*/ 245728 w 330040"/>
                <a:gd name="connsiteY5" fmla="*/ 301910 h 302703"/>
                <a:gd name="connsiteX6" fmla="*/ 173418 w 330040"/>
                <a:gd name="connsiteY6" fmla="*/ 276513 h 302703"/>
                <a:gd name="connsiteX7" fmla="*/ 157320 w 330040"/>
                <a:gd name="connsiteY7" fmla="*/ 168563 h 302703"/>
                <a:gd name="connsiteX0" fmla="*/ 0 w 329958"/>
                <a:gd name="connsiteY0" fmla="*/ 98713 h 285777"/>
                <a:gd name="connsiteX1" fmla="*/ 78316 w 329958"/>
                <a:gd name="connsiteY1" fmla="*/ 16163 h 285777"/>
                <a:gd name="connsiteX2" fmla="*/ 217868 w 329958"/>
                <a:gd name="connsiteY2" fmla="*/ 9813 h 285777"/>
                <a:gd name="connsiteX3" fmla="*/ 327491 w 329958"/>
                <a:gd name="connsiteY3" fmla="*/ 124113 h 285777"/>
                <a:gd name="connsiteX4" fmla="*/ 291163 w 329958"/>
                <a:gd name="connsiteY4" fmla="*/ 263813 h 285777"/>
                <a:gd name="connsiteX5" fmla="*/ 255179 w 329958"/>
                <a:gd name="connsiteY5" fmla="*/ 282860 h 285777"/>
                <a:gd name="connsiteX6" fmla="*/ 173418 w 329958"/>
                <a:gd name="connsiteY6" fmla="*/ 276513 h 285777"/>
                <a:gd name="connsiteX7" fmla="*/ 157320 w 329958"/>
                <a:gd name="connsiteY7" fmla="*/ 168563 h 285777"/>
                <a:gd name="connsiteX0" fmla="*/ 0 w 329958"/>
                <a:gd name="connsiteY0" fmla="*/ 98713 h 315107"/>
                <a:gd name="connsiteX1" fmla="*/ 78316 w 329958"/>
                <a:gd name="connsiteY1" fmla="*/ 16163 h 315107"/>
                <a:gd name="connsiteX2" fmla="*/ 217868 w 329958"/>
                <a:gd name="connsiteY2" fmla="*/ 9813 h 315107"/>
                <a:gd name="connsiteX3" fmla="*/ 327491 w 329958"/>
                <a:gd name="connsiteY3" fmla="*/ 124113 h 315107"/>
                <a:gd name="connsiteX4" fmla="*/ 291163 w 329958"/>
                <a:gd name="connsiteY4" fmla="*/ 263813 h 315107"/>
                <a:gd name="connsiteX5" fmla="*/ 255179 w 329958"/>
                <a:gd name="connsiteY5" fmla="*/ 314610 h 315107"/>
                <a:gd name="connsiteX6" fmla="*/ 173418 w 329958"/>
                <a:gd name="connsiteY6" fmla="*/ 276513 h 315107"/>
                <a:gd name="connsiteX7" fmla="*/ 157320 w 329958"/>
                <a:gd name="connsiteY7" fmla="*/ 168563 h 315107"/>
                <a:gd name="connsiteX0" fmla="*/ 0 w 334151"/>
                <a:gd name="connsiteY0" fmla="*/ 98713 h 314950"/>
                <a:gd name="connsiteX1" fmla="*/ 78316 w 334151"/>
                <a:gd name="connsiteY1" fmla="*/ 16163 h 314950"/>
                <a:gd name="connsiteX2" fmla="*/ 217868 w 334151"/>
                <a:gd name="connsiteY2" fmla="*/ 9813 h 314950"/>
                <a:gd name="connsiteX3" fmla="*/ 327491 w 334151"/>
                <a:gd name="connsiteY3" fmla="*/ 124113 h 314950"/>
                <a:gd name="connsiteX4" fmla="*/ 314791 w 334151"/>
                <a:gd name="connsiteY4" fmla="*/ 251113 h 314950"/>
                <a:gd name="connsiteX5" fmla="*/ 255179 w 334151"/>
                <a:gd name="connsiteY5" fmla="*/ 314610 h 314950"/>
                <a:gd name="connsiteX6" fmla="*/ 173418 w 334151"/>
                <a:gd name="connsiteY6" fmla="*/ 276513 h 314950"/>
                <a:gd name="connsiteX7" fmla="*/ 157320 w 334151"/>
                <a:gd name="connsiteY7" fmla="*/ 168563 h 314950"/>
                <a:gd name="connsiteX0" fmla="*/ 0 w 423936"/>
                <a:gd name="connsiteY0" fmla="*/ 118680 h 315867"/>
                <a:gd name="connsiteX1" fmla="*/ 168101 w 423936"/>
                <a:gd name="connsiteY1" fmla="*/ 17080 h 315867"/>
                <a:gd name="connsiteX2" fmla="*/ 307653 w 423936"/>
                <a:gd name="connsiteY2" fmla="*/ 10730 h 315867"/>
                <a:gd name="connsiteX3" fmla="*/ 417276 w 423936"/>
                <a:gd name="connsiteY3" fmla="*/ 125030 h 315867"/>
                <a:gd name="connsiteX4" fmla="*/ 404576 w 423936"/>
                <a:gd name="connsiteY4" fmla="*/ 252030 h 315867"/>
                <a:gd name="connsiteX5" fmla="*/ 344964 w 423936"/>
                <a:gd name="connsiteY5" fmla="*/ 315527 h 315867"/>
                <a:gd name="connsiteX6" fmla="*/ 263203 w 423936"/>
                <a:gd name="connsiteY6" fmla="*/ 277430 h 315867"/>
                <a:gd name="connsiteX7" fmla="*/ 247105 w 423936"/>
                <a:gd name="connsiteY7" fmla="*/ 169480 h 315867"/>
                <a:gd name="connsiteX0" fmla="*/ 0 w 423936"/>
                <a:gd name="connsiteY0" fmla="*/ 121843 h 319030"/>
                <a:gd name="connsiteX1" fmla="*/ 120846 w 423936"/>
                <a:gd name="connsiteY1" fmla="*/ 13893 h 319030"/>
                <a:gd name="connsiteX2" fmla="*/ 307653 w 423936"/>
                <a:gd name="connsiteY2" fmla="*/ 13893 h 319030"/>
                <a:gd name="connsiteX3" fmla="*/ 417276 w 423936"/>
                <a:gd name="connsiteY3" fmla="*/ 128193 h 319030"/>
                <a:gd name="connsiteX4" fmla="*/ 404576 w 423936"/>
                <a:gd name="connsiteY4" fmla="*/ 255193 h 319030"/>
                <a:gd name="connsiteX5" fmla="*/ 344964 w 423936"/>
                <a:gd name="connsiteY5" fmla="*/ 318690 h 319030"/>
                <a:gd name="connsiteX6" fmla="*/ 263203 w 423936"/>
                <a:gd name="connsiteY6" fmla="*/ 280593 h 319030"/>
                <a:gd name="connsiteX7" fmla="*/ 247105 w 423936"/>
                <a:gd name="connsiteY7" fmla="*/ 172643 h 319030"/>
                <a:gd name="connsiteX0" fmla="*/ 0 w 303090"/>
                <a:gd name="connsiteY0" fmla="*/ 13893 h 319030"/>
                <a:gd name="connsiteX1" fmla="*/ 186807 w 303090"/>
                <a:gd name="connsiteY1" fmla="*/ 13893 h 319030"/>
                <a:gd name="connsiteX2" fmla="*/ 296430 w 303090"/>
                <a:gd name="connsiteY2" fmla="*/ 128193 h 319030"/>
                <a:gd name="connsiteX3" fmla="*/ 283730 w 303090"/>
                <a:gd name="connsiteY3" fmla="*/ 255193 h 319030"/>
                <a:gd name="connsiteX4" fmla="*/ 224118 w 303090"/>
                <a:gd name="connsiteY4" fmla="*/ 318690 h 319030"/>
                <a:gd name="connsiteX5" fmla="*/ 142357 w 303090"/>
                <a:gd name="connsiteY5" fmla="*/ 280593 h 319030"/>
                <a:gd name="connsiteX6" fmla="*/ 126259 w 303090"/>
                <a:gd name="connsiteY6" fmla="*/ 172643 h 319030"/>
                <a:gd name="connsiteX0" fmla="*/ 0 w 254574"/>
                <a:gd name="connsiteY0" fmla="*/ 10427 h 324878"/>
                <a:gd name="connsiteX1" fmla="*/ 138291 w 254574"/>
                <a:gd name="connsiteY1" fmla="*/ 19741 h 324878"/>
                <a:gd name="connsiteX2" fmla="*/ 247914 w 254574"/>
                <a:gd name="connsiteY2" fmla="*/ 134041 h 324878"/>
                <a:gd name="connsiteX3" fmla="*/ 235214 w 254574"/>
                <a:gd name="connsiteY3" fmla="*/ 261041 h 324878"/>
                <a:gd name="connsiteX4" fmla="*/ 175602 w 254574"/>
                <a:gd name="connsiteY4" fmla="*/ 324538 h 324878"/>
                <a:gd name="connsiteX5" fmla="*/ 93841 w 254574"/>
                <a:gd name="connsiteY5" fmla="*/ 286441 h 324878"/>
                <a:gd name="connsiteX6" fmla="*/ 77743 w 254574"/>
                <a:gd name="connsiteY6" fmla="*/ 178491 h 324878"/>
                <a:gd name="connsiteX0" fmla="*/ 0 w 254574"/>
                <a:gd name="connsiteY0" fmla="*/ 4594 h 319045"/>
                <a:gd name="connsiteX1" fmla="*/ 138291 w 254574"/>
                <a:gd name="connsiteY1" fmla="*/ 13908 h 319045"/>
                <a:gd name="connsiteX2" fmla="*/ 247914 w 254574"/>
                <a:gd name="connsiteY2" fmla="*/ 128208 h 319045"/>
                <a:gd name="connsiteX3" fmla="*/ 235214 w 254574"/>
                <a:gd name="connsiteY3" fmla="*/ 255208 h 319045"/>
                <a:gd name="connsiteX4" fmla="*/ 175602 w 254574"/>
                <a:gd name="connsiteY4" fmla="*/ 318705 h 319045"/>
                <a:gd name="connsiteX5" fmla="*/ 93841 w 254574"/>
                <a:gd name="connsiteY5" fmla="*/ 280608 h 319045"/>
                <a:gd name="connsiteX6" fmla="*/ 77743 w 254574"/>
                <a:gd name="connsiteY6" fmla="*/ 172658 h 31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574" h="319045">
                  <a:moveTo>
                    <a:pt x="0" y="4594"/>
                  </a:moveTo>
                  <a:cubicBezTo>
                    <a:pt x="58206" y="572"/>
                    <a:pt x="96972" y="-6694"/>
                    <a:pt x="138291" y="13908"/>
                  </a:cubicBezTo>
                  <a:cubicBezTo>
                    <a:pt x="179610" y="34510"/>
                    <a:pt x="231760" y="87991"/>
                    <a:pt x="247914" y="128208"/>
                  </a:cubicBezTo>
                  <a:cubicBezTo>
                    <a:pt x="264068" y="168425"/>
                    <a:pt x="247266" y="223459"/>
                    <a:pt x="235214" y="255208"/>
                  </a:cubicBezTo>
                  <a:cubicBezTo>
                    <a:pt x="223162" y="286958"/>
                    <a:pt x="198377" y="322938"/>
                    <a:pt x="175602" y="318705"/>
                  </a:cubicBezTo>
                  <a:cubicBezTo>
                    <a:pt x="152828" y="314472"/>
                    <a:pt x="110151" y="304949"/>
                    <a:pt x="93841" y="280608"/>
                  </a:cubicBezTo>
                  <a:cubicBezTo>
                    <a:pt x="77531" y="256267"/>
                    <a:pt x="77743" y="172658"/>
                    <a:pt x="77743" y="172658"/>
                  </a:cubicBezTo>
                </a:path>
              </a:pathLst>
            </a:custGeom>
            <a:ln w="28575" cmpd="sng">
              <a:solidFill>
                <a:srgbClr val="0000FF"/>
              </a:solidFill>
              <a:headEnd type="none"/>
              <a:tailEnd type="none" w="lg"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solidFill>
                  <a:srgbClr val="000000"/>
                </a:solidFill>
                <a:cs typeface="Arial"/>
              </a:endParaRPr>
            </a:p>
          </p:txBody>
        </p:sp>
      </p:grpSp>
      <p:grpSp>
        <p:nvGrpSpPr>
          <p:cNvPr id="85" name="Group 84"/>
          <p:cNvGrpSpPr/>
          <p:nvPr/>
        </p:nvGrpSpPr>
        <p:grpSpPr>
          <a:xfrm>
            <a:off x="2733510" y="5037594"/>
            <a:ext cx="1205556" cy="301573"/>
            <a:chOff x="3937769" y="4187407"/>
            <a:chExt cx="1205556" cy="301573"/>
          </a:xfrm>
        </p:grpSpPr>
        <p:sp>
          <p:nvSpPr>
            <p:cNvPr id="86" name="Freeform 85"/>
            <p:cNvSpPr/>
            <p:nvPr/>
          </p:nvSpPr>
          <p:spPr>
            <a:xfrm>
              <a:off x="4625444" y="4192664"/>
              <a:ext cx="517881" cy="290027"/>
            </a:xfrm>
            <a:custGeom>
              <a:avLst/>
              <a:gdLst>
                <a:gd name="connsiteX0" fmla="*/ 0 w 248565"/>
                <a:gd name="connsiteY0" fmla="*/ 58839 h 200172"/>
                <a:gd name="connsiteX1" fmla="*/ 95250 w 248565"/>
                <a:gd name="connsiteY1" fmla="*/ 1689 h 200172"/>
                <a:gd name="connsiteX2" fmla="*/ 215900 w 248565"/>
                <a:gd name="connsiteY2" fmla="*/ 20739 h 200172"/>
                <a:gd name="connsiteX3" fmla="*/ 247650 w 248565"/>
                <a:gd name="connsiteY3" fmla="*/ 77889 h 200172"/>
                <a:gd name="connsiteX4" fmla="*/ 234950 w 248565"/>
                <a:gd name="connsiteY4" fmla="*/ 166789 h 200172"/>
                <a:gd name="connsiteX5" fmla="*/ 184150 w 248565"/>
                <a:gd name="connsiteY5" fmla="*/ 198539 h 200172"/>
                <a:gd name="connsiteX6" fmla="*/ 127000 w 248565"/>
                <a:gd name="connsiteY6" fmla="*/ 122339 h 200172"/>
                <a:gd name="connsiteX0" fmla="*/ 0 w 249112"/>
                <a:gd name="connsiteY0" fmla="*/ 58839 h 216528"/>
                <a:gd name="connsiteX1" fmla="*/ 95250 w 249112"/>
                <a:gd name="connsiteY1" fmla="*/ 1689 h 216528"/>
                <a:gd name="connsiteX2" fmla="*/ 215900 w 249112"/>
                <a:gd name="connsiteY2" fmla="*/ 20739 h 216528"/>
                <a:gd name="connsiteX3" fmla="*/ 247650 w 249112"/>
                <a:gd name="connsiteY3" fmla="*/ 77889 h 216528"/>
                <a:gd name="connsiteX4" fmla="*/ 234950 w 249112"/>
                <a:gd name="connsiteY4" fmla="*/ 166789 h 216528"/>
                <a:gd name="connsiteX5" fmla="*/ 158750 w 249112"/>
                <a:gd name="connsiteY5" fmla="*/ 215472 h 216528"/>
                <a:gd name="connsiteX6" fmla="*/ 127000 w 249112"/>
                <a:gd name="connsiteY6" fmla="*/ 122339 h 216528"/>
                <a:gd name="connsiteX0" fmla="*/ 0 w 249112"/>
                <a:gd name="connsiteY0" fmla="*/ 58839 h 217665"/>
                <a:gd name="connsiteX1" fmla="*/ 95250 w 249112"/>
                <a:gd name="connsiteY1" fmla="*/ 1689 h 217665"/>
                <a:gd name="connsiteX2" fmla="*/ 215900 w 249112"/>
                <a:gd name="connsiteY2" fmla="*/ 20739 h 217665"/>
                <a:gd name="connsiteX3" fmla="*/ 247650 w 249112"/>
                <a:gd name="connsiteY3" fmla="*/ 77889 h 217665"/>
                <a:gd name="connsiteX4" fmla="*/ 234950 w 249112"/>
                <a:gd name="connsiteY4" fmla="*/ 166789 h 217665"/>
                <a:gd name="connsiteX5" fmla="*/ 158750 w 249112"/>
                <a:gd name="connsiteY5" fmla="*/ 215472 h 217665"/>
                <a:gd name="connsiteX6" fmla="*/ 127000 w 249112"/>
                <a:gd name="connsiteY6" fmla="*/ 122339 h 217665"/>
                <a:gd name="connsiteX0" fmla="*/ 0 w 262092"/>
                <a:gd name="connsiteY0" fmla="*/ 58839 h 217708"/>
                <a:gd name="connsiteX1" fmla="*/ 95250 w 262092"/>
                <a:gd name="connsiteY1" fmla="*/ 1689 h 217708"/>
                <a:gd name="connsiteX2" fmla="*/ 215900 w 262092"/>
                <a:gd name="connsiteY2" fmla="*/ 20739 h 217708"/>
                <a:gd name="connsiteX3" fmla="*/ 247650 w 262092"/>
                <a:gd name="connsiteY3" fmla="*/ 77889 h 217708"/>
                <a:gd name="connsiteX4" fmla="*/ 256116 w 262092"/>
                <a:gd name="connsiteY4" fmla="*/ 179489 h 217708"/>
                <a:gd name="connsiteX5" fmla="*/ 158750 w 262092"/>
                <a:gd name="connsiteY5" fmla="*/ 215472 h 217708"/>
                <a:gd name="connsiteX6" fmla="*/ 127000 w 262092"/>
                <a:gd name="connsiteY6" fmla="*/ 122339 h 217708"/>
                <a:gd name="connsiteX0" fmla="*/ 0 w 262092"/>
                <a:gd name="connsiteY0" fmla="*/ 60677 h 219546"/>
                <a:gd name="connsiteX1" fmla="*/ 95250 w 262092"/>
                <a:gd name="connsiteY1" fmla="*/ 3527 h 219546"/>
                <a:gd name="connsiteX2" fmla="*/ 215900 w 262092"/>
                <a:gd name="connsiteY2" fmla="*/ 22577 h 219546"/>
                <a:gd name="connsiteX3" fmla="*/ 247650 w 262092"/>
                <a:gd name="connsiteY3" fmla="*/ 79727 h 219546"/>
                <a:gd name="connsiteX4" fmla="*/ 256116 w 262092"/>
                <a:gd name="connsiteY4" fmla="*/ 181327 h 219546"/>
                <a:gd name="connsiteX5" fmla="*/ 158750 w 262092"/>
                <a:gd name="connsiteY5" fmla="*/ 217310 h 219546"/>
                <a:gd name="connsiteX6" fmla="*/ 127000 w 262092"/>
                <a:gd name="connsiteY6" fmla="*/ 124177 h 219546"/>
                <a:gd name="connsiteX0" fmla="*/ 0 w 272594"/>
                <a:gd name="connsiteY0" fmla="*/ 58840 h 217709"/>
                <a:gd name="connsiteX1" fmla="*/ 95250 w 272594"/>
                <a:gd name="connsiteY1" fmla="*/ 1690 h 217709"/>
                <a:gd name="connsiteX2" fmla="*/ 215900 w 272594"/>
                <a:gd name="connsiteY2" fmla="*/ 20740 h 217709"/>
                <a:gd name="connsiteX3" fmla="*/ 268817 w 272594"/>
                <a:gd name="connsiteY3" fmla="*/ 77890 h 217709"/>
                <a:gd name="connsiteX4" fmla="*/ 256116 w 272594"/>
                <a:gd name="connsiteY4" fmla="*/ 179490 h 217709"/>
                <a:gd name="connsiteX5" fmla="*/ 158750 w 272594"/>
                <a:gd name="connsiteY5" fmla="*/ 215473 h 217709"/>
                <a:gd name="connsiteX6" fmla="*/ 127000 w 272594"/>
                <a:gd name="connsiteY6" fmla="*/ 122340 h 217709"/>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48167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80579"/>
                <a:gd name="connsiteY0" fmla="*/ 76850 h 203524"/>
                <a:gd name="connsiteX1" fmla="*/ 103716 w 280579"/>
                <a:gd name="connsiteY1" fmla="*/ 2766 h 203524"/>
                <a:gd name="connsiteX2" fmla="*/ 224366 w 280579"/>
                <a:gd name="connsiteY2" fmla="*/ 21816 h 203524"/>
                <a:gd name="connsiteX3" fmla="*/ 277283 w 280579"/>
                <a:gd name="connsiteY3" fmla="*/ 78966 h 203524"/>
                <a:gd name="connsiteX4" fmla="*/ 264582 w 280579"/>
                <a:gd name="connsiteY4" fmla="*/ 180566 h 203524"/>
                <a:gd name="connsiteX5" fmla="*/ 179916 w 280579"/>
                <a:gd name="connsiteY5" fmla="*/ 199616 h 203524"/>
                <a:gd name="connsiteX6" fmla="*/ 135466 w 280579"/>
                <a:gd name="connsiteY6" fmla="*/ 123416 h 203524"/>
                <a:gd name="connsiteX0" fmla="*/ 0 w 255179"/>
                <a:gd name="connsiteY0" fmla="*/ 58840 h 202448"/>
                <a:gd name="connsiteX1" fmla="*/ 78316 w 255179"/>
                <a:gd name="connsiteY1" fmla="*/ 1690 h 202448"/>
                <a:gd name="connsiteX2" fmla="*/ 198966 w 255179"/>
                <a:gd name="connsiteY2" fmla="*/ 20740 h 202448"/>
                <a:gd name="connsiteX3" fmla="*/ 251883 w 255179"/>
                <a:gd name="connsiteY3" fmla="*/ 77890 h 202448"/>
                <a:gd name="connsiteX4" fmla="*/ 239182 w 255179"/>
                <a:gd name="connsiteY4" fmla="*/ 179490 h 202448"/>
                <a:gd name="connsiteX5" fmla="*/ 154516 w 255179"/>
                <a:gd name="connsiteY5" fmla="*/ 198540 h 202448"/>
                <a:gd name="connsiteX6" fmla="*/ 110066 w 255179"/>
                <a:gd name="connsiteY6" fmla="*/ 122340 h 202448"/>
                <a:gd name="connsiteX0" fmla="*/ 0 w 255179"/>
                <a:gd name="connsiteY0" fmla="*/ 58840 h 202448"/>
                <a:gd name="connsiteX1" fmla="*/ 78316 w 255179"/>
                <a:gd name="connsiteY1" fmla="*/ 1690 h 202448"/>
                <a:gd name="connsiteX2" fmla="*/ 198966 w 255179"/>
                <a:gd name="connsiteY2" fmla="*/ 20740 h 202448"/>
                <a:gd name="connsiteX3" fmla="*/ 251883 w 255179"/>
                <a:gd name="connsiteY3" fmla="*/ 77890 h 202448"/>
                <a:gd name="connsiteX4" fmla="*/ 239182 w 255179"/>
                <a:gd name="connsiteY4" fmla="*/ 179490 h 202448"/>
                <a:gd name="connsiteX5" fmla="*/ 154516 w 255179"/>
                <a:gd name="connsiteY5" fmla="*/ 198540 h 202448"/>
                <a:gd name="connsiteX6" fmla="*/ 110066 w 255179"/>
                <a:gd name="connsiteY6" fmla="*/ 122340 h 202448"/>
                <a:gd name="connsiteX0" fmla="*/ 0 w 255026"/>
                <a:gd name="connsiteY0" fmla="*/ 65526 h 209134"/>
                <a:gd name="connsiteX1" fmla="*/ 78316 w 255026"/>
                <a:gd name="connsiteY1" fmla="*/ 8376 h 209134"/>
                <a:gd name="connsiteX2" fmla="*/ 236770 w 255026"/>
                <a:gd name="connsiteY2" fmla="*/ 8376 h 209134"/>
                <a:gd name="connsiteX3" fmla="*/ 251883 w 255026"/>
                <a:gd name="connsiteY3" fmla="*/ 84576 h 209134"/>
                <a:gd name="connsiteX4" fmla="*/ 239182 w 255026"/>
                <a:gd name="connsiteY4" fmla="*/ 186176 h 209134"/>
                <a:gd name="connsiteX5" fmla="*/ 154516 w 255026"/>
                <a:gd name="connsiteY5" fmla="*/ 205226 h 209134"/>
                <a:gd name="connsiteX6" fmla="*/ 110066 w 255026"/>
                <a:gd name="connsiteY6" fmla="*/ 129026 h 209134"/>
                <a:gd name="connsiteX0" fmla="*/ 0 w 272872"/>
                <a:gd name="connsiteY0" fmla="*/ 73624 h 217232"/>
                <a:gd name="connsiteX1" fmla="*/ 78316 w 272872"/>
                <a:gd name="connsiteY1" fmla="*/ 16474 h 217232"/>
                <a:gd name="connsiteX2" fmla="*/ 236770 w 272872"/>
                <a:gd name="connsiteY2" fmla="*/ 16474 h 217232"/>
                <a:gd name="connsiteX3" fmla="*/ 251883 w 272872"/>
                <a:gd name="connsiteY3" fmla="*/ 92674 h 217232"/>
                <a:gd name="connsiteX4" fmla="*/ 239182 w 272872"/>
                <a:gd name="connsiteY4" fmla="*/ 194274 h 217232"/>
                <a:gd name="connsiteX5" fmla="*/ 154516 w 272872"/>
                <a:gd name="connsiteY5" fmla="*/ 213324 h 217232"/>
                <a:gd name="connsiteX6" fmla="*/ 110066 w 272872"/>
                <a:gd name="connsiteY6" fmla="*/ 137124 h 217232"/>
                <a:gd name="connsiteX0" fmla="*/ 0 w 257278"/>
                <a:gd name="connsiteY0" fmla="*/ 93918 h 237526"/>
                <a:gd name="connsiteX1" fmla="*/ 78316 w 257278"/>
                <a:gd name="connsiteY1" fmla="*/ 36768 h 237526"/>
                <a:gd name="connsiteX2" fmla="*/ 170613 w 257278"/>
                <a:gd name="connsiteY2" fmla="*/ 11368 h 237526"/>
                <a:gd name="connsiteX3" fmla="*/ 251883 w 257278"/>
                <a:gd name="connsiteY3" fmla="*/ 112968 h 237526"/>
                <a:gd name="connsiteX4" fmla="*/ 239182 w 257278"/>
                <a:gd name="connsiteY4" fmla="*/ 214568 h 237526"/>
                <a:gd name="connsiteX5" fmla="*/ 154516 w 257278"/>
                <a:gd name="connsiteY5" fmla="*/ 233618 h 237526"/>
                <a:gd name="connsiteX6" fmla="*/ 110066 w 257278"/>
                <a:gd name="connsiteY6" fmla="*/ 157418 h 237526"/>
                <a:gd name="connsiteX0" fmla="*/ 0 w 257278"/>
                <a:gd name="connsiteY0" fmla="*/ 83865 h 227473"/>
                <a:gd name="connsiteX1" fmla="*/ 78316 w 257278"/>
                <a:gd name="connsiteY1" fmla="*/ 26715 h 227473"/>
                <a:gd name="connsiteX2" fmla="*/ 170613 w 257278"/>
                <a:gd name="connsiteY2" fmla="*/ 1315 h 227473"/>
                <a:gd name="connsiteX3" fmla="*/ 251883 w 257278"/>
                <a:gd name="connsiteY3" fmla="*/ 102915 h 227473"/>
                <a:gd name="connsiteX4" fmla="*/ 239182 w 257278"/>
                <a:gd name="connsiteY4" fmla="*/ 204515 h 227473"/>
                <a:gd name="connsiteX5" fmla="*/ 154516 w 257278"/>
                <a:gd name="connsiteY5" fmla="*/ 223565 h 227473"/>
                <a:gd name="connsiteX6" fmla="*/ 110066 w 257278"/>
                <a:gd name="connsiteY6" fmla="*/ 147365 h 227473"/>
                <a:gd name="connsiteX0" fmla="*/ 0 w 296296"/>
                <a:gd name="connsiteY0" fmla="*/ 83865 h 228744"/>
                <a:gd name="connsiteX1" fmla="*/ 78316 w 296296"/>
                <a:gd name="connsiteY1" fmla="*/ 26715 h 228744"/>
                <a:gd name="connsiteX2" fmla="*/ 170613 w 296296"/>
                <a:gd name="connsiteY2" fmla="*/ 1315 h 228744"/>
                <a:gd name="connsiteX3" fmla="*/ 294413 w 296296"/>
                <a:gd name="connsiteY3" fmla="*/ 64815 h 228744"/>
                <a:gd name="connsiteX4" fmla="*/ 239182 w 296296"/>
                <a:gd name="connsiteY4" fmla="*/ 204515 h 228744"/>
                <a:gd name="connsiteX5" fmla="*/ 154516 w 296296"/>
                <a:gd name="connsiteY5" fmla="*/ 223565 h 228744"/>
                <a:gd name="connsiteX6" fmla="*/ 110066 w 296296"/>
                <a:gd name="connsiteY6" fmla="*/ 147365 h 228744"/>
                <a:gd name="connsiteX0" fmla="*/ 0 w 294474"/>
                <a:gd name="connsiteY0" fmla="*/ 83865 h 228744"/>
                <a:gd name="connsiteX1" fmla="*/ 78316 w 294474"/>
                <a:gd name="connsiteY1" fmla="*/ 26715 h 228744"/>
                <a:gd name="connsiteX2" fmla="*/ 170613 w 294474"/>
                <a:gd name="connsiteY2" fmla="*/ 1315 h 228744"/>
                <a:gd name="connsiteX3" fmla="*/ 294413 w 294474"/>
                <a:gd name="connsiteY3" fmla="*/ 64815 h 228744"/>
                <a:gd name="connsiteX4" fmla="*/ 239182 w 294474"/>
                <a:gd name="connsiteY4" fmla="*/ 204515 h 228744"/>
                <a:gd name="connsiteX5" fmla="*/ 154516 w 294474"/>
                <a:gd name="connsiteY5" fmla="*/ 223565 h 228744"/>
                <a:gd name="connsiteX6" fmla="*/ 110066 w 294474"/>
                <a:gd name="connsiteY6" fmla="*/ 147365 h 228744"/>
                <a:gd name="connsiteX0" fmla="*/ 0 w 318091"/>
                <a:gd name="connsiteY0" fmla="*/ 87340 h 230463"/>
                <a:gd name="connsiteX1" fmla="*/ 78316 w 318091"/>
                <a:gd name="connsiteY1" fmla="*/ 30190 h 230463"/>
                <a:gd name="connsiteX2" fmla="*/ 170613 w 318091"/>
                <a:gd name="connsiteY2" fmla="*/ 4790 h 230463"/>
                <a:gd name="connsiteX3" fmla="*/ 318041 w 318091"/>
                <a:gd name="connsiteY3" fmla="*/ 125440 h 230463"/>
                <a:gd name="connsiteX4" fmla="*/ 239182 w 318091"/>
                <a:gd name="connsiteY4" fmla="*/ 207990 h 230463"/>
                <a:gd name="connsiteX5" fmla="*/ 154516 w 318091"/>
                <a:gd name="connsiteY5" fmla="*/ 227040 h 230463"/>
                <a:gd name="connsiteX6" fmla="*/ 110066 w 318091"/>
                <a:gd name="connsiteY6" fmla="*/ 150840 h 230463"/>
                <a:gd name="connsiteX0" fmla="*/ 0 w 320497"/>
                <a:gd name="connsiteY0" fmla="*/ 87340 h 230463"/>
                <a:gd name="connsiteX1" fmla="*/ 78316 w 320497"/>
                <a:gd name="connsiteY1" fmla="*/ 30190 h 230463"/>
                <a:gd name="connsiteX2" fmla="*/ 170613 w 320497"/>
                <a:gd name="connsiteY2" fmla="*/ 4790 h 230463"/>
                <a:gd name="connsiteX3" fmla="*/ 318041 w 320497"/>
                <a:gd name="connsiteY3" fmla="*/ 125440 h 230463"/>
                <a:gd name="connsiteX4" fmla="*/ 239182 w 320497"/>
                <a:gd name="connsiteY4" fmla="*/ 207990 h 230463"/>
                <a:gd name="connsiteX5" fmla="*/ 154516 w 320497"/>
                <a:gd name="connsiteY5" fmla="*/ 227040 h 230463"/>
                <a:gd name="connsiteX6" fmla="*/ 110066 w 320497"/>
                <a:gd name="connsiteY6" fmla="*/ 150840 h 230463"/>
                <a:gd name="connsiteX0" fmla="*/ 0 w 318204"/>
                <a:gd name="connsiteY0" fmla="*/ 93134 h 236257"/>
                <a:gd name="connsiteX1" fmla="*/ 78316 w 318204"/>
                <a:gd name="connsiteY1" fmla="*/ 35984 h 236257"/>
                <a:gd name="connsiteX2" fmla="*/ 217868 w 318204"/>
                <a:gd name="connsiteY2" fmla="*/ 4234 h 236257"/>
                <a:gd name="connsiteX3" fmla="*/ 318041 w 318204"/>
                <a:gd name="connsiteY3" fmla="*/ 131234 h 236257"/>
                <a:gd name="connsiteX4" fmla="*/ 239182 w 318204"/>
                <a:gd name="connsiteY4" fmla="*/ 213784 h 236257"/>
                <a:gd name="connsiteX5" fmla="*/ 154516 w 318204"/>
                <a:gd name="connsiteY5" fmla="*/ 232834 h 236257"/>
                <a:gd name="connsiteX6" fmla="*/ 110066 w 318204"/>
                <a:gd name="connsiteY6" fmla="*/ 156634 h 236257"/>
                <a:gd name="connsiteX0" fmla="*/ 0 w 322845"/>
                <a:gd name="connsiteY0" fmla="*/ 93134 h 263818"/>
                <a:gd name="connsiteX1" fmla="*/ 78316 w 322845"/>
                <a:gd name="connsiteY1" fmla="*/ 35984 h 263818"/>
                <a:gd name="connsiteX2" fmla="*/ 217868 w 322845"/>
                <a:gd name="connsiteY2" fmla="*/ 4234 h 263818"/>
                <a:gd name="connsiteX3" fmla="*/ 318041 w 322845"/>
                <a:gd name="connsiteY3" fmla="*/ 131234 h 263818"/>
                <a:gd name="connsiteX4" fmla="*/ 291163 w 322845"/>
                <a:gd name="connsiteY4" fmla="*/ 258234 h 263818"/>
                <a:gd name="connsiteX5" fmla="*/ 154516 w 322845"/>
                <a:gd name="connsiteY5" fmla="*/ 232834 h 263818"/>
                <a:gd name="connsiteX6" fmla="*/ 110066 w 322845"/>
                <a:gd name="connsiteY6" fmla="*/ 156634 h 263818"/>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10066 w 321962"/>
                <a:gd name="connsiteY7" fmla="*/ 156634 h 279642"/>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95125 w 321962"/>
                <a:gd name="connsiteY7" fmla="*/ 175684 h 279642"/>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52595 w 321962"/>
                <a:gd name="connsiteY7" fmla="*/ 182034 h 279642"/>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54516 w 321138"/>
                <a:gd name="connsiteY6" fmla="*/ 232834 h 297045"/>
                <a:gd name="connsiteX7" fmla="*/ 152595 w 321138"/>
                <a:gd name="connsiteY7" fmla="*/ 182034 h 297045"/>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78144 w 321138"/>
                <a:gd name="connsiteY6" fmla="*/ 239184 h 297045"/>
                <a:gd name="connsiteX7" fmla="*/ 152595 w 321138"/>
                <a:gd name="connsiteY7" fmla="*/ 182034 h 297045"/>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78144 w 321138"/>
                <a:gd name="connsiteY6" fmla="*/ 239184 h 297045"/>
                <a:gd name="connsiteX7" fmla="*/ 180948 w 321138"/>
                <a:gd name="connsiteY7" fmla="*/ 169334 h 297045"/>
                <a:gd name="connsiteX0" fmla="*/ 0 w 321138"/>
                <a:gd name="connsiteY0" fmla="*/ 92255 h 296166"/>
                <a:gd name="connsiteX1" fmla="*/ 78316 w 321138"/>
                <a:gd name="connsiteY1" fmla="*/ 35105 h 296166"/>
                <a:gd name="connsiteX2" fmla="*/ 217868 w 321138"/>
                <a:gd name="connsiteY2" fmla="*/ 3355 h 296166"/>
                <a:gd name="connsiteX3" fmla="*/ 318041 w 321138"/>
                <a:gd name="connsiteY3" fmla="*/ 130355 h 296166"/>
                <a:gd name="connsiteX4" fmla="*/ 291163 w 321138"/>
                <a:gd name="connsiteY4" fmla="*/ 257355 h 296166"/>
                <a:gd name="connsiteX5" fmla="*/ 245728 w 321138"/>
                <a:gd name="connsiteY5" fmla="*/ 295452 h 296166"/>
                <a:gd name="connsiteX6" fmla="*/ 178144 w 321138"/>
                <a:gd name="connsiteY6" fmla="*/ 238305 h 296166"/>
                <a:gd name="connsiteX7" fmla="*/ 180948 w 321138"/>
                <a:gd name="connsiteY7" fmla="*/ 168455 h 296166"/>
                <a:gd name="connsiteX0" fmla="*/ 0 w 321138"/>
                <a:gd name="connsiteY0" fmla="*/ 95474 h 299385"/>
                <a:gd name="connsiteX1" fmla="*/ 78316 w 321138"/>
                <a:gd name="connsiteY1" fmla="*/ 38324 h 299385"/>
                <a:gd name="connsiteX2" fmla="*/ 217868 w 321138"/>
                <a:gd name="connsiteY2" fmla="*/ 6574 h 299385"/>
                <a:gd name="connsiteX3" fmla="*/ 318041 w 321138"/>
                <a:gd name="connsiteY3" fmla="*/ 133574 h 299385"/>
                <a:gd name="connsiteX4" fmla="*/ 291163 w 321138"/>
                <a:gd name="connsiteY4" fmla="*/ 260574 h 299385"/>
                <a:gd name="connsiteX5" fmla="*/ 245728 w 321138"/>
                <a:gd name="connsiteY5" fmla="*/ 298671 h 299385"/>
                <a:gd name="connsiteX6" fmla="*/ 178144 w 321138"/>
                <a:gd name="connsiteY6" fmla="*/ 241524 h 299385"/>
                <a:gd name="connsiteX7" fmla="*/ 180948 w 321138"/>
                <a:gd name="connsiteY7" fmla="*/ 171674 h 299385"/>
                <a:gd name="connsiteX0" fmla="*/ 0 w 321138"/>
                <a:gd name="connsiteY0" fmla="*/ 93135 h 297046"/>
                <a:gd name="connsiteX1" fmla="*/ 78316 w 321138"/>
                <a:gd name="connsiteY1" fmla="*/ 35985 h 297046"/>
                <a:gd name="connsiteX2" fmla="*/ 217868 w 321138"/>
                <a:gd name="connsiteY2" fmla="*/ 4235 h 297046"/>
                <a:gd name="connsiteX3" fmla="*/ 318041 w 321138"/>
                <a:gd name="connsiteY3" fmla="*/ 131235 h 297046"/>
                <a:gd name="connsiteX4" fmla="*/ 291163 w 321138"/>
                <a:gd name="connsiteY4" fmla="*/ 258235 h 297046"/>
                <a:gd name="connsiteX5" fmla="*/ 245728 w 321138"/>
                <a:gd name="connsiteY5" fmla="*/ 296332 h 297046"/>
                <a:gd name="connsiteX6" fmla="*/ 178144 w 321138"/>
                <a:gd name="connsiteY6" fmla="*/ 239185 h 297046"/>
                <a:gd name="connsiteX7" fmla="*/ 180948 w 321138"/>
                <a:gd name="connsiteY7" fmla="*/ 169335 h 297046"/>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78144 w 321138"/>
                <a:gd name="connsiteY6" fmla="*/ 24568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87595 w 321138"/>
                <a:gd name="connsiteY6" fmla="*/ 27743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68693 w 321138"/>
                <a:gd name="connsiteY6" fmla="*/ 27743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68693 w 321138"/>
                <a:gd name="connsiteY6" fmla="*/ 277437 h 303548"/>
                <a:gd name="connsiteX7" fmla="*/ 204576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45065 w 321138"/>
                <a:gd name="connsiteY6" fmla="*/ 239337 h 303548"/>
                <a:gd name="connsiteX7" fmla="*/ 204576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45065 w 321138"/>
                <a:gd name="connsiteY6" fmla="*/ 239337 h 303548"/>
                <a:gd name="connsiteX7" fmla="*/ 157320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73418 w 321138"/>
                <a:gd name="connsiteY6" fmla="*/ 277437 h 303548"/>
                <a:gd name="connsiteX7" fmla="*/ 157320 w 321138"/>
                <a:gd name="connsiteY7" fmla="*/ 169487 h 303548"/>
                <a:gd name="connsiteX0" fmla="*/ 0 w 316783"/>
                <a:gd name="connsiteY0" fmla="*/ 95067 h 299586"/>
                <a:gd name="connsiteX1" fmla="*/ 78316 w 316783"/>
                <a:gd name="connsiteY1" fmla="*/ 12517 h 299586"/>
                <a:gd name="connsiteX2" fmla="*/ 217868 w 316783"/>
                <a:gd name="connsiteY2" fmla="*/ 6167 h 299586"/>
                <a:gd name="connsiteX3" fmla="*/ 313315 w 316783"/>
                <a:gd name="connsiteY3" fmla="*/ 69667 h 299586"/>
                <a:gd name="connsiteX4" fmla="*/ 291163 w 316783"/>
                <a:gd name="connsiteY4" fmla="*/ 260167 h 299586"/>
                <a:gd name="connsiteX5" fmla="*/ 245728 w 316783"/>
                <a:gd name="connsiteY5" fmla="*/ 298264 h 299586"/>
                <a:gd name="connsiteX6" fmla="*/ 173418 w 316783"/>
                <a:gd name="connsiteY6" fmla="*/ 272867 h 299586"/>
                <a:gd name="connsiteX7" fmla="*/ 157320 w 316783"/>
                <a:gd name="connsiteY7" fmla="*/ 164917 h 299586"/>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2255"/>
                <a:gd name="connsiteY0" fmla="*/ 97333 h 301474"/>
                <a:gd name="connsiteX1" fmla="*/ 78316 w 332255"/>
                <a:gd name="connsiteY1" fmla="*/ 14783 h 301474"/>
                <a:gd name="connsiteX2" fmla="*/ 217868 w 332255"/>
                <a:gd name="connsiteY2" fmla="*/ 8433 h 301474"/>
                <a:gd name="connsiteX3" fmla="*/ 332217 w 332255"/>
                <a:gd name="connsiteY3" fmla="*/ 103683 h 301474"/>
                <a:gd name="connsiteX4" fmla="*/ 291163 w 332255"/>
                <a:gd name="connsiteY4" fmla="*/ 262433 h 301474"/>
                <a:gd name="connsiteX5" fmla="*/ 245728 w 332255"/>
                <a:gd name="connsiteY5" fmla="*/ 300530 h 301474"/>
                <a:gd name="connsiteX6" fmla="*/ 173418 w 332255"/>
                <a:gd name="connsiteY6" fmla="*/ 275133 h 301474"/>
                <a:gd name="connsiteX7" fmla="*/ 157320 w 332255"/>
                <a:gd name="connsiteY7" fmla="*/ 167183 h 301474"/>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2255"/>
                <a:gd name="connsiteY0" fmla="*/ 97333 h 301474"/>
                <a:gd name="connsiteX1" fmla="*/ 78316 w 332255"/>
                <a:gd name="connsiteY1" fmla="*/ 14783 h 301474"/>
                <a:gd name="connsiteX2" fmla="*/ 217868 w 332255"/>
                <a:gd name="connsiteY2" fmla="*/ 8433 h 301474"/>
                <a:gd name="connsiteX3" fmla="*/ 332217 w 332255"/>
                <a:gd name="connsiteY3" fmla="*/ 103683 h 301474"/>
                <a:gd name="connsiteX4" fmla="*/ 291163 w 332255"/>
                <a:gd name="connsiteY4" fmla="*/ 262433 h 301474"/>
                <a:gd name="connsiteX5" fmla="*/ 245728 w 332255"/>
                <a:gd name="connsiteY5" fmla="*/ 300530 h 301474"/>
                <a:gd name="connsiteX6" fmla="*/ 173418 w 332255"/>
                <a:gd name="connsiteY6" fmla="*/ 275133 h 301474"/>
                <a:gd name="connsiteX7" fmla="*/ 157320 w 332255"/>
                <a:gd name="connsiteY7" fmla="*/ 167183 h 301474"/>
                <a:gd name="connsiteX0" fmla="*/ 0 w 341289"/>
                <a:gd name="connsiteY0" fmla="*/ 97333 h 301474"/>
                <a:gd name="connsiteX1" fmla="*/ 78316 w 341289"/>
                <a:gd name="connsiteY1" fmla="*/ 14783 h 301474"/>
                <a:gd name="connsiteX2" fmla="*/ 217868 w 341289"/>
                <a:gd name="connsiteY2" fmla="*/ 8433 h 301474"/>
                <a:gd name="connsiteX3" fmla="*/ 332217 w 341289"/>
                <a:gd name="connsiteY3" fmla="*/ 103683 h 301474"/>
                <a:gd name="connsiteX4" fmla="*/ 291163 w 341289"/>
                <a:gd name="connsiteY4" fmla="*/ 262433 h 301474"/>
                <a:gd name="connsiteX5" fmla="*/ 245728 w 341289"/>
                <a:gd name="connsiteY5" fmla="*/ 300530 h 301474"/>
                <a:gd name="connsiteX6" fmla="*/ 173418 w 341289"/>
                <a:gd name="connsiteY6" fmla="*/ 275133 h 301474"/>
                <a:gd name="connsiteX7" fmla="*/ 157320 w 341289"/>
                <a:gd name="connsiteY7" fmla="*/ 167183 h 301474"/>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0040"/>
                <a:gd name="connsiteY0" fmla="*/ 98713 h 302703"/>
                <a:gd name="connsiteX1" fmla="*/ 78316 w 330040"/>
                <a:gd name="connsiteY1" fmla="*/ 16163 h 302703"/>
                <a:gd name="connsiteX2" fmla="*/ 217868 w 330040"/>
                <a:gd name="connsiteY2" fmla="*/ 9813 h 302703"/>
                <a:gd name="connsiteX3" fmla="*/ 327491 w 330040"/>
                <a:gd name="connsiteY3" fmla="*/ 124113 h 302703"/>
                <a:gd name="connsiteX4" fmla="*/ 291163 w 330040"/>
                <a:gd name="connsiteY4" fmla="*/ 263813 h 302703"/>
                <a:gd name="connsiteX5" fmla="*/ 245728 w 330040"/>
                <a:gd name="connsiteY5" fmla="*/ 301910 h 302703"/>
                <a:gd name="connsiteX6" fmla="*/ 173418 w 330040"/>
                <a:gd name="connsiteY6" fmla="*/ 276513 h 302703"/>
                <a:gd name="connsiteX7" fmla="*/ 157320 w 330040"/>
                <a:gd name="connsiteY7" fmla="*/ 168563 h 302703"/>
                <a:gd name="connsiteX0" fmla="*/ 0 w 329958"/>
                <a:gd name="connsiteY0" fmla="*/ 98713 h 285777"/>
                <a:gd name="connsiteX1" fmla="*/ 78316 w 329958"/>
                <a:gd name="connsiteY1" fmla="*/ 16163 h 285777"/>
                <a:gd name="connsiteX2" fmla="*/ 217868 w 329958"/>
                <a:gd name="connsiteY2" fmla="*/ 9813 h 285777"/>
                <a:gd name="connsiteX3" fmla="*/ 327491 w 329958"/>
                <a:gd name="connsiteY3" fmla="*/ 124113 h 285777"/>
                <a:gd name="connsiteX4" fmla="*/ 291163 w 329958"/>
                <a:gd name="connsiteY4" fmla="*/ 263813 h 285777"/>
                <a:gd name="connsiteX5" fmla="*/ 255179 w 329958"/>
                <a:gd name="connsiteY5" fmla="*/ 282860 h 285777"/>
                <a:gd name="connsiteX6" fmla="*/ 173418 w 329958"/>
                <a:gd name="connsiteY6" fmla="*/ 276513 h 285777"/>
                <a:gd name="connsiteX7" fmla="*/ 157320 w 329958"/>
                <a:gd name="connsiteY7" fmla="*/ 168563 h 285777"/>
                <a:gd name="connsiteX0" fmla="*/ 0 w 329958"/>
                <a:gd name="connsiteY0" fmla="*/ 98713 h 315107"/>
                <a:gd name="connsiteX1" fmla="*/ 78316 w 329958"/>
                <a:gd name="connsiteY1" fmla="*/ 16163 h 315107"/>
                <a:gd name="connsiteX2" fmla="*/ 217868 w 329958"/>
                <a:gd name="connsiteY2" fmla="*/ 9813 h 315107"/>
                <a:gd name="connsiteX3" fmla="*/ 327491 w 329958"/>
                <a:gd name="connsiteY3" fmla="*/ 124113 h 315107"/>
                <a:gd name="connsiteX4" fmla="*/ 291163 w 329958"/>
                <a:gd name="connsiteY4" fmla="*/ 263813 h 315107"/>
                <a:gd name="connsiteX5" fmla="*/ 255179 w 329958"/>
                <a:gd name="connsiteY5" fmla="*/ 314610 h 315107"/>
                <a:gd name="connsiteX6" fmla="*/ 173418 w 329958"/>
                <a:gd name="connsiteY6" fmla="*/ 276513 h 315107"/>
                <a:gd name="connsiteX7" fmla="*/ 157320 w 329958"/>
                <a:gd name="connsiteY7" fmla="*/ 168563 h 315107"/>
                <a:gd name="connsiteX0" fmla="*/ 0 w 334151"/>
                <a:gd name="connsiteY0" fmla="*/ 98713 h 314950"/>
                <a:gd name="connsiteX1" fmla="*/ 78316 w 334151"/>
                <a:gd name="connsiteY1" fmla="*/ 16163 h 314950"/>
                <a:gd name="connsiteX2" fmla="*/ 217868 w 334151"/>
                <a:gd name="connsiteY2" fmla="*/ 9813 h 314950"/>
                <a:gd name="connsiteX3" fmla="*/ 327491 w 334151"/>
                <a:gd name="connsiteY3" fmla="*/ 124113 h 314950"/>
                <a:gd name="connsiteX4" fmla="*/ 314791 w 334151"/>
                <a:gd name="connsiteY4" fmla="*/ 251113 h 314950"/>
                <a:gd name="connsiteX5" fmla="*/ 255179 w 334151"/>
                <a:gd name="connsiteY5" fmla="*/ 314610 h 314950"/>
                <a:gd name="connsiteX6" fmla="*/ 173418 w 334151"/>
                <a:gd name="connsiteY6" fmla="*/ 276513 h 314950"/>
                <a:gd name="connsiteX7" fmla="*/ 157320 w 334151"/>
                <a:gd name="connsiteY7" fmla="*/ 168563 h 314950"/>
                <a:gd name="connsiteX0" fmla="*/ 0 w 423936"/>
                <a:gd name="connsiteY0" fmla="*/ 118680 h 315867"/>
                <a:gd name="connsiteX1" fmla="*/ 168101 w 423936"/>
                <a:gd name="connsiteY1" fmla="*/ 17080 h 315867"/>
                <a:gd name="connsiteX2" fmla="*/ 307653 w 423936"/>
                <a:gd name="connsiteY2" fmla="*/ 10730 h 315867"/>
                <a:gd name="connsiteX3" fmla="*/ 417276 w 423936"/>
                <a:gd name="connsiteY3" fmla="*/ 125030 h 315867"/>
                <a:gd name="connsiteX4" fmla="*/ 404576 w 423936"/>
                <a:gd name="connsiteY4" fmla="*/ 252030 h 315867"/>
                <a:gd name="connsiteX5" fmla="*/ 344964 w 423936"/>
                <a:gd name="connsiteY5" fmla="*/ 315527 h 315867"/>
                <a:gd name="connsiteX6" fmla="*/ 263203 w 423936"/>
                <a:gd name="connsiteY6" fmla="*/ 277430 h 315867"/>
                <a:gd name="connsiteX7" fmla="*/ 247105 w 423936"/>
                <a:gd name="connsiteY7" fmla="*/ 169480 h 315867"/>
                <a:gd name="connsiteX0" fmla="*/ 0 w 423936"/>
                <a:gd name="connsiteY0" fmla="*/ 121843 h 319030"/>
                <a:gd name="connsiteX1" fmla="*/ 120846 w 423936"/>
                <a:gd name="connsiteY1" fmla="*/ 13893 h 319030"/>
                <a:gd name="connsiteX2" fmla="*/ 307653 w 423936"/>
                <a:gd name="connsiteY2" fmla="*/ 13893 h 319030"/>
                <a:gd name="connsiteX3" fmla="*/ 417276 w 423936"/>
                <a:gd name="connsiteY3" fmla="*/ 128193 h 319030"/>
                <a:gd name="connsiteX4" fmla="*/ 404576 w 423936"/>
                <a:gd name="connsiteY4" fmla="*/ 255193 h 319030"/>
                <a:gd name="connsiteX5" fmla="*/ 344964 w 423936"/>
                <a:gd name="connsiteY5" fmla="*/ 318690 h 319030"/>
                <a:gd name="connsiteX6" fmla="*/ 263203 w 423936"/>
                <a:gd name="connsiteY6" fmla="*/ 280593 h 319030"/>
                <a:gd name="connsiteX7" fmla="*/ 247105 w 423936"/>
                <a:gd name="connsiteY7" fmla="*/ 172643 h 31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936" h="319030">
                  <a:moveTo>
                    <a:pt x="0" y="121843"/>
                  </a:moveTo>
                  <a:cubicBezTo>
                    <a:pt x="12699" y="79510"/>
                    <a:pt x="69571" y="31885"/>
                    <a:pt x="120846" y="13893"/>
                  </a:cubicBezTo>
                  <a:cubicBezTo>
                    <a:pt x="172121" y="-4099"/>
                    <a:pt x="258248" y="-5157"/>
                    <a:pt x="307653" y="13893"/>
                  </a:cubicBezTo>
                  <a:cubicBezTo>
                    <a:pt x="357058" y="32943"/>
                    <a:pt x="401122" y="87976"/>
                    <a:pt x="417276" y="128193"/>
                  </a:cubicBezTo>
                  <a:cubicBezTo>
                    <a:pt x="433430" y="168410"/>
                    <a:pt x="416628" y="223444"/>
                    <a:pt x="404576" y="255193"/>
                  </a:cubicBezTo>
                  <a:cubicBezTo>
                    <a:pt x="392524" y="286943"/>
                    <a:pt x="367739" y="322923"/>
                    <a:pt x="344964" y="318690"/>
                  </a:cubicBezTo>
                  <a:cubicBezTo>
                    <a:pt x="322190" y="314457"/>
                    <a:pt x="279513" y="304934"/>
                    <a:pt x="263203" y="280593"/>
                  </a:cubicBezTo>
                  <a:cubicBezTo>
                    <a:pt x="246893" y="256252"/>
                    <a:pt x="247105" y="172643"/>
                    <a:pt x="247105" y="172643"/>
                  </a:cubicBezTo>
                </a:path>
              </a:pathLst>
            </a:custGeom>
            <a:ln w="28575" cmpd="sng">
              <a:solidFill>
                <a:srgbClr val="0000FF"/>
              </a:solidFill>
              <a:tailEnd type="arrow" w="lg"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solidFill>
                  <a:srgbClr val="000000"/>
                </a:solidFill>
                <a:cs typeface="Arial"/>
              </a:endParaRPr>
            </a:p>
          </p:txBody>
        </p:sp>
        <p:sp>
          <p:nvSpPr>
            <p:cNvPr id="87" name="Freeform 86"/>
            <p:cNvSpPr/>
            <p:nvPr/>
          </p:nvSpPr>
          <p:spPr>
            <a:xfrm>
              <a:off x="4331239" y="4187407"/>
              <a:ext cx="517881" cy="290027"/>
            </a:xfrm>
            <a:custGeom>
              <a:avLst/>
              <a:gdLst>
                <a:gd name="connsiteX0" fmla="*/ 0 w 248565"/>
                <a:gd name="connsiteY0" fmla="*/ 58839 h 200172"/>
                <a:gd name="connsiteX1" fmla="*/ 95250 w 248565"/>
                <a:gd name="connsiteY1" fmla="*/ 1689 h 200172"/>
                <a:gd name="connsiteX2" fmla="*/ 215900 w 248565"/>
                <a:gd name="connsiteY2" fmla="*/ 20739 h 200172"/>
                <a:gd name="connsiteX3" fmla="*/ 247650 w 248565"/>
                <a:gd name="connsiteY3" fmla="*/ 77889 h 200172"/>
                <a:gd name="connsiteX4" fmla="*/ 234950 w 248565"/>
                <a:gd name="connsiteY4" fmla="*/ 166789 h 200172"/>
                <a:gd name="connsiteX5" fmla="*/ 184150 w 248565"/>
                <a:gd name="connsiteY5" fmla="*/ 198539 h 200172"/>
                <a:gd name="connsiteX6" fmla="*/ 127000 w 248565"/>
                <a:gd name="connsiteY6" fmla="*/ 122339 h 200172"/>
                <a:gd name="connsiteX0" fmla="*/ 0 w 249112"/>
                <a:gd name="connsiteY0" fmla="*/ 58839 h 216528"/>
                <a:gd name="connsiteX1" fmla="*/ 95250 w 249112"/>
                <a:gd name="connsiteY1" fmla="*/ 1689 h 216528"/>
                <a:gd name="connsiteX2" fmla="*/ 215900 w 249112"/>
                <a:gd name="connsiteY2" fmla="*/ 20739 h 216528"/>
                <a:gd name="connsiteX3" fmla="*/ 247650 w 249112"/>
                <a:gd name="connsiteY3" fmla="*/ 77889 h 216528"/>
                <a:gd name="connsiteX4" fmla="*/ 234950 w 249112"/>
                <a:gd name="connsiteY4" fmla="*/ 166789 h 216528"/>
                <a:gd name="connsiteX5" fmla="*/ 158750 w 249112"/>
                <a:gd name="connsiteY5" fmla="*/ 215472 h 216528"/>
                <a:gd name="connsiteX6" fmla="*/ 127000 w 249112"/>
                <a:gd name="connsiteY6" fmla="*/ 122339 h 216528"/>
                <a:gd name="connsiteX0" fmla="*/ 0 w 249112"/>
                <a:gd name="connsiteY0" fmla="*/ 58839 h 217665"/>
                <a:gd name="connsiteX1" fmla="*/ 95250 w 249112"/>
                <a:gd name="connsiteY1" fmla="*/ 1689 h 217665"/>
                <a:gd name="connsiteX2" fmla="*/ 215900 w 249112"/>
                <a:gd name="connsiteY2" fmla="*/ 20739 h 217665"/>
                <a:gd name="connsiteX3" fmla="*/ 247650 w 249112"/>
                <a:gd name="connsiteY3" fmla="*/ 77889 h 217665"/>
                <a:gd name="connsiteX4" fmla="*/ 234950 w 249112"/>
                <a:gd name="connsiteY4" fmla="*/ 166789 h 217665"/>
                <a:gd name="connsiteX5" fmla="*/ 158750 w 249112"/>
                <a:gd name="connsiteY5" fmla="*/ 215472 h 217665"/>
                <a:gd name="connsiteX6" fmla="*/ 127000 w 249112"/>
                <a:gd name="connsiteY6" fmla="*/ 122339 h 217665"/>
                <a:gd name="connsiteX0" fmla="*/ 0 w 262092"/>
                <a:gd name="connsiteY0" fmla="*/ 58839 h 217708"/>
                <a:gd name="connsiteX1" fmla="*/ 95250 w 262092"/>
                <a:gd name="connsiteY1" fmla="*/ 1689 h 217708"/>
                <a:gd name="connsiteX2" fmla="*/ 215900 w 262092"/>
                <a:gd name="connsiteY2" fmla="*/ 20739 h 217708"/>
                <a:gd name="connsiteX3" fmla="*/ 247650 w 262092"/>
                <a:gd name="connsiteY3" fmla="*/ 77889 h 217708"/>
                <a:gd name="connsiteX4" fmla="*/ 256116 w 262092"/>
                <a:gd name="connsiteY4" fmla="*/ 179489 h 217708"/>
                <a:gd name="connsiteX5" fmla="*/ 158750 w 262092"/>
                <a:gd name="connsiteY5" fmla="*/ 215472 h 217708"/>
                <a:gd name="connsiteX6" fmla="*/ 127000 w 262092"/>
                <a:gd name="connsiteY6" fmla="*/ 122339 h 217708"/>
                <a:gd name="connsiteX0" fmla="*/ 0 w 262092"/>
                <a:gd name="connsiteY0" fmla="*/ 60677 h 219546"/>
                <a:gd name="connsiteX1" fmla="*/ 95250 w 262092"/>
                <a:gd name="connsiteY1" fmla="*/ 3527 h 219546"/>
                <a:gd name="connsiteX2" fmla="*/ 215900 w 262092"/>
                <a:gd name="connsiteY2" fmla="*/ 22577 h 219546"/>
                <a:gd name="connsiteX3" fmla="*/ 247650 w 262092"/>
                <a:gd name="connsiteY3" fmla="*/ 79727 h 219546"/>
                <a:gd name="connsiteX4" fmla="*/ 256116 w 262092"/>
                <a:gd name="connsiteY4" fmla="*/ 181327 h 219546"/>
                <a:gd name="connsiteX5" fmla="*/ 158750 w 262092"/>
                <a:gd name="connsiteY5" fmla="*/ 217310 h 219546"/>
                <a:gd name="connsiteX6" fmla="*/ 127000 w 262092"/>
                <a:gd name="connsiteY6" fmla="*/ 124177 h 219546"/>
                <a:gd name="connsiteX0" fmla="*/ 0 w 272594"/>
                <a:gd name="connsiteY0" fmla="*/ 58840 h 217709"/>
                <a:gd name="connsiteX1" fmla="*/ 95250 w 272594"/>
                <a:gd name="connsiteY1" fmla="*/ 1690 h 217709"/>
                <a:gd name="connsiteX2" fmla="*/ 215900 w 272594"/>
                <a:gd name="connsiteY2" fmla="*/ 20740 h 217709"/>
                <a:gd name="connsiteX3" fmla="*/ 268817 w 272594"/>
                <a:gd name="connsiteY3" fmla="*/ 77890 h 217709"/>
                <a:gd name="connsiteX4" fmla="*/ 256116 w 272594"/>
                <a:gd name="connsiteY4" fmla="*/ 179490 h 217709"/>
                <a:gd name="connsiteX5" fmla="*/ 158750 w 272594"/>
                <a:gd name="connsiteY5" fmla="*/ 215473 h 217709"/>
                <a:gd name="connsiteX6" fmla="*/ 127000 w 272594"/>
                <a:gd name="connsiteY6" fmla="*/ 122340 h 217709"/>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48167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80579"/>
                <a:gd name="connsiteY0" fmla="*/ 76850 h 203524"/>
                <a:gd name="connsiteX1" fmla="*/ 103716 w 280579"/>
                <a:gd name="connsiteY1" fmla="*/ 2766 h 203524"/>
                <a:gd name="connsiteX2" fmla="*/ 224366 w 280579"/>
                <a:gd name="connsiteY2" fmla="*/ 21816 h 203524"/>
                <a:gd name="connsiteX3" fmla="*/ 277283 w 280579"/>
                <a:gd name="connsiteY3" fmla="*/ 78966 h 203524"/>
                <a:gd name="connsiteX4" fmla="*/ 264582 w 280579"/>
                <a:gd name="connsiteY4" fmla="*/ 180566 h 203524"/>
                <a:gd name="connsiteX5" fmla="*/ 179916 w 280579"/>
                <a:gd name="connsiteY5" fmla="*/ 199616 h 203524"/>
                <a:gd name="connsiteX6" fmla="*/ 135466 w 280579"/>
                <a:gd name="connsiteY6" fmla="*/ 123416 h 203524"/>
                <a:gd name="connsiteX0" fmla="*/ 0 w 255179"/>
                <a:gd name="connsiteY0" fmla="*/ 58840 h 202448"/>
                <a:gd name="connsiteX1" fmla="*/ 78316 w 255179"/>
                <a:gd name="connsiteY1" fmla="*/ 1690 h 202448"/>
                <a:gd name="connsiteX2" fmla="*/ 198966 w 255179"/>
                <a:gd name="connsiteY2" fmla="*/ 20740 h 202448"/>
                <a:gd name="connsiteX3" fmla="*/ 251883 w 255179"/>
                <a:gd name="connsiteY3" fmla="*/ 77890 h 202448"/>
                <a:gd name="connsiteX4" fmla="*/ 239182 w 255179"/>
                <a:gd name="connsiteY4" fmla="*/ 179490 h 202448"/>
                <a:gd name="connsiteX5" fmla="*/ 154516 w 255179"/>
                <a:gd name="connsiteY5" fmla="*/ 198540 h 202448"/>
                <a:gd name="connsiteX6" fmla="*/ 110066 w 255179"/>
                <a:gd name="connsiteY6" fmla="*/ 122340 h 202448"/>
                <a:gd name="connsiteX0" fmla="*/ 0 w 255179"/>
                <a:gd name="connsiteY0" fmla="*/ 58840 h 202448"/>
                <a:gd name="connsiteX1" fmla="*/ 78316 w 255179"/>
                <a:gd name="connsiteY1" fmla="*/ 1690 h 202448"/>
                <a:gd name="connsiteX2" fmla="*/ 198966 w 255179"/>
                <a:gd name="connsiteY2" fmla="*/ 20740 h 202448"/>
                <a:gd name="connsiteX3" fmla="*/ 251883 w 255179"/>
                <a:gd name="connsiteY3" fmla="*/ 77890 h 202448"/>
                <a:gd name="connsiteX4" fmla="*/ 239182 w 255179"/>
                <a:gd name="connsiteY4" fmla="*/ 179490 h 202448"/>
                <a:gd name="connsiteX5" fmla="*/ 154516 w 255179"/>
                <a:gd name="connsiteY5" fmla="*/ 198540 h 202448"/>
                <a:gd name="connsiteX6" fmla="*/ 110066 w 255179"/>
                <a:gd name="connsiteY6" fmla="*/ 122340 h 202448"/>
                <a:gd name="connsiteX0" fmla="*/ 0 w 255026"/>
                <a:gd name="connsiteY0" fmla="*/ 65526 h 209134"/>
                <a:gd name="connsiteX1" fmla="*/ 78316 w 255026"/>
                <a:gd name="connsiteY1" fmla="*/ 8376 h 209134"/>
                <a:gd name="connsiteX2" fmla="*/ 236770 w 255026"/>
                <a:gd name="connsiteY2" fmla="*/ 8376 h 209134"/>
                <a:gd name="connsiteX3" fmla="*/ 251883 w 255026"/>
                <a:gd name="connsiteY3" fmla="*/ 84576 h 209134"/>
                <a:gd name="connsiteX4" fmla="*/ 239182 w 255026"/>
                <a:gd name="connsiteY4" fmla="*/ 186176 h 209134"/>
                <a:gd name="connsiteX5" fmla="*/ 154516 w 255026"/>
                <a:gd name="connsiteY5" fmla="*/ 205226 h 209134"/>
                <a:gd name="connsiteX6" fmla="*/ 110066 w 255026"/>
                <a:gd name="connsiteY6" fmla="*/ 129026 h 209134"/>
                <a:gd name="connsiteX0" fmla="*/ 0 w 272872"/>
                <a:gd name="connsiteY0" fmla="*/ 73624 h 217232"/>
                <a:gd name="connsiteX1" fmla="*/ 78316 w 272872"/>
                <a:gd name="connsiteY1" fmla="*/ 16474 h 217232"/>
                <a:gd name="connsiteX2" fmla="*/ 236770 w 272872"/>
                <a:gd name="connsiteY2" fmla="*/ 16474 h 217232"/>
                <a:gd name="connsiteX3" fmla="*/ 251883 w 272872"/>
                <a:gd name="connsiteY3" fmla="*/ 92674 h 217232"/>
                <a:gd name="connsiteX4" fmla="*/ 239182 w 272872"/>
                <a:gd name="connsiteY4" fmla="*/ 194274 h 217232"/>
                <a:gd name="connsiteX5" fmla="*/ 154516 w 272872"/>
                <a:gd name="connsiteY5" fmla="*/ 213324 h 217232"/>
                <a:gd name="connsiteX6" fmla="*/ 110066 w 272872"/>
                <a:gd name="connsiteY6" fmla="*/ 137124 h 217232"/>
                <a:gd name="connsiteX0" fmla="*/ 0 w 257278"/>
                <a:gd name="connsiteY0" fmla="*/ 93918 h 237526"/>
                <a:gd name="connsiteX1" fmla="*/ 78316 w 257278"/>
                <a:gd name="connsiteY1" fmla="*/ 36768 h 237526"/>
                <a:gd name="connsiteX2" fmla="*/ 170613 w 257278"/>
                <a:gd name="connsiteY2" fmla="*/ 11368 h 237526"/>
                <a:gd name="connsiteX3" fmla="*/ 251883 w 257278"/>
                <a:gd name="connsiteY3" fmla="*/ 112968 h 237526"/>
                <a:gd name="connsiteX4" fmla="*/ 239182 w 257278"/>
                <a:gd name="connsiteY4" fmla="*/ 214568 h 237526"/>
                <a:gd name="connsiteX5" fmla="*/ 154516 w 257278"/>
                <a:gd name="connsiteY5" fmla="*/ 233618 h 237526"/>
                <a:gd name="connsiteX6" fmla="*/ 110066 w 257278"/>
                <a:gd name="connsiteY6" fmla="*/ 157418 h 237526"/>
                <a:gd name="connsiteX0" fmla="*/ 0 w 257278"/>
                <a:gd name="connsiteY0" fmla="*/ 83865 h 227473"/>
                <a:gd name="connsiteX1" fmla="*/ 78316 w 257278"/>
                <a:gd name="connsiteY1" fmla="*/ 26715 h 227473"/>
                <a:gd name="connsiteX2" fmla="*/ 170613 w 257278"/>
                <a:gd name="connsiteY2" fmla="*/ 1315 h 227473"/>
                <a:gd name="connsiteX3" fmla="*/ 251883 w 257278"/>
                <a:gd name="connsiteY3" fmla="*/ 102915 h 227473"/>
                <a:gd name="connsiteX4" fmla="*/ 239182 w 257278"/>
                <a:gd name="connsiteY4" fmla="*/ 204515 h 227473"/>
                <a:gd name="connsiteX5" fmla="*/ 154516 w 257278"/>
                <a:gd name="connsiteY5" fmla="*/ 223565 h 227473"/>
                <a:gd name="connsiteX6" fmla="*/ 110066 w 257278"/>
                <a:gd name="connsiteY6" fmla="*/ 147365 h 227473"/>
                <a:gd name="connsiteX0" fmla="*/ 0 w 296296"/>
                <a:gd name="connsiteY0" fmla="*/ 83865 h 228744"/>
                <a:gd name="connsiteX1" fmla="*/ 78316 w 296296"/>
                <a:gd name="connsiteY1" fmla="*/ 26715 h 228744"/>
                <a:gd name="connsiteX2" fmla="*/ 170613 w 296296"/>
                <a:gd name="connsiteY2" fmla="*/ 1315 h 228744"/>
                <a:gd name="connsiteX3" fmla="*/ 294413 w 296296"/>
                <a:gd name="connsiteY3" fmla="*/ 64815 h 228744"/>
                <a:gd name="connsiteX4" fmla="*/ 239182 w 296296"/>
                <a:gd name="connsiteY4" fmla="*/ 204515 h 228744"/>
                <a:gd name="connsiteX5" fmla="*/ 154516 w 296296"/>
                <a:gd name="connsiteY5" fmla="*/ 223565 h 228744"/>
                <a:gd name="connsiteX6" fmla="*/ 110066 w 296296"/>
                <a:gd name="connsiteY6" fmla="*/ 147365 h 228744"/>
                <a:gd name="connsiteX0" fmla="*/ 0 w 294474"/>
                <a:gd name="connsiteY0" fmla="*/ 83865 h 228744"/>
                <a:gd name="connsiteX1" fmla="*/ 78316 w 294474"/>
                <a:gd name="connsiteY1" fmla="*/ 26715 h 228744"/>
                <a:gd name="connsiteX2" fmla="*/ 170613 w 294474"/>
                <a:gd name="connsiteY2" fmla="*/ 1315 h 228744"/>
                <a:gd name="connsiteX3" fmla="*/ 294413 w 294474"/>
                <a:gd name="connsiteY3" fmla="*/ 64815 h 228744"/>
                <a:gd name="connsiteX4" fmla="*/ 239182 w 294474"/>
                <a:gd name="connsiteY4" fmla="*/ 204515 h 228744"/>
                <a:gd name="connsiteX5" fmla="*/ 154516 w 294474"/>
                <a:gd name="connsiteY5" fmla="*/ 223565 h 228744"/>
                <a:gd name="connsiteX6" fmla="*/ 110066 w 294474"/>
                <a:gd name="connsiteY6" fmla="*/ 147365 h 228744"/>
                <a:gd name="connsiteX0" fmla="*/ 0 w 318091"/>
                <a:gd name="connsiteY0" fmla="*/ 87340 h 230463"/>
                <a:gd name="connsiteX1" fmla="*/ 78316 w 318091"/>
                <a:gd name="connsiteY1" fmla="*/ 30190 h 230463"/>
                <a:gd name="connsiteX2" fmla="*/ 170613 w 318091"/>
                <a:gd name="connsiteY2" fmla="*/ 4790 h 230463"/>
                <a:gd name="connsiteX3" fmla="*/ 318041 w 318091"/>
                <a:gd name="connsiteY3" fmla="*/ 125440 h 230463"/>
                <a:gd name="connsiteX4" fmla="*/ 239182 w 318091"/>
                <a:gd name="connsiteY4" fmla="*/ 207990 h 230463"/>
                <a:gd name="connsiteX5" fmla="*/ 154516 w 318091"/>
                <a:gd name="connsiteY5" fmla="*/ 227040 h 230463"/>
                <a:gd name="connsiteX6" fmla="*/ 110066 w 318091"/>
                <a:gd name="connsiteY6" fmla="*/ 150840 h 230463"/>
                <a:gd name="connsiteX0" fmla="*/ 0 w 320497"/>
                <a:gd name="connsiteY0" fmla="*/ 87340 h 230463"/>
                <a:gd name="connsiteX1" fmla="*/ 78316 w 320497"/>
                <a:gd name="connsiteY1" fmla="*/ 30190 h 230463"/>
                <a:gd name="connsiteX2" fmla="*/ 170613 w 320497"/>
                <a:gd name="connsiteY2" fmla="*/ 4790 h 230463"/>
                <a:gd name="connsiteX3" fmla="*/ 318041 w 320497"/>
                <a:gd name="connsiteY3" fmla="*/ 125440 h 230463"/>
                <a:gd name="connsiteX4" fmla="*/ 239182 w 320497"/>
                <a:gd name="connsiteY4" fmla="*/ 207990 h 230463"/>
                <a:gd name="connsiteX5" fmla="*/ 154516 w 320497"/>
                <a:gd name="connsiteY5" fmla="*/ 227040 h 230463"/>
                <a:gd name="connsiteX6" fmla="*/ 110066 w 320497"/>
                <a:gd name="connsiteY6" fmla="*/ 150840 h 230463"/>
                <a:gd name="connsiteX0" fmla="*/ 0 w 318204"/>
                <a:gd name="connsiteY0" fmla="*/ 93134 h 236257"/>
                <a:gd name="connsiteX1" fmla="*/ 78316 w 318204"/>
                <a:gd name="connsiteY1" fmla="*/ 35984 h 236257"/>
                <a:gd name="connsiteX2" fmla="*/ 217868 w 318204"/>
                <a:gd name="connsiteY2" fmla="*/ 4234 h 236257"/>
                <a:gd name="connsiteX3" fmla="*/ 318041 w 318204"/>
                <a:gd name="connsiteY3" fmla="*/ 131234 h 236257"/>
                <a:gd name="connsiteX4" fmla="*/ 239182 w 318204"/>
                <a:gd name="connsiteY4" fmla="*/ 213784 h 236257"/>
                <a:gd name="connsiteX5" fmla="*/ 154516 w 318204"/>
                <a:gd name="connsiteY5" fmla="*/ 232834 h 236257"/>
                <a:gd name="connsiteX6" fmla="*/ 110066 w 318204"/>
                <a:gd name="connsiteY6" fmla="*/ 156634 h 236257"/>
                <a:gd name="connsiteX0" fmla="*/ 0 w 322845"/>
                <a:gd name="connsiteY0" fmla="*/ 93134 h 263818"/>
                <a:gd name="connsiteX1" fmla="*/ 78316 w 322845"/>
                <a:gd name="connsiteY1" fmla="*/ 35984 h 263818"/>
                <a:gd name="connsiteX2" fmla="*/ 217868 w 322845"/>
                <a:gd name="connsiteY2" fmla="*/ 4234 h 263818"/>
                <a:gd name="connsiteX3" fmla="*/ 318041 w 322845"/>
                <a:gd name="connsiteY3" fmla="*/ 131234 h 263818"/>
                <a:gd name="connsiteX4" fmla="*/ 291163 w 322845"/>
                <a:gd name="connsiteY4" fmla="*/ 258234 h 263818"/>
                <a:gd name="connsiteX5" fmla="*/ 154516 w 322845"/>
                <a:gd name="connsiteY5" fmla="*/ 232834 h 263818"/>
                <a:gd name="connsiteX6" fmla="*/ 110066 w 322845"/>
                <a:gd name="connsiteY6" fmla="*/ 156634 h 263818"/>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10066 w 321962"/>
                <a:gd name="connsiteY7" fmla="*/ 156634 h 279642"/>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95125 w 321962"/>
                <a:gd name="connsiteY7" fmla="*/ 175684 h 279642"/>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52595 w 321962"/>
                <a:gd name="connsiteY7" fmla="*/ 182034 h 279642"/>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54516 w 321138"/>
                <a:gd name="connsiteY6" fmla="*/ 232834 h 297045"/>
                <a:gd name="connsiteX7" fmla="*/ 152595 w 321138"/>
                <a:gd name="connsiteY7" fmla="*/ 182034 h 297045"/>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78144 w 321138"/>
                <a:gd name="connsiteY6" fmla="*/ 239184 h 297045"/>
                <a:gd name="connsiteX7" fmla="*/ 152595 w 321138"/>
                <a:gd name="connsiteY7" fmla="*/ 182034 h 297045"/>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78144 w 321138"/>
                <a:gd name="connsiteY6" fmla="*/ 239184 h 297045"/>
                <a:gd name="connsiteX7" fmla="*/ 180948 w 321138"/>
                <a:gd name="connsiteY7" fmla="*/ 169334 h 297045"/>
                <a:gd name="connsiteX0" fmla="*/ 0 w 321138"/>
                <a:gd name="connsiteY0" fmla="*/ 92255 h 296166"/>
                <a:gd name="connsiteX1" fmla="*/ 78316 w 321138"/>
                <a:gd name="connsiteY1" fmla="*/ 35105 h 296166"/>
                <a:gd name="connsiteX2" fmla="*/ 217868 w 321138"/>
                <a:gd name="connsiteY2" fmla="*/ 3355 h 296166"/>
                <a:gd name="connsiteX3" fmla="*/ 318041 w 321138"/>
                <a:gd name="connsiteY3" fmla="*/ 130355 h 296166"/>
                <a:gd name="connsiteX4" fmla="*/ 291163 w 321138"/>
                <a:gd name="connsiteY4" fmla="*/ 257355 h 296166"/>
                <a:gd name="connsiteX5" fmla="*/ 245728 w 321138"/>
                <a:gd name="connsiteY5" fmla="*/ 295452 h 296166"/>
                <a:gd name="connsiteX6" fmla="*/ 178144 w 321138"/>
                <a:gd name="connsiteY6" fmla="*/ 238305 h 296166"/>
                <a:gd name="connsiteX7" fmla="*/ 180948 w 321138"/>
                <a:gd name="connsiteY7" fmla="*/ 168455 h 296166"/>
                <a:gd name="connsiteX0" fmla="*/ 0 w 321138"/>
                <a:gd name="connsiteY0" fmla="*/ 95474 h 299385"/>
                <a:gd name="connsiteX1" fmla="*/ 78316 w 321138"/>
                <a:gd name="connsiteY1" fmla="*/ 38324 h 299385"/>
                <a:gd name="connsiteX2" fmla="*/ 217868 w 321138"/>
                <a:gd name="connsiteY2" fmla="*/ 6574 h 299385"/>
                <a:gd name="connsiteX3" fmla="*/ 318041 w 321138"/>
                <a:gd name="connsiteY3" fmla="*/ 133574 h 299385"/>
                <a:gd name="connsiteX4" fmla="*/ 291163 w 321138"/>
                <a:gd name="connsiteY4" fmla="*/ 260574 h 299385"/>
                <a:gd name="connsiteX5" fmla="*/ 245728 w 321138"/>
                <a:gd name="connsiteY5" fmla="*/ 298671 h 299385"/>
                <a:gd name="connsiteX6" fmla="*/ 178144 w 321138"/>
                <a:gd name="connsiteY6" fmla="*/ 241524 h 299385"/>
                <a:gd name="connsiteX7" fmla="*/ 180948 w 321138"/>
                <a:gd name="connsiteY7" fmla="*/ 171674 h 299385"/>
                <a:gd name="connsiteX0" fmla="*/ 0 w 321138"/>
                <a:gd name="connsiteY0" fmla="*/ 93135 h 297046"/>
                <a:gd name="connsiteX1" fmla="*/ 78316 w 321138"/>
                <a:gd name="connsiteY1" fmla="*/ 35985 h 297046"/>
                <a:gd name="connsiteX2" fmla="*/ 217868 w 321138"/>
                <a:gd name="connsiteY2" fmla="*/ 4235 h 297046"/>
                <a:gd name="connsiteX3" fmla="*/ 318041 w 321138"/>
                <a:gd name="connsiteY3" fmla="*/ 131235 h 297046"/>
                <a:gd name="connsiteX4" fmla="*/ 291163 w 321138"/>
                <a:gd name="connsiteY4" fmla="*/ 258235 h 297046"/>
                <a:gd name="connsiteX5" fmla="*/ 245728 w 321138"/>
                <a:gd name="connsiteY5" fmla="*/ 296332 h 297046"/>
                <a:gd name="connsiteX6" fmla="*/ 178144 w 321138"/>
                <a:gd name="connsiteY6" fmla="*/ 239185 h 297046"/>
                <a:gd name="connsiteX7" fmla="*/ 180948 w 321138"/>
                <a:gd name="connsiteY7" fmla="*/ 169335 h 297046"/>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78144 w 321138"/>
                <a:gd name="connsiteY6" fmla="*/ 24568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87595 w 321138"/>
                <a:gd name="connsiteY6" fmla="*/ 27743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68693 w 321138"/>
                <a:gd name="connsiteY6" fmla="*/ 27743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68693 w 321138"/>
                <a:gd name="connsiteY6" fmla="*/ 277437 h 303548"/>
                <a:gd name="connsiteX7" fmla="*/ 204576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45065 w 321138"/>
                <a:gd name="connsiteY6" fmla="*/ 239337 h 303548"/>
                <a:gd name="connsiteX7" fmla="*/ 204576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45065 w 321138"/>
                <a:gd name="connsiteY6" fmla="*/ 239337 h 303548"/>
                <a:gd name="connsiteX7" fmla="*/ 157320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73418 w 321138"/>
                <a:gd name="connsiteY6" fmla="*/ 277437 h 303548"/>
                <a:gd name="connsiteX7" fmla="*/ 157320 w 321138"/>
                <a:gd name="connsiteY7" fmla="*/ 169487 h 303548"/>
                <a:gd name="connsiteX0" fmla="*/ 0 w 316783"/>
                <a:gd name="connsiteY0" fmla="*/ 95067 h 299586"/>
                <a:gd name="connsiteX1" fmla="*/ 78316 w 316783"/>
                <a:gd name="connsiteY1" fmla="*/ 12517 h 299586"/>
                <a:gd name="connsiteX2" fmla="*/ 217868 w 316783"/>
                <a:gd name="connsiteY2" fmla="*/ 6167 h 299586"/>
                <a:gd name="connsiteX3" fmla="*/ 313315 w 316783"/>
                <a:gd name="connsiteY3" fmla="*/ 69667 h 299586"/>
                <a:gd name="connsiteX4" fmla="*/ 291163 w 316783"/>
                <a:gd name="connsiteY4" fmla="*/ 260167 h 299586"/>
                <a:gd name="connsiteX5" fmla="*/ 245728 w 316783"/>
                <a:gd name="connsiteY5" fmla="*/ 298264 h 299586"/>
                <a:gd name="connsiteX6" fmla="*/ 173418 w 316783"/>
                <a:gd name="connsiteY6" fmla="*/ 272867 h 299586"/>
                <a:gd name="connsiteX7" fmla="*/ 157320 w 316783"/>
                <a:gd name="connsiteY7" fmla="*/ 164917 h 299586"/>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2255"/>
                <a:gd name="connsiteY0" fmla="*/ 97333 h 301474"/>
                <a:gd name="connsiteX1" fmla="*/ 78316 w 332255"/>
                <a:gd name="connsiteY1" fmla="*/ 14783 h 301474"/>
                <a:gd name="connsiteX2" fmla="*/ 217868 w 332255"/>
                <a:gd name="connsiteY2" fmla="*/ 8433 h 301474"/>
                <a:gd name="connsiteX3" fmla="*/ 332217 w 332255"/>
                <a:gd name="connsiteY3" fmla="*/ 103683 h 301474"/>
                <a:gd name="connsiteX4" fmla="*/ 291163 w 332255"/>
                <a:gd name="connsiteY4" fmla="*/ 262433 h 301474"/>
                <a:gd name="connsiteX5" fmla="*/ 245728 w 332255"/>
                <a:gd name="connsiteY5" fmla="*/ 300530 h 301474"/>
                <a:gd name="connsiteX6" fmla="*/ 173418 w 332255"/>
                <a:gd name="connsiteY6" fmla="*/ 275133 h 301474"/>
                <a:gd name="connsiteX7" fmla="*/ 157320 w 332255"/>
                <a:gd name="connsiteY7" fmla="*/ 167183 h 301474"/>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2255"/>
                <a:gd name="connsiteY0" fmla="*/ 97333 h 301474"/>
                <a:gd name="connsiteX1" fmla="*/ 78316 w 332255"/>
                <a:gd name="connsiteY1" fmla="*/ 14783 h 301474"/>
                <a:gd name="connsiteX2" fmla="*/ 217868 w 332255"/>
                <a:gd name="connsiteY2" fmla="*/ 8433 h 301474"/>
                <a:gd name="connsiteX3" fmla="*/ 332217 w 332255"/>
                <a:gd name="connsiteY3" fmla="*/ 103683 h 301474"/>
                <a:gd name="connsiteX4" fmla="*/ 291163 w 332255"/>
                <a:gd name="connsiteY4" fmla="*/ 262433 h 301474"/>
                <a:gd name="connsiteX5" fmla="*/ 245728 w 332255"/>
                <a:gd name="connsiteY5" fmla="*/ 300530 h 301474"/>
                <a:gd name="connsiteX6" fmla="*/ 173418 w 332255"/>
                <a:gd name="connsiteY6" fmla="*/ 275133 h 301474"/>
                <a:gd name="connsiteX7" fmla="*/ 157320 w 332255"/>
                <a:gd name="connsiteY7" fmla="*/ 167183 h 301474"/>
                <a:gd name="connsiteX0" fmla="*/ 0 w 341289"/>
                <a:gd name="connsiteY0" fmla="*/ 97333 h 301474"/>
                <a:gd name="connsiteX1" fmla="*/ 78316 w 341289"/>
                <a:gd name="connsiteY1" fmla="*/ 14783 h 301474"/>
                <a:gd name="connsiteX2" fmla="*/ 217868 w 341289"/>
                <a:gd name="connsiteY2" fmla="*/ 8433 h 301474"/>
                <a:gd name="connsiteX3" fmla="*/ 332217 w 341289"/>
                <a:gd name="connsiteY3" fmla="*/ 103683 h 301474"/>
                <a:gd name="connsiteX4" fmla="*/ 291163 w 341289"/>
                <a:gd name="connsiteY4" fmla="*/ 262433 h 301474"/>
                <a:gd name="connsiteX5" fmla="*/ 245728 w 341289"/>
                <a:gd name="connsiteY5" fmla="*/ 300530 h 301474"/>
                <a:gd name="connsiteX6" fmla="*/ 173418 w 341289"/>
                <a:gd name="connsiteY6" fmla="*/ 275133 h 301474"/>
                <a:gd name="connsiteX7" fmla="*/ 157320 w 341289"/>
                <a:gd name="connsiteY7" fmla="*/ 167183 h 301474"/>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0040"/>
                <a:gd name="connsiteY0" fmla="*/ 98713 h 302703"/>
                <a:gd name="connsiteX1" fmla="*/ 78316 w 330040"/>
                <a:gd name="connsiteY1" fmla="*/ 16163 h 302703"/>
                <a:gd name="connsiteX2" fmla="*/ 217868 w 330040"/>
                <a:gd name="connsiteY2" fmla="*/ 9813 h 302703"/>
                <a:gd name="connsiteX3" fmla="*/ 327491 w 330040"/>
                <a:gd name="connsiteY3" fmla="*/ 124113 h 302703"/>
                <a:gd name="connsiteX4" fmla="*/ 291163 w 330040"/>
                <a:gd name="connsiteY4" fmla="*/ 263813 h 302703"/>
                <a:gd name="connsiteX5" fmla="*/ 245728 w 330040"/>
                <a:gd name="connsiteY5" fmla="*/ 301910 h 302703"/>
                <a:gd name="connsiteX6" fmla="*/ 173418 w 330040"/>
                <a:gd name="connsiteY6" fmla="*/ 276513 h 302703"/>
                <a:gd name="connsiteX7" fmla="*/ 157320 w 330040"/>
                <a:gd name="connsiteY7" fmla="*/ 168563 h 302703"/>
                <a:gd name="connsiteX0" fmla="*/ 0 w 329958"/>
                <a:gd name="connsiteY0" fmla="*/ 98713 h 285777"/>
                <a:gd name="connsiteX1" fmla="*/ 78316 w 329958"/>
                <a:gd name="connsiteY1" fmla="*/ 16163 h 285777"/>
                <a:gd name="connsiteX2" fmla="*/ 217868 w 329958"/>
                <a:gd name="connsiteY2" fmla="*/ 9813 h 285777"/>
                <a:gd name="connsiteX3" fmla="*/ 327491 w 329958"/>
                <a:gd name="connsiteY3" fmla="*/ 124113 h 285777"/>
                <a:gd name="connsiteX4" fmla="*/ 291163 w 329958"/>
                <a:gd name="connsiteY4" fmla="*/ 263813 h 285777"/>
                <a:gd name="connsiteX5" fmla="*/ 255179 w 329958"/>
                <a:gd name="connsiteY5" fmla="*/ 282860 h 285777"/>
                <a:gd name="connsiteX6" fmla="*/ 173418 w 329958"/>
                <a:gd name="connsiteY6" fmla="*/ 276513 h 285777"/>
                <a:gd name="connsiteX7" fmla="*/ 157320 w 329958"/>
                <a:gd name="connsiteY7" fmla="*/ 168563 h 285777"/>
                <a:gd name="connsiteX0" fmla="*/ 0 w 329958"/>
                <a:gd name="connsiteY0" fmla="*/ 98713 h 315107"/>
                <a:gd name="connsiteX1" fmla="*/ 78316 w 329958"/>
                <a:gd name="connsiteY1" fmla="*/ 16163 h 315107"/>
                <a:gd name="connsiteX2" fmla="*/ 217868 w 329958"/>
                <a:gd name="connsiteY2" fmla="*/ 9813 h 315107"/>
                <a:gd name="connsiteX3" fmla="*/ 327491 w 329958"/>
                <a:gd name="connsiteY3" fmla="*/ 124113 h 315107"/>
                <a:gd name="connsiteX4" fmla="*/ 291163 w 329958"/>
                <a:gd name="connsiteY4" fmla="*/ 263813 h 315107"/>
                <a:gd name="connsiteX5" fmla="*/ 255179 w 329958"/>
                <a:gd name="connsiteY5" fmla="*/ 314610 h 315107"/>
                <a:gd name="connsiteX6" fmla="*/ 173418 w 329958"/>
                <a:gd name="connsiteY6" fmla="*/ 276513 h 315107"/>
                <a:gd name="connsiteX7" fmla="*/ 157320 w 329958"/>
                <a:gd name="connsiteY7" fmla="*/ 168563 h 315107"/>
                <a:gd name="connsiteX0" fmla="*/ 0 w 334151"/>
                <a:gd name="connsiteY0" fmla="*/ 98713 h 314950"/>
                <a:gd name="connsiteX1" fmla="*/ 78316 w 334151"/>
                <a:gd name="connsiteY1" fmla="*/ 16163 h 314950"/>
                <a:gd name="connsiteX2" fmla="*/ 217868 w 334151"/>
                <a:gd name="connsiteY2" fmla="*/ 9813 h 314950"/>
                <a:gd name="connsiteX3" fmla="*/ 327491 w 334151"/>
                <a:gd name="connsiteY3" fmla="*/ 124113 h 314950"/>
                <a:gd name="connsiteX4" fmla="*/ 314791 w 334151"/>
                <a:gd name="connsiteY4" fmla="*/ 251113 h 314950"/>
                <a:gd name="connsiteX5" fmla="*/ 255179 w 334151"/>
                <a:gd name="connsiteY5" fmla="*/ 314610 h 314950"/>
                <a:gd name="connsiteX6" fmla="*/ 173418 w 334151"/>
                <a:gd name="connsiteY6" fmla="*/ 276513 h 314950"/>
                <a:gd name="connsiteX7" fmla="*/ 157320 w 334151"/>
                <a:gd name="connsiteY7" fmla="*/ 168563 h 314950"/>
                <a:gd name="connsiteX0" fmla="*/ 0 w 423936"/>
                <a:gd name="connsiteY0" fmla="*/ 118680 h 315867"/>
                <a:gd name="connsiteX1" fmla="*/ 168101 w 423936"/>
                <a:gd name="connsiteY1" fmla="*/ 17080 h 315867"/>
                <a:gd name="connsiteX2" fmla="*/ 307653 w 423936"/>
                <a:gd name="connsiteY2" fmla="*/ 10730 h 315867"/>
                <a:gd name="connsiteX3" fmla="*/ 417276 w 423936"/>
                <a:gd name="connsiteY3" fmla="*/ 125030 h 315867"/>
                <a:gd name="connsiteX4" fmla="*/ 404576 w 423936"/>
                <a:gd name="connsiteY4" fmla="*/ 252030 h 315867"/>
                <a:gd name="connsiteX5" fmla="*/ 344964 w 423936"/>
                <a:gd name="connsiteY5" fmla="*/ 315527 h 315867"/>
                <a:gd name="connsiteX6" fmla="*/ 263203 w 423936"/>
                <a:gd name="connsiteY6" fmla="*/ 277430 h 315867"/>
                <a:gd name="connsiteX7" fmla="*/ 247105 w 423936"/>
                <a:gd name="connsiteY7" fmla="*/ 169480 h 315867"/>
                <a:gd name="connsiteX0" fmla="*/ 0 w 423936"/>
                <a:gd name="connsiteY0" fmla="*/ 121843 h 319030"/>
                <a:gd name="connsiteX1" fmla="*/ 120846 w 423936"/>
                <a:gd name="connsiteY1" fmla="*/ 13893 h 319030"/>
                <a:gd name="connsiteX2" fmla="*/ 307653 w 423936"/>
                <a:gd name="connsiteY2" fmla="*/ 13893 h 319030"/>
                <a:gd name="connsiteX3" fmla="*/ 417276 w 423936"/>
                <a:gd name="connsiteY3" fmla="*/ 128193 h 319030"/>
                <a:gd name="connsiteX4" fmla="*/ 404576 w 423936"/>
                <a:gd name="connsiteY4" fmla="*/ 255193 h 319030"/>
                <a:gd name="connsiteX5" fmla="*/ 344964 w 423936"/>
                <a:gd name="connsiteY5" fmla="*/ 318690 h 319030"/>
                <a:gd name="connsiteX6" fmla="*/ 263203 w 423936"/>
                <a:gd name="connsiteY6" fmla="*/ 280593 h 319030"/>
                <a:gd name="connsiteX7" fmla="*/ 247105 w 423936"/>
                <a:gd name="connsiteY7" fmla="*/ 172643 h 31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936" h="319030">
                  <a:moveTo>
                    <a:pt x="0" y="121843"/>
                  </a:moveTo>
                  <a:cubicBezTo>
                    <a:pt x="12699" y="79510"/>
                    <a:pt x="69571" y="31885"/>
                    <a:pt x="120846" y="13893"/>
                  </a:cubicBezTo>
                  <a:cubicBezTo>
                    <a:pt x="172121" y="-4099"/>
                    <a:pt x="258248" y="-5157"/>
                    <a:pt x="307653" y="13893"/>
                  </a:cubicBezTo>
                  <a:cubicBezTo>
                    <a:pt x="357058" y="32943"/>
                    <a:pt x="401122" y="87976"/>
                    <a:pt x="417276" y="128193"/>
                  </a:cubicBezTo>
                  <a:cubicBezTo>
                    <a:pt x="433430" y="168410"/>
                    <a:pt x="416628" y="223444"/>
                    <a:pt x="404576" y="255193"/>
                  </a:cubicBezTo>
                  <a:cubicBezTo>
                    <a:pt x="392524" y="286943"/>
                    <a:pt x="367739" y="322923"/>
                    <a:pt x="344964" y="318690"/>
                  </a:cubicBezTo>
                  <a:cubicBezTo>
                    <a:pt x="322190" y="314457"/>
                    <a:pt x="279513" y="304934"/>
                    <a:pt x="263203" y="280593"/>
                  </a:cubicBezTo>
                  <a:cubicBezTo>
                    <a:pt x="246893" y="256252"/>
                    <a:pt x="247105" y="172643"/>
                    <a:pt x="247105" y="172643"/>
                  </a:cubicBezTo>
                </a:path>
              </a:pathLst>
            </a:custGeom>
            <a:ln w="28575"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solidFill>
                  <a:srgbClr val="000000"/>
                </a:solidFill>
                <a:cs typeface="Arial"/>
              </a:endParaRPr>
            </a:p>
          </p:txBody>
        </p:sp>
        <p:sp>
          <p:nvSpPr>
            <p:cNvPr id="88" name="Freeform 87"/>
            <p:cNvSpPr/>
            <p:nvPr/>
          </p:nvSpPr>
          <p:spPr>
            <a:xfrm>
              <a:off x="4031057" y="4187407"/>
              <a:ext cx="517881" cy="290027"/>
            </a:xfrm>
            <a:custGeom>
              <a:avLst/>
              <a:gdLst>
                <a:gd name="connsiteX0" fmla="*/ 0 w 248565"/>
                <a:gd name="connsiteY0" fmla="*/ 58839 h 200172"/>
                <a:gd name="connsiteX1" fmla="*/ 95250 w 248565"/>
                <a:gd name="connsiteY1" fmla="*/ 1689 h 200172"/>
                <a:gd name="connsiteX2" fmla="*/ 215900 w 248565"/>
                <a:gd name="connsiteY2" fmla="*/ 20739 h 200172"/>
                <a:gd name="connsiteX3" fmla="*/ 247650 w 248565"/>
                <a:gd name="connsiteY3" fmla="*/ 77889 h 200172"/>
                <a:gd name="connsiteX4" fmla="*/ 234950 w 248565"/>
                <a:gd name="connsiteY4" fmla="*/ 166789 h 200172"/>
                <a:gd name="connsiteX5" fmla="*/ 184150 w 248565"/>
                <a:gd name="connsiteY5" fmla="*/ 198539 h 200172"/>
                <a:gd name="connsiteX6" fmla="*/ 127000 w 248565"/>
                <a:gd name="connsiteY6" fmla="*/ 122339 h 200172"/>
                <a:gd name="connsiteX0" fmla="*/ 0 w 249112"/>
                <a:gd name="connsiteY0" fmla="*/ 58839 h 216528"/>
                <a:gd name="connsiteX1" fmla="*/ 95250 w 249112"/>
                <a:gd name="connsiteY1" fmla="*/ 1689 h 216528"/>
                <a:gd name="connsiteX2" fmla="*/ 215900 w 249112"/>
                <a:gd name="connsiteY2" fmla="*/ 20739 h 216528"/>
                <a:gd name="connsiteX3" fmla="*/ 247650 w 249112"/>
                <a:gd name="connsiteY3" fmla="*/ 77889 h 216528"/>
                <a:gd name="connsiteX4" fmla="*/ 234950 w 249112"/>
                <a:gd name="connsiteY4" fmla="*/ 166789 h 216528"/>
                <a:gd name="connsiteX5" fmla="*/ 158750 w 249112"/>
                <a:gd name="connsiteY5" fmla="*/ 215472 h 216528"/>
                <a:gd name="connsiteX6" fmla="*/ 127000 w 249112"/>
                <a:gd name="connsiteY6" fmla="*/ 122339 h 216528"/>
                <a:gd name="connsiteX0" fmla="*/ 0 w 249112"/>
                <a:gd name="connsiteY0" fmla="*/ 58839 h 217665"/>
                <a:gd name="connsiteX1" fmla="*/ 95250 w 249112"/>
                <a:gd name="connsiteY1" fmla="*/ 1689 h 217665"/>
                <a:gd name="connsiteX2" fmla="*/ 215900 w 249112"/>
                <a:gd name="connsiteY2" fmla="*/ 20739 h 217665"/>
                <a:gd name="connsiteX3" fmla="*/ 247650 w 249112"/>
                <a:gd name="connsiteY3" fmla="*/ 77889 h 217665"/>
                <a:gd name="connsiteX4" fmla="*/ 234950 w 249112"/>
                <a:gd name="connsiteY4" fmla="*/ 166789 h 217665"/>
                <a:gd name="connsiteX5" fmla="*/ 158750 w 249112"/>
                <a:gd name="connsiteY5" fmla="*/ 215472 h 217665"/>
                <a:gd name="connsiteX6" fmla="*/ 127000 w 249112"/>
                <a:gd name="connsiteY6" fmla="*/ 122339 h 217665"/>
                <a:gd name="connsiteX0" fmla="*/ 0 w 262092"/>
                <a:gd name="connsiteY0" fmla="*/ 58839 h 217708"/>
                <a:gd name="connsiteX1" fmla="*/ 95250 w 262092"/>
                <a:gd name="connsiteY1" fmla="*/ 1689 h 217708"/>
                <a:gd name="connsiteX2" fmla="*/ 215900 w 262092"/>
                <a:gd name="connsiteY2" fmla="*/ 20739 h 217708"/>
                <a:gd name="connsiteX3" fmla="*/ 247650 w 262092"/>
                <a:gd name="connsiteY3" fmla="*/ 77889 h 217708"/>
                <a:gd name="connsiteX4" fmla="*/ 256116 w 262092"/>
                <a:gd name="connsiteY4" fmla="*/ 179489 h 217708"/>
                <a:gd name="connsiteX5" fmla="*/ 158750 w 262092"/>
                <a:gd name="connsiteY5" fmla="*/ 215472 h 217708"/>
                <a:gd name="connsiteX6" fmla="*/ 127000 w 262092"/>
                <a:gd name="connsiteY6" fmla="*/ 122339 h 217708"/>
                <a:gd name="connsiteX0" fmla="*/ 0 w 262092"/>
                <a:gd name="connsiteY0" fmla="*/ 60677 h 219546"/>
                <a:gd name="connsiteX1" fmla="*/ 95250 w 262092"/>
                <a:gd name="connsiteY1" fmla="*/ 3527 h 219546"/>
                <a:gd name="connsiteX2" fmla="*/ 215900 w 262092"/>
                <a:gd name="connsiteY2" fmla="*/ 22577 h 219546"/>
                <a:gd name="connsiteX3" fmla="*/ 247650 w 262092"/>
                <a:gd name="connsiteY3" fmla="*/ 79727 h 219546"/>
                <a:gd name="connsiteX4" fmla="*/ 256116 w 262092"/>
                <a:gd name="connsiteY4" fmla="*/ 181327 h 219546"/>
                <a:gd name="connsiteX5" fmla="*/ 158750 w 262092"/>
                <a:gd name="connsiteY5" fmla="*/ 217310 h 219546"/>
                <a:gd name="connsiteX6" fmla="*/ 127000 w 262092"/>
                <a:gd name="connsiteY6" fmla="*/ 124177 h 219546"/>
                <a:gd name="connsiteX0" fmla="*/ 0 w 272594"/>
                <a:gd name="connsiteY0" fmla="*/ 58840 h 217709"/>
                <a:gd name="connsiteX1" fmla="*/ 95250 w 272594"/>
                <a:gd name="connsiteY1" fmla="*/ 1690 h 217709"/>
                <a:gd name="connsiteX2" fmla="*/ 215900 w 272594"/>
                <a:gd name="connsiteY2" fmla="*/ 20740 h 217709"/>
                <a:gd name="connsiteX3" fmla="*/ 268817 w 272594"/>
                <a:gd name="connsiteY3" fmla="*/ 77890 h 217709"/>
                <a:gd name="connsiteX4" fmla="*/ 256116 w 272594"/>
                <a:gd name="connsiteY4" fmla="*/ 179490 h 217709"/>
                <a:gd name="connsiteX5" fmla="*/ 158750 w 272594"/>
                <a:gd name="connsiteY5" fmla="*/ 215473 h 217709"/>
                <a:gd name="connsiteX6" fmla="*/ 127000 w 272594"/>
                <a:gd name="connsiteY6" fmla="*/ 122340 h 217709"/>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48167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80579"/>
                <a:gd name="connsiteY0" fmla="*/ 76850 h 203524"/>
                <a:gd name="connsiteX1" fmla="*/ 103716 w 280579"/>
                <a:gd name="connsiteY1" fmla="*/ 2766 h 203524"/>
                <a:gd name="connsiteX2" fmla="*/ 224366 w 280579"/>
                <a:gd name="connsiteY2" fmla="*/ 21816 h 203524"/>
                <a:gd name="connsiteX3" fmla="*/ 277283 w 280579"/>
                <a:gd name="connsiteY3" fmla="*/ 78966 h 203524"/>
                <a:gd name="connsiteX4" fmla="*/ 264582 w 280579"/>
                <a:gd name="connsiteY4" fmla="*/ 180566 h 203524"/>
                <a:gd name="connsiteX5" fmla="*/ 179916 w 280579"/>
                <a:gd name="connsiteY5" fmla="*/ 199616 h 203524"/>
                <a:gd name="connsiteX6" fmla="*/ 135466 w 280579"/>
                <a:gd name="connsiteY6" fmla="*/ 123416 h 203524"/>
                <a:gd name="connsiteX0" fmla="*/ 0 w 255179"/>
                <a:gd name="connsiteY0" fmla="*/ 58840 h 202448"/>
                <a:gd name="connsiteX1" fmla="*/ 78316 w 255179"/>
                <a:gd name="connsiteY1" fmla="*/ 1690 h 202448"/>
                <a:gd name="connsiteX2" fmla="*/ 198966 w 255179"/>
                <a:gd name="connsiteY2" fmla="*/ 20740 h 202448"/>
                <a:gd name="connsiteX3" fmla="*/ 251883 w 255179"/>
                <a:gd name="connsiteY3" fmla="*/ 77890 h 202448"/>
                <a:gd name="connsiteX4" fmla="*/ 239182 w 255179"/>
                <a:gd name="connsiteY4" fmla="*/ 179490 h 202448"/>
                <a:gd name="connsiteX5" fmla="*/ 154516 w 255179"/>
                <a:gd name="connsiteY5" fmla="*/ 198540 h 202448"/>
                <a:gd name="connsiteX6" fmla="*/ 110066 w 255179"/>
                <a:gd name="connsiteY6" fmla="*/ 122340 h 202448"/>
                <a:gd name="connsiteX0" fmla="*/ 0 w 255179"/>
                <a:gd name="connsiteY0" fmla="*/ 58840 h 202448"/>
                <a:gd name="connsiteX1" fmla="*/ 78316 w 255179"/>
                <a:gd name="connsiteY1" fmla="*/ 1690 h 202448"/>
                <a:gd name="connsiteX2" fmla="*/ 198966 w 255179"/>
                <a:gd name="connsiteY2" fmla="*/ 20740 h 202448"/>
                <a:gd name="connsiteX3" fmla="*/ 251883 w 255179"/>
                <a:gd name="connsiteY3" fmla="*/ 77890 h 202448"/>
                <a:gd name="connsiteX4" fmla="*/ 239182 w 255179"/>
                <a:gd name="connsiteY4" fmla="*/ 179490 h 202448"/>
                <a:gd name="connsiteX5" fmla="*/ 154516 w 255179"/>
                <a:gd name="connsiteY5" fmla="*/ 198540 h 202448"/>
                <a:gd name="connsiteX6" fmla="*/ 110066 w 255179"/>
                <a:gd name="connsiteY6" fmla="*/ 122340 h 202448"/>
                <a:gd name="connsiteX0" fmla="*/ 0 w 255026"/>
                <a:gd name="connsiteY0" fmla="*/ 65526 h 209134"/>
                <a:gd name="connsiteX1" fmla="*/ 78316 w 255026"/>
                <a:gd name="connsiteY1" fmla="*/ 8376 h 209134"/>
                <a:gd name="connsiteX2" fmla="*/ 236770 w 255026"/>
                <a:gd name="connsiteY2" fmla="*/ 8376 h 209134"/>
                <a:gd name="connsiteX3" fmla="*/ 251883 w 255026"/>
                <a:gd name="connsiteY3" fmla="*/ 84576 h 209134"/>
                <a:gd name="connsiteX4" fmla="*/ 239182 w 255026"/>
                <a:gd name="connsiteY4" fmla="*/ 186176 h 209134"/>
                <a:gd name="connsiteX5" fmla="*/ 154516 w 255026"/>
                <a:gd name="connsiteY5" fmla="*/ 205226 h 209134"/>
                <a:gd name="connsiteX6" fmla="*/ 110066 w 255026"/>
                <a:gd name="connsiteY6" fmla="*/ 129026 h 209134"/>
                <a:gd name="connsiteX0" fmla="*/ 0 w 272872"/>
                <a:gd name="connsiteY0" fmla="*/ 73624 h 217232"/>
                <a:gd name="connsiteX1" fmla="*/ 78316 w 272872"/>
                <a:gd name="connsiteY1" fmla="*/ 16474 h 217232"/>
                <a:gd name="connsiteX2" fmla="*/ 236770 w 272872"/>
                <a:gd name="connsiteY2" fmla="*/ 16474 h 217232"/>
                <a:gd name="connsiteX3" fmla="*/ 251883 w 272872"/>
                <a:gd name="connsiteY3" fmla="*/ 92674 h 217232"/>
                <a:gd name="connsiteX4" fmla="*/ 239182 w 272872"/>
                <a:gd name="connsiteY4" fmla="*/ 194274 h 217232"/>
                <a:gd name="connsiteX5" fmla="*/ 154516 w 272872"/>
                <a:gd name="connsiteY5" fmla="*/ 213324 h 217232"/>
                <a:gd name="connsiteX6" fmla="*/ 110066 w 272872"/>
                <a:gd name="connsiteY6" fmla="*/ 137124 h 217232"/>
                <a:gd name="connsiteX0" fmla="*/ 0 w 257278"/>
                <a:gd name="connsiteY0" fmla="*/ 93918 h 237526"/>
                <a:gd name="connsiteX1" fmla="*/ 78316 w 257278"/>
                <a:gd name="connsiteY1" fmla="*/ 36768 h 237526"/>
                <a:gd name="connsiteX2" fmla="*/ 170613 w 257278"/>
                <a:gd name="connsiteY2" fmla="*/ 11368 h 237526"/>
                <a:gd name="connsiteX3" fmla="*/ 251883 w 257278"/>
                <a:gd name="connsiteY3" fmla="*/ 112968 h 237526"/>
                <a:gd name="connsiteX4" fmla="*/ 239182 w 257278"/>
                <a:gd name="connsiteY4" fmla="*/ 214568 h 237526"/>
                <a:gd name="connsiteX5" fmla="*/ 154516 w 257278"/>
                <a:gd name="connsiteY5" fmla="*/ 233618 h 237526"/>
                <a:gd name="connsiteX6" fmla="*/ 110066 w 257278"/>
                <a:gd name="connsiteY6" fmla="*/ 157418 h 237526"/>
                <a:gd name="connsiteX0" fmla="*/ 0 w 257278"/>
                <a:gd name="connsiteY0" fmla="*/ 83865 h 227473"/>
                <a:gd name="connsiteX1" fmla="*/ 78316 w 257278"/>
                <a:gd name="connsiteY1" fmla="*/ 26715 h 227473"/>
                <a:gd name="connsiteX2" fmla="*/ 170613 w 257278"/>
                <a:gd name="connsiteY2" fmla="*/ 1315 h 227473"/>
                <a:gd name="connsiteX3" fmla="*/ 251883 w 257278"/>
                <a:gd name="connsiteY3" fmla="*/ 102915 h 227473"/>
                <a:gd name="connsiteX4" fmla="*/ 239182 w 257278"/>
                <a:gd name="connsiteY4" fmla="*/ 204515 h 227473"/>
                <a:gd name="connsiteX5" fmla="*/ 154516 w 257278"/>
                <a:gd name="connsiteY5" fmla="*/ 223565 h 227473"/>
                <a:gd name="connsiteX6" fmla="*/ 110066 w 257278"/>
                <a:gd name="connsiteY6" fmla="*/ 147365 h 227473"/>
                <a:gd name="connsiteX0" fmla="*/ 0 w 296296"/>
                <a:gd name="connsiteY0" fmla="*/ 83865 h 228744"/>
                <a:gd name="connsiteX1" fmla="*/ 78316 w 296296"/>
                <a:gd name="connsiteY1" fmla="*/ 26715 h 228744"/>
                <a:gd name="connsiteX2" fmla="*/ 170613 w 296296"/>
                <a:gd name="connsiteY2" fmla="*/ 1315 h 228744"/>
                <a:gd name="connsiteX3" fmla="*/ 294413 w 296296"/>
                <a:gd name="connsiteY3" fmla="*/ 64815 h 228744"/>
                <a:gd name="connsiteX4" fmla="*/ 239182 w 296296"/>
                <a:gd name="connsiteY4" fmla="*/ 204515 h 228744"/>
                <a:gd name="connsiteX5" fmla="*/ 154516 w 296296"/>
                <a:gd name="connsiteY5" fmla="*/ 223565 h 228744"/>
                <a:gd name="connsiteX6" fmla="*/ 110066 w 296296"/>
                <a:gd name="connsiteY6" fmla="*/ 147365 h 228744"/>
                <a:gd name="connsiteX0" fmla="*/ 0 w 294474"/>
                <a:gd name="connsiteY0" fmla="*/ 83865 h 228744"/>
                <a:gd name="connsiteX1" fmla="*/ 78316 w 294474"/>
                <a:gd name="connsiteY1" fmla="*/ 26715 h 228744"/>
                <a:gd name="connsiteX2" fmla="*/ 170613 w 294474"/>
                <a:gd name="connsiteY2" fmla="*/ 1315 h 228744"/>
                <a:gd name="connsiteX3" fmla="*/ 294413 w 294474"/>
                <a:gd name="connsiteY3" fmla="*/ 64815 h 228744"/>
                <a:gd name="connsiteX4" fmla="*/ 239182 w 294474"/>
                <a:gd name="connsiteY4" fmla="*/ 204515 h 228744"/>
                <a:gd name="connsiteX5" fmla="*/ 154516 w 294474"/>
                <a:gd name="connsiteY5" fmla="*/ 223565 h 228744"/>
                <a:gd name="connsiteX6" fmla="*/ 110066 w 294474"/>
                <a:gd name="connsiteY6" fmla="*/ 147365 h 228744"/>
                <a:gd name="connsiteX0" fmla="*/ 0 w 318091"/>
                <a:gd name="connsiteY0" fmla="*/ 87340 h 230463"/>
                <a:gd name="connsiteX1" fmla="*/ 78316 w 318091"/>
                <a:gd name="connsiteY1" fmla="*/ 30190 h 230463"/>
                <a:gd name="connsiteX2" fmla="*/ 170613 w 318091"/>
                <a:gd name="connsiteY2" fmla="*/ 4790 h 230463"/>
                <a:gd name="connsiteX3" fmla="*/ 318041 w 318091"/>
                <a:gd name="connsiteY3" fmla="*/ 125440 h 230463"/>
                <a:gd name="connsiteX4" fmla="*/ 239182 w 318091"/>
                <a:gd name="connsiteY4" fmla="*/ 207990 h 230463"/>
                <a:gd name="connsiteX5" fmla="*/ 154516 w 318091"/>
                <a:gd name="connsiteY5" fmla="*/ 227040 h 230463"/>
                <a:gd name="connsiteX6" fmla="*/ 110066 w 318091"/>
                <a:gd name="connsiteY6" fmla="*/ 150840 h 230463"/>
                <a:gd name="connsiteX0" fmla="*/ 0 w 320497"/>
                <a:gd name="connsiteY0" fmla="*/ 87340 h 230463"/>
                <a:gd name="connsiteX1" fmla="*/ 78316 w 320497"/>
                <a:gd name="connsiteY1" fmla="*/ 30190 h 230463"/>
                <a:gd name="connsiteX2" fmla="*/ 170613 w 320497"/>
                <a:gd name="connsiteY2" fmla="*/ 4790 h 230463"/>
                <a:gd name="connsiteX3" fmla="*/ 318041 w 320497"/>
                <a:gd name="connsiteY3" fmla="*/ 125440 h 230463"/>
                <a:gd name="connsiteX4" fmla="*/ 239182 w 320497"/>
                <a:gd name="connsiteY4" fmla="*/ 207990 h 230463"/>
                <a:gd name="connsiteX5" fmla="*/ 154516 w 320497"/>
                <a:gd name="connsiteY5" fmla="*/ 227040 h 230463"/>
                <a:gd name="connsiteX6" fmla="*/ 110066 w 320497"/>
                <a:gd name="connsiteY6" fmla="*/ 150840 h 230463"/>
                <a:gd name="connsiteX0" fmla="*/ 0 w 318204"/>
                <a:gd name="connsiteY0" fmla="*/ 93134 h 236257"/>
                <a:gd name="connsiteX1" fmla="*/ 78316 w 318204"/>
                <a:gd name="connsiteY1" fmla="*/ 35984 h 236257"/>
                <a:gd name="connsiteX2" fmla="*/ 217868 w 318204"/>
                <a:gd name="connsiteY2" fmla="*/ 4234 h 236257"/>
                <a:gd name="connsiteX3" fmla="*/ 318041 w 318204"/>
                <a:gd name="connsiteY3" fmla="*/ 131234 h 236257"/>
                <a:gd name="connsiteX4" fmla="*/ 239182 w 318204"/>
                <a:gd name="connsiteY4" fmla="*/ 213784 h 236257"/>
                <a:gd name="connsiteX5" fmla="*/ 154516 w 318204"/>
                <a:gd name="connsiteY5" fmla="*/ 232834 h 236257"/>
                <a:gd name="connsiteX6" fmla="*/ 110066 w 318204"/>
                <a:gd name="connsiteY6" fmla="*/ 156634 h 236257"/>
                <a:gd name="connsiteX0" fmla="*/ 0 w 322845"/>
                <a:gd name="connsiteY0" fmla="*/ 93134 h 263818"/>
                <a:gd name="connsiteX1" fmla="*/ 78316 w 322845"/>
                <a:gd name="connsiteY1" fmla="*/ 35984 h 263818"/>
                <a:gd name="connsiteX2" fmla="*/ 217868 w 322845"/>
                <a:gd name="connsiteY2" fmla="*/ 4234 h 263818"/>
                <a:gd name="connsiteX3" fmla="*/ 318041 w 322845"/>
                <a:gd name="connsiteY3" fmla="*/ 131234 h 263818"/>
                <a:gd name="connsiteX4" fmla="*/ 291163 w 322845"/>
                <a:gd name="connsiteY4" fmla="*/ 258234 h 263818"/>
                <a:gd name="connsiteX5" fmla="*/ 154516 w 322845"/>
                <a:gd name="connsiteY5" fmla="*/ 232834 h 263818"/>
                <a:gd name="connsiteX6" fmla="*/ 110066 w 322845"/>
                <a:gd name="connsiteY6" fmla="*/ 156634 h 263818"/>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10066 w 321962"/>
                <a:gd name="connsiteY7" fmla="*/ 156634 h 279642"/>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95125 w 321962"/>
                <a:gd name="connsiteY7" fmla="*/ 175684 h 279642"/>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52595 w 321962"/>
                <a:gd name="connsiteY7" fmla="*/ 182034 h 279642"/>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54516 w 321138"/>
                <a:gd name="connsiteY6" fmla="*/ 232834 h 297045"/>
                <a:gd name="connsiteX7" fmla="*/ 152595 w 321138"/>
                <a:gd name="connsiteY7" fmla="*/ 182034 h 297045"/>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78144 w 321138"/>
                <a:gd name="connsiteY6" fmla="*/ 239184 h 297045"/>
                <a:gd name="connsiteX7" fmla="*/ 152595 w 321138"/>
                <a:gd name="connsiteY7" fmla="*/ 182034 h 297045"/>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78144 w 321138"/>
                <a:gd name="connsiteY6" fmla="*/ 239184 h 297045"/>
                <a:gd name="connsiteX7" fmla="*/ 180948 w 321138"/>
                <a:gd name="connsiteY7" fmla="*/ 169334 h 297045"/>
                <a:gd name="connsiteX0" fmla="*/ 0 w 321138"/>
                <a:gd name="connsiteY0" fmla="*/ 92255 h 296166"/>
                <a:gd name="connsiteX1" fmla="*/ 78316 w 321138"/>
                <a:gd name="connsiteY1" fmla="*/ 35105 h 296166"/>
                <a:gd name="connsiteX2" fmla="*/ 217868 w 321138"/>
                <a:gd name="connsiteY2" fmla="*/ 3355 h 296166"/>
                <a:gd name="connsiteX3" fmla="*/ 318041 w 321138"/>
                <a:gd name="connsiteY3" fmla="*/ 130355 h 296166"/>
                <a:gd name="connsiteX4" fmla="*/ 291163 w 321138"/>
                <a:gd name="connsiteY4" fmla="*/ 257355 h 296166"/>
                <a:gd name="connsiteX5" fmla="*/ 245728 w 321138"/>
                <a:gd name="connsiteY5" fmla="*/ 295452 h 296166"/>
                <a:gd name="connsiteX6" fmla="*/ 178144 w 321138"/>
                <a:gd name="connsiteY6" fmla="*/ 238305 h 296166"/>
                <a:gd name="connsiteX7" fmla="*/ 180948 w 321138"/>
                <a:gd name="connsiteY7" fmla="*/ 168455 h 296166"/>
                <a:gd name="connsiteX0" fmla="*/ 0 w 321138"/>
                <a:gd name="connsiteY0" fmla="*/ 95474 h 299385"/>
                <a:gd name="connsiteX1" fmla="*/ 78316 w 321138"/>
                <a:gd name="connsiteY1" fmla="*/ 38324 h 299385"/>
                <a:gd name="connsiteX2" fmla="*/ 217868 w 321138"/>
                <a:gd name="connsiteY2" fmla="*/ 6574 h 299385"/>
                <a:gd name="connsiteX3" fmla="*/ 318041 w 321138"/>
                <a:gd name="connsiteY3" fmla="*/ 133574 h 299385"/>
                <a:gd name="connsiteX4" fmla="*/ 291163 w 321138"/>
                <a:gd name="connsiteY4" fmla="*/ 260574 h 299385"/>
                <a:gd name="connsiteX5" fmla="*/ 245728 w 321138"/>
                <a:gd name="connsiteY5" fmla="*/ 298671 h 299385"/>
                <a:gd name="connsiteX6" fmla="*/ 178144 w 321138"/>
                <a:gd name="connsiteY6" fmla="*/ 241524 h 299385"/>
                <a:gd name="connsiteX7" fmla="*/ 180948 w 321138"/>
                <a:gd name="connsiteY7" fmla="*/ 171674 h 299385"/>
                <a:gd name="connsiteX0" fmla="*/ 0 w 321138"/>
                <a:gd name="connsiteY0" fmla="*/ 93135 h 297046"/>
                <a:gd name="connsiteX1" fmla="*/ 78316 w 321138"/>
                <a:gd name="connsiteY1" fmla="*/ 35985 h 297046"/>
                <a:gd name="connsiteX2" fmla="*/ 217868 w 321138"/>
                <a:gd name="connsiteY2" fmla="*/ 4235 h 297046"/>
                <a:gd name="connsiteX3" fmla="*/ 318041 w 321138"/>
                <a:gd name="connsiteY3" fmla="*/ 131235 h 297046"/>
                <a:gd name="connsiteX4" fmla="*/ 291163 w 321138"/>
                <a:gd name="connsiteY4" fmla="*/ 258235 h 297046"/>
                <a:gd name="connsiteX5" fmla="*/ 245728 w 321138"/>
                <a:gd name="connsiteY5" fmla="*/ 296332 h 297046"/>
                <a:gd name="connsiteX6" fmla="*/ 178144 w 321138"/>
                <a:gd name="connsiteY6" fmla="*/ 239185 h 297046"/>
                <a:gd name="connsiteX7" fmla="*/ 180948 w 321138"/>
                <a:gd name="connsiteY7" fmla="*/ 169335 h 297046"/>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78144 w 321138"/>
                <a:gd name="connsiteY6" fmla="*/ 24568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87595 w 321138"/>
                <a:gd name="connsiteY6" fmla="*/ 27743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68693 w 321138"/>
                <a:gd name="connsiteY6" fmla="*/ 27743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68693 w 321138"/>
                <a:gd name="connsiteY6" fmla="*/ 277437 h 303548"/>
                <a:gd name="connsiteX7" fmla="*/ 204576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45065 w 321138"/>
                <a:gd name="connsiteY6" fmla="*/ 239337 h 303548"/>
                <a:gd name="connsiteX7" fmla="*/ 204576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45065 w 321138"/>
                <a:gd name="connsiteY6" fmla="*/ 239337 h 303548"/>
                <a:gd name="connsiteX7" fmla="*/ 157320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73418 w 321138"/>
                <a:gd name="connsiteY6" fmla="*/ 277437 h 303548"/>
                <a:gd name="connsiteX7" fmla="*/ 157320 w 321138"/>
                <a:gd name="connsiteY7" fmla="*/ 169487 h 303548"/>
                <a:gd name="connsiteX0" fmla="*/ 0 w 316783"/>
                <a:gd name="connsiteY0" fmla="*/ 95067 h 299586"/>
                <a:gd name="connsiteX1" fmla="*/ 78316 w 316783"/>
                <a:gd name="connsiteY1" fmla="*/ 12517 h 299586"/>
                <a:gd name="connsiteX2" fmla="*/ 217868 w 316783"/>
                <a:gd name="connsiteY2" fmla="*/ 6167 h 299586"/>
                <a:gd name="connsiteX3" fmla="*/ 313315 w 316783"/>
                <a:gd name="connsiteY3" fmla="*/ 69667 h 299586"/>
                <a:gd name="connsiteX4" fmla="*/ 291163 w 316783"/>
                <a:gd name="connsiteY4" fmla="*/ 260167 h 299586"/>
                <a:gd name="connsiteX5" fmla="*/ 245728 w 316783"/>
                <a:gd name="connsiteY5" fmla="*/ 298264 h 299586"/>
                <a:gd name="connsiteX6" fmla="*/ 173418 w 316783"/>
                <a:gd name="connsiteY6" fmla="*/ 272867 h 299586"/>
                <a:gd name="connsiteX7" fmla="*/ 157320 w 316783"/>
                <a:gd name="connsiteY7" fmla="*/ 164917 h 299586"/>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2255"/>
                <a:gd name="connsiteY0" fmla="*/ 97333 h 301474"/>
                <a:gd name="connsiteX1" fmla="*/ 78316 w 332255"/>
                <a:gd name="connsiteY1" fmla="*/ 14783 h 301474"/>
                <a:gd name="connsiteX2" fmla="*/ 217868 w 332255"/>
                <a:gd name="connsiteY2" fmla="*/ 8433 h 301474"/>
                <a:gd name="connsiteX3" fmla="*/ 332217 w 332255"/>
                <a:gd name="connsiteY3" fmla="*/ 103683 h 301474"/>
                <a:gd name="connsiteX4" fmla="*/ 291163 w 332255"/>
                <a:gd name="connsiteY4" fmla="*/ 262433 h 301474"/>
                <a:gd name="connsiteX5" fmla="*/ 245728 w 332255"/>
                <a:gd name="connsiteY5" fmla="*/ 300530 h 301474"/>
                <a:gd name="connsiteX6" fmla="*/ 173418 w 332255"/>
                <a:gd name="connsiteY6" fmla="*/ 275133 h 301474"/>
                <a:gd name="connsiteX7" fmla="*/ 157320 w 332255"/>
                <a:gd name="connsiteY7" fmla="*/ 167183 h 301474"/>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2255"/>
                <a:gd name="connsiteY0" fmla="*/ 97333 h 301474"/>
                <a:gd name="connsiteX1" fmla="*/ 78316 w 332255"/>
                <a:gd name="connsiteY1" fmla="*/ 14783 h 301474"/>
                <a:gd name="connsiteX2" fmla="*/ 217868 w 332255"/>
                <a:gd name="connsiteY2" fmla="*/ 8433 h 301474"/>
                <a:gd name="connsiteX3" fmla="*/ 332217 w 332255"/>
                <a:gd name="connsiteY3" fmla="*/ 103683 h 301474"/>
                <a:gd name="connsiteX4" fmla="*/ 291163 w 332255"/>
                <a:gd name="connsiteY4" fmla="*/ 262433 h 301474"/>
                <a:gd name="connsiteX5" fmla="*/ 245728 w 332255"/>
                <a:gd name="connsiteY5" fmla="*/ 300530 h 301474"/>
                <a:gd name="connsiteX6" fmla="*/ 173418 w 332255"/>
                <a:gd name="connsiteY6" fmla="*/ 275133 h 301474"/>
                <a:gd name="connsiteX7" fmla="*/ 157320 w 332255"/>
                <a:gd name="connsiteY7" fmla="*/ 167183 h 301474"/>
                <a:gd name="connsiteX0" fmla="*/ 0 w 341289"/>
                <a:gd name="connsiteY0" fmla="*/ 97333 h 301474"/>
                <a:gd name="connsiteX1" fmla="*/ 78316 w 341289"/>
                <a:gd name="connsiteY1" fmla="*/ 14783 h 301474"/>
                <a:gd name="connsiteX2" fmla="*/ 217868 w 341289"/>
                <a:gd name="connsiteY2" fmla="*/ 8433 h 301474"/>
                <a:gd name="connsiteX3" fmla="*/ 332217 w 341289"/>
                <a:gd name="connsiteY3" fmla="*/ 103683 h 301474"/>
                <a:gd name="connsiteX4" fmla="*/ 291163 w 341289"/>
                <a:gd name="connsiteY4" fmla="*/ 262433 h 301474"/>
                <a:gd name="connsiteX5" fmla="*/ 245728 w 341289"/>
                <a:gd name="connsiteY5" fmla="*/ 300530 h 301474"/>
                <a:gd name="connsiteX6" fmla="*/ 173418 w 341289"/>
                <a:gd name="connsiteY6" fmla="*/ 275133 h 301474"/>
                <a:gd name="connsiteX7" fmla="*/ 157320 w 341289"/>
                <a:gd name="connsiteY7" fmla="*/ 167183 h 301474"/>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0040"/>
                <a:gd name="connsiteY0" fmla="*/ 98713 h 302703"/>
                <a:gd name="connsiteX1" fmla="*/ 78316 w 330040"/>
                <a:gd name="connsiteY1" fmla="*/ 16163 h 302703"/>
                <a:gd name="connsiteX2" fmla="*/ 217868 w 330040"/>
                <a:gd name="connsiteY2" fmla="*/ 9813 h 302703"/>
                <a:gd name="connsiteX3" fmla="*/ 327491 w 330040"/>
                <a:gd name="connsiteY3" fmla="*/ 124113 h 302703"/>
                <a:gd name="connsiteX4" fmla="*/ 291163 w 330040"/>
                <a:gd name="connsiteY4" fmla="*/ 263813 h 302703"/>
                <a:gd name="connsiteX5" fmla="*/ 245728 w 330040"/>
                <a:gd name="connsiteY5" fmla="*/ 301910 h 302703"/>
                <a:gd name="connsiteX6" fmla="*/ 173418 w 330040"/>
                <a:gd name="connsiteY6" fmla="*/ 276513 h 302703"/>
                <a:gd name="connsiteX7" fmla="*/ 157320 w 330040"/>
                <a:gd name="connsiteY7" fmla="*/ 168563 h 302703"/>
                <a:gd name="connsiteX0" fmla="*/ 0 w 329958"/>
                <a:gd name="connsiteY0" fmla="*/ 98713 h 285777"/>
                <a:gd name="connsiteX1" fmla="*/ 78316 w 329958"/>
                <a:gd name="connsiteY1" fmla="*/ 16163 h 285777"/>
                <a:gd name="connsiteX2" fmla="*/ 217868 w 329958"/>
                <a:gd name="connsiteY2" fmla="*/ 9813 h 285777"/>
                <a:gd name="connsiteX3" fmla="*/ 327491 w 329958"/>
                <a:gd name="connsiteY3" fmla="*/ 124113 h 285777"/>
                <a:gd name="connsiteX4" fmla="*/ 291163 w 329958"/>
                <a:gd name="connsiteY4" fmla="*/ 263813 h 285777"/>
                <a:gd name="connsiteX5" fmla="*/ 255179 w 329958"/>
                <a:gd name="connsiteY5" fmla="*/ 282860 h 285777"/>
                <a:gd name="connsiteX6" fmla="*/ 173418 w 329958"/>
                <a:gd name="connsiteY6" fmla="*/ 276513 h 285777"/>
                <a:gd name="connsiteX7" fmla="*/ 157320 w 329958"/>
                <a:gd name="connsiteY7" fmla="*/ 168563 h 285777"/>
                <a:gd name="connsiteX0" fmla="*/ 0 w 329958"/>
                <a:gd name="connsiteY0" fmla="*/ 98713 h 315107"/>
                <a:gd name="connsiteX1" fmla="*/ 78316 w 329958"/>
                <a:gd name="connsiteY1" fmla="*/ 16163 h 315107"/>
                <a:gd name="connsiteX2" fmla="*/ 217868 w 329958"/>
                <a:gd name="connsiteY2" fmla="*/ 9813 h 315107"/>
                <a:gd name="connsiteX3" fmla="*/ 327491 w 329958"/>
                <a:gd name="connsiteY3" fmla="*/ 124113 h 315107"/>
                <a:gd name="connsiteX4" fmla="*/ 291163 w 329958"/>
                <a:gd name="connsiteY4" fmla="*/ 263813 h 315107"/>
                <a:gd name="connsiteX5" fmla="*/ 255179 w 329958"/>
                <a:gd name="connsiteY5" fmla="*/ 314610 h 315107"/>
                <a:gd name="connsiteX6" fmla="*/ 173418 w 329958"/>
                <a:gd name="connsiteY6" fmla="*/ 276513 h 315107"/>
                <a:gd name="connsiteX7" fmla="*/ 157320 w 329958"/>
                <a:gd name="connsiteY7" fmla="*/ 168563 h 315107"/>
                <a:gd name="connsiteX0" fmla="*/ 0 w 334151"/>
                <a:gd name="connsiteY0" fmla="*/ 98713 h 314950"/>
                <a:gd name="connsiteX1" fmla="*/ 78316 w 334151"/>
                <a:gd name="connsiteY1" fmla="*/ 16163 h 314950"/>
                <a:gd name="connsiteX2" fmla="*/ 217868 w 334151"/>
                <a:gd name="connsiteY2" fmla="*/ 9813 h 314950"/>
                <a:gd name="connsiteX3" fmla="*/ 327491 w 334151"/>
                <a:gd name="connsiteY3" fmla="*/ 124113 h 314950"/>
                <a:gd name="connsiteX4" fmla="*/ 314791 w 334151"/>
                <a:gd name="connsiteY4" fmla="*/ 251113 h 314950"/>
                <a:gd name="connsiteX5" fmla="*/ 255179 w 334151"/>
                <a:gd name="connsiteY5" fmla="*/ 314610 h 314950"/>
                <a:gd name="connsiteX6" fmla="*/ 173418 w 334151"/>
                <a:gd name="connsiteY6" fmla="*/ 276513 h 314950"/>
                <a:gd name="connsiteX7" fmla="*/ 157320 w 334151"/>
                <a:gd name="connsiteY7" fmla="*/ 168563 h 314950"/>
                <a:gd name="connsiteX0" fmla="*/ 0 w 423936"/>
                <a:gd name="connsiteY0" fmla="*/ 118680 h 315867"/>
                <a:gd name="connsiteX1" fmla="*/ 168101 w 423936"/>
                <a:gd name="connsiteY1" fmla="*/ 17080 h 315867"/>
                <a:gd name="connsiteX2" fmla="*/ 307653 w 423936"/>
                <a:gd name="connsiteY2" fmla="*/ 10730 h 315867"/>
                <a:gd name="connsiteX3" fmla="*/ 417276 w 423936"/>
                <a:gd name="connsiteY3" fmla="*/ 125030 h 315867"/>
                <a:gd name="connsiteX4" fmla="*/ 404576 w 423936"/>
                <a:gd name="connsiteY4" fmla="*/ 252030 h 315867"/>
                <a:gd name="connsiteX5" fmla="*/ 344964 w 423936"/>
                <a:gd name="connsiteY5" fmla="*/ 315527 h 315867"/>
                <a:gd name="connsiteX6" fmla="*/ 263203 w 423936"/>
                <a:gd name="connsiteY6" fmla="*/ 277430 h 315867"/>
                <a:gd name="connsiteX7" fmla="*/ 247105 w 423936"/>
                <a:gd name="connsiteY7" fmla="*/ 169480 h 315867"/>
                <a:gd name="connsiteX0" fmla="*/ 0 w 423936"/>
                <a:gd name="connsiteY0" fmla="*/ 121843 h 319030"/>
                <a:gd name="connsiteX1" fmla="*/ 120846 w 423936"/>
                <a:gd name="connsiteY1" fmla="*/ 13893 h 319030"/>
                <a:gd name="connsiteX2" fmla="*/ 307653 w 423936"/>
                <a:gd name="connsiteY2" fmla="*/ 13893 h 319030"/>
                <a:gd name="connsiteX3" fmla="*/ 417276 w 423936"/>
                <a:gd name="connsiteY3" fmla="*/ 128193 h 319030"/>
                <a:gd name="connsiteX4" fmla="*/ 404576 w 423936"/>
                <a:gd name="connsiteY4" fmla="*/ 255193 h 319030"/>
                <a:gd name="connsiteX5" fmla="*/ 344964 w 423936"/>
                <a:gd name="connsiteY5" fmla="*/ 318690 h 319030"/>
                <a:gd name="connsiteX6" fmla="*/ 263203 w 423936"/>
                <a:gd name="connsiteY6" fmla="*/ 280593 h 319030"/>
                <a:gd name="connsiteX7" fmla="*/ 247105 w 423936"/>
                <a:gd name="connsiteY7" fmla="*/ 172643 h 31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936" h="319030">
                  <a:moveTo>
                    <a:pt x="0" y="121843"/>
                  </a:moveTo>
                  <a:cubicBezTo>
                    <a:pt x="12699" y="79510"/>
                    <a:pt x="69571" y="31885"/>
                    <a:pt x="120846" y="13893"/>
                  </a:cubicBezTo>
                  <a:cubicBezTo>
                    <a:pt x="172121" y="-4099"/>
                    <a:pt x="258248" y="-5157"/>
                    <a:pt x="307653" y="13893"/>
                  </a:cubicBezTo>
                  <a:cubicBezTo>
                    <a:pt x="357058" y="32943"/>
                    <a:pt x="401122" y="87976"/>
                    <a:pt x="417276" y="128193"/>
                  </a:cubicBezTo>
                  <a:cubicBezTo>
                    <a:pt x="433430" y="168410"/>
                    <a:pt x="416628" y="223444"/>
                    <a:pt x="404576" y="255193"/>
                  </a:cubicBezTo>
                  <a:cubicBezTo>
                    <a:pt x="392524" y="286943"/>
                    <a:pt x="367739" y="322923"/>
                    <a:pt x="344964" y="318690"/>
                  </a:cubicBezTo>
                  <a:cubicBezTo>
                    <a:pt x="322190" y="314457"/>
                    <a:pt x="279513" y="304934"/>
                    <a:pt x="263203" y="280593"/>
                  </a:cubicBezTo>
                  <a:cubicBezTo>
                    <a:pt x="246893" y="256252"/>
                    <a:pt x="247105" y="172643"/>
                    <a:pt x="247105" y="172643"/>
                  </a:cubicBezTo>
                </a:path>
              </a:pathLst>
            </a:custGeom>
            <a:ln w="28575" cmpd="sng">
              <a:solidFill>
                <a:srgbClr val="0000FF"/>
              </a:solidFill>
              <a:headEnd type="none"/>
              <a:tailEnd type="none" w="lg"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solidFill>
                  <a:srgbClr val="000000"/>
                </a:solidFill>
                <a:cs typeface="Arial"/>
              </a:endParaRPr>
            </a:p>
          </p:txBody>
        </p:sp>
        <p:sp>
          <p:nvSpPr>
            <p:cNvPr id="89" name="Freeform 88"/>
            <p:cNvSpPr/>
            <p:nvPr/>
          </p:nvSpPr>
          <p:spPr>
            <a:xfrm>
              <a:off x="3937769" y="4198940"/>
              <a:ext cx="310988" cy="290040"/>
            </a:xfrm>
            <a:custGeom>
              <a:avLst/>
              <a:gdLst>
                <a:gd name="connsiteX0" fmla="*/ 0 w 248565"/>
                <a:gd name="connsiteY0" fmla="*/ 58839 h 200172"/>
                <a:gd name="connsiteX1" fmla="*/ 95250 w 248565"/>
                <a:gd name="connsiteY1" fmla="*/ 1689 h 200172"/>
                <a:gd name="connsiteX2" fmla="*/ 215900 w 248565"/>
                <a:gd name="connsiteY2" fmla="*/ 20739 h 200172"/>
                <a:gd name="connsiteX3" fmla="*/ 247650 w 248565"/>
                <a:gd name="connsiteY3" fmla="*/ 77889 h 200172"/>
                <a:gd name="connsiteX4" fmla="*/ 234950 w 248565"/>
                <a:gd name="connsiteY4" fmla="*/ 166789 h 200172"/>
                <a:gd name="connsiteX5" fmla="*/ 184150 w 248565"/>
                <a:gd name="connsiteY5" fmla="*/ 198539 h 200172"/>
                <a:gd name="connsiteX6" fmla="*/ 127000 w 248565"/>
                <a:gd name="connsiteY6" fmla="*/ 122339 h 200172"/>
                <a:gd name="connsiteX0" fmla="*/ 0 w 249112"/>
                <a:gd name="connsiteY0" fmla="*/ 58839 h 216528"/>
                <a:gd name="connsiteX1" fmla="*/ 95250 w 249112"/>
                <a:gd name="connsiteY1" fmla="*/ 1689 h 216528"/>
                <a:gd name="connsiteX2" fmla="*/ 215900 w 249112"/>
                <a:gd name="connsiteY2" fmla="*/ 20739 h 216528"/>
                <a:gd name="connsiteX3" fmla="*/ 247650 w 249112"/>
                <a:gd name="connsiteY3" fmla="*/ 77889 h 216528"/>
                <a:gd name="connsiteX4" fmla="*/ 234950 w 249112"/>
                <a:gd name="connsiteY4" fmla="*/ 166789 h 216528"/>
                <a:gd name="connsiteX5" fmla="*/ 158750 w 249112"/>
                <a:gd name="connsiteY5" fmla="*/ 215472 h 216528"/>
                <a:gd name="connsiteX6" fmla="*/ 127000 w 249112"/>
                <a:gd name="connsiteY6" fmla="*/ 122339 h 216528"/>
                <a:gd name="connsiteX0" fmla="*/ 0 w 249112"/>
                <a:gd name="connsiteY0" fmla="*/ 58839 h 217665"/>
                <a:gd name="connsiteX1" fmla="*/ 95250 w 249112"/>
                <a:gd name="connsiteY1" fmla="*/ 1689 h 217665"/>
                <a:gd name="connsiteX2" fmla="*/ 215900 w 249112"/>
                <a:gd name="connsiteY2" fmla="*/ 20739 h 217665"/>
                <a:gd name="connsiteX3" fmla="*/ 247650 w 249112"/>
                <a:gd name="connsiteY3" fmla="*/ 77889 h 217665"/>
                <a:gd name="connsiteX4" fmla="*/ 234950 w 249112"/>
                <a:gd name="connsiteY4" fmla="*/ 166789 h 217665"/>
                <a:gd name="connsiteX5" fmla="*/ 158750 w 249112"/>
                <a:gd name="connsiteY5" fmla="*/ 215472 h 217665"/>
                <a:gd name="connsiteX6" fmla="*/ 127000 w 249112"/>
                <a:gd name="connsiteY6" fmla="*/ 122339 h 217665"/>
                <a:gd name="connsiteX0" fmla="*/ 0 w 262092"/>
                <a:gd name="connsiteY0" fmla="*/ 58839 h 217708"/>
                <a:gd name="connsiteX1" fmla="*/ 95250 w 262092"/>
                <a:gd name="connsiteY1" fmla="*/ 1689 h 217708"/>
                <a:gd name="connsiteX2" fmla="*/ 215900 w 262092"/>
                <a:gd name="connsiteY2" fmla="*/ 20739 h 217708"/>
                <a:gd name="connsiteX3" fmla="*/ 247650 w 262092"/>
                <a:gd name="connsiteY3" fmla="*/ 77889 h 217708"/>
                <a:gd name="connsiteX4" fmla="*/ 256116 w 262092"/>
                <a:gd name="connsiteY4" fmla="*/ 179489 h 217708"/>
                <a:gd name="connsiteX5" fmla="*/ 158750 w 262092"/>
                <a:gd name="connsiteY5" fmla="*/ 215472 h 217708"/>
                <a:gd name="connsiteX6" fmla="*/ 127000 w 262092"/>
                <a:gd name="connsiteY6" fmla="*/ 122339 h 217708"/>
                <a:gd name="connsiteX0" fmla="*/ 0 w 262092"/>
                <a:gd name="connsiteY0" fmla="*/ 60677 h 219546"/>
                <a:gd name="connsiteX1" fmla="*/ 95250 w 262092"/>
                <a:gd name="connsiteY1" fmla="*/ 3527 h 219546"/>
                <a:gd name="connsiteX2" fmla="*/ 215900 w 262092"/>
                <a:gd name="connsiteY2" fmla="*/ 22577 h 219546"/>
                <a:gd name="connsiteX3" fmla="*/ 247650 w 262092"/>
                <a:gd name="connsiteY3" fmla="*/ 79727 h 219546"/>
                <a:gd name="connsiteX4" fmla="*/ 256116 w 262092"/>
                <a:gd name="connsiteY4" fmla="*/ 181327 h 219546"/>
                <a:gd name="connsiteX5" fmla="*/ 158750 w 262092"/>
                <a:gd name="connsiteY5" fmla="*/ 217310 h 219546"/>
                <a:gd name="connsiteX6" fmla="*/ 127000 w 262092"/>
                <a:gd name="connsiteY6" fmla="*/ 124177 h 219546"/>
                <a:gd name="connsiteX0" fmla="*/ 0 w 272594"/>
                <a:gd name="connsiteY0" fmla="*/ 58840 h 217709"/>
                <a:gd name="connsiteX1" fmla="*/ 95250 w 272594"/>
                <a:gd name="connsiteY1" fmla="*/ 1690 h 217709"/>
                <a:gd name="connsiteX2" fmla="*/ 215900 w 272594"/>
                <a:gd name="connsiteY2" fmla="*/ 20740 h 217709"/>
                <a:gd name="connsiteX3" fmla="*/ 268817 w 272594"/>
                <a:gd name="connsiteY3" fmla="*/ 77890 h 217709"/>
                <a:gd name="connsiteX4" fmla="*/ 256116 w 272594"/>
                <a:gd name="connsiteY4" fmla="*/ 179490 h 217709"/>
                <a:gd name="connsiteX5" fmla="*/ 158750 w 272594"/>
                <a:gd name="connsiteY5" fmla="*/ 215473 h 217709"/>
                <a:gd name="connsiteX6" fmla="*/ 127000 w 272594"/>
                <a:gd name="connsiteY6" fmla="*/ 122340 h 217709"/>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48167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72113"/>
                <a:gd name="connsiteY0" fmla="*/ 58840 h 202448"/>
                <a:gd name="connsiteX1" fmla="*/ 95250 w 272113"/>
                <a:gd name="connsiteY1" fmla="*/ 1690 h 202448"/>
                <a:gd name="connsiteX2" fmla="*/ 215900 w 272113"/>
                <a:gd name="connsiteY2" fmla="*/ 20740 h 202448"/>
                <a:gd name="connsiteX3" fmla="*/ 268817 w 272113"/>
                <a:gd name="connsiteY3" fmla="*/ 77890 h 202448"/>
                <a:gd name="connsiteX4" fmla="*/ 256116 w 272113"/>
                <a:gd name="connsiteY4" fmla="*/ 179490 h 202448"/>
                <a:gd name="connsiteX5" fmla="*/ 171450 w 272113"/>
                <a:gd name="connsiteY5" fmla="*/ 198540 h 202448"/>
                <a:gd name="connsiteX6" fmla="*/ 127000 w 272113"/>
                <a:gd name="connsiteY6" fmla="*/ 122340 h 202448"/>
                <a:gd name="connsiteX0" fmla="*/ 0 w 280579"/>
                <a:gd name="connsiteY0" fmla="*/ 76850 h 203524"/>
                <a:gd name="connsiteX1" fmla="*/ 103716 w 280579"/>
                <a:gd name="connsiteY1" fmla="*/ 2766 h 203524"/>
                <a:gd name="connsiteX2" fmla="*/ 224366 w 280579"/>
                <a:gd name="connsiteY2" fmla="*/ 21816 h 203524"/>
                <a:gd name="connsiteX3" fmla="*/ 277283 w 280579"/>
                <a:gd name="connsiteY3" fmla="*/ 78966 h 203524"/>
                <a:gd name="connsiteX4" fmla="*/ 264582 w 280579"/>
                <a:gd name="connsiteY4" fmla="*/ 180566 h 203524"/>
                <a:gd name="connsiteX5" fmla="*/ 179916 w 280579"/>
                <a:gd name="connsiteY5" fmla="*/ 199616 h 203524"/>
                <a:gd name="connsiteX6" fmla="*/ 135466 w 280579"/>
                <a:gd name="connsiteY6" fmla="*/ 123416 h 203524"/>
                <a:gd name="connsiteX0" fmla="*/ 0 w 255179"/>
                <a:gd name="connsiteY0" fmla="*/ 58840 h 202448"/>
                <a:gd name="connsiteX1" fmla="*/ 78316 w 255179"/>
                <a:gd name="connsiteY1" fmla="*/ 1690 h 202448"/>
                <a:gd name="connsiteX2" fmla="*/ 198966 w 255179"/>
                <a:gd name="connsiteY2" fmla="*/ 20740 h 202448"/>
                <a:gd name="connsiteX3" fmla="*/ 251883 w 255179"/>
                <a:gd name="connsiteY3" fmla="*/ 77890 h 202448"/>
                <a:gd name="connsiteX4" fmla="*/ 239182 w 255179"/>
                <a:gd name="connsiteY4" fmla="*/ 179490 h 202448"/>
                <a:gd name="connsiteX5" fmla="*/ 154516 w 255179"/>
                <a:gd name="connsiteY5" fmla="*/ 198540 h 202448"/>
                <a:gd name="connsiteX6" fmla="*/ 110066 w 255179"/>
                <a:gd name="connsiteY6" fmla="*/ 122340 h 202448"/>
                <a:gd name="connsiteX0" fmla="*/ 0 w 255179"/>
                <a:gd name="connsiteY0" fmla="*/ 58840 h 202448"/>
                <a:gd name="connsiteX1" fmla="*/ 78316 w 255179"/>
                <a:gd name="connsiteY1" fmla="*/ 1690 h 202448"/>
                <a:gd name="connsiteX2" fmla="*/ 198966 w 255179"/>
                <a:gd name="connsiteY2" fmla="*/ 20740 h 202448"/>
                <a:gd name="connsiteX3" fmla="*/ 251883 w 255179"/>
                <a:gd name="connsiteY3" fmla="*/ 77890 h 202448"/>
                <a:gd name="connsiteX4" fmla="*/ 239182 w 255179"/>
                <a:gd name="connsiteY4" fmla="*/ 179490 h 202448"/>
                <a:gd name="connsiteX5" fmla="*/ 154516 w 255179"/>
                <a:gd name="connsiteY5" fmla="*/ 198540 h 202448"/>
                <a:gd name="connsiteX6" fmla="*/ 110066 w 255179"/>
                <a:gd name="connsiteY6" fmla="*/ 122340 h 202448"/>
                <a:gd name="connsiteX0" fmla="*/ 0 w 255026"/>
                <a:gd name="connsiteY0" fmla="*/ 65526 h 209134"/>
                <a:gd name="connsiteX1" fmla="*/ 78316 w 255026"/>
                <a:gd name="connsiteY1" fmla="*/ 8376 h 209134"/>
                <a:gd name="connsiteX2" fmla="*/ 236770 w 255026"/>
                <a:gd name="connsiteY2" fmla="*/ 8376 h 209134"/>
                <a:gd name="connsiteX3" fmla="*/ 251883 w 255026"/>
                <a:gd name="connsiteY3" fmla="*/ 84576 h 209134"/>
                <a:gd name="connsiteX4" fmla="*/ 239182 w 255026"/>
                <a:gd name="connsiteY4" fmla="*/ 186176 h 209134"/>
                <a:gd name="connsiteX5" fmla="*/ 154516 w 255026"/>
                <a:gd name="connsiteY5" fmla="*/ 205226 h 209134"/>
                <a:gd name="connsiteX6" fmla="*/ 110066 w 255026"/>
                <a:gd name="connsiteY6" fmla="*/ 129026 h 209134"/>
                <a:gd name="connsiteX0" fmla="*/ 0 w 272872"/>
                <a:gd name="connsiteY0" fmla="*/ 73624 h 217232"/>
                <a:gd name="connsiteX1" fmla="*/ 78316 w 272872"/>
                <a:gd name="connsiteY1" fmla="*/ 16474 h 217232"/>
                <a:gd name="connsiteX2" fmla="*/ 236770 w 272872"/>
                <a:gd name="connsiteY2" fmla="*/ 16474 h 217232"/>
                <a:gd name="connsiteX3" fmla="*/ 251883 w 272872"/>
                <a:gd name="connsiteY3" fmla="*/ 92674 h 217232"/>
                <a:gd name="connsiteX4" fmla="*/ 239182 w 272872"/>
                <a:gd name="connsiteY4" fmla="*/ 194274 h 217232"/>
                <a:gd name="connsiteX5" fmla="*/ 154516 w 272872"/>
                <a:gd name="connsiteY5" fmla="*/ 213324 h 217232"/>
                <a:gd name="connsiteX6" fmla="*/ 110066 w 272872"/>
                <a:gd name="connsiteY6" fmla="*/ 137124 h 217232"/>
                <a:gd name="connsiteX0" fmla="*/ 0 w 257278"/>
                <a:gd name="connsiteY0" fmla="*/ 93918 h 237526"/>
                <a:gd name="connsiteX1" fmla="*/ 78316 w 257278"/>
                <a:gd name="connsiteY1" fmla="*/ 36768 h 237526"/>
                <a:gd name="connsiteX2" fmla="*/ 170613 w 257278"/>
                <a:gd name="connsiteY2" fmla="*/ 11368 h 237526"/>
                <a:gd name="connsiteX3" fmla="*/ 251883 w 257278"/>
                <a:gd name="connsiteY3" fmla="*/ 112968 h 237526"/>
                <a:gd name="connsiteX4" fmla="*/ 239182 w 257278"/>
                <a:gd name="connsiteY4" fmla="*/ 214568 h 237526"/>
                <a:gd name="connsiteX5" fmla="*/ 154516 w 257278"/>
                <a:gd name="connsiteY5" fmla="*/ 233618 h 237526"/>
                <a:gd name="connsiteX6" fmla="*/ 110066 w 257278"/>
                <a:gd name="connsiteY6" fmla="*/ 157418 h 237526"/>
                <a:gd name="connsiteX0" fmla="*/ 0 w 257278"/>
                <a:gd name="connsiteY0" fmla="*/ 83865 h 227473"/>
                <a:gd name="connsiteX1" fmla="*/ 78316 w 257278"/>
                <a:gd name="connsiteY1" fmla="*/ 26715 h 227473"/>
                <a:gd name="connsiteX2" fmla="*/ 170613 w 257278"/>
                <a:gd name="connsiteY2" fmla="*/ 1315 h 227473"/>
                <a:gd name="connsiteX3" fmla="*/ 251883 w 257278"/>
                <a:gd name="connsiteY3" fmla="*/ 102915 h 227473"/>
                <a:gd name="connsiteX4" fmla="*/ 239182 w 257278"/>
                <a:gd name="connsiteY4" fmla="*/ 204515 h 227473"/>
                <a:gd name="connsiteX5" fmla="*/ 154516 w 257278"/>
                <a:gd name="connsiteY5" fmla="*/ 223565 h 227473"/>
                <a:gd name="connsiteX6" fmla="*/ 110066 w 257278"/>
                <a:gd name="connsiteY6" fmla="*/ 147365 h 227473"/>
                <a:gd name="connsiteX0" fmla="*/ 0 w 296296"/>
                <a:gd name="connsiteY0" fmla="*/ 83865 h 228744"/>
                <a:gd name="connsiteX1" fmla="*/ 78316 w 296296"/>
                <a:gd name="connsiteY1" fmla="*/ 26715 h 228744"/>
                <a:gd name="connsiteX2" fmla="*/ 170613 w 296296"/>
                <a:gd name="connsiteY2" fmla="*/ 1315 h 228744"/>
                <a:gd name="connsiteX3" fmla="*/ 294413 w 296296"/>
                <a:gd name="connsiteY3" fmla="*/ 64815 h 228744"/>
                <a:gd name="connsiteX4" fmla="*/ 239182 w 296296"/>
                <a:gd name="connsiteY4" fmla="*/ 204515 h 228744"/>
                <a:gd name="connsiteX5" fmla="*/ 154516 w 296296"/>
                <a:gd name="connsiteY5" fmla="*/ 223565 h 228744"/>
                <a:gd name="connsiteX6" fmla="*/ 110066 w 296296"/>
                <a:gd name="connsiteY6" fmla="*/ 147365 h 228744"/>
                <a:gd name="connsiteX0" fmla="*/ 0 w 294474"/>
                <a:gd name="connsiteY0" fmla="*/ 83865 h 228744"/>
                <a:gd name="connsiteX1" fmla="*/ 78316 w 294474"/>
                <a:gd name="connsiteY1" fmla="*/ 26715 h 228744"/>
                <a:gd name="connsiteX2" fmla="*/ 170613 w 294474"/>
                <a:gd name="connsiteY2" fmla="*/ 1315 h 228744"/>
                <a:gd name="connsiteX3" fmla="*/ 294413 w 294474"/>
                <a:gd name="connsiteY3" fmla="*/ 64815 h 228744"/>
                <a:gd name="connsiteX4" fmla="*/ 239182 w 294474"/>
                <a:gd name="connsiteY4" fmla="*/ 204515 h 228744"/>
                <a:gd name="connsiteX5" fmla="*/ 154516 w 294474"/>
                <a:gd name="connsiteY5" fmla="*/ 223565 h 228744"/>
                <a:gd name="connsiteX6" fmla="*/ 110066 w 294474"/>
                <a:gd name="connsiteY6" fmla="*/ 147365 h 228744"/>
                <a:gd name="connsiteX0" fmla="*/ 0 w 318091"/>
                <a:gd name="connsiteY0" fmla="*/ 87340 h 230463"/>
                <a:gd name="connsiteX1" fmla="*/ 78316 w 318091"/>
                <a:gd name="connsiteY1" fmla="*/ 30190 h 230463"/>
                <a:gd name="connsiteX2" fmla="*/ 170613 w 318091"/>
                <a:gd name="connsiteY2" fmla="*/ 4790 h 230463"/>
                <a:gd name="connsiteX3" fmla="*/ 318041 w 318091"/>
                <a:gd name="connsiteY3" fmla="*/ 125440 h 230463"/>
                <a:gd name="connsiteX4" fmla="*/ 239182 w 318091"/>
                <a:gd name="connsiteY4" fmla="*/ 207990 h 230463"/>
                <a:gd name="connsiteX5" fmla="*/ 154516 w 318091"/>
                <a:gd name="connsiteY5" fmla="*/ 227040 h 230463"/>
                <a:gd name="connsiteX6" fmla="*/ 110066 w 318091"/>
                <a:gd name="connsiteY6" fmla="*/ 150840 h 230463"/>
                <a:gd name="connsiteX0" fmla="*/ 0 w 320497"/>
                <a:gd name="connsiteY0" fmla="*/ 87340 h 230463"/>
                <a:gd name="connsiteX1" fmla="*/ 78316 w 320497"/>
                <a:gd name="connsiteY1" fmla="*/ 30190 h 230463"/>
                <a:gd name="connsiteX2" fmla="*/ 170613 w 320497"/>
                <a:gd name="connsiteY2" fmla="*/ 4790 h 230463"/>
                <a:gd name="connsiteX3" fmla="*/ 318041 w 320497"/>
                <a:gd name="connsiteY3" fmla="*/ 125440 h 230463"/>
                <a:gd name="connsiteX4" fmla="*/ 239182 w 320497"/>
                <a:gd name="connsiteY4" fmla="*/ 207990 h 230463"/>
                <a:gd name="connsiteX5" fmla="*/ 154516 w 320497"/>
                <a:gd name="connsiteY5" fmla="*/ 227040 h 230463"/>
                <a:gd name="connsiteX6" fmla="*/ 110066 w 320497"/>
                <a:gd name="connsiteY6" fmla="*/ 150840 h 230463"/>
                <a:gd name="connsiteX0" fmla="*/ 0 w 318204"/>
                <a:gd name="connsiteY0" fmla="*/ 93134 h 236257"/>
                <a:gd name="connsiteX1" fmla="*/ 78316 w 318204"/>
                <a:gd name="connsiteY1" fmla="*/ 35984 h 236257"/>
                <a:gd name="connsiteX2" fmla="*/ 217868 w 318204"/>
                <a:gd name="connsiteY2" fmla="*/ 4234 h 236257"/>
                <a:gd name="connsiteX3" fmla="*/ 318041 w 318204"/>
                <a:gd name="connsiteY3" fmla="*/ 131234 h 236257"/>
                <a:gd name="connsiteX4" fmla="*/ 239182 w 318204"/>
                <a:gd name="connsiteY4" fmla="*/ 213784 h 236257"/>
                <a:gd name="connsiteX5" fmla="*/ 154516 w 318204"/>
                <a:gd name="connsiteY5" fmla="*/ 232834 h 236257"/>
                <a:gd name="connsiteX6" fmla="*/ 110066 w 318204"/>
                <a:gd name="connsiteY6" fmla="*/ 156634 h 236257"/>
                <a:gd name="connsiteX0" fmla="*/ 0 w 322845"/>
                <a:gd name="connsiteY0" fmla="*/ 93134 h 263818"/>
                <a:gd name="connsiteX1" fmla="*/ 78316 w 322845"/>
                <a:gd name="connsiteY1" fmla="*/ 35984 h 263818"/>
                <a:gd name="connsiteX2" fmla="*/ 217868 w 322845"/>
                <a:gd name="connsiteY2" fmla="*/ 4234 h 263818"/>
                <a:gd name="connsiteX3" fmla="*/ 318041 w 322845"/>
                <a:gd name="connsiteY3" fmla="*/ 131234 h 263818"/>
                <a:gd name="connsiteX4" fmla="*/ 291163 w 322845"/>
                <a:gd name="connsiteY4" fmla="*/ 258234 h 263818"/>
                <a:gd name="connsiteX5" fmla="*/ 154516 w 322845"/>
                <a:gd name="connsiteY5" fmla="*/ 232834 h 263818"/>
                <a:gd name="connsiteX6" fmla="*/ 110066 w 322845"/>
                <a:gd name="connsiteY6" fmla="*/ 156634 h 263818"/>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10066 w 321962"/>
                <a:gd name="connsiteY7" fmla="*/ 156634 h 279642"/>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95125 w 321962"/>
                <a:gd name="connsiteY7" fmla="*/ 175684 h 279642"/>
                <a:gd name="connsiteX0" fmla="*/ 0 w 321962"/>
                <a:gd name="connsiteY0" fmla="*/ 93134 h 279642"/>
                <a:gd name="connsiteX1" fmla="*/ 78316 w 321962"/>
                <a:gd name="connsiteY1" fmla="*/ 35984 h 279642"/>
                <a:gd name="connsiteX2" fmla="*/ 217868 w 321962"/>
                <a:gd name="connsiteY2" fmla="*/ 4234 h 279642"/>
                <a:gd name="connsiteX3" fmla="*/ 318041 w 321962"/>
                <a:gd name="connsiteY3" fmla="*/ 131234 h 279642"/>
                <a:gd name="connsiteX4" fmla="*/ 291163 w 321962"/>
                <a:gd name="connsiteY4" fmla="*/ 258234 h 279642"/>
                <a:gd name="connsiteX5" fmla="*/ 193747 w 321962"/>
                <a:gd name="connsiteY5" fmla="*/ 277281 h 279642"/>
                <a:gd name="connsiteX6" fmla="*/ 154516 w 321962"/>
                <a:gd name="connsiteY6" fmla="*/ 232834 h 279642"/>
                <a:gd name="connsiteX7" fmla="*/ 152595 w 321962"/>
                <a:gd name="connsiteY7" fmla="*/ 182034 h 279642"/>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54516 w 321138"/>
                <a:gd name="connsiteY6" fmla="*/ 232834 h 297045"/>
                <a:gd name="connsiteX7" fmla="*/ 152595 w 321138"/>
                <a:gd name="connsiteY7" fmla="*/ 182034 h 297045"/>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78144 w 321138"/>
                <a:gd name="connsiteY6" fmla="*/ 239184 h 297045"/>
                <a:gd name="connsiteX7" fmla="*/ 152595 w 321138"/>
                <a:gd name="connsiteY7" fmla="*/ 182034 h 297045"/>
                <a:gd name="connsiteX0" fmla="*/ 0 w 321138"/>
                <a:gd name="connsiteY0" fmla="*/ 93134 h 297045"/>
                <a:gd name="connsiteX1" fmla="*/ 78316 w 321138"/>
                <a:gd name="connsiteY1" fmla="*/ 35984 h 297045"/>
                <a:gd name="connsiteX2" fmla="*/ 217868 w 321138"/>
                <a:gd name="connsiteY2" fmla="*/ 4234 h 297045"/>
                <a:gd name="connsiteX3" fmla="*/ 318041 w 321138"/>
                <a:gd name="connsiteY3" fmla="*/ 131234 h 297045"/>
                <a:gd name="connsiteX4" fmla="*/ 291163 w 321138"/>
                <a:gd name="connsiteY4" fmla="*/ 258234 h 297045"/>
                <a:gd name="connsiteX5" fmla="*/ 245728 w 321138"/>
                <a:gd name="connsiteY5" fmla="*/ 296331 h 297045"/>
                <a:gd name="connsiteX6" fmla="*/ 178144 w 321138"/>
                <a:gd name="connsiteY6" fmla="*/ 239184 h 297045"/>
                <a:gd name="connsiteX7" fmla="*/ 180948 w 321138"/>
                <a:gd name="connsiteY7" fmla="*/ 169334 h 297045"/>
                <a:gd name="connsiteX0" fmla="*/ 0 w 321138"/>
                <a:gd name="connsiteY0" fmla="*/ 92255 h 296166"/>
                <a:gd name="connsiteX1" fmla="*/ 78316 w 321138"/>
                <a:gd name="connsiteY1" fmla="*/ 35105 h 296166"/>
                <a:gd name="connsiteX2" fmla="*/ 217868 w 321138"/>
                <a:gd name="connsiteY2" fmla="*/ 3355 h 296166"/>
                <a:gd name="connsiteX3" fmla="*/ 318041 w 321138"/>
                <a:gd name="connsiteY3" fmla="*/ 130355 h 296166"/>
                <a:gd name="connsiteX4" fmla="*/ 291163 w 321138"/>
                <a:gd name="connsiteY4" fmla="*/ 257355 h 296166"/>
                <a:gd name="connsiteX5" fmla="*/ 245728 w 321138"/>
                <a:gd name="connsiteY5" fmla="*/ 295452 h 296166"/>
                <a:gd name="connsiteX6" fmla="*/ 178144 w 321138"/>
                <a:gd name="connsiteY6" fmla="*/ 238305 h 296166"/>
                <a:gd name="connsiteX7" fmla="*/ 180948 w 321138"/>
                <a:gd name="connsiteY7" fmla="*/ 168455 h 296166"/>
                <a:gd name="connsiteX0" fmla="*/ 0 w 321138"/>
                <a:gd name="connsiteY0" fmla="*/ 95474 h 299385"/>
                <a:gd name="connsiteX1" fmla="*/ 78316 w 321138"/>
                <a:gd name="connsiteY1" fmla="*/ 38324 h 299385"/>
                <a:gd name="connsiteX2" fmla="*/ 217868 w 321138"/>
                <a:gd name="connsiteY2" fmla="*/ 6574 h 299385"/>
                <a:gd name="connsiteX3" fmla="*/ 318041 w 321138"/>
                <a:gd name="connsiteY3" fmla="*/ 133574 h 299385"/>
                <a:gd name="connsiteX4" fmla="*/ 291163 w 321138"/>
                <a:gd name="connsiteY4" fmla="*/ 260574 h 299385"/>
                <a:gd name="connsiteX5" fmla="*/ 245728 w 321138"/>
                <a:gd name="connsiteY5" fmla="*/ 298671 h 299385"/>
                <a:gd name="connsiteX6" fmla="*/ 178144 w 321138"/>
                <a:gd name="connsiteY6" fmla="*/ 241524 h 299385"/>
                <a:gd name="connsiteX7" fmla="*/ 180948 w 321138"/>
                <a:gd name="connsiteY7" fmla="*/ 171674 h 299385"/>
                <a:gd name="connsiteX0" fmla="*/ 0 w 321138"/>
                <a:gd name="connsiteY0" fmla="*/ 93135 h 297046"/>
                <a:gd name="connsiteX1" fmla="*/ 78316 w 321138"/>
                <a:gd name="connsiteY1" fmla="*/ 35985 h 297046"/>
                <a:gd name="connsiteX2" fmla="*/ 217868 w 321138"/>
                <a:gd name="connsiteY2" fmla="*/ 4235 h 297046"/>
                <a:gd name="connsiteX3" fmla="*/ 318041 w 321138"/>
                <a:gd name="connsiteY3" fmla="*/ 131235 h 297046"/>
                <a:gd name="connsiteX4" fmla="*/ 291163 w 321138"/>
                <a:gd name="connsiteY4" fmla="*/ 258235 h 297046"/>
                <a:gd name="connsiteX5" fmla="*/ 245728 w 321138"/>
                <a:gd name="connsiteY5" fmla="*/ 296332 h 297046"/>
                <a:gd name="connsiteX6" fmla="*/ 178144 w 321138"/>
                <a:gd name="connsiteY6" fmla="*/ 239185 h 297046"/>
                <a:gd name="connsiteX7" fmla="*/ 180948 w 321138"/>
                <a:gd name="connsiteY7" fmla="*/ 169335 h 297046"/>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78144 w 321138"/>
                <a:gd name="connsiteY6" fmla="*/ 24568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87595 w 321138"/>
                <a:gd name="connsiteY6" fmla="*/ 27743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68693 w 321138"/>
                <a:gd name="connsiteY6" fmla="*/ 277437 h 303548"/>
                <a:gd name="connsiteX7" fmla="*/ 180948 w 321138"/>
                <a:gd name="connsiteY7" fmla="*/ 17583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68693 w 321138"/>
                <a:gd name="connsiteY6" fmla="*/ 277437 h 303548"/>
                <a:gd name="connsiteX7" fmla="*/ 204576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45065 w 321138"/>
                <a:gd name="connsiteY6" fmla="*/ 239337 h 303548"/>
                <a:gd name="connsiteX7" fmla="*/ 204576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45065 w 321138"/>
                <a:gd name="connsiteY6" fmla="*/ 239337 h 303548"/>
                <a:gd name="connsiteX7" fmla="*/ 157320 w 321138"/>
                <a:gd name="connsiteY7" fmla="*/ 169487 h 303548"/>
                <a:gd name="connsiteX0" fmla="*/ 0 w 321138"/>
                <a:gd name="connsiteY0" fmla="*/ 99637 h 303548"/>
                <a:gd name="connsiteX1" fmla="*/ 78316 w 321138"/>
                <a:gd name="connsiteY1" fmla="*/ 17087 h 303548"/>
                <a:gd name="connsiteX2" fmla="*/ 217868 w 321138"/>
                <a:gd name="connsiteY2" fmla="*/ 10737 h 303548"/>
                <a:gd name="connsiteX3" fmla="*/ 318041 w 321138"/>
                <a:gd name="connsiteY3" fmla="*/ 137737 h 303548"/>
                <a:gd name="connsiteX4" fmla="*/ 291163 w 321138"/>
                <a:gd name="connsiteY4" fmla="*/ 264737 h 303548"/>
                <a:gd name="connsiteX5" fmla="*/ 245728 w 321138"/>
                <a:gd name="connsiteY5" fmla="*/ 302834 h 303548"/>
                <a:gd name="connsiteX6" fmla="*/ 173418 w 321138"/>
                <a:gd name="connsiteY6" fmla="*/ 277437 h 303548"/>
                <a:gd name="connsiteX7" fmla="*/ 157320 w 321138"/>
                <a:gd name="connsiteY7" fmla="*/ 169487 h 303548"/>
                <a:gd name="connsiteX0" fmla="*/ 0 w 316783"/>
                <a:gd name="connsiteY0" fmla="*/ 95067 h 299586"/>
                <a:gd name="connsiteX1" fmla="*/ 78316 w 316783"/>
                <a:gd name="connsiteY1" fmla="*/ 12517 h 299586"/>
                <a:gd name="connsiteX2" fmla="*/ 217868 w 316783"/>
                <a:gd name="connsiteY2" fmla="*/ 6167 h 299586"/>
                <a:gd name="connsiteX3" fmla="*/ 313315 w 316783"/>
                <a:gd name="connsiteY3" fmla="*/ 69667 h 299586"/>
                <a:gd name="connsiteX4" fmla="*/ 291163 w 316783"/>
                <a:gd name="connsiteY4" fmla="*/ 260167 h 299586"/>
                <a:gd name="connsiteX5" fmla="*/ 245728 w 316783"/>
                <a:gd name="connsiteY5" fmla="*/ 298264 h 299586"/>
                <a:gd name="connsiteX6" fmla="*/ 173418 w 316783"/>
                <a:gd name="connsiteY6" fmla="*/ 272867 h 299586"/>
                <a:gd name="connsiteX7" fmla="*/ 157320 w 316783"/>
                <a:gd name="connsiteY7" fmla="*/ 164917 h 299586"/>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2255"/>
                <a:gd name="connsiteY0" fmla="*/ 97333 h 301474"/>
                <a:gd name="connsiteX1" fmla="*/ 78316 w 332255"/>
                <a:gd name="connsiteY1" fmla="*/ 14783 h 301474"/>
                <a:gd name="connsiteX2" fmla="*/ 217868 w 332255"/>
                <a:gd name="connsiteY2" fmla="*/ 8433 h 301474"/>
                <a:gd name="connsiteX3" fmla="*/ 332217 w 332255"/>
                <a:gd name="connsiteY3" fmla="*/ 103683 h 301474"/>
                <a:gd name="connsiteX4" fmla="*/ 291163 w 332255"/>
                <a:gd name="connsiteY4" fmla="*/ 262433 h 301474"/>
                <a:gd name="connsiteX5" fmla="*/ 245728 w 332255"/>
                <a:gd name="connsiteY5" fmla="*/ 300530 h 301474"/>
                <a:gd name="connsiteX6" fmla="*/ 173418 w 332255"/>
                <a:gd name="connsiteY6" fmla="*/ 275133 h 301474"/>
                <a:gd name="connsiteX7" fmla="*/ 157320 w 332255"/>
                <a:gd name="connsiteY7" fmla="*/ 167183 h 301474"/>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2255"/>
                <a:gd name="connsiteY0" fmla="*/ 97333 h 301474"/>
                <a:gd name="connsiteX1" fmla="*/ 78316 w 332255"/>
                <a:gd name="connsiteY1" fmla="*/ 14783 h 301474"/>
                <a:gd name="connsiteX2" fmla="*/ 217868 w 332255"/>
                <a:gd name="connsiteY2" fmla="*/ 8433 h 301474"/>
                <a:gd name="connsiteX3" fmla="*/ 332217 w 332255"/>
                <a:gd name="connsiteY3" fmla="*/ 103683 h 301474"/>
                <a:gd name="connsiteX4" fmla="*/ 291163 w 332255"/>
                <a:gd name="connsiteY4" fmla="*/ 262433 h 301474"/>
                <a:gd name="connsiteX5" fmla="*/ 245728 w 332255"/>
                <a:gd name="connsiteY5" fmla="*/ 300530 h 301474"/>
                <a:gd name="connsiteX6" fmla="*/ 173418 w 332255"/>
                <a:gd name="connsiteY6" fmla="*/ 275133 h 301474"/>
                <a:gd name="connsiteX7" fmla="*/ 157320 w 332255"/>
                <a:gd name="connsiteY7" fmla="*/ 167183 h 301474"/>
                <a:gd name="connsiteX0" fmla="*/ 0 w 341289"/>
                <a:gd name="connsiteY0" fmla="*/ 97333 h 301474"/>
                <a:gd name="connsiteX1" fmla="*/ 78316 w 341289"/>
                <a:gd name="connsiteY1" fmla="*/ 14783 h 301474"/>
                <a:gd name="connsiteX2" fmla="*/ 217868 w 341289"/>
                <a:gd name="connsiteY2" fmla="*/ 8433 h 301474"/>
                <a:gd name="connsiteX3" fmla="*/ 332217 w 341289"/>
                <a:gd name="connsiteY3" fmla="*/ 103683 h 301474"/>
                <a:gd name="connsiteX4" fmla="*/ 291163 w 341289"/>
                <a:gd name="connsiteY4" fmla="*/ 262433 h 301474"/>
                <a:gd name="connsiteX5" fmla="*/ 245728 w 341289"/>
                <a:gd name="connsiteY5" fmla="*/ 300530 h 301474"/>
                <a:gd name="connsiteX6" fmla="*/ 173418 w 341289"/>
                <a:gd name="connsiteY6" fmla="*/ 275133 h 301474"/>
                <a:gd name="connsiteX7" fmla="*/ 157320 w 341289"/>
                <a:gd name="connsiteY7" fmla="*/ 167183 h 301474"/>
                <a:gd name="connsiteX0" fmla="*/ 0 w 334558"/>
                <a:gd name="connsiteY0" fmla="*/ 97333 h 301474"/>
                <a:gd name="connsiteX1" fmla="*/ 78316 w 334558"/>
                <a:gd name="connsiteY1" fmla="*/ 14783 h 301474"/>
                <a:gd name="connsiteX2" fmla="*/ 217868 w 334558"/>
                <a:gd name="connsiteY2" fmla="*/ 8433 h 301474"/>
                <a:gd name="connsiteX3" fmla="*/ 332217 w 334558"/>
                <a:gd name="connsiteY3" fmla="*/ 103683 h 301474"/>
                <a:gd name="connsiteX4" fmla="*/ 291163 w 334558"/>
                <a:gd name="connsiteY4" fmla="*/ 262433 h 301474"/>
                <a:gd name="connsiteX5" fmla="*/ 245728 w 334558"/>
                <a:gd name="connsiteY5" fmla="*/ 300530 h 301474"/>
                <a:gd name="connsiteX6" fmla="*/ 173418 w 334558"/>
                <a:gd name="connsiteY6" fmla="*/ 275133 h 301474"/>
                <a:gd name="connsiteX7" fmla="*/ 157320 w 334558"/>
                <a:gd name="connsiteY7" fmla="*/ 167183 h 301474"/>
                <a:gd name="connsiteX0" fmla="*/ 0 w 330040"/>
                <a:gd name="connsiteY0" fmla="*/ 98713 h 302703"/>
                <a:gd name="connsiteX1" fmla="*/ 78316 w 330040"/>
                <a:gd name="connsiteY1" fmla="*/ 16163 h 302703"/>
                <a:gd name="connsiteX2" fmla="*/ 217868 w 330040"/>
                <a:gd name="connsiteY2" fmla="*/ 9813 h 302703"/>
                <a:gd name="connsiteX3" fmla="*/ 327491 w 330040"/>
                <a:gd name="connsiteY3" fmla="*/ 124113 h 302703"/>
                <a:gd name="connsiteX4" fmla="*/ 291163 w 330040"/>
                <a:gd name="connsiteY4" fmla="*/ 263813 h 302703"/>
                <a:gd name="connsiteX5" fmla="*/ 245728 w 330040"/>
                <a:gd name="connsiteY5" fmla="*/ 301910 h 302703"/>
                <a:gd name="connsiteX6" fmla="*/ 173418 w 330040"/>
                <a:gd name="connsiteY6" fmla="*/ 276513 h 302703"/>
                <a:gd name="connsiteX7" fmla="*/ 157320 w 330040"/>
                <a:gd name="connsiteY7" fmla="*/ 168563 h 302703"/>
                <a:gd name="connsiteX0" fmla="*/ 0 w 329958"/>
                <a:gd name="connsiteY0" fmla="*/ 98713 h 285777"/>
                <a:gd name="connsiteX1" fmla="*/ 78316 w 329958"/>
                <a:gd name="connsiteY1" fmla="*/ 16163 h 285777"/>
                <a:gd name="connsiteX2" fmla="*/ 217868 w 329958"/>
                <a:gd name="connsiteY2" fmla="*/ 9813 h 285777"/>
                <a:gd name="connsiteX3" fmla="*/ 327491 w 329958"/>
                <a:gd name="connsiteY3" fmla="*/ 124113 h 285777"/>
                <a:gd name="connsiteX4" fmla="*/ 291163 w 329958"/>
                <a:gd name="connsiteY4" fmla="*/ 263813 h 285777"/>
                <a:gd name="connsiteX5" fmla="*/ 255179 w 329958"/>
                <a:gd name="connsiteY5" fmla="*/ 282860 h 285777"/>
                <a:gd name="connsiteX6" fmla="*/ 173418 w 329958"/>
                <a:gd name="connsiteY6" fmla="*/ 276513 h 285777"/>
                <a:gd name="connsiteX7" fmla="*/ 157320 w 329958"/>
                <a:gd name="connsiteY7" fmla="*/ 168563 h 285777"/>
                <a:gd name="connsiteX0" fmla="*/ 0 w 329958"/>
                <a:gd name="connsiteY0" fmla="*/ 98713 h 315107"/>
                <a:gd name="connsiteX1" fmla="*/ 78316 w 329958"/>
                <a:gd name="connsiteY1" fmla="*/ 16163 h 315107"/>
                <a:gd name="connsiteX2" fmla="*/ 217868 w 329958"/>
                <a:gd name="connsiteY2" fmla="*/ 9813 h 315107"/>
                <a:gd name="connsiteX3" fmla="*/ 327491 w 329958"/>
                <a:gd name="connsiteY3" fmla="*/ 124113 h 315107"/>
                <a:gd name="connsiteX4" fmla="*/ 291163 w 329958"/>
                <a:gd name="connsiteY4" fmla="*/ 263813 h 315107"/>
                <a:gd name="connsiteX5" fmla="*/ 255179 w 329958"/>
                <a:gd name="connsiteY5" fmla="*/ 314610 h 315107"/>
                <a:gd name="connsiteX6" fmla="*/ 173418 w 329958"/>
                <a:gd name="connsiteY6" fmla="*/ 276513 h 315107"/>
                <a:gd name="connsiteX7" fmla="*/ 157320 w 329958"/>
                <a:gd name="connsiteY7" fmla="*/ 168563 h 315107"/>
                <a:gd name="connsiteX0" fmla="*/ 0 w 334151"/>
                <a:gd name="connsiteY0" fmla="*/ 98713 h 314950"/>
                <a:gd name="connsiteX1" fmla="*/ 78316 w 334151"/>
                <a:gd name="connsiteY1" fmla="*/ 16163 h 314950"/>
                <a:gd name="connsiteX2" fmla="*/ 217868 w 334151"/>
                <a:gd name="connsiteY2" fmla="*/ 9813 h 314950"/>
                <a:gd name="connsiteX3" fmla="*/ 327491 w 334151"/>
                <a:gd name="connsiteY3" fmla="*/ 124113 h 314950"/>
                <a:gd name="connsiteX4" fmla="*/ 314791 w 334151"/>
                <a:gd name="connsiteY4" fmla="*/ 251113 h 314950"/>
                <a:gd name="connsiteX5" fmla="*/ 255179 w 334151"/>
                <a:gd name="connsiteY5" fmla="*/ 314610 h 314950"/>
                <a:gd name="connsiteX6" fmla="*/ 173418 w 334151"/>
                <a:gd name="connsiteY6" fmla="*/ 276513 h 314950"/>
                <a:gd name="connsiteX7" fmla="*/ 157320 w 334151"/>
                <a:gd name="connsiteY7" fmla="*/ 168563 h 314950"/>
                <a:gd name="connsiteX0" fmla="*/ 0 w 423936"/>
                <a:gd name="connsiteY0" fmla="*/ 118680 h 315867"/>
                <a:gd name="connsiteX1" fmla="*/ 168101 w 423936"/>
                <a:gd name="connsiteY1" fmla="*/ 17080 h 315867"/>
                <a:gd name="connsiteX2" fmla="*/ 307653 w 423936"/>
                <a:gd name="connsiteY2" fmla="*/ 10730 h 315867"/>
                <a:gd name="connsiteX3" fmla="*/ 417276 w 423936"/>
                <a:gd name="connsiteY3" fmla="*/ 125030 h 315867"/>
                <a:gd name="connsiteX4" fmla="*/ 404576 w 423936"/>
                <a:gd name="connsiteY4" fmla="*/ 252030 h 315867"/>
                <a:gd name="connsiteX5" fmla="*/ 344964 w 423936"/>
                <a:gd name="connsiteY5" fmla="*/ 315527 h 315867"/>
                <a:gd name="connsiteX6" fmla="*/ 263203 w 423936"/>
                <a:gd name="connsiteY6" fmla="*/ 277430 h 315867"/>
                <a:gd name="connsiteX7" fmla="*/ 247105 w 423936"/>
                <a:gd name="connsiteY7" fmla="*/ 169480 h 315867"/>
                <a:gd name="connsiteX0" fmla="*/ 0 w 423936"/>
                <a:gd name="connsiteY0" fmla="*/ 121843 h 319030"/>
                <a:gd name="connsiteX1" fmla="*/ 120846 w 423936"/>
                <a:gd name="connsiteY1" fmla="*/ 13893 h 319030"/>
                <a:gd name="connsiteX2" fmla="*/ 307653 w 423936"/>
                <a:gd name="connsiteY2" fmla="*/ 13893 h 319030"/>
                <a:gd name="connsiteX3" fmla="*/ 417276 w 423936"/>
                <a:gd name="connsiteY3" fmla="*/ 128193 h 319030"/>
                <a:gd name="connsiteX4" fmla="*/ 404576 w 423936"/>
                <a:gd name="connsiteY4" fmla="*/ 255193 h 319030"/>
                <a:gd name="connsiteX5" fmla="*/ 344964 w 423936"/>
                <a:gd name="connsiteY5" fmla="*/ 318690 h 319030"/>
                <a:gd name="connsiteX6" fmla="*/ 263203 w 423936"/>
                <a:gd name="connsiteY6" fmla="*/ 280593 h 319030"/>
                <a:gd name="connsiteX7" fmla="*/ 247105 w 423936"/>
                <a:gd name="connsiteY7" fmla="*/ 172643 h 319030"/>
                <a:gd name="connsiteX0" fmla="*/ 0 w 303090"/>
                <a:gd name="connsiteY0" fmla="*/ 13893 h 319030"/>
                <a:gd name="connsiteX1" fmla="*/ 186807 w 303090"/>
                <a:gd name="connsiteY1" fmla="*/ 13893 h 319030"/>
                <a:gd name="connsiteX2" fmla="*/ 296430 w 303090"/>
                <a:gd name="connsiteY2" fmla="*/ 128193 h 319030"/>
                <a:gd name="connsiteX3" fmla="*/ 283730 w 303090"/>
                <a:gd name="connsiteY3" fmla="*/ 255193 h 319030"/>
                <a:gd name="connsiteX4" fmla="*/ 224118 w 303090"/>
                <a:gd name="connsiteY4" fmla="*/ 318690 h 319030"/>
                <a:gd name="connsiteX5" fmla="*/ 142357 w 303090"/>
                <a:gd name="connsiteY5" fmla="*/ 280593 h 319030"/>
                <a:gd name="connsiteX6" fmla="*/ 126259 w 303090"/>
                <a:gd name="connsiteY6" fmla="*/ 172643 h 319030"/>
                <a:gd name="connsiteX0" fmla="*/ 0 w 254574"/>
                <a:gd name="connsiteY0" fmla="*/ 10427 h 324878"/>
                <a:gd name="connsiteX1" fmla="*/ 138291 w 254574"/>
                <a:gd name="connsiteY1" fmla="*/ 19741 h 324878"/>
                <a:gd name="connsiteX2" fmla="*/ 247914 w 254574"/>
                <a:gd name="connsiteY2" fmla="*/ 134041 h 324878"/>
                <a:gd name="connsiteX3" fmla="*/ 235214 w 254574"/>
                <a:gd name="connsiteY3" fmla="*/ 261041 h 324878"/>
                <a:gd name="connsiteX4" fmla="*/ 175602 w 254574"/>
                <a:gd name="connsiteY4" fmla="*/ 324538 h 324878"/>
                <a:gd name="connsiteX5" fmla="*/ 93841 w 254574"/>
                <a:gd name="connsiteY5" fmla="*/ 286441 h 324878"/>
                <a:gd name="connsiteX6" fmla="*/ 77743 w 254574"/>
                <a:gd name="connsiteY6" fmla="*/ 178491 h 324878"/>
                <a:gd name="connsiteX0" fmla="*/ 0 w 254574"/>
                <a:gd name="connsiteY0" fmla="*/ 4594 h 319045"/>
                <a:gd name="connsiteX1" fmla="*/ 138291 w 254574"/>
                <a:gd name="connsiteY1" fmla="*/ 13908 h 319045"/>
                <a:gd name="connsiteX2" fmla="*/ 247914 w 254574"/>
                <a:gd name="connsiteY2" fmla="*/ 128208 h 319045"/>
                <a:gd name="connsiteX3" fmla="*/ 235214 w 254574"/>
                <a:gd name="connsiteY3" fmla="*/ 255208 h 319045"/>
                <a:gd name="connsiteX4" fmla="*/ 175602 w 254574"/>
                <a:gd name="connsiteY4" fmla="*/ 318705 h 319045"/>
                <a:gd name="connsiteX5" fmla="*/ 93841 w 254574"/>
                <a:gd name="connsiteY5" fmla="*/ 280608 h 319045"/>
                <a:gd name="connsiteX6" fmla="*/ 77743 w 254574"/>
                <a:gd name="connsiteY6" fmla="*/ 172658 h 31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574" h="319045">
                  <a:moveTo>
                    <a:pt x="0" y="4594"/>
                  </a:moveTo>
                  <a:cubicBezTo>
                    <a:pt x="58206" y="572"/>
                    <a:pt x="96972" y="-6694"/>
                    <a:pt x="138291" y="13908"/>
                  </a:cubicBezTo>
                  <a:cubicBezTo>
                    <a:pt x="179610" y="34510"/>
                    <a:pt x="231760" y="87991"/>
                    <a:pt x="247914" y="128208"/>
                  </a:cubicBezTo>
                  <a:cubicBezTo>
                    <a:pt x="264068" y="168425"/>
                    <a:pt x="247266" y="223459"/>
                    <a:pt x="235214" y="255208"/>
                  </a:cubicBezTo>
                  <a:cubicBezTo>
                    <a:pt x="223162" y="286958"/>
                    <a:pt x="198377" y="322938"/>
                    <a:pt x="175602" y="318705"/>
                  </a:cubicBezTo>
                  <a:cubicBezTo>
                    <a:pt x="152828" y="314472"/>
                    <a:pt x="110151" y="304949"/>
                    <a:pt x="93841" y="280608"/>
                  </a:cubicBezTo>
                  <a:cubicBezTo>
                    <a:pt x="77531" y="256267"/>
                    <a:pt x="77743" y="172658"/>
                    <a:pt x="77743" y="172658"/>
                  </a:cubicBezTo>
                </a:path>
              </a:pathLst>
            </a:custGeom>
            <a:ln w="28575" cmpd="sng">
              <a:solidFill>
                <a:srgbClr val="0000FF"/>
              </a:solidFill>
              <a:headEnd type="none"/>
              <a:tailEnd type="none" w="lg"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solidFill>
                  <a:srgbClr val="000000"/>
                </a:solidFill>
                <a:cs typeface="Arial"/>
              </a:endParaRPr>
            </a:p>
          </p:txBody>
        </p:sp>
      </p:grpSp>
      <p:cxnSp>
        <p:nvCxnSpPr>
          <p:cNvPr id="90" name="Straight Arrow Connector 89"/>
          <p:cNvCxnSpPr/>
          <p:nvPr/>
        </p:nvCxnSpPr>
        <p:spPr>
          <a:xfrm>
            <a:off x="1977900" y="5889096"/>
            <a:ext cx="3324041" cy="0"/>
          </a:xfrm>
          <a:prstGeom prst="straightConnector1">
            <a:avLst/>
          </a:prstGeom>
          <a:ln w="28575" cmpd="sng">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5226127" y="3398422"/>
            <a:ext cx="89042" cy="731114"/>
          </a:xfrm>
          <a:prstGeom prst="line">
            <a:avLst/>
          </a:prstGeom>
          <a:ln w="28575"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92" name="Rectangle 91"/>
          <p:cNvSpPr/>
          <p:nvPr/>
        </p:nvSpPr>
        <p:spPr>
          <a:xfrm>
            <a:off x="5744866" y="2538162"/>
            <a:ext cx="1140909" cy="923330"/>
          </a:xfrm>
          <a:prstGeom prst="rect">
            <a:avLst/>
          </a:prstGeom>
        </p:spPr>
        <p:txBody>
          <a:bodyPr wrap="square">
            <a:spAutoFit/>
          </a:bodyPr>
          <a:lstStyle/>
          <a:p>
            <a:r>
              <a:rPr lang="en-US" b="1" dirty="0" smtClean="0">
                <a:solidFill>
                  <a:srgbClr val="000000"/>
                </a:solidFill>
              </a:rPr>
              <a:t>Hybrid</a:t>
            </a:r>
          </a:p>
          <a:p>
            <a:r>
              <a:rPr lang="en-US" b="1" dirty="0" smtClean="0">
                <a:solidFill>
                  <a:srgbClr val="000000"/>
                </a:solidFill>
              </a:rPr>
              <a:t>CMOS</a:t>
            </a:r>
          </a:p>
          <a:p>
            <a:r>
              <a:rPr lang="en-US" b="1" dirty="0" smtClean="0">
                <a:solidFill>
                  <a:srgbClr val="000000"/>
                </a:solidFill>
              </a:rPr>
              <a:t>(2015)</a:t>
            </a:r>
            <a:endParaRPr lang="en-US" b="1" dirty="0">
              <a:solidFill>
                <a:srgbClr val="000000"/>
              </a:solidFill>
            </a:endParaRPr>
          </a:p>
        </p:txBody>
      </p:sp>
      <p:sp>
        <p:nvSpPr>
          <p:cNvPr id="93" name="TextBox 92"/>
          <p:cNvSpPr txBox="1"/>
          <p:nvPr/>
        </p:nvSpPr>
        <p:spPr>
          <a:xfrm>
            <a:off x="7105470" y="5779478"/>
            <a:ext cx="1536560" cy="707886"/>
          </a:xfrm>
          <a:prstGeom prst="rect">
            <a:avLst/>
          </a:prstGeom>
          <a:noFill/>
        </p:spPr>
        <p:txBody>
          <a:bodyPr wrap="square" rtlCol="0">
            <a:spAutoFit/>
          </a:bodyPr>
          <a:lstStyle/>
          <a:p>
            <a:r>
              <a:rPr lang="en-US" sz="1600" b="1" dirty="0" smtClean="0">
                <a:solidFill>
                  <a:srgbClr val="000000"/>
                </a:solidFill>
              </a:rPr>
              <a:t>1</a:t>
            </a:r>
            <a:r>
              <a:rPr lang="en-US" sz="1200" b="1" dirty="0" smtClean="0">
                <a:solidFill>
                  <a:srgbClr val="000000"/>
                </a:solidFill>
              </a:rPr>
              <a:t>.0 megapixels</a:t>
            </a:r>
          </a:p>
          <a:p>
            <a:r>
              <a:rPr lang="en-US" sz="1200" b="1" dirty="0" smtClean="0">
                <a:solidFill>
                  <a:srgbClr val="000000"/>
                </a:solidFill>
              </a:rPr>
              <a:t>8 frames</a:t>
            </a:r>
          </a:p>
          <a:p>
            <a:r>
              <a:rPr lang="en-US" sz="1200" b="1" dirty="0" smtClean="0">
                <a:solidFill>
                  <a:srgbClr val="000000"/>
                </a:solidFill>
              </a:rPr>
              <a:t>1ns per frame </a:t>
            </a:r>
          </a:p>
        </p:txBody>
      </p:sp>
      <p:sp>
        <p:nvSpPr>
          <p:cNvPr id="94" name="Rectangle 93"/>
          <p:cNvSpPr/>
          <p:nvPr/>
        </p:nvSpPr>
        <p:spPr>
          <a:xfrm>
            <a:off x="5638800" y="5734458"/>
            <a:ext cx="1209087" cy="738664"/>
          </a:xfrm>
          <a:prstGeom prst="rect">
            <a:avLst/>
          </a:prstGeom>
        </p:spPr>
        <p:txBody>
          <a:bodyPr wrap="square">
            <a:spAutoFit/>
          </a:bodyPr>
          <a:lstStyle/>
          <a:p>
            <a:r>
              <a:rPr lang="en-US" sz="1400" b="1" dirty="0" smtClean="0">
                <a:solidFill>
                  <a:srgbClr val="000000"/>
                </a:solidFill>
              </a:rPr>
              <a:t>Future sensor (2016)</a:t>
            </a:r>
            <a:endParaRPr lang="en-US" sz="1400" b="1" dirty="0">
              <a:solidFill>
                <a:srgbClr val="000000"/>
              </a:solidFill>
            </a:endParaRPr>
          </a:p>
        </p:txBody>
      </p:sp>
      <p:sp>
        <p:nvSpPr>
          <p:cNvPr id="95" name="Rectangle 94"/>
          <p:cNvSpPr/>
          <p:nvPr/>
        </p:nvSpPr>
        <p:spPr>
          <a:xfrm>
            <a:off x="5625814" y="1454576"/>
            <a:ext cx="3597482" cy="461665"/>
          </a:xfrm>
          <a:prstGeom prst="rect">
            <a:avLst/>
          </a:prstGeom>
        </p:spPr>
        <p:txBody>
          <a:bodyPr wrap="square">
            <a:spAutoFit/>
          </a:bodyPr>
          <a:lstStyle/>
          <a:p>
            <a:r>
              <a:rPr lang="en-US" sz="2400" b="1" dirty="0">
                <a:solidFill>
                  <a:srgbClr val="000000"/>
                </a:solidFill>
              </a:rPr>
              <a:t>H</a:t>
            </a:r>
            <a:r>
              <a:rPr lang="en-US" sz="2400" b="1" dirty="0" smtClean="0">
                <a:solidFill>
                  <a:srgbClr val="000000"/>
                </a:solidFill>
              </a:rPr>
              <a:t>ybrid</a:t>
            </a:r>
            <a:r>
              <a:rPr lang="en-US" sz="2400" b="1" dirty="0">
                <a:solidFill>
                  <a:srgbClr val="000000"/>
                </a:solidFill>
              </a:rPr>
              <a:t>-CMOS </a:t>
            </a:r>
            <a:r>
              <a:rPr lang="en-US" sz="2400" b="1" dirty="0" smtClean="0">
                <a:solidFill>
                  <a:srgbClr val="000000"/>
                </a:solidFill>
              </a:rPr>
              <a:t>sensors</a:t>
            </a:r>
            <a:endParaRPr lang="en-US" sz="2400" b="1" dirty="0">
              <a:solidFill>
                <a:srgbClr val="000000"/>
              </a:solidFill>
            </a:endParaRPr>
          </a:p>
        </p:txBody>
      </p:sp>
      <p:sp>
        <p:nvSpPr>
          <p:cNvPr id="96" name="Rectangle 95"/>
          <p:cNvSpPr/>
          <p:nvPr/>
        </p:nvSpPr>
        <p:spPr>
          <a:xfrm>
            <a:off x="631880" y="1921849"/>
            <a:ext cx="4702119" cy="338554"/>
          </a:xfrm>
          <a:prstGeom prst="rect">
            <a:avLst/>
          </a:prstGeom>
        </p:spPr>
        <p:txBody>
          <a:bodyPr wrap="square">
            <a:spAutoFit/>
          </a:bodyPr>
          <a:lstStyle/>
          <a:p>
            <a:r>
              <a:rPr lang="en-US" sz="1600" b="1" dirty="0" smtClean="0">
                <a:solidFill>
                  <a:srgbClr val="000000"/>
                </a:solidFill>
              </a:rPr>
              <a:t>Manipulate images in time/space (10ps </a:t>
            </a:r>
            <a:r>
              <a:rPr lang="en-US" sz="1600" b="1" dirty="0">
                <a:solidFill>
                  <a:srgbClr val="000000"/>
                </a:solidFill>
                <a:latin typeface="Wingdings"/>
                <a:ea typeface="Wingdings"/>
                <a:cs typeface="Wingdings"/>
                <a:sym typeface="Wingdings"/>
              </a:rPr>
              <a:t></a:t>
            </a:r>
            <a:r>
              <a:rPr lang="en-US" sz="1600" b="1" dirty="0">
                <a:solidFill>
                  <a:srgbClr val="000000"/>
                </a:solidFill>
              </a:rPr>
              <a:t> 1ns)</a:t>
            </a:r>
            <a:endParaRPr lang="en-US" sz="1600" dirty="0">
              <a:solidFill>
                <a:srgbClr val="000000"/>
              </a:solidFill>
            </a:endParaRPr>
          </a:p>
        </p:txBody>
      </p:sp>
      <p:sp>
        <p:nvSpPr>
          <p:cNvPr id="97" name="Rectangle 96"/>
          <p:cNvSpPr/>
          <p:nvPr/>
        </p:nvSpPr>
        <p:spPr>
          <a:xfrm>
            <a:off x="5625814" y="1921849"/>
            <a:ext cx="3314316" cy="369332"/>
          </a:xfrm>
          <a:prstGeom prst="rect">
            <a:avLst/>
          </a:prstGeom>
        </p:spPr>
        <p:txBody>
          <a:bodyPr wrap="none">
            <a:spAutoFit/>
          </a:bodyPr>
          <a:lstStyle/>
          <a:p>
            <a:r>
              <a:rPr lang="en-US" b="1" dirty="0" smtClean="0">
                <a:solidFill>
                  <a:srgbClr val="000000"/>
                </a:solidFill>
              </a:rPr>
              <a:t>Multi-frame fast</a:t>
            </a:r>
            <a:r>
              <a:rPr lang="en-US" b="1" dirty="0">
                <a:solidFill>
                  <a:srgbClr val="000000"/>
                </a:solidFill>
              </a:rPr>
              <a:t>-</a:t>
            </a:r>
            <a:r>
              <a:rPr lang="en-US" b="1" dirty="0" smtClean="0">
                <a:solidFill>
                  <a:srgbClr val="000000"/>
                </a:solidFill>
              </a:rPr>
              <a:t>gated pixels</a:t>
            </a:r>
            <a:endParaRPr lang="en-US" b="1" dirty="0">
              <a:solidFill>
                <a:srgbClr val="000000"/>
              </a:solidFill>
            </a:endParaRPr>
          </a:p>
        </p:txBody>
      </p:sp>
      <p:sp>
        <p:nvSpPr>
          <p:cNvPr id="98" name="TextBox 97"/>
          <p:cNvSpPr txBox="1"/>
          <p:nvPr/>
        </p:nvSpPr>
        <p:spPr>
          <a:xfrm>
            <a:off x="2431346" y="6031464"/>
            <a:ext cx="2249930" cy="369304"/>
          </a:xfrm>
          <a:prstGeom prst="rect">
            <a:avLst/>
          </a:prstGeom>
          <a:noFill/>
        </p:spPr>
        <p:txBody>
          <a:bodyPr wrap="none" lIns="91413" tIns="45706" rIns="91413" bIns="45706" rtlCol="0">
            <a:spAutoFit/>
          </a:bodyPr>
          <a:lstStyle/>
          <a:p>
            <a:r>
              <a:rPr lang="en-US" b="1" dirty="0">
                <a:solidFill>
                  <a:srgbClr val="FF0000"/>
                </a:solidFill>
                <a:cs typeface="Arial"/>
              </a:rPr>
              <a:t>x</a:t>
            </a:r>
            <a:r>
              <a:rPr lang="en-US" b="1" dirty="0" smtClean="0">
                <a:solidFill>
                  <a:srgbClr val="FF0000"/>
                </a:solidFill>
                <a:cs typeface="Arial"/>
              </a:rPr>
              <a:t>300 pulse dilation</a:t>
            </a:r>
            <a:endParaRPr lang="en-US" b="1" dirty="0">
              <a:solidFill>
                <a:srgbClr val="FF0000"/>
              </a:solidFill>
              <a:cs typeface="Arial"/>
            </a:endParaRPr>
          </a:p>
        </p:txBody>
      </p:sp>
    </p:spTree>
    <p:extLst>
      <p:ext uri="{BB962C8B-B14F-4D97-AF65-F5344CB8AC3E}">
        <p14:creationId xmlns:p14="http://schemas.microsoft.com/office/powerpoint/2010/main" val="1377988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1A954223-41FE-764F-AF47-58DA2BA87DEF}" type="slidenum">
              <a:rPr lang="en-US" smtClean="0">
                <a:solidFill>
                  <a:srgbClr val="000000"/>
                </a:solidFill>
              </a:rPr>
              <a:pPr>
                <a:defRPr/>
              </a:pPr>
              <a:t>24</a:t>
            </a:fld>
            <a:endParaRPr lang="en-US">
              <a:solidFill>
                <a:srgbClr val="000000"/>
              </a:solidFill>
            </a:endParaRPr>
          </a:p>
        </p:txBody>
      </p:sp>
      <p:sp>
        <p:nvSpPr>
          <p:cNvPr id="7" name="Rectangle 6"/>
          <p:cNvSpPr/>
          <p:nvPr/>
        </p:nvSpPr>
        <p:spPr>
          <a:xfrm>
            <a:off x="7848600" y="0"/>
            <a:ext cx="1219200" cy="838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bwMode="auto">
          <a:xfrm>
            <a:off x="208568" y="74612"/>
            <a:ext cx="8783032"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a:solidFill>
                  <a:srgbClr val="102E54"/>
                </a:solidFill>
                <a:latin typeface="Calibri"/>
                <a:ea typeface="ＭＳ Ｐゴシック" charset="-128"/>
                <a:cs typeface="Calibri"/>
              </a:defRPr>
            </a:lvl1pPr>
            <a:lvl2pPr algn="l" rtl="0" eaLnBrk="1" fontAlgn="base" hangingPunct="1">
              <a:spcBef>
                <a:spcPct val="0"/>
              </a:spcBef>
              <a:spcAft>
                <a:spcPct val="0"/>
              </a:spcAft>
              <a:defRPr sz="4000">
                <a:solidFill>
                  <a:srgbClr val="102E54"/>
                </a:solidFill>
                <a:latin typeface="Calibri" charset="0"/>
                <a:ea typeface="ＭＳ Ｐゴシック" charset="-128"/>
              </a:defRPr>
            </a:lvl2pPr>
            <a:lvl3pPr algn="l" rtl="0" eaLnBrk="1" fontAlgn="base" hangingPunct="1">
              <a:spcBef>
                <a:spcPct val="0"/>
              </a:spcBef>
              <a:spcAft>
                <a:spcPct val="0"/>
              </a:spcAft>
              <a:defRPr sz="4000">
                <a:solidFill>
                  <a:srgbClr val="102E54"/>
                </a:solidFill>
                <a:latin typeface="Calibri" charset="0"/>
                <a:ea typeface="ＭＳ Ｐゴシック" charset="-128"/>
              </a:defRPr>
            </a:lvl3pPr>
            <a:lvl4pPr algn="l" rtl="0" eaLnBrk="1" fontAlgn="base" hangingPunct="1">
              <a:spcBef>
                <a:spcPct val="0"/>
              </a:spcBef>
              <a:spcAft>
                <a:spcPct val="0"/>
              </a:spcAft>
              <a:defRPr sz="4000">
                <a:solidFill>
                  <a:srgbClr val="102E54"/>
                </a:solidFill>
                <a:latin typeface="Calibri" charset="0"/>
                <a:ea typeface="ＭＳ Ｐゴシック" charset="-128"/>
              </a:defRPr>
            </a:lvl4pPr>
            <a:lvl5pPr algn="l" rtl="0" eaLnBrk="1" fontAlgn="base" hangingPunct="1">
              <a:spcBef>
                <a:spcPct val="0"/>
              </a:spcBef>
              <a:spcAft>
                <a:spcPct val="0"/>
              </a:spcAft>
              <a:defRPr sz="4000">
                <a:solidFill>
                  <a:srgbClr val="102E54"/>
                </a:solidFill>
                <a:latin typeface="Calibri" charset="0"/>
                <a:ea typeface="ＭＳ Ｐゴシック" charset="-128"/>
              </a:defRPr>
            </a:lvl5pPr>
            <a:lvl6pPr marL="457200" algn="ctr" rtl="0" eaLnBrk="1" fontAlgn="base" hangingPunct="1">
              <a:spcBef>
                <a:spcPct val="0"/>
              </a:spcBef>
              <a:spcAft>
                <a:spcPct val="0"/>
              </a:spcAft>
              <a:defRPr sz="4400">
                <a:solidFill>
                  <a:schemeClr val="tx2"/>
                </a:solidFill>
                <a:latin typeface="Arial" pitchFamily="-112" charset="0"/>
              </a:defRPr>
            </a:lvl6pPr>
            <a:lvl7pPr marL="914400" algn="ctr" rtl="0" eaLnBrk="1" fontAlgn="base" hangingPunct="1">
              <a:spcBef>
                <a:spcPct val="0"/>
              </a:spcBef>
              <a:spcAft>
                <a:spcPct val="0"/>
              </a:spcAft>
              <a:defRPr sz="4400">
                <a:solidFill>
                  <a:schemeClr val="tx2"/>
                </a:solidFill>
                <a:latin typeface="Arial" pitchFamily="-112" charset="0"/>
              </a:defRPr>
            </a:lvl7pPr>
            <a:lvl8pPr marL="1371600" algn="ctr" rtl="0" eaLnBrk="1" fontAlgn="base" hangingPunct="1">
              <a:spcBef>
                <a:spcPct val="0"/>
              </a:spcBef>
              <a:spcAft>
                <a:spcPct val="0"/>
              </a:spcAft>
              <a:defRPr sz="4400">
                <a:solidFill>
                  <a:schemeClr val="tx2"/>
                </a:solidFill>
                <a:latin typeface="Arial" pitchFamily="-112" charset="0"/>
              </a:defRPr>
            </a:lvl8pPr>
            <a:lvl9pPr marL="1828800" algn="ctr" rtl="0" eaLnBrk="1" fontAlgn="base" hangingPunct="1">
              <a:spcBef>
                <a:spcPct val="0"/>
              </a:spcBef>
              <a:spcAft>
                <a:spcPct val="0"/>
              </a:spcAft>
              <a:defRPr sz="4400">
                <a:solidFill>
                  <a:schemeClr val="tx2"/>
                </a:solidFill>
                <a:latin typeface="Arial" pitchFamily="-112" charset="0"/>
              </a:defRPr>
            </a:lvl9pPr>
          </a:lstStyle>
          <a:p>
            <a:r>
              <a:rPr lang="en-US" sz="2400" b="1" kern="0" dirty="0" smtClean="0">
                <a:latin typeface="+mj-lt"/>
              </a:rPr>
              <a:t>Transformative diagnostics will allow time-dependent </a:t>
            </a:r>
            <a:r>
              <a:rPr lang="en-US" sz="2400" b="1" kern="0" dirty="0">
                <a:latin typeface="+mj-lt"/>
              </a:rPr>
              <a:t>phase change </a:t>
            </a:r>
            <a:r>
              <a:rPr lang="en-US" sz="2400" b="1" kern="0" dirty="0" smtClean="0">
                <a:latin typeface="+mj-lt"/>
              </a:rPr>
              <a:t>measurements in materials </a:t>
            </a:r>
            <a:r>
              <a:rPr lang="en-US" sz="2400" b="1" kern="0" dirty="0">
                <a:latin typeface="+mj-lt"/>
              </a:rPr>
              <a:t>at high pressure.</a:t>
            </a:r>
          </a:p>
        </p:txBody>
      </p:sp>
      <p:sp>
        <p:nvSpPr>
          <p:cNvPr id="6" name="TextBox 5"/>
          <p:cNvSpPr txBox="1"/>
          <p:nvPr/>
        </p:nvSpPr>
        <p:spPr>
          <a:xfrm>
            <a:off x="209705" y="1112293"/>
            <a:ext cx="4902941" cy="2015936"/>
          </a:xfrm>
          <a:prstGeom prst="rect">
            <a:avLst/>
          </a:prstGeom>
          <a:noFill/>
        </p:spPr>
        <p:txBody>
          <a:bodyPr wrap="square" rtlCol="0">
            <a:spAutoFit/>
          </a:bodyPr>
          <a:lstStyle/>
          <a:p>
            <a:pPr>
              <a:spcAft>
                <a:spcPts val="600"/>
              </a:spcAft>
            </a:pPr>
            <a:r>
              <a:rPr lang="en-US" b="1" dirty="0" smtClean="0"/>
              <a:t>Science Drivers</a:t>
            </a:r>
          </a:p>
          <a:p>
            <a:pPr marL="342900" marR="0" lvl="0" indent="-342900">
              <a:spcBef>
                <a:spcPts val="0"/>
              </a:spcBef>
              <a:spcAft>
                <a:spcPts val="600"/>
              </a:spcAft>
              <a:buFont typeface="Arial" panose="020B0604020202020204" pitchFamily="34" charset="0"/>
              <a:buChar char="•"/>
            </a:pPr>
            <a:r>
              <a:rPr lang="en-US" dirty="0" smtClean="0">
                <a:latin typeface="Calibri"/>
                <a:ea typeface="Calibri"/>
                <a:cs typeface="Times New Roman"/>
              </a:rPr>
              <a:t>Phase determination at high pressure</a:t>
            </a:r>
          </a:p>
          <a:p>
            <a:pPr marL="342900" marR="0" lvl="0" indent="-342900">
              <a:spcBef>
                <a:spcPts val="0"/>
              </a:spcBef>
              <a:spcAft>
                <a:spcPts val="600"/>
              </a:spcAft>
              <a:buFont typeface="Arial" panose="020B0604020202020204" pitchFamily="34" charset="0"/>
              <a:buChar char="•"/>
            </a:pPr>
            <a:r>
              <a:rPr lang="en-US" dirty="0" smtClean="0">
                <a:latin typeface="Calibri"/>
                <a:ea typeface="Calibri"/>
                <a:cs typeface="Times New Roman"/>
              </a:rPr>
              <a:t>Lattice deformation at high stress</a:t>
            </a:r>
          </a:p>
          <a:p>
            <a:pPr marL="342900" marR="0" lvl="0" indent="-342900">
              <a:spcBef>
                <a:spcPts val="0"/>
              </a:spcBef>
              <a:spcAft>
                <a:spcPts val="600"/>
              </a:spcAft>
              <a:buFont typeface="Arial" panose="020B0604020202020204" pitchFamily="34" charset="0"/>
              <a:buChar char="•"/>
            </a:pPr>
            <a:endParaRPr lang="en-US" sz="1000" b="1" dirty="0" smtClean="0"/>
          </a:p>
          <a:p>
            <a:pPr>
              <a:spcAft>
                <a:spcPts val="600"/>
              </a:spcAft>
            </a:pPr>
            <a:r>
              <a:rPr lang="en-US" b="1" dirty="0" smtClean="0"/>
              <a:t>Transformational Diagnostic Approach</a:t>
            </a:r>
          </a:p>
          <a:p>
            <a:pPr marL="285750" indent="-285750">
              <a:spcAft>
                <a:spcPts val="600"/>
              </a:spcAft>
              <a:buFont typeface="Arial" panose="020B0604020202020204" pitchFamily="34" charset="0"/>
              <a:buChar char="•"/>
            </a:pPr>
            <a:r>
              <a:rPr lang="en-US" dirty="0" smtClean="0">
                <a:latin typeface="Calibri" panose="020F0502020204030204" pitchFamily="34" charset="0"/>
              </a:rPr>
              <a:t>Time-gated x-ray diffraction</a:t>
            </a:r>
          </a:p>
        </p:txBody>
      </p:sp>
      <p:cxnSp>
        <p:nvCxnSpPr>
          <p:cNvPr id="43" name="Straight Connector 42"/>
          <p:cNvCxnSpPr/>
          <p:nvPr/>
        </p:nvCxnSpPr>
        <p:spPr>
          <a:xfrm>
            <a:off x="237866" y="990600"/>
            <a:ext cx="8677534" cy="0"/>
          </a:xfrm>
          <a:prstGeom prst="line">
            <a:avLst/>
          </a:prstGeom>
          <a:ln>
            <a:solidFill>
              <a:srgbClr val="8E0000"/>
            </a:solidFill>
          </a:ln>
        </p:spPr>
        <p:style>
          <a:lnRef idx="2">
            <a:schemeClr val="accent1"/>
          </a:lnRef>
          <a:fillRef idx="0">
            <a:schemeClr val="accent1"/>
          </a:fillRef>
          <a:effectRef idx="1">
            <a:schemeClr val="accent1"/>
          </a:effectRef>
          <a:fontRef idx="minor">
            <a:schemeClr val="tx1"/>
          </a:fontRef>
        </p:style>
      </p:cxnSp>
      <p:pic>
        <p:nvPicPr>
          <p:cNvPr id="48" name="Picture 47" descr="TIDI_concept1.png"/>
          <p:cNvPicPr>
            <a:picLocks noChangeAspect="1"/>
          </p:cNvPicPr>
          <p:nvPr/>
        </p:nvPicPr>
        <p:blipFill>
          <a:blip r:embed="rId2" cstate="print">
            <a:clrChange>
              <a:clrFrom>
                <a:srgbClr val="FFFFFF"/>
              </a:clrFrom>
              <a:clrTo>
                <a:srgbClr val="FFFFFF">
                  <a:alpha val="0"/>
                </a:srgbClr>
              </a:clrTo>
            </a:clrChange>
          </a:blip>
          <a:stretch>
            <a:fillRect/>
          </a:stretch>
        </p:blipFill>
        <p:spPr>
          <a:xfrm rot="16200000" flipV="1">
            <a:off x="6554160" y="1343490"/>
            <a:ext cx="1746616" cy="1553541"/>
          </a:xfrm>
          <a:prstGeom prst="rect">
            <a:avLst/>
          </a:prstGeom>
        </p:spPr>
      </p:pic>
      <p:pic>
        <p:nvPicPr>
          <p:cNvPr id="49" name="Picture 48"/>
          <p:cNvPicPr>
            <a:picLocks noChangeAspect="1"/>
          </p:cNvPicPr>
          <p:nvPr/>
        </p:nvPicPr>
        <p:blipFill rotWithShape="1">
          <a:blip r:embed="rId3"/>
          <a:srcRect l="9322" t="-1" r="3638" b="43664"/>
          <a:stretch/>
        </p:blipFill>
        <p:spPr>
          <a:xfrm>
            <a:off x="4576633" y="3296954"/>
            <a:ext cx="2970561" cy="1484848"/>
          </a:xfrm>
          <a:prstGeom prst="rect">
            <a:avLst/>
          </a:prstGeom>
        </p:spPr>
      </p:pic>
      <p:sp>
        <p:nvSpPr>
          <p:cNvPr id="50" name="Oval 49"/>
          <p:cNvSpPr/>
          <p:nvPr/>
        </p:nvSpPr>
        <p:spPr>
          <a:xfrm>
            <a:off x="5611915" y="3329124"/>
            <a:ext cx="899995" cy="89999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a:stCxn id="50" idx="1"/>
          </p:cNvCxnSpPr>
          <p:nvPr/>
        </p:nvCxnSpPr>
        <p:spPr>
          <a:xfrm flipV="1">
            <a:off x="5743716" y="2688609"/>
            <a:ext cx="1080165" cy="772316"/>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469039" y="2811440"/>
            <a:ext cx="518615" cy="1160059"/>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53" name="Right Brace 52"/>
          <p:cNvSpPr/>
          <p:nvPr/>
        </p:nvSpPr>
        <p:spPr>
          <a:xfrm rot="2007805" flipV="1">
            <a:off x="7703684" y="1540937"/>
            <a:ext cx="662474" cy="1771341"/>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extBox 1"/>
          <p:cNvSpPr txBox="1"/>
          <p:nvPr/>
        </p:nvSpPr>
        <p:spPr>
          <a:xfrm>
            <a:off x="8212794" y="2665141"/>
            <a:ext cx="800219" cy="369332"/>
          </a:xfrm>
          <a:prstGeom prst="rect">
            <a:avLst/>
          </a:prstGeom>
          <a:noFill/>
        </p:spPr>
        <p:txBody>
          <a:bodyPr wrap="none" rtlCol="0">
            <a:spAutoFit/>
          </a:bodyPr>
          <a:lstStyle/>
          <a:p>
            <a:r>
              <a:rPr lang="en-US" dirty="0" smtClean="0"/>
              <a:t>SLOS</a:t>
            </a:r>
            <a:endParaRPr lang="en-US" dirty="0"/>
          </a:p>
        </p:txBody>
      </p:sp>
      <p:graphicFrame>
        <p:nvGraphicFramePr>
          <p:cNvPr id="54" name="Table 53"/>
          <p:cNvGraphicFramePr>
            <a:graphicFrameLocks noGrp="1"/>
          </p:cNvGraphicFramePr>
          <p:nvPr>
            <p:extLst>
              <p:ext uri="{D42A27DB-BD31-4B8C-83A1-F6EECF244321}">
                <p14:modId xmlns:p14="http://schemas.microsoft.com/office/powerpoint/2010/main" val="191444826"/>
              </p:ext>
            </p:extLst>
          </p:nvPr>
        </p:nvGraphicFramePr>
        <p:xfrm>
          <a:off x="253254" y="5062728"/>
          <a:ext cx="8273516" cy="1261872"/>
        </p:xfrm>
        <a:graphic>
          <a:graphicData uri="http://schemas.openxmlformats.org/drawingml/2006/table">
            <a:tbl>
              <a:tblPr firstRow="1" firstCol="1" bandRow="1"/>
              <a:tblGrid>
                <a:gridCol w="2569920"/>
                <a:gridCol w="2609336"/>
                <a:gridCol w="3094260"/>
              </a:tblGrid>
              <a:tr h="347980">
                <a:tc>
                  <a:txBody>
                    <a:bodyPr/>
                    <a:lstStyle/>
                    <a:p>
                      <a:pPr marL="0" marR="0">
                        <a:lnSpc>
                          <a:spcPct val="115000"/>
                        </a:lnSpc>
                        <a:spcBef>
                          <a:spcPts val="0"/>
                        </a:spcBef>
                        <a:spcAft>
                          <a:spcPts val="0"/>
                        </a:spcAft>
                      </a:pPr>
                      <a:r>
                        <a:rPr lang="en-US" sz="1800" b="1" dirty="0">
                          <a:solidFill>
                            <a:srgbClr val="000000"/>
                          </a:solidFill>
                          <a:effectLst/>
                          <a:latin typeface="Calibri"/>
                          <a:ea typeface="Calibri"/>
                          <a:cs typeface="Times New Roman"/>
                        </a:rPr>
                        <a:t>Diagnostic</a:t>
                      </a:r>
                      <a:endParaRPr lang="en-US" sz="1800" dirty="0">
                        <a:solidFill>
                          <a:srgbClr val="000000"/>
                        </a:solidFill>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solidFill>
                            <a:srgbClr val="000000"/>
                          </a:solidFill>
                          <a:effectLst/>
                          <a:latin typeface="Calibri"/>
                          <a:ea typeface="Calibri"/>
                          <a:cs typeface="Times New Roman"/>
                        </a:rPr>
                        <a:t>Facility </a:t>
                      </a:r>
                      <a:endParaRPr lang="en-US" sz="1800" dirty="0">
                        <a:solidFill>
                          <a:srgbClr val="000000"/>
                        </a:solidFill>
                        <a:effectLst/>
                        <a:latin typeface="Calibri"/>
                        <a:ea typeface="Calibri"/>
                        <a:cs typeface="Times New Roman"/>
                      </a:endParaRPr>
                    </a:p>
                    <a:p>
                      <a:pPr marL="0" marR="0">
                        <a:lnSpc>
                          <a:spcPct val="115000"/>
                        </a:lnSpc>
                        <a:spcBef>
                          <a:spcPts val="0"/>
                        </a:spcBef>
                        <a:spcAft>
                          <a:spcPts val="0"/>
                        </a:spcAft>
                      </a:pPr>
                      <a:r>
                        <a:rPr lang="en-US" sz="1800" b="1" dirty="0">
                          <a:solidFill>
                            <a:srgbClr val="000000"/>
                          </a:solidFill>
                          <a:effectLst/>
                          <a:latin typeface="Calibri"/>
                          <a:ea typeface="Calibri"/>
                          <a:cs typeface="Times New Roman"/>
                        </a:rPr>
                        <a:t>Implementation</a:t>
                      </a:r>
                      <a:endParaRPr lang="en-US" sz="1800" dirty="0">
                        <a:solidFill>
                          <a:srgbClr val="000000"/>
                        </a:solidFill>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solidFill>
                            <a:srgbClr val="000000"/>
                          </a:solidFill>
                          <a:effectLst/>
                          <a:latin typeface="Calibri"/>
                          <a:ea typeface="Calibri"/>
                          <a:cs typeface="Times New Roman"/>
                        </a:rPr>
                        <a:t>Collaborating Institutions</a:t>
                      </a:r>
                      <a:endParaRPr lang="en-US" sz="1800" dirty="0">
                        <a:solidFill>
                          <a:srgbClr val="000000"/>
                        </a:solidFill>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910">
                <a:tc>
                  <a:txBody>
                    <a:bodyPr/>
                    <a:lstStyle/>
                    <a:p>
                      <a:pPr marL="0" marR="0">
                        <a:lnSpc>
                          <a:spcPct val="115000"/>
                        </a:lnSpc>
                        <a:spcBef>
                          <a:spcPts val="0"/>
                        </a:spcBef>
                        <a:spcAft>
                          <a:spcPts val="0"/>
                        </a:spcAft>
                      </a:pPr>
                      <a:r>
                        <a:rPr lang="en-US" sz="1800" b="1" dirty="0" smtClean="0">
                          <a:solidFill>
                            <a:srgbClr val="000000"/>
                          </a:solidFill>
                          <a:effectLst/>
                          <a:latin typeface="Calibri"/>
                          <a:ea typeface="Calibri"/>
                          <a:cs typeface="Times New Roman"/>
                        </a:rPr>
                        <a:t>Fast Phosphors</a:t>
                      </a:r>
                      <a:endParaRPr lang="en-US" sz="1800" dirty="0">
                        <a:solidFill>
                          <a:srgbClr val="000000"/>
                        </a:solidFill>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nSpc>
                          <a:spcPct val="115000"/>
                        </a:lnSpc>
                        <a:spcBef>
                          <a:spcPts val="0"/>
                        </a:spcBef>
                        <a:spcAft>
                          <a:spcPts val="0"/>
                        </a:spcAft>
                      </a:pPr>
                      <a:r>
                        <a:rPr lang="en-US" sz="1800" dirty="0" smtClean="0">
                          <a:solidFill>
                            <a:srgbClr val="000000"/>
                          </a:solidFill>
                          <a:effectLst/>
                          <a:latin typeface="Calibri"/>
                          <a:ea typeface="Calibri"/>
                          <a:cs typeface="Times New Roman"/>
                        </a:rPr>
                        <a:t>Z</a:t>
                      </a:r>
                      <a:endParaRPr lang="en-US" sz="1800" dirty="0">
                        <a:solidFill>
                          <a:srgbClr val="000000"/>
                        </a:solidFill>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nSpc>
                          <a:spcPct val="115000"/>
                        </a:lnSpc>
                        <a:spcBef>
                          <a:spcPts val="0"/>
                        </a:spcBef>
                        <a:spcAft>
                          <a:spcPts val="0"/>
                        </a:spcAft>
                      </a:pPr>
                      <a:r>
                        <a:rPr lang="en-US" sz="1800" b="1" dirty="0" smtClean="0">
                          <a:solidFill>
                            <a:srgbClr val="000000"/>
                          </a:solidFill>
                          <a:effectLst/>
                          <a:latin typeface="Calibri"/>
                          <a:ea typeface="Calibri"/>
                          <a:cs typeface="Times New Roman"/>
                        </a:rPr>
                        <a:t>SNL, </a:t>
                      </a:r>
                      <a:r>
                        <a:rPr lang="en-US" sz="1800" b="1" dirty="0" err="1" smtClean="0">
                          <a:solidFill>
                            <a:srgbClr val="000000"/>
                          </a:solidFill>
                          <a:effectLst/>
                          <a:latin typeface="Calibri"/>
                          <a:ea typeface="Calibri"/>
                          <a:cs typeface="Times New Roman"/>
                        </a:rPr>
                        <a:t>NSTec</a:t>
                      </a:r>
                      <a:endParaRPr lang="en-US" sz="1800" dirty="0">
                        <a:solidFill>
                          <a:srgbClr val="000000"/>
                        </a:solidFill>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168910">
                <a:tc>
                  <a:txBody>
                    <a:bodyPr/>
                    <a:lstStyle/>
                    <a:p>
                      <a:pPr marL="0" marR="0">
                        <a:lnSpc>
                          <a:spcPct val="115000"/>
                        </a:lnSpc>
                        <a:spcBef>
                          <a:spcPts val="0"/>
                        </a:spcBef>
                        <a:spcAft>
                          <a:spcPts val="0"/>
                        </a:spcAft>
                      </a:pPr>
                      <a:r>
                        <a:rPr lang="en-US" sz="1800" b="1" dirty="0" smtClean="0">
                          <a:solidFill>
                            <a:srgbClr val="000000"/>
                          </a:solidFill>
                          <a:effectLst/>
                          <a:latin typeface="Calibri"/>
                          <a:ea typeface="Calibri"/>
                          <a:cs typeface="Times New Roman"/>
                        </a:rPr>
                        <a:t>TARDIS</a:t>
                      </a:r>
                      <a:r>
                        <a:rPr lang="en-US" sz="1800" b="1" baseline="0" dirty="0" smtClean="0">
                          <a:solidFill>
                            <a:srgbClr val="000000"/>
                          </a:solidFill>
                          <a:effectLst/>
                          <a:latin typeface="Calibri"/>
                          <a:ea typeface="Calibri"/>
                          <a:cs typeface="Times New Roman"/>
                        </a:rPr>
                        <a:t> + SLOS</a:t>
                      </a:r>
                      <a:endParaRPr lang="en-US" sz="1800" dirty="0">
                        <a:solidFill>
                          <a:srgbClr val="000000"/>
                        </a:solidFill>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solidFill>
                            <a:srgbClr val="000000"/>
                          </a:solidFill>
                          <a:effectLst/>
                          <a:latin typeface="Calibri"/>
                          <a:ea typeface="Calibri"/>
                          <a:cs typeface="Times New Roman"/>
                        </a:rPr>
                        <a:t>NIF</a:t>
                      </a:r>
                      <a:endParaRPr lang="en-US" sz="1800" dirty="0">
                        <a:solidFill>
                          <a:srgbClr val="000000"/>
                        </a:solidFill>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smtClean="0">
                          <a:solidFill>
                            <a:srgbClr val="000000"/>
                          </a:solidFill>
                          <a:effectLst/>
                          <a:latin typeface="Calibri"/>
                          <a:ea typeface="Calibri"/>
                          <a:cs typeface="Times New Roman"/>
                        </a:rPr>
                        <a:t>LLNL</a:t>
                      </a:r>
                      <a:r>
                        <a:rPr lang="en-US" sz="1800" dirty="0" smtClean="0">
                          <a:solidFill>
                            <a:srgbClr val="000000"/>
                          </a:solidFill>
                          <a:effectLst/>
                          <a:latin typeface="Calibri"/>
                          <a:ea typeface="Calibri"/>
                          <a:cs typeface="Times New Roman"/>
                        </a:rPr>
                        <a:t>, GA,</a:t>
                      </a:r>
                      <a:r>
                        <a:rPr lang="en-US" sz="1800" baseline="0" dirty="0" smtClean="0">
                          <a:solidFill>
                            <a:srgbClr val="000000"/>
                          </a:solidFill>
                          <a:effectLst/>
                          <a:latin typeface="Calibri"/>
                          <a:ea typeface="Calibri"/>
                          <a:cs typeface="Times New Roman"/>
                        </a:rPr>
                        <a:t> SNL</a:t>
                      </a:r>
                      <a:endParaRPr lang="en-US" sz="1800" dirty="0">
                        <a:solidFill>
                          <a:srgbClr val="000000"/>
                        </a:solidFill>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3421959" y="4229414"/>
            <a:ext cx="1013932" cy="369332"/>
          </a:xfrm>
          <a:prstGeom prst="rect">
            <a:avLst/>
          </a:prstGeom>
          <a:noFill/>
        </p:spPr>
        <p:txBody>
          <a:bodyPr wrap="none" rtlCol="0">
            <a:spAutoFit/>
          </a:bodyPr>
          <a:lstStyle/>
          <a:p>
            <a:r>
              <a:rPr lang="en-US" dirty="0" smtClean="0"/>
              <a:t>TARDIS</a:t>
            </a:r>
            <a:endParaRPr lang="en-US" dirty="0"/>
          </a:p>
        </p:txBody>
      </p:sp>
      <p:pic>
        <p:nvPicPr>
          <p:cNvPr id="26" name="Picture 25"/>
          <p:cNvPicPr>
            <a:picLocks noChangeAspect="1"/>
          </p:cNvPicPr>
          <p:nvPr/>
        </p:nvPicPr>
        <p:blipFill rotWithShape="1">
          <a:blip r:embed="rId4">
            <a:clrChange>
              <a:clrFrom>
                <a:srgbClr val="FFFFFF"/>
              </a:clrFrom>
              <a:clrTo>
                <a:srgbClr val="FFFFFF">
                  <a:alpha val="0"/>
                </a:srgbClr>
              </a:clrTo>
            </a:clrChange>
          </a:blip>
          <a:srcRect b="6172"/>
          <a:stretch/>
        </p:blipFill>
        <p:spPr>
          <a:xfrm>
            <a:off x="1524000" y="3296954"/>
            <a:ext cx="2626376" cy="1628655"/>
          </a:xfrm>
          <a:prstGeom prst="rect">
            <a:avLst/>
          </a:prstGeom>
        </p:spPr>
      </p:pic>
    </p:spTree>
    <p:extLst>
      <p:ext uri="{BB962C8B-B14F-4D97-AF65-F5344CB8AC3E}">
        <p14:creationId xmlns:p14="http://schemas.microsoft.com/office/powerpoint/2010/main" val="17824386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1A954223-41FE-764F-AF47-58DA2BA87DEF}" type="slidenum">
              <a:rPr lang="en-US" smtClean="0">
                <a:solidFill>
                  <a:srgbClr val="000000"/>
                </a:solidFill>
              </a:rPr>
              <a:pPr>
                <a:defRPr/>
              </a:pPr>
              <a:t>25</a:t>
            </a:fld>
            <a:endParaRPr lang="en-US">
              <a:solidFill>
                <a:srgbClr val="000000"/>
              </a:solidFill>
            </a:endParaRPr>
          </a:p>
        </p:txBody>
      </p:sp>
      <p:sp>
        <p:nvSpPr>
          <p:cNvPr id="5" name="Title 1"/>
          <p:cNvSpPr>
            <a:spLocks noGrp="1"/>
          </p:cNvSpPr>
          <p:nvPr>
            <p:ph type="title"/>
          </p:nvPr>
        </p:nvSpPr>
        <p:spPr>
          <a:xfrm>
            <a:off x="457200" y="0"/>
            <a:ext cx="8534400" cy="990600"/>
          </a:xfrm>
          <a:solidFill>
            <a:srgbClr val="FFFFFF"/>
          </a:solidFill>
        </p:spPr>
        <p:txBody>
          <a:bodyPr/>
          <a:lstStyle/>
          <a:p>
            <a:r>
              <a:rPr lang="en-US" sz="2400" b="1" dirty="0" smtClean="0"/>
              <a:t>Students and universities</a:t>
            </a:r>
            <a:endParaRPr lang="en-US" sz="2400" b="1" dirty="0"/>
          </a:p>
        </p:txBody>
      </p:sp>
      <p:sp>
        <p:nvSpPr>
          <p:cNvPr id="6" name="Slide Number Placeholder 3"/>
          <p:cNvSpPr txBox="1">
            <a:spLocks/>
          </p:cNvSpPr>
          <p:nvPr/>
        </p:nvSpPr>
        <p:spPr bwMode="auto">
          <a:xfrm>
            <a:off x="8305800" y="6153150"/>
            <a:ext cx="609600" cy="37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fontAlgn="auto" latinLnBrk="0" hangingPunct="1">
              <a:spcBef>
                <a:spcPts val="0"/>
              </a:spcBef>
              <a:spcAft>
                <a:spcPts val="0"/>
              </a:spcAft>
              <a:defRPr sz="1400" kern="1200" smtClean="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A954223-41FE-764F-AF47-58DA2BA87DEF}" type="slidenum">
              <a:rPr lang="en-US" smtClean="0">
                <a:solidFill>
                  <a:srgbClr val="000000"/>
                </a:solidFill>
              </a:rPr>
              <a:pPr>
                <a:defRPr/>
              </a:pPr>
              <a:t>25</a:t>
            </a:fld>
            <a:endParaRPr lang="en-US">
              <a:solidFill>
                <a:srgbClr val="000000"/>
              </a:solidFill>
            </a:endParaRPr>
          </a:p>
        </p:txBody>
      </p:sp>
      <p:pic>
        <p:nvPicPr>
          <p:cNvPr id="8" name="Picture 7" descr="Screen Shot 2015-03-05 at 6.41.1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799" y="2743200"/>
            <a:ext cx="5140865" cy="2590800"/>
          </a:xfrm>
          <a:prstGeom prst="rect">
            <a:avLst/>
          </a:prstGeom>
        </p:spPr>
      </p:pic>
      <p:pic>
        <p:nvPicPr>
          <p:cNvPr id="9" name="Picture 8" descr="Unknow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76400"/>
            <a:ext cx="2819400" cy="2228364"/>
          </a:xfrm>
          <a:prstGeom prst="rect">
            <a:avLst/>
          </a:prstGeom>
        </p:spPr>
      </p:pic>
      <p:sp>
        <p:nvSpPr>
          <p:cNvPr id="10" name="TextBox 9"/>
          <p:cNvSpPr txBox="1"/>
          <p:nvPr/>
        </p:nvSpPr>
        <p:spPr>
          <a:xfrm>
            <a:off x="228600" y="914400"/>
            <a:ext cx="3124200" cy="646331"/>
          </a:xfrm>
          <a:prstGeom prst="rect">
            <a:avLst/>
          </a:prstGeom>
          <a:noFill/>
          <a:ln>
            <a:solidFill>
              <a:srgbClr val="000000"/>
            </a:solidFill>
          </a:ln>
        </p:spPr>
        <p:txBody>
          <a:bodyPr wrap="square" rtlCol="0">
            <a:spAutoFit/>
          </a:bodyPr>
          <a:lstStyle/>
          <a:p>
            <a:r>
              <a:rPr lang="en-US" b="1" dirty="0" smtClean="0"/>
              <a:t>LLE Engineers &amp; MIT built  the MRS* for NIF in 2009</a:t>
            </a:r>
          </a:p>
        </p:txBody>
      </p:sp>
      <p:sp>
        <p:nvSpPr>
          <p:cNvPr id="11" name="Rectangle 10"/>
          <p:cNvSpPr/>
          <p:nvPr/>
        </p:nvSpPr>
        <p:spPr>
          <a:xfrm>
            <a:off x="3403648" y="2039871"/>
            <a:ext cx="5140864" cy="646331"/>
          </a:xfrm>
          <a:prstGeom prst="rect">
            <a:avLst/>
          </a:prstGeom>
          <a:ln>
            <a:solidFill>
              <a:srgbClr val="000000"/>
            </a:solidFill>
          </a:ln>
        </p:spPr>
        <p:txBody>
          <a:bodyPr wrap="square">
            <a:spAutoFit/>
          </a:bodyPr>
          <a:lstStyle/>
          <a:p>
            <a:r>
              <a:rPr lang="en-US" b="1" dirty="0" smtClean="0"/>
              <a:t>MRS* </a:t>
            </a:r>
            <a:r>
              <a:rPr lang="en-US" b="1" dirty="0"/>
              <a:t>on NIF &amp; four MIT</a:t>
            </a:r>
          </a:p>
          <a:p>
            <a:r>
              <a:rPr lang="en-US" b="1" dirty="0"/>
              <a:t> Stockpile Stewards</a:t>
            </a:r>
            <a:endParaRPr lang="en-US" dirty="0"/>
          </a:p>
        </p:txBody>
      </p:sp>
      <p:pic>
        <p:nvPicPr>
          <p:cNvPr id="14" name="Picture 13" descr="Screen Shot 2015-03-07 at 5.01.0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524000"/>
            <a:ext cx="3124200" cy="2324405"/>
          </a:xfrm>
          <a:prstGeom prst="rect">
            <a:avLst/>
          </a:prstGeom>
        </p:spPr>
      </p:pic>
      <p:sp>
        <p:nvSpPr>
          <p:cNvPr id="15" name="TextBox 14"/>
          <p:cNvSpPr txBox="1"/>
          <p:nvPr/>
        </p:nvSpPr>
        <p:spPr>
          <a:xfrm>
            <a:off x="6048" y="6488668"/>
            <a:ext cx="91440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9951445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05B0B2F-E05C-1645-BB18-233FEDBD2CA3}" type="slidenum">
              <a:rPr lang="en-US" smtClean="0">
                <a:solidFill>
                  <a:srgbClr val="000000"/>
                </a:solidFill>
              </a:rPr>
              <a:pPr>
                <a:defRPr/>
              </a:pPr>
              <a:t>26</a:t>
            </a:fld>
            <a:endParaRPr lang="en-US" dirty="0">
              <a:solidFill>
                <a:srgbClr val="0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57150"/>
            <a:ext cx="8515350" cy="6413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0268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endParaRPr lang="en-US" dirty="0"/>
          </a:p>
        </p:txBody>
      </p:sp>
      <p:sp>
        <p:nvSpPr>
          <p:cNvPr id="4" name="Content Placeholder 3"/>
          <p:cNvSpPr>
            <a:spLocks noGrp="1"/>
          </p:cNvSpPr>
          <p:nvPr>
            <p:ph sz="half" idx="1"/>
          </p:nvPr>
        </p:nvSpPr>
        <p:spPr>
          <a:xfrm>
            <a:off x="304800" y="990600"/>
            <a:ext cx="8153400" cy="4724400"/>
          </a:xfrm>
        </p:spPr>
        <p:txBody>
          <a:bodyPr/>
          <a:lstStyle/>
          <a:p>
            <a:r>
              <a:rPr lang="en-US" dirty="0" smtClean="0"/>
              <a:t>HEDP is now an established field with a scientific  community “up and running”</a:t>
            </a:r>
          </a:p>
          <a:p>
            <a:r>
              <a:rPr lang="en-US" dirty="0" smtClean="0"/>
              <a:t>Exciting scientific program of work for two decades</a:t>
            </a:r>
          </a:p>
          <a:p>
            <a:r>
              <a:rPr lang="en-US" dirty="0" smtClean="0"/>
              <a:t>NNSA labs are central participants and demonstrating appropriate leadership</a:t>
            </a:r>
          </a:p>
          <a:p>
            <a:r>
              <a:rPr lang="en-US" dirty="0" smtClean="0"/>
              <a:t>Approach to ignition is through deliberate effort to improve scientific understanding of challenges and address them.</a:t>
            </a:r>
          </a:p>
          <a:p>
            <a:pPr marL="0" indent="0">
              <a:buNone/>
            </a:pPr>
            <a:r>
              <a:rPr lang="en-US" dirty="0" smtClean="0"/>
              <a:t> </a:t>
            </a:r>
            <a:endParaRPr lang="en-US" dirty="0"/>
          </a:p>
        </p:txBody>
      </p:sp>
      <p:sp>
        <p:nvSpPr>
          <p:cNvPr id="2" name="Slide Number Placeholder 1"/>
          <p:cNvSpPr>
            <a:spLocks noGrp="1"/>
          </p:cNvSpPr>
          <p:nvPr>
            <p:ph type="sldNum" sz="quarter" idx="12"/>
          </p:nvPr>
        </p:nvSpPr>
        <p:spPr/>
        <p:txBody>
          <a:bodyPr/>
          <a:lstStyle/>
          <a:p>
            <a:pPr>
              <a:defRPr/>
            </a:pPr>
            <a:fld id="{D05B0B2F-E05C-1645-BB18-233FEDBD2CA3}"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3148051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914400" y="408598"/>
            <a:ext cx="6705600" cy="4247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tx2"/>
                </a:solidFill>
                <a:effectLst>
                  <a:outerShdw blurRad="50800" dist="38100" dir="8100000" algn="tr" rotWithShape="0">
                    <a:prstClr val="black">
                      <a:alpha val="40000"/>
                    </a:prstClr>
                  </a:outerShdw>
                </a:effectLst>
                <a:uLnTx/>
                <a:uFillTx/>
                <a:latin typeface="+mj-lt"/>
                <a:ea typeface="+mj-ea"/>
                <a:cs typeface="+mj-cs"/>
              </a:rPr>
              <a:t>HED success requires</a:t>
            </a:r>
            <a:endParaRPr kumimoji="0" lang="en-US" sz="2400" b="1" i="0" u="none" strike="noStrike" kern="0" cap="none" spc="0" normalizeH="0" baseline="0" noProof="0" dirty="0">
              <a:ln>
                <a:noFill/>
              </a:ln>
              <a:solidFill>
                <a:schemeClr val="tx2"/>
              </a:solidFill>
              <a:effectLst>
                <a:outerShdw blurRad="50800" dist="38100" dir="8100000" algn="tr" rotWithShape="0">
                  <a:prstClr val="black">
                    <a:alpha val="40000"/>
                  </a:prstClr>
                </a:outerShdw>
              </a:effectLst>
              <a:uLnTx/>
              <a:uFillTx/>
              <a:latin typeface="+mj-lt"/>
              <a:ea typeface="+mj-ea"/>
              <a:cs typeface="+mj-cs"/>
            </a:endParaRPr>
          </a:p>
        </p:txBody>
      </p:sp>
      <p:sp>
        <p:nvSpPr>
          <p:cNvPr id="3" name="Content Placeholder 2"/>
          <p:cNvSpPr>
            <a:spLocks noGrp="1"/>
          </p:cNvSpPr>
          <p:nvPr>
            <p:ph idx="1"/>
          </p:nvPr>
        </p:nvSpPr>
        <p:spPr/>
        <p:txBody>
          <a:bodyPr/>
          <a:lstStyle/>
          <a:p>
            <a:r>
              <a:rPr lang="en-US" dirty="0" smtClean="0"/>
              <a:t>Mission need and mission fit – HED for long term health of stockpile stewardship.</a:t>
            </a:r>
          </a:p>
          <a:p>
            <a:r>
              <a:rPr lang="en-US" dirty="0" smtClean="0"/>
              <a:t>Facilities and operations</a:t>
            </a:r>
          </a:p>
          <a:p>
            <a:pPr lvl="1"/>
            <a:r>
              <a:rPr lang="en-US" dirty="0" smtClean="0"/>
              <a:t>NIF</a:t>
            </a:r>
          </a:p>
          <a:p>
            <a:pPr lvl="1"/>
            <a:r>
              <a:rPr lang="en-US" dirty="0" smtClean="0"/>
              <a:t>Z</a:t>
            </a:r>
          </a:p>
          <a:p>
            <a:pPr lvl="1"/>
            <a:r>
              <a:rPr lang="en-US" dirty="0" smtClean="0"/>
              <a:t>Omega</a:t>
            </a:r>
          </a:p>
          <a:p>
            <a:pPr lvl="1"/>
            <a:r>
              <a:rPr lang="en-US" dirty="0" smtClean="0"/>
              <a:t>Jupiter</a:t>
            </a:r>
          </a:p>
          <a:p>
            <a:pPr lvl="1"/>
            <a:r>
              <a:rPr lang="en-US" dirty="0" smtClean="0"/>
              <a:t>Trident</a:t>
            </a:r>
          </a:p>
          <a:p>
            <a:pPr lvl="1"/>
            <a:r>
              <a:rPr lang="en-US" dirty="0" smtClean="0"/>
              <a:t>LCLS – MEC end-station</a:t>
            </a:r>
          </a:p>
          <a:p>
            <a:r>
              <a:rPr lang="en-US" dirty="0" smtClean="0"/>
              <a:t>Computing</a:t>
            </a:r>
          </a:p>
          <a:p>
            <a:r>
              <a:rPr lang="en-US" dirty="0" smtClean="0"/>
              <a:t>Targets</a:t>
            </a:r>
          </a:p>
          <a:p>
            <a:r>
              <a:rPr lang="en-US" dirty="0" smtClean="0"/>
              <a:t>Diagnostics</a:t>
            </a:r>
          </a:p>
          <a:p>
            <a:r>
              <a:rPr lang="en-US" dirty="0" smtClean="0"/>
              <a:t>People</a:t>
            </a:r>
          </a:p>
          <a:p>
            <a:r>
              <a:rPr lang="en-US" dirty="0" smtClean="0"/>
              <a:t>Scientific Community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200" y="1371600"/>
            <a:ext cx="4038600" cy="5334000"/>
          </a:xfrm>
        </p:spPr>
        <p:txBody>
          <a:bodyPr/>
          <a:lstStyle/>
          <a:p>
            <a:endParaRPr lang="en-US" sz="1600" dirty="0" smtClean="0"/>
          </a:p>
          <a:p>
            <a:endParaRPr lang="en-US" sz="1600" dirty="0"/>
          </a:p>
          <a:p>
            <a:r>
              <a:rPr lang="en-US" sz="1600" dirty="0" smtClean="0"/>
              <a:t>Redirected JHEDLP to basic plasma and HED science</a:t>
            </a:r>
          </a:p>
          <a:p>
            <a:r>
              <a:rPr lang="en-US" sz="1600" dirty="0" smtClean="0"/>
              <a:t>OFES committee of visitors determined that the JHEDLP was a model for how to run other solicitations.</a:t>
            </a:r>
          </a:p>
          <a:p>
            <a:pPr marL="0" indent="0">
              <a:buNone/>
            </a:pPr>
            <a:endParaRPr lang="en-US" sz="1600" dirty="0"/>
          </a:p>
        </p:txBody>
      </p:sp>
      <p:sp>
        <p:nvSpPr>
          <p:cNvPr id="4" name="Title 1"/>
          <p:cNvSpPr txBox="1">
            <a:spLocks/>
          </p:cNvSpPr>
          <p:nvPr/>
        </p:nvSpPr>
        <p:spPr bwMode="auto">
          <a:xfrm>
            <a:off x="838200" y="242399"/>
            <a:ext cx="6705600" cy="75713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tx2"/>
                </a:solidFill>
                <a:effectLst>
                  <a:outerShdw blurRad="50800" dist="38100" dir="8100000" algn="tr" rotWithShape="0">
                    <a:prstClr val="black">
                      <a:alpha val="40000"/>
                    </a:prstClr>
                  </a:outerShdw>
                </a:effectLst>
                <a:uLnTx/>
                <a:uFillTx/>
                <a:latin typeface="+mj-lt"/>
                <a:ea typeface="+mj-ea"/>
                <a:cs typeface="+mj-cs"/>
              </a:rPr>
              <a:t>NNSA/Office of Science collaboration in HED science is critical to our program</a:t>
            </a:r>
            <a:endParaRPr kumimoji="0" lang="en-US" sz="2400" b="1" i="0" u="none" strike="noStrike" kern="0" cap="none" spc="0" normalizeH="0" baseline="0" noProof="0" dirty="0">
              <a:ln>
                <a:noFill/>
              </a:ln>
              <a:solidFill>
                <a:schemeClr val="tx2"/>
              </a:solidFill>
              <a:effectLst>
                <a:outerShdw blurRad="50800" dist="38100" dir="8100000" algn="tr" rotWithShape="0">
                  <a:prstClr val="black">
                    <a:alpha val="40000"/>
                  </a:prstClr>
                </a:outerShdw>
              </a:effectLst>
              <a:uLnTx/>
              <a:uFillTx/>
              <a:latin typeface="+mj-lt"/>
              <a:ea typeface="+mj-ea"/>
              <a:cs typeface="+mj-cs"/>
            </a:endParaRPr>
          </a:p>
        </p:txBody>
      </p:sp>
      <p:pic>
        <p:nvPicPr>
          <p:cNvPr id="5" name="Picture 2"/>
          <p:cNvPicPr>
            <a:picLocks noChangeAspect="1" noChangeArrowheads="1"/>
          </p:cNvPicPr>
          <p:nvPr/>
        </p:nvPicPr>
        <p:blipFill>
          <a:blip r:embed="rId2" cstate="print"/>
          <a:srcRect/>
          <a:stretch>
            <a:fillRect/>
          </a:stretch>
        </p:blipFill>
        <p:spPr bwMode="auto">
          <a:xfrm>
            <a:off x="474518" y="1371600"/>
            <a:ext cx="3945082"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38200" y="76200"/>
            <a:ext cx="6705600" cy="10895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z="2400" b="1" kern="0" dirty="0" smtClean="0">
                <a:solidFill>
                  <a:schemeClr val="tx2"/>
                </a:solidFill>
                <a:effectLst>
                  <a:outerShdw blurRad="50800" dist="38100" dir="8100000" algn="tr" rotWithShape="0">
                    <a:prstClr val="black">
                      <a:alpha val="40000"/>
                    </a:prstClr>
                  </a:outerShdw>
                </a:effectLst>
                <a:latin typeface="+mj-lt"/>
                <a:ea typeface="+mj-ea"/>
                <a:cs typeface="+mj-cs"/>
              </a:rPr>
              <a:t>The NIF Indirect Drive Ignition approach has been focused on illumination of underlying physics issues</a:t>
            </a:r>
            <a:endParaRPr kumimoji="0" lang="en-US" sz="2400" b="1" i="0" u="none" strike="noStrike" kern="0" cap="none" spc="0" normalizeH="0" baseline="0" noProof="0" dirty="0">
              <a:ln>
                <a:noFill/>
              </a:ln>
              <a:solidFill>
                <a:schemeClr val="tx2"/>
              </a:solidFill>
              <a:effectLst>
                <a:outerShdw blurRad="50800" dist="38100" dir="8100000" algn="tr" rotWithShape="0">
                  <a:prstClr val="black">
                    <a:alpha val="40000"/>
                  </a:prstClr>
                </a:outerShdw>
              </a:effectLst>
              <a:uLnTx/>
              <a:uFillTx/>
              <a:latin typeface="+mj-lt"/>
              <a:ea typeface="+mj-ea"/>
              <a:cs typeface="+mj-cs"/>
            </a:endParaRPr>
          </a:p>
        </p:txBody>
      </p:sp>
      <p:pic>
        <p:nvPicPr>
          <p:cNvPr id="1026" name="Picture 2"/>
          <p:cNvPicPr>
            <a:picLocks noGrp="1" noChangeAspect="1" noChangeArrowheads="1"/>
          </p:cNvPicPr>
          <p:nvPr>
            <p:ph sz="half" idx="2"/>
          </p:nvPr>
        </p:nvPicPr>
        <p:blipFill>
          <a:blip r:embed="rId2" cstate="print"/>
          <a:stretch>
            <a:fillRect/>
          </a:stretch>
        </p:blipFill>
        <p:spPr bwMode="auto">
          <a:xfrm>
            <a:off x="762000" y="1371600"/>
            <a:ext cx="3049676" cy="3951288"/>
          </a:xfrm>
          <a:prstGeom prst="rect">
            <a:avLst/>
          </a:prstGeom>
          <a:noFill/>
          <a:ln w="9525">
            <a:noFill/>
            <a:miter lim="800000"/>
            <a:headEnd/>
            <a:tailEnd/>
          </a:ln>
        </p:spPr>
      </p:pic>
      <p:sp>
        <p:nvSpPr>
          <p:cNvPr id="11" name="Content Placeholder 10"/>
          <p:cNvSpPr>
            <a:spLocks noGrp="1"/>
          </p:cNvSpPr>
          <p:nvPr>
            <p:ph sz="quarter" idx="4"/>
          </p:nvPr>
        </p:nvSpPr>
        <p:spPr>
          <a:xfrm>
            <a:off x="4191000" y="1371600"/>
            <a:ext cx="4041775" cy="5029200"/>
          </a:xfrm>
        </p:spPr>
        <p:txBody>
          <a:bodyPr/>
          <a:lstStyle/>
          <a:p>
            <a:r>
              <a:rPr lang="en-US" sz="1400" dirty="0" smtClean="0"/>
              <a:t>Primary focus </a:t>
            </a:r>
            <a:r>
              <a:rPr lang="en-US" sz="1400" dirty="0"/>
              <a:t> </a:t>
            </a:r>
            <a:r>
              <a:rPr lang="en-US" sz="1400" dirty="0" smtClean="0"/>
              <a:t>since 2013 has been on understanding and controlling capsule implosion symmetry.</a:t>
            </a:r>
          </a:p>
          <a:p>
            <a:r>
              <a:rPr lang="en-US" sz="1400" dirty="0" smtClean="0"/>
              <a:t>New x-ray sources developed for radiographic measurements demonstrate that implosion symmetry does not meet ignition requirements.</a:t>
            </a:r>
          </a:p>
          <a:p>
            <a:r>
              <a:rPr lang="en-US" sz="1400" dirty="0" smtClean="0"/>
              <a:t>Lower convergence higher adiabat implosions being pursued to establish “known </a:t>
            </a:r>
            <a:r>
              <a:rPr lang="en-US" sz="1400" dirty="0" err="1" smtClean="0"/>
              <a:t>knowns</a:t>
            </a:r>
            <a:r>
              <a:rPr lang="en-US" sz="1400" dirty="0" smtClean="0"/>
              <a:t>.”</a:t>
            </a:r>
          </a:p>
          <a:p>
            <a:pPr lvl="1"/>
            <a:r>
              <a:rPr lang="en-US" sz="1400" dirty="0" smtClean="0"/>
              <a:t>Platforms (diagnostics, targets, operating protocols) to support a campaign of experiments using three shocks  being qualified</a:t>
            </a:r>
          </a:p>
          <a:p>
            <a:pPr lvl="1"/>
            <a:r>
              <a:rPr lang="en-US" sz="1400" dirty="0" smtClean="0"/>
              <a:t>Two recent experiments with yields &gt;9x10</a:t>
            </a:r>
            <a:r>
              <a:rPr lang="en-US" sz="1400" baseline="30000" dirty="0" smtClean="0"/>
              <a:t>15</a:t>
            </a:r>
            <a:r>
              <a:rPr lang="en-US" sz="1400" dirty="0" smtClean="0"/>
              <a:t> neutrons.</a:t>
            </a:r>
          </a:p>
          <a:p>
            <a:r>
              <a:rPr lang="en-US" sz="1400" dirty="0" smtClean="0"/>
              <a:t>Mix experiments have been executed</a:t>
            </a:r>
          </a:p>
          <a:p>
            <a:pPr lvl="1"/>
            <a:r>
              <a:rPr lang="en-US" sz="1200" dirty="0" smtClean="0"/>
              <a:t>E.g. C (</a:t>
            </a:r>
            <a:r>
              <a:rPr lang="en-US" sz="1200" dirty="0" err="1" smtClean="0"/>
              <a:t>n,</a:t>
            </a:r>
            <a:r>
              <a:rPr lang="en-US" sz="1200" dirty="0" err="1" smtClean="0">
                <a:latin typeface="Symbol" pitchFamily="18" charset="2"/>
              </a:rPr>
              <a:t>g</a:t>
            </a:r>
            <a:r>
              <a:rPr lang="en-US" sz="1200" dirty="0" smtClean="0">
                <a:latin typeface="Symbol" pitchFamily="18" charset="2"/>
              </a:rPr>
              <a:t>) </a:t>
            </a:r>
            <a:r>
              <a:rPr lang="en-US" sz="1200" dirty="0" smtClean="0">
                <a:latin typeface="+mj-lt"/>
              </a:rPr>
              <a:t> reaction produces 4.1 </a:t>
            </a:r>
            <a:r>
              <a:rPr lang="en-US" sz="1200" dirty="0" err="1" smtClean="0">
                <a:latin typeface="+mj-lt"/>
              </a:rPr>
              <a:t>Mev</a:t>
            </a:r>
            <a:r>
              <a:rPr lang="en-US" sz="1200" dirty="0" smtClean="0">
                <a:latin typeface="+mj-lt"/>
              </a:rPr>
              <a:t> gamma that can provide a measure of  rho-R of ablator material mixed into dense fuel regions.</a:t>
            </a:r>
          </a:p>
          <a:p>
            <a:pPr lvl="1"/>
            <a:r>
              <a:rPr lang="en-US" sz="1200" dirty="0" smtClean="0">
                <a:latin typeface="+mj-lt"/>
              </a:rPr>
              <a:t>CD mix experiments have been conducted</a:t>
            </a:r>
            <a:endParaRPr lang="en-US" sz="1200" dirty="0"/>
          </a:p>
        </p:txBody>
      </p:sp>
      <p:sp>
        <p:nvSpPr>
          <p:cNvPr id="8" name="TextBox 7"/>
          <p:cNvSpPr txBox="1"/>
          <p:nvPr/>
        </p:nvSpPr>
        <p:spPr>
          <a:xfrm>
            <a:off x="990600" y="5334000"/>
            <a:ext cx="2743200" cy="1323439"/>
          </a:xfrm>
          <a:prstGeom prst="rect">
            <a:avLst/>
          </a:prstGeom>
          <a:noFill/>
        </p:spPr>
        <p:txBody>
          <a:bodyPr wrap="square" rtlCol="0">
            <a:spAutoFit/>
          </a:bodyPr>
          <a:lstStyle/>
          <a:p>
            <a:pPr algn="ctr"/>
            <a:r>
              <a:rPr lang="en-US" sz="1600" b="1" dirty="0" smtClean="0"/>
              <a:t>~120 scientists from around the world met to identify key missing understanding &amp; path to resolve</a:t>
            </a:r>
            <a:endParaRPr lang="en-US" sz="1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401"/>
            <a:ext cx="8229600" cy="757130"/>
          </a:xfrm>
        </p:spPr>
        <p:txBody>
          <a:bodyPr/>
          <a:lstStyle/>
          <a:p>
            <a:pPr algn="l"/>
            <a:r>
              <a:rPr lang="en-US" dirty="0" smtClean="0"/>
              <a:t>2014 HED workshop suggested a set of </a:t>
            </a:r>
            <a:br>
              <a:rPr lang="en-US" dirty="0" smtClean="0"/>
            </a:br>
            <a:r>
              <a:rPr lang="en-US" dirty="0" smtClean="0"/>
              <a:t>key experiments that could be done on NIF</a:t>
            </a:r>
            <a:endParaRPr lang="en-US" dirty="0"/>
          </a:p>
        </p:txBody>
      </p:sp>
      <p:sp>
        <p:nvSpPr>
          <p:cNvPr id="4" name="Content Placeholder 3"/>
          <p:cNvSpPr>
            <a:spLocks noGrp="1"/>
          </p:cNvSpPr>
          <p:nvPr>
            <p:ph sz="half" idx="2"/>
          </p:nvPr>
        </p:nvSpPr>
        <p:spPr>
          <a:xfrm>
            <a:off x="457200" y="1295400"/>
            <a:ext cx="8382000" cy="4953000"/>
          </a:xfrm>
        </p:spPr>
        <p:txBody>
          <a:bodyPr/>
          <a:lstStyle/>
          <a:p>
            <a:pPr lvl="0"/>
            <a:r>
              <a:rPr lang="en-US" sz="1400" dirty="0"/>
              <a:t>X-ray crystallography of materials properties and phase changes at high </a:t>
            </a:r>
            <a:r>
              <a:rPr lang="en-US" sz="1400" dirty="0" smtClean="0"/>
              <a:t>pressures including recent Pu experiment. (fascinating history)</a:t>
            </a:r>
            <a:endParaRPr lang="en-US" sz="1400" dirty="0"/>
          </a:p>
          <a:p>
            <a:pPr lvl="0"/>
            <a:r>
              <a:rPr lang="en-US" sz="1400" dirty="0" smtClean="0"/>
              <a:t>Opacities / atomic physics </a:t>
            </a:r>
            <a:r>
              <a:rPr lang="en-US" sz="1400" dirty="0"/>
              <a:t>of mid and high Z materials at temperatures and </a:t>
            </a:r>
            <a:r>
              <a:rPr lang="en-US" sz="1400" dirty="0" smtClean="0"/>
              <a:t>densities (demonstrating the Fe opacity problem on Z illuminates a key astrophysics issue)</a:t>
            </a:r>
            <a:endParaRPr lang="en-US" sz="1400" dirty="0"/>
          </a:p>
          <a:p>
            <a:pPr lvl="0"/>
            <a:r>
              <a:rPr lang="en-US" sz="1400" dirty="0"/>
              <a:t>NLTE processes </a:t>
            </a:r>
            <a:r>
              <a:rPr lang="en-US" sz="1400" dirty="0" smtClean="0"/>
              <a:t>in an HED environment</a:t>
            </a:r>
            <a:endParaRPr lang="en-US" sz="1400" dirty="0"/>
          </a:p>
          <a:p>
            <a:pPr lvl="0"/>
            <a:r>
              <a:rPr lang="en-US" sz="1400" dirty="0"/>
              <a:t>Nuclear physics (light nuclei, fission fragments, ….) Nuclear fission of heavy nuclei from ground and excited states, in dense plasma conditions, and in the presence of ultrahigh fluxes of 14 MeV and 2 MeV neutrons and protons from capsule implosions.</a:t>
            </a:r>
          </a:p>
          <a:p>
            <a:pPr lvl="0"/>
            <a:r>
              <a:rPr lang="en-US" sz="1400" dirty="0"/>
              <a:t>Collisionless and astrophysical shocks</a:t>
            </a:r>
            <a:r>
              <a:rPr lang="en-US" sz="1400" dirty="0" smtClean="0"/>
              <a:t>. Kinetics in “hydrodynamic” shocks.</a:t>
            </a:r>
            <a:endParaRPr lang="en-US" sz="1400" dirty="0"/>
          </a:p>
          <a:p>
            <a:pPr lvl="0"/>
            <a:r>
              <a:rPr lang="en-US" sz="1400" dirty="0"/>
              <a:t> Physic of highly magnetized plasmas including implosion and explosion of magnetized targets.</a:t>
            </a:r>
          </a:p>
          <a:p>
            <a:pPr lvl="0"/>
            <a:r>
              <a:rPr lang="en-US" sz="1400" dirty="0"/>
              <a:t>Physics of stagnation, mix and burn</a:t>
            </a:r>
          </a:p>
          <a:p>
            <a:pPr lvl="0"/>
            <a:r>
              <a:rPr lang="en-US" sz="1400" dirty="0"/>
              <a:t>Experiments on mixing, turbulence and kinetic effects</a:t>
            </a:r>
          </a:p>
          <a:p>
            <a:pPr lvl="0"/>
            <a:r>
              <a:rPr lang="en-US" sz="1400" dirty="0"/>
              <a:t>Understanding hohlraums</a:t>
            </a:r>
          </a:p>
          <a:p>
            <a:pPr lvl="0"/>
            <a:r>
              <a:rPr lang="en-US" sz="1400" dirty="0"/>
              <a:t>X-ray lasers and their diagnostic uses</a:t>
            </a:r>
          </a:p>
          <a:p>
            <a:endParaRPr lang="en-US" sz="1200" dirty="0"/>
          </a:p>
        </p:txBody>
      </p:sp>
    </p:spTree>
    <p:extLst>
      <p:ext uri="{BB962C8B-B14F-4D97-AF65-F5344CB8AC3E}">
        <p14:creationId xmlns:p14="http://schemas.microsoft.com/office/powerpoint/2010/main" val="2617707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95800" y="1295400"/>
            <a:ext cx="4038600" cy="5410200"/>
          </a:xfrm>
        </p:spPr>
        <p:txBody>
          <a:bodyPr/>
          <a:lstStyle/>
          <a:p>
            <a:r>
              <a:rPr lang="en-US" sz="2000" dirty="0" smtClean="0"/>
              <a:t>Path Forward  report laid out  implementation for work in five areas:</a:t>
            </a:r>
          </a:p>
          <a:p>
            <a:pPr lvl="1">
              <a:buFont typeface="Wingdings" pitchFamily="2" charset="2"/>
              <a:buChar char="Ø"/>
            </a:pPr>
            <a:r>
              <a:rPr lang="en-US" sz="1800" dirty="0" smtClean="0"/>
              <a:t>Indirect Drive</a:t>
            </a:r>
          </a:p>
          <a:p>
            <a:pPr lvl="1">
              <a:buFont typeface="Wingdings" pitchFamily="2" charset="2"/>
              <a:buChar char="Ø"/>
            </a:pPr>
            <a:r>
              <a:rPr lang="en-US" sz="1800" dirty="0" smtClean="0"/>
              <a:t>Polar Drive</a:t>
            </a:r>
          </a:p>
          <a:p>
            <a:pPr lvl="1">
              <a:buFont typeface="Wingdings" pitchFamily="2" charset="2"/>
              <a:buChar char="Ø"/>
            </a:pPr>
            <a:r>
              <a:rPr lang="en-US" sz="1800" dirty="0" smtClean="0"/>
              <a:t>Magnetically-Driven ICF</a:t>
            </a:r>
          </a:p>
          <a:p>
            <a:pPr lvl="1">
              <a:buFont typeface="Wingdings" pitchFamily="2" charset="2"/>
              <a:buChar char="Ø"/>
            </a:pPr>
            <a:r>
              <a:rPr lang="en-US" sz="1800" dirty="0" smtClean="0"/>
              <a:t>Diagnostics</a:t>
            </a:r>
          </a:p>
          <a:p>
            <a:pPr lvl="1">
              <a:buFont typeface="Wingdings" pitchFamily="2" charset="2"/>
              <a:buChar char="Ø"/>
            </a:pPr>
            <a:r>
              <a:rPr lang="en-US" sz="1800" dirty="0" smtClean="0"/>
              <a:t>Targets</a:t>
            </a:r>
          </a:p>
          <a:p>
            <a:pPr lvl="1">
              <a:buFont typeface="Wingdings" pitchFamily="2" charset="2"/>
              <a:buChar char="Ø"/>
            </a:pPr>
            <a:endParaRPr lang="en-US" sz="1800" dirty="0"/>
          </a:p>
          <a:p>
            <a:pPr>
              <a:buFont typeface="Wingdings" panose="05000000000000000000" pitchFamily="2" charset="2"/>
              <a:buChar char="§"/>
            </a:pPr>
            <a:r>
              <a:rPr lang="en-US" sz="2000" dirty="0" smtClean="0"/>
              <a:t>Review panels on:</a:t>
            </a:r>
          </a:p>
          <a:p>
            <a:pPr lvl="1">
              <a:buFont typeface="Wingdings" pitchFamily="2" charset="2"/>
              <a:buChar char="Ø"/>
            </a:pPr>
            <a:r>
              <a:rPr lang="en-US" sz="1800" dirty="0" smtClean="0"/>
              <a:t>Ignition</a:t>
            </a:r>
          </a:p>
          <a:p>
            <a:pPr lvl="1">
              <a:buFont typeface="Wingdings" pitchFamily="2" charset="2"/>
              <a:buChar char="Ø"/>
            </a:pPr>
            <a:r>
              <a:rPr lang="en-US" sz="1800" dirty="0" smtClean="0"/>
              <a:t>HED plans for weapons physics</a:t>
            </a:r>
          </a:p>
          <a:p>
            <a:pPr lvl="1">
              <a:buFont typeface="Wingdings" pitchFamily="2" charset="2"/>
              <a:buChar char="Ø"/>
            </a:pPr>
            <a:r>
              <a:rPr lang="en-US" sz="1800" dirty="0" smtClean="0"/>
              <a:t>Science Foundations</a:t>
            </a:r>
          </a:p>
          <a:p>
            <a:pPr>
              <a:buFont typeface="Wingdings" pitchFamily="2" charset="2"/>
              <a:buChar char="Ø"/>
            </a:pPr>
            <a:endParaRPr lang="en-US" sz="2000" dirty="0" smtClean="0"/>
          </a:p>
          <a:p>
            <a:pPr>
              <a:buNone/>
            </a:pPr>
            <a:endParaRPr lang="en-US" dirty="0" smtClean="0"/>
          </a:p>
          <a:p>
            <a:pPr lvl="1">
              <a:buNone/>
            </a:pPr>
            <a:endParaRPr lang="en-US" dirty="0" smtClean="0"/>
          </a:p>
          <a:p>
            <a:endParaRPr lang="en-US" dirty="0"/>
          </a:p>
        </p:txBody>
      </p:sp>
      <p:sp>
        <p:nvSpPr>
          <p:cNvPr id="6" name="Title 1"/>
          <p:cNvSpPr txBox="1">
            <a:spLocks/>
          </p:cNvSpPr>
          <p:nvPr/>
        </p:nvSpPr>
        <p:spPr bwMode="auto">
          <a:xfrm>
            <a:off x="1143000" y="0"/>
            <a:ext cx="6248400" cy="10895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eaLnBrk="0" fontAlgn="base" hangingPunct="0">
              <a:lnSpc>
                <a:spcPct val="90000"/>
              </a:lnSpc>
              <a:spcBef>
                <a:spcPct val="0"/>
              </a:spcBef>
              <a:spcAft>
                <a:spcPct val="0"/>
              </a:spcAft>
              <a:defRPr/>
            </a:pPr>
            <a:r>
              <a:rPr lang="en-US" sz="2400" b="1" kern="0" dirty="0" smtClean="0">
                <a:solidFill>
                  <a:schemeClr val="tx2"/>
                </a:solidFill>
                <a:effectLst>
                  <a:outerShdw blurRad="50800" dist="38100" dir="8100000" algn="tr" rotWithShape="0">
                    <a:prstClr val="black">
                      <a:alpha val="40000"/>
                    </a:prstClr>
                  </a:outerShdw>
                </a:effectLst>
              </a:rPr>
              <a:t>In Summer of FY 2015 we will review progress on the ICF program path forward.</a:t>
            </a:r>
            <a:endParaRPr lang="en-US" sz="2400" b="1" kern="0" dirty="0">
              <a:solidFill>
                <a:schemeClr val="tx2"/>
              </a:solidFill>
              <a:effectLst>
                <a:outerShdw blurRad="50800" dist="38100" dir="8100000" algn="tr" rotWithShape="0">
                  <a:prstClr val="black">
                    <a:alpha val="40000"/>
                  </a:prstClr>
                </a:outerShdw>
              </a:effectLst>
            </a:endParaRPr>
          </a:p>
        </p:txBody>
      </p:sp>
      <p:pic>
        <p:nvPicPr>
          <p:cNvPr id="5" name="Picture 3"/>
          <p:cNvPicPr>
            <a:picLocks noChangeAspect="1" noChangeArrowheads="1"/>
          </p:cNvPicPr>
          <p:nvPr/>
        </p:nvPicPr>
        <p:blipFill>
          <a:blip r:embed="rId3" cstate="print"/>
          <a:srcRect/>
          <a:stretch>
            <a:fillRect/>
          </a:stretch>
        </p:blipFill>
        <p:spPr bwMode="auto">
          <a:xfrm>
            <a:off x="533400" y="1295400"/>
            <a:ext cx="3816917" cy="4953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6953250" cy="5091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066801" y="327025"/>
            <a:ext cx="6019800" cy="420688"/>
          </a:xfrm>
        </p:spPr>
        <p:txBody>
          <a:bodyPr/>
          <a:lstStyle/>
          <a:p>
            <a:pPr algn="l"/>
            <a:r>
              <a:rPr lang="en-US" smtClean="0"/>
              <a:t>New approach </a:t>
            </a:r>
            <a:r>
              <a:rPr lang="en-US" dirty="0" smtClean="0"/>
              <a:t>to ignition</a:t>
            </a:r>
            <a:endParaRPr lang="en-US" dirty="0"/>
          </a:p>
        </p:txBody>
      </p:sp>
    </p:spTree>
    <p:extLst>
      <p:ext uri="{BB962C8B-B14F-4D97-AF65-F5344CB8AC3E}">
        <p14:creationId xmlns:p14="http://schemas.microsoft.com/office/powerpoint/2010/main" val="2614860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287" y="136579"/>
            <a:ext cx="6094413" cy="757130"/>
          </a:xfrm>
        </p:spPr>
        <p:txBody>
          <a:bodyPr/>
          <a:lstStyle/>
          <a:p>
            <a:pPr algn="l"/>
            <a:r>
              <a:rPr lang="en-US" dirty="0" smtClean="0"/>
              <a:t>Systematic improvements in implosion quality </a:t>
            </a:r>
            <a:endParaRPr lang="en-US" dirty="0"/>
          </a:p>
        </p:txBody>
      </p:sp>
      <p:grpSp>
        <p:nvGrpSpPr>
          <p:cNvPr id="3" name="Group 2"/>
          <p:cNvGrpSpPr>
            <a:grpSpLocks noChangeAspect="1"/>
          </p:cNvGrpSpPr>
          <p:nvPr/>
        </p:nvGrpSpPr>
        <p:grpSpPr>
          <a:xfrm>
            <a:off x="328767" y="1485943"/>
            <a:ext cx="4763272" cy="4572000"/>
            <a:chOff x="264498" y="1181536"/>
            <a:chExt cx="5147554" cy="4940851"/>
          </a:xfrm>
        </p:grpSpPr>
        <p:pic>
          <p:nvPicPr>
            <p:cNvPr id="4" name="Picture 3" descr="Cross_Cross_YDT_rhoR15.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10" y="1320630"/>
              <a:ext cx="5107242" cy="4748070"/>
            </a:xfrm>
            <a:prstGeom prst="rect">
              <a:avLst/>
            </a:prstGeom>
          </p:spPr>
        </p:pic>
        <p:sp>
          <p:nvSpPr>
            <p:cNvPr id="5" name="TextBox 4"/>
            <p:cNvSpPr txBox="1"/>
            <p:nvPr/>
          </p:nvSpPr>
          <p:spPr>
            <a:xfrm rot="16200000">
              <a:off x="-504367" y="3383972"/>
              <a:ext cx="1869949" cy="332219"/>
            </a:xfrm>
            <a:prstGeom prst="rect">
              <a:avLst/>
            </a:prstGeom>
            <a:solidFill>
              <a:schemeClr val="bg1"/>
            </a:solidFill>
          </p:spPr>
          <p:txBody>
            <a:bodyPr wrap="none" lIns="100401" tIns="50203" rIns="100401" bIns="50203" rtlCol="0">
              <a:spAutoFit/>
            </a:bodyPr>
            <a:lstStyle/>
            <a:p>
              <a:pPr defTabSz="1002733"/>
              <a:r>
                <a:rPr lang="en-US" sz="1500" b="1" dirty="0">
                  <a:solidFill>
                    <a:srgbClr val="000000"/>
                  </a:solidFill>
                  <a:latin typeface="Arial"/>
                  <a:cs typeface="Arial"/>
                </a:rPr>
                <a:t>t</a:t>
              </a:r>
              <a:r>
                <a:rPr lang="en-US" sz="1500" b="1" dirty="0" smtClean="0">
                  <a:solidFill>
                    <a:srgbClr val="000000"/>
                  </a:solidFill>
                  <a:latin typeface="Arial"/>
                  <a:cs typeface="Arial"/>
                </a:rPr>
                <a:t>otal </a:t>
              </a:r>
              <a:r>
                <a:rPr lang="en-US" sz="1500" b="1" dirty="0">
                  <a:solidFill>
                    <a:srgbClr val="000000"/>
                  </a:solidFill>
                  <a:latin typeface="Arial"/>
                  <a:cs typeface="Arial"/>
                </a:rPr>
                <a:t>neutron yield</a:t>
              </a:r>
            </a:p>
          </p:txBody>
        </p:sp>
        <p:sp>
          <p:nvSpPr>
            <p:cNvPr id="6" name="TextBox 23"/>
            <p:cNvSpPr txBox="1">
              <a:spLocks noChangeArrowheads="1"/>
            </p:cNvSpPr>
            <p:nvPr/>
          </p:nvSpPr>
          <p:spPr bwMode="auto">
            <a:xfrm>
              <a:off x="2103781" y="5799222"/>
              <a:ext cx="1689630" cy="323165"/>
            </a:xfrm>
            <a:prstGeom prst="rect">
              <a:avLst/>
            </a:prstGeom>
            <a:solidFill>
              <a:schemeClr val="bg1"/>
            </a:solidFill>
            <a:ln>
              <a:noFill/>
            </a:ln>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495300"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495300"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495300"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4953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500" b="1" dirty="0" smtClean="0"/>
                <a:t>fuel </a:t>
              </a:r>
              <a:r>
                <a:rPr lang="en-US" sz="1500" b="1" dirty="0" err="1" smtClean="0">
                  <a:latin typeface="Symbol" charset="2"/>
                  <a:cs typeface="Symbol" charset="2"/>
                </a:rPr>
                <a:t>r</a:t>
              </a:r>
              <a:r>
                <a:rPr lang="en-US" sz="1500" b="1" dirty="0" err="1" smtClean="0"/>
                <a:t>R</a:t>
              </a:r>
              <a:r>
                <a:rPr lang="en-US" sz="1500" b="1" dirty="0" smtClean="0"/>
                <a:t> (g/cm</a:t>
              </a:r>
              <a:r>
                <a:rPr lang="en-US" sz="1500" b="1" baseline="30000" dirty="0" smtClean="0"/>
                <a:t>2</a:t>
              </a:r>
              <a:r>
                <a:rPr lang="en-US" sz="1500" b="1" dirty="0" smtClean="0"/>
                <a:t>)</a:t>
              </a:r>
              <a:endParaRPr lang="en-US" sz="1500" b="1" dirty="0"/>
            </a:p>
          </p:txBody>
        </p:sp>
        <p:sp>
          <p:nvSpPr>
            <p:cNvPr id="7" name="Rectangle 6"/>
            <p:cNvSpPr/>
            <p:nvPr/>
          </p:nvSpPr>
          <p:spPr bwMode="auto">
            <a:xfrm>
              <a:off x="5052729" y="1320629"/>
              <a:ext cx="359323" cy="3435271"/>
            </a:xfrm>
            <a:prstGeom prst="rect">
              <a:avLst/>
            </a:prstGeom>
            <a:solidFill>
              <a:schemeClr val="bg1"/>
            </a:solid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8" name="Rectangle 7"/>
            <p:cNvSpPr/>
            <p:nvPr/>
          </p:nvSpPr>
          <p:spPr>
            <a:xfrm>
              <a:off x="4601321" y="1181536"/>
              <a:ext cx="755537" cy="278188"/>
            </a:xfrm>
            <a:prstGeom prst="rect">
              <a:avLst/>
            </a:prstGeom>
          </p:spPr>
          <p:txBody>
            <a:bodyPr wrap="none" lIns="83111" tIns="41555" rIns="83111" bIns="41555">
              <a:spAutoFit/>
            </a:bodyPr>
            <a:lstStyle/>
            <a:p>
              <a:pPr defTabSz="456060"/>
              <a:r>
                <a:rPr lang="en-US" sz="1200" b="1" dirty="0" err="1" smtClean="0">
                  <a:solidFill>
                    <a:prstClr val="black"/>
                  </a:solidFill>
                  <a:latin typeface="Arial"/>
                </a:rPr>
                <a:t>Y</a:t>
              </a:r>
              <a:r>
                <a:rPr lang="en-US" sz="1200" b="1" baseline="-25000" dirty="0" err="1" smtClean="0">
                  <a:solidFill>
                    <a:prstClr val="black"/>
                  </a:solidFill>
                  <a:latin typeface="Symbol" charset="2"/>
                  <a:cs typeface="Symbol" charset="2"/>
                </a:rPr>
                <a:t>a</a:t>
              </a:r>
              <a:r>
                <a:rPr lang="en-US" sz="1200" b="1" dirty="0">
                  <a:solidFill>
                    <a:prstClr val="black"/>
                  </a:solidFill>
                  <a:latin typeface="Arial"/>
                </a:rPr>
                <a:t>/</a:t>
              </a:r>
              <a:r>
                <a:rPr lang="en-US" sz="1200" b="1" dirty="0" err="1" smtClean="0">
                  <a:solidFill>
                    <a:prstClr val="black"/>
                  </a:solidFill>
                  <a:latin typeface="Arial"/>
                </a:rPr>
                <a:t>Y</a:t>
              </a:r>
              <a:r>
                <a:rPr lang="en-US" sz="1200" b="1" baseline="-25000" dirty="0" err="1" smtClean="0">
                  <a:solidFill>
                    <a:prstClr val="black"/>
                  </a:solidFill>
                  <a:latin typeface="Arial"/>
                </a:rPr>
                <a:t>no</a:t>
              </a:r>
              <a:r>
                <a:rPr lang="en-US" sz="1200" b="1" baseline="-25000" dirty="0" smtClean="0">
                  <a:solidFill>
                    <a:prstClr val="black"/>
                  </a:solidFill>
                  <a:latin typeface="Arial"/>
                </a:rPr>
                <a:t>-</a:t>
              </a:r>
              <a:r>
                <a:rPr lang="en-US" sz="1200" b="1" baseline="-25000" dirty="0" smtClean="0">
                  <a:solidFill>
                    <a:prstClr val="black"/>
                  </a:solidFill>
                  <a:latin typeface="Symbol" charset="2"/>
                  <a:cs typeface="Symbol" charset="2"/>
                </a:rPr>
                <a:t>a</a:t>
              </a:r>
              <a:endParaRPr lang="en-US" sz="1200" baseline="-25000" dirty="0">
                <a:solidFill>
                  <a:prstClr val="black"/>
                </a:solidFill>
                <a:latin typeface="Arial"/>
              </a:endParaRPr>
            </a:p>
          </p:txBody>
        </p:sp>
        <p:cxnSp>
          <p:nvCxnSpPr>
            <p:cNvPr id="9" name="Straight Connector 8"/>
            <p:cNvCxnSpPr/>
            <p:nvPr/>
          </p:nvCxnSpPr>
          <p:spPr>
            <a:xfrm>
              <a:off x="3827429" y="3525820"/>
              <a:ext cx="540101"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bwMode="auto">
            <a:xfrm>
              <a:off x="4036979" y="3475020"/>
              <a:ext cx="101600" cy="107950"/>
            </a:xfrm>
            <a:prstGeom prst="rect">
              <a:avLst/>
            </a:prstGeom>
            <a:solidFill>
              <a:schemeClr val="accent4">
                <a:lumMod val="75000"/>
              </a:schemeClr>
            </a:solidFill>
            <a:ln w="3175" cmpd="sng">
              <a:solidFill>
                <a:schemeClr val="tx1"/>
              </a:solidFill>
              <a:miter lim="800000"/>
              <a:headEnd/>
              <a:tailEnd/>
            </a:ln>
            <a:effectLst>
              <a:outerShdw blurRad="50800" dist="38100" dir="5400000" algn="t" rotWithShape="0">
                <a:prstClr val="black">
                  <a:alpha val="40000"/>
                </a:prstClr>
              </a:outerShdw>
            </a:effectLst>
          </p:spPr>
          <p:txBody>
            <a:bodyPr rtlCol="0" anchor="b">
              <a:prstTxWarp prst="textNoShape">
                <a:avLst/>
              </a:prstTxWarp>
            </a:bodyPr>
            <a:lstStyle/>
            <a:p>
              <a:pPr algn="ctr">
                <a:spcBef>
                  <a:spcPct val="0"/>
                </a:spcBef>
              </a:pPr>
              <a:endParaRPr lang="en-US" sz="1600" dirty="0">
                <a:solidFill>
                  <a:srgbClr val="000000"/>
                </a:solidFill>
              </a:endParaRPr>
            </a:p>
          </p:txBody>
        </p:sp>
        <p:sp>
          <p:nvSpPr>
            <p:cNvPr id="11" name="Right Arrow 10"/>
            <p:cNvSpPr/>
            <p:nvPr/>
          </p:nvSpPr>
          <p:spPr bwMode="auto">
            <a:xfrm rot="16200000">
              <a:off x="3620165" y="4017941"/>
              <a:ext cx="938664" cy="180566"/>
            </a:xfrm>
            <a:prstGeom prst="rightArrow">
              <a:avLst>
                <a:gd name="adj1" fmla="val 50000"/>
                <a:gd name="adj2" fmla="val 61065"/>
              </a:avLst>
            </a:prstGeom>
            <a:gradFill rotWithShape="1">
              <a:gsLst>
                <a:gs pos="7000">
                  <a:schemeClr val="bg1">
                    <a:lumMod val="75000"/>
                    <a:alpha val="0"/>
                  </a:schemeClr>
                </a:gs>
                <a:gs pos="75000">
                  <a:srgbClr val="124A91"/>
                </a:gs>
              </a:gsLst>
              <a:lin ang="0" scaled="1"/>
            </a:gradFill>
            <a:ln w="9525">
              <a:noFill/>
              <a:miter lim="800000"/>
              <a:headEnd/>
              <a:tailEnd/>
            </a:ln>
            <a:effectLst/>
          </p:spPr>
          <p:txBody>
            <a:bodyPr wrap="none" lIns="91301" tIns="45653" rIns="91301" bIns="45653" anchor="ctr"/>
            <a:lstStyle/>
            <a:p>
              <a:pPr eaLnBrk="0" hangingPunct="0"/>
              <a:endParaRPr lang="en-US" dirty="0">
                <a:solidFill>
                  <a:prstClr val="black"/>
                </a:solidFill>
                <a:latin typeface="Helvetica" pitchFamily="26" charset="0"/>
                <a:ea typeface="ＭＳ Ｐゴシック" pitchFamily="26" charset="-128"/>
                <a:cs typeface="ＭＳ Ｐゴシック" pitchFamily="26" charset="-128"/>
              </a:endParaRPr>
            </a:p>
          </p:txBody>
        </p:sp>
      </p:grpSp>
    </p:spTree>
    <p:extLst>
      <p:ext uri="{BB962C8B-B14F-4D97-AF65-F5344CB8AC3E}">
        <p14:creationId xmlns:p14="http://schemas.microsoft.com/office/powerpoint/2010/main" val="323119838"/>
      </p:ext>
    </p:extLst>
  </p:cSld>
  <p:clrMapOvr>
    <a:masterClrMapping/>
  </p:clrMapOvr>
</p:sld>
</file>

<file path=ppt/theme/theme1.xml><?xml version="1.0" encoding="utf-8"?>
<a:theme xmlns:a="http://schemas.openxmlformats.org/drawingml/2006/main" name="PM System and Implementation Orientation">
  <a:themeElements>
    <a:clrScheme name="PM System and Implementation Ori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M System and Implementation Ori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M System and Implementation Ori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M System and Implementation Ori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M System and Implementation Ori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M System and Implementation Ori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M System and Implementation Ori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M System and Implementation Ori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M System and Implementation Ori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andia_CorpPresentation_Template1New">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M System and Implementation Orientation">
  <a:themeElements>
    <a:clrScheme name="PM System and Implementation Ori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M System and Implementation Ori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M System and Implementation Ori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M System and Implementation Ori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M System and Implementation Ori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M System and Implementation Ori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M System and Implementation Ori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M System and Implementation Ori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M System and Implementation Ori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3161</TotalTime>
  <Words>1658</Words>
  <Application>Microsoft Office PowerPoint</Application>
  <PresentationFormat>On-screen Show (4:3)</PresentationFormat>
  <Paragraphs>332</Paragraphs>
  <Slides>27</Slides>
  <Notes>3</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PM System and Implementation Orientation</vt:lpstr>
      <vt:lpstr>Sandia_CorpPresentation_Template1New</vt:lpstr>
      <vt:lpstr>1_PM System and Implementation Orientation</vt:lpstr>
      <vt:lpstr>PowerPoint Presentation</vt:lpstr>
      <vt:lpstr>NNSA has successfully transformed the ICF program to a program focused on HED science in support of DOE’s mission </vt:lpstr>
      <vt:lpstr>PowerPoint Presentation</vt:lpstr>
      <vt:lpstr>PowerPoint Presentation</vt:lpstr>
      <vt:lpstr>PowerPoint Presentation</vt:lpstr>
      <vt:lpstr>2014 HED workshop suggested a set of  key experiments that could be done on NIF</vt:lpstr>
      <vt:lpstr>PowerPoint Presentation</vt:lpstr>
      <vt:lpstr>New approach to ignition</vt:lpstr>
      <vt:lpstr>Systematic improvements in implosion quality </vt:lpstr>
      <vt:lpstr>High Resolution 3-D simulations required to assess implosion features </vt:lpstr>
      <vt:lpstr>Computing advances</vt:lpstr>
      <vt:lpstr>Operations: Steady increase of the shot rate through deliberate improvements</vt:lpstr>
      <vt:lpstr>Improvements through execution of identified improvement projects</vt:lpstr>
      <vt:lpstr>Example: Cross training continues to  improve the efficiency of the NIF staff</vt:lpstr>
      <vt:lpstr>Example: Parallel laser qualification shots and target alignment</vt:lpstr>
      <vt:lpstr>Example: New Rules allow parallel target alignment actions</vt:lpstr>
      <vt:lpstr>Example: Automated vacuum pumpdown </vt:lpstr>
      <vt:lpstr>Example: Reengineered cryo system for  faster cooldown</vt:lpstr>
      <vt:lpstr>Average Critical Path Delay per Shot is slowly trending down – RAM effort actively deals with HW and SW </vt:lpstr>
      <vt:lpstr>Advanced Diagnostics Strategy Review</vt:lpstr>
      <vt:lpstr>Overall comments</vt:lpstr>
      <vt:lpstr>Review Outcome</vt:lpstr>
      <vt:lpstr>Single Line of Sight multi-frame imaging is enhanced by integrating two cutting-edge technologies</vt:lpstr>
      <vt:lpstr>PowerPoint Presentation</vt:lpstr>
      <vt:lpstr>Students and universities</vt:lpstr>
      <vt:lpstr>PowerPoint Presentation</vt:lpstr>
      <vt:lpstr>Summary</vt:lpstr>
    </vt:vector>
  </TitlesOfParts>
  <Company>U.S. Department of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Jennifer.Dieudonne</dc:creator>
  <cp:lastModifiedBy>ITS</cp:lastModifiedBy>
  <cp:revision>337</cp:revision>
  <dcterms:created xsi:type="dcterms:W3CDTF">2012-11-21T13:48:39Z</dcterms:created>
  <dcterms:modified xsi:type="dcterms:W3CDTF">2015-04-24T19:13:52Z</dcterms:modified>
</cp:coreProperties>
</file>