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5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3FFBF-BAF5-4DC6-9829-626B37CEAD17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20E97-BF2E-4957-808F-2250888AB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3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F20E97-BF2E-4957-808F-2250888AB9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1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9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0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30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93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2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1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3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3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4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2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7"/>
            <a:ext cx="10969943" cy="114300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ADF7-EB46-49D7-B50D-B9C9A7C96311}" type="datetimeFigureOut">
              <a:rPr lang="en-US" smtClean="0"/>
              <a:t>8/30/2018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1DB3D-DD83-4CDB-A426-8899C98D1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0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98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751955"/>
            <a:ext cx="12188825" cy="6141352"/>
          </a:xfrm>
          <a:prstGeom prst="rect">
            <a:avLst/>
          </a:prstGeom>
        </p:spPr>
      </p:pic>
      <p:cxnSp>
        <p:nvCxnSpPr>
          <p:cNvPr id="6" name="Straight Connector 5"/>
          <p:cNvCxnSpPr>
            <a:cxnSpLocks/>
          </p:cNvCxnSpPr>
          <p:nvPr/>
        </p:nvCxnSpPr>
        <p:spPr>
          <a:xfrm>
            <a:off x="-1" y="641023"/>
            <a:ext cx="1218882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31966" y="111539"/>
            <a:ext cx="5686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John A. Smith, University of ABC, jas@uabc.edu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58187" y="68427"/>
            <a:ext cx="57671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TOPIC FOR DISCUSSION GOES HERE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66595" y="1431731"/>
            <a:ext cx="5150339" cy="207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43242" y="4499270"/>
            <a:ext cx="5150339" cy="207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66595" y="4499270"/>
            <a:ext cx="5150339" cy="207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0138" y="1431731"/>
            <a:ext cx="5150339" cy="207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38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16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J. Kushner</dc:creator>
  <cp:lastModifiedBy>DeRose, Kimberly L.</cp:lastModifiedBy>
  <cp:revision>10</cp:revision>
  <dcterms:created xsi:type="dcterms:W3CDTF">2018-08-22T17:54:15Z</dcterms:created>
  <dcterms:modified xsi:type="dcterms:W3CDTF">2018-08-30T15:41:09Z</dcterms:modified>
</cp:coreProperties>
</file>