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3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6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3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15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7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3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08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0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1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9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2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ED6D231-0120-43FA-B629-21EAFE774B6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4C92231-0796-4669-86F0-4D51E908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3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28060"/>
            <a:ext cx="10515600" cy="107027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4-H Pictures Tell a Story</a:t>
            </a:r>
            <a:endParaRPr lang="en-US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0"/>
          <a:stretch/>
        </p:blipFill>
        <p:spPr>
          <a:xfrm>
            <a:off x="3691270" y="3852335"/>
            <a:ext cx="4572396" cy="2802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41" y="1134533"/>
            <a:ext cx="4400961" cy="254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12" y="1134533"/>
            <a:ext cx="4168635" cy="254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7155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10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Cambria</vt:lpstr>
      <vt:lpstr>Corbel</vt:lpstr>
      <vt:lpstr>Depth</vt:lpstr>
      <vt:lpstr>4-H Pictures Tell a Story</vt:lpstr>
    </vt:vector>
  </TitlesOfParts>
  <Company>The National Academies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4-H Pictures Tell a Story</dc:title>
  <dc:creator>Rebekah Hutton</dc:creator>
  <cp:lastModifiedBy>Rebekah Hutton</cp:lastModifiedBy>
  <cp:revision>2</cp:revision>
  <dcterms:created xsi:type="dcterms:W3CDTF">2018-09-18T15:00:54Z</dcterms:created>
  <dcterms:modified xsi:type="dcterms:W3CDTF">2018-09-18T15:10:58Z</dcterms:modified>
</cp:coreProperties>
</file>