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64" r:id="rId4"/>
    <p:sldId id="265" r:id="rId5"/>
    <p:sldId id="262" r:id="rId6"/>
    <p:sldId id="259" r:id="rId7"/>
    <p:sldId id="261" r:id="rId8"/>
    <p:sldId id="266" r:id="rId9"/>
    <p:sldId id="263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5DD6D0-438F-44FB-804A-7AB998EA8301}" type="doc">
      <dgm:prSet loTypeId="urn:microsoft.com/office/officeart/2005/8/layout/radial4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650E65-25B7-4E69-8A39-484EA8EE165C}">
      <dgm:prSet phldrT="[Text]"/>
      <dgm:spPr/>
      <dgm:t>
        <a:bodyPr/>
        <a:lstStyle/>
        <a:p>
          <a:r>
            <a:rPr lang="en-US" dirty="0" smtClean="0"/>
            <a:t>Safety and Health</a:t>
          </a:r>
          <a:endParaRPr lang="en-US" dirty="0"/>
        </a:p>
      </dgm:t>
    </dgm:pt>
    <dgm:pt modelId="{5711ECB9-281E-425C-A265-304F7696EC1C}" type="parTrans" cxnId="{8A680F94-4AD6-4C5A-BCB0-3618EA11558B}">
      <dgm:prSet/>
      <dgm:spPr/>
      <dgm:t>
        <a:bodyPr/>
        <a:lstStyle/>
        <a:p>
          <a:endParaRPr lang="en-US" dirty="0"/>
        </a:p>
      </dgm:t>
    </dgm:pt>
    <dgm:pt modelId="{A0FC245C-38F4-491E-BA6D-5E8235093B51}" type="sibTrans" cxnId="{8A680F94-4AD6-4C5A-BCB0-3618EA11558B}">
      <dgm:prSet/>
      <dgm:spPr/>
      <dgm:t>
        <a:bodyPr/>
        <a:lstStyle/>
        <a:p>
          <a:endParaRPr lang="en-US"/>
        </a:p>
      </dgm:t>
    </dgm:pt>
    <dgm:pt modelId="{FE51DCA3-FC52-4612-870D-52A01C5F3ECD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Accessability</a:t>
          </a:r>
        </a:p>
      </dgm:t>
    </dgm:pt>
    <dgm:pt modelId="{98CA1B68-59E9-4BFF-B339-050F78D86D16}" type="parTrans" cxnId="{BE24068C-8E55-4E8A-81C8-EECDD790FAA1}">
      <dgm:prSet/>
      <dgm:spPr/>
      <dgm:t>
        <a:bodyPr/>
        <a:lstStyle/>
        <a:p>
          <a:endParaRPr lang="en-US" dirty="0"/>
        </a:p>
      </dgm:t>
    </dgm:pt>
    <dgm:pt modelId="{728BBAFE-0685-4A6E-9EC5-E939D362B570}" type="sibTrans" cxnId="{BE24068C-8E55-4E8A-81C8-EECDD790FAA1}">
      <dgm:prSet/>
      <dgm:spPr/>
      <dgm:t>
        <a:bodyPr/>
        <a:lstStyle/>
        <a:p>
          <a:endParaRPr lang="en-US"/>
        </a:p>
      </dgm:t>
    </dgm:pt>
    <dgm:pt modelId="{E11C5A66-CDAD-4489-9CF4-0571A2DD7BAD}">
      <dgm:prSet phldrT="[Text]"/>
      <dgm:spPr/>
      <dgm:t>
        <a:bodyPr/>
        <a:lstStyle/>
        <a:p>
          <a:r>
            <a:rPr lang="en-US" dirty="0" smtClean="0"/>
            <a:t>Building Operations</a:t>
          </a:r>
          <a:endParaRPr lang="en-US" dirty="0"/>
        </a:p>
      </dgm:t>
    </dgm:pt>
    <dgm:pt modelId="{EB6C537A-969A-42E7-835F-EE490F810449}" type="parTrans" cxnId="{80B03F33-D277-4140-851F-CF31442BB408}">
      <dgm:prSet/>
      <dgm:spPr/>
      <dgm:t>
        <a:bodyPr/>
        <a:lstStyle/>
        <a:p>
          <a:endParaRPr lang="en-US" dirty="0"/>
        </a:p>
      </dgm:t>
    </dgm:pt>
    <dgm:pt modelId="{0B334984-D845-4D31-A0B2-2112D43ECBC5}" type="sibTrans" cxnId="{80B03F33-D277-4140-851F-CF31442BB408}">
      <dgm:prSet/>
      <dgm:spPr/>
      <dgm:t>
        <a:bodyPr/>
        <a:lstStyle/>
        <a:p>
          <a:endParaRPr lang="en-US"/>
        </a:p>
      </dgm:t>
    </dgm:pt>
    <dgm:pt modelId="{671D2F4C-21B4-48E1-BC09-DFCF35879005}">
      <dgm:prSet phldrT="[Text]" phldr="1"/>
      <dgm:spPr/>
      <dgm:t>
        <a:bodyPr/>
        <a:lstStyle/>
        <a:p>
          <a:endParaRPr lang="en-US" dirty="0"/>
        </a:p>
      </dgm:t>
    </dgm:pt>
    <dgm:pt modelId="{E0079B87-FBBE-4892-A5EF-2D60AE8427CE}" type="sibTrans" cxnId="{88A54F2D-CE88-4989-B912-6C8E65BA26DD}">
      <dgm:prSet/>
      <dgm:spPr/>
      <dgm:t>
        <a:bodyPr/>
        <a:lstStyle/>
        <a:p>
          <a:endParaRPr lang="en-US"/>
        </a:p>
      </dgm:t>
    </dgm:pt>
    <dgm:pt modelId="{2804AC7F-3079-4800-9AA8-3D2B8A1523B2}" type="parTrans" cxnId="{88A54F2D-CE88-4989-B912-6C8E65BA26DD}">
      <dgm:prSet/>
      <dgm:spPr/>
      <dgm:t>
        <a:bodyPr/>
        <a:lstStyle/>
        <a:p>
          <a:endParaRPr lang="en-US"/>
        </a:p>
      </dgm:t>
    </dgm:pt>
    <dgm:pt modelId="{4E9303BB-14E9-445D-8853-A4F2F2E543A7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Sustainability</a:t>
          </a:r>
          <a:endParaRPr lang="en-US" dirty="0"/>
        </a:p>
      </dgm:t>
    </dgm:pt>
    <dgm:pt modelId="{6329FEA9-885E-4EC3-94D6-9444E6708E63}" type="parTrans" cxnId="{47C40941-4F1E-44F6-A885-E6A9360E4B08}">
      <dgm:prSet/>
      <dgm:spPr/>
      <dgm:t>
        <a:bodyPr/>
        <a:lstStyle/>
        <a:p>
          <a:endParaRPr lang="en-US" dirty="0"/>
        </a:p>
      </dgm:t>
    </dgm:pt>
    <dgm:pt modelId="{ED7D3E2E-FAD4-4128-A74C-C53D77E91953}" type="sibTrans" cxnId="{47C40941-4F1E-44F6-A885-E6A9360E4B08}">
      <dgm:prSet/>
      <dgm:spPr/>
      <dgm:t>
        <a:bodyPr/>
        <a:lstStyle/>
        <a:p>
          <a:endParaRPr lang="en-US"/>
        </a:p>
      </dgm:t>
    </dgm:pt>
    <dgm:pt modelId="{D891A865-ED5F-459A-BC05-58767BD0F228}">
      <dgm:prSet phldrT="[Text]"/>
      <dgm:spPr/>
      <dgm:t>
        <a:bodyPr/>
        <a:lstStyle/>
        <a:p>
          <a:r>
            <a:rPr lang="en-US" dirty="0" smtClean="0"/>
            <a:t>Investments</a:t>
          </a:r>
          <a:endParaRPr lang="en-US" dirty="0"/>
        </a:p>
      </dgm:t>
    </dgm:pt>
    <dgm:pt modelId="{6DE96CBF-48E7-4725-B4A4-440936281E54}" type="parTrans" cxnId="{3C3B3D32-F88A-4E58-AA52-0B94FFA1F431}">
      <dgm:prSet/>
      <dgm:spPr/>
      <dgm:t>
        <a:bodyPr/>
        <a:lstStyle/>
        <a:p>
          <a:endParaRPr lang="en-US" dirty="0"/>
        </a:p>
      </dgm:t>
    </dgm:pt>
    <dgm:pt modelId="{5117B22E-3CAA-4920-AF9A-57761E005EB5}" type="sibTrans" cxnId="{3C3B3D32-F88A-4E58-AA52-0B94FFA1F431}">
      <dgm:prSet/>
      <dgm:spPr/>
      <dgm:t>
        <a:bodyPr/>
        <a:lstStyle/>
        <a:p>
          <a:endParaRPr lang="en-US"/>
        </a:p>
      </dgm:t>
    </dgm:pt>
    <dgm:pt modelId="{401BAAC0-6DED-41B5-82A7-111ACF502CB0}">
      <dgm:prSet phldrT="[Text]"/>
      <dgm:spPr/>
      <dgm:t>
        <a:bodyPr/>
        <a:lstStyle/>
        <a:p>
          <a:r>
            <a:rPr lang="en-US" dirty="0" smtClean="0"/>
            <a:t>Logistical Support</a:t>
          </a:r>
          <a:endParaRPr lang="en-US" dirty="0"/>
        </a:p>
      </dgm:t>
    </dgm:pt>
    <dgm:pt modelId="{22B7FE0A-B123-43D7-8968-92ECFF715F3B}" type="parTrans" cxnId="{279740ED-88E3-44CF-9256-AD8BEEC5C7C3}">
      <dgm:prSet/>
      <dgm:spPr/>
      <dgm:t>
        <a:bodyPr/>
        <a:lstStyle/>
        <a:p>
          <a:endParaRPr lang="en-US" dirty="0"/>
        </a:p>
      </dgm:t>
    </dgm:pt>
    <dgm:pt modelId="{66DEFEB6-77D9-4CA2-9F2E-893BF3FAB72B}" type="sibTrans" cxnId="{279740ED-88E3-44CF-9256-AD8BEEC5C7C3}">
      <dgm:prSet/>
      <dgm:spPr/>
      <dgm:t>
        <a:bodyPr/>
        <a:lstStyle/>
        <a:p>
          <a:endParaRPr lang="en-US"/>
        </a:p>
      </dgm:t>
    </dgm:pt>
    <dgm:pt modelId="{4FB0CDD2-46E7-4481-B6B1-D2B2C16EBFF9}">
      <dgm:prSet phldrT="[Text]"/>
      <dgm:spPr/>
      <dgm:t>
        <a:bodyPr/>
        <a:lstStyle/>
        <a:p>
          <a:r>
            <a:rPr lang="en-US" dirty="0" smtClean="0"/>
            <a:t>Critical Services</a:t>
          </a:r>
          <a:endParaRPr lang="en-US" dirty="0"/>
        </a:p>
      </dgm:t>
    </dgm:pt>
    <dgm:pt modelId="{13E0AB0B-85D3-4231-B30E-4F62E7737C91}" type="parTrans" cxnId="{9A14FF22-E82F-496F-900A-5ACA74EA1137}">
      <dgm:prSet/>
      <dgm:spPr/>
      <dgm:t>
        <a:bodyPr/>
        <a:lstStyle/>
        <a:p>
          <a:endParaRPr lang="en-US" dirty="0"/>
        </a:p>
      </dgm:t>
    </dgm:pt>
    <dgm:pt modelId="{6EE9F89A-18D3-4A2C-B765-6C5D9C9F1148}" type="sibTrans" cxnId="{9A14FF22-E82F-496F-900A-5ACA74EA1137}">
      <dgm:prSet/>
      <dgm:spPr/>
      <dgm:t>
        <a:bodyPr/>
        <a:lstStyle/>
        <a:p>
          <a:endParaRPr lang="en-US"/>
        </a:p>
      </dgm:t>
    </dgm:pt>
    <dgm:pt modelId="{72ED17EB-2758-49B1-8B1A-EB0782EDCC74}">
      <dgm:prSet phldrT="[Text]"/>
      <dgm:spPr/>
      <dgm:t>
        <a:bodyPr/>
        <a:lstStyle/>
        <a:p>
          <a:r>
            <a:rPr lang="en-US" dirty="0" smtClean="0"/>
            <a:t>Amenities</a:t>
          </a:r>
          <a:endParaRPr lang="en-US" dirty="0"/>
        </a:p>
      </dgm:t>
    </dgm:pt>
    <dgm:pt modelId="{D02722CA-B4E6-4BC0-9557-561D8F94BDD4}" type="parTrans" cxnId="{5E29FEC7-7251-41F7-A91A-C4B1B54F6D8A}">
      <dgm:prSet/>
      <dgm:spPr/>
      <dgm:t>
        <a:bodyPr/>
        <a:lstStyle/>
        <a:p>
          <a:endParaRPr lang="en-US" dirty="0"/>
        </a:p>
      </dgm:t>
    </dgm:pt>
    <dgm:pt modelId="{229ABF47-EB03-48CF-82E1-171B913CF300}" type="sibTrans" cxnId="{5E29FEC7-7251-41F7-A91A-C4B1B54F6D8A}">
      <dgm:prSet/>
      <dgm:spPr/>
      <dgm:t>
        <a:bodyPr/>
        <a:lstStyle/>
        <a:p>
          <a:endParaRPr lang="en-US"/>
        </a:p>
      </dgm:t>
    </dgm:pt>
    <dgm:pt modelId="{0D0BD223-5854-4A48-BCCE-6709360B10F5}">
      <dgm:prSet phldrT="[Text]"/>
      <dgm:spPr/>
      <dgm:t>
        <a:bodyPr/>
        <a:lstStyle/>
        <a:p>
          <a:r>
            <a:rPr lang="en-US" dirty="0" smtClean="0"/>
            <a:t>Security</a:t>
          </a:r>
          <a:endParaRPr lang="en-US" dirty="0"/>
        </a:p>
      </dgm:t>
    </dgm:pt>
    <dgm:pt modelId="{25474BBA-063E-4419-B5A3-A24F095815F4}" type="parTrans" cxnId="{A205D6F9-46AA-4F10-998A-CC1C80E4609A}">
      <dgm:prSet/>
      <dgm:spPr/>
      <dgm:t>
        <a:bodyPr/>
        <a:lstStyle/>
        <a:p>
          <a:endParaRPr lang="en-US" dirty="0"/>
        </a:p>
      </dgm:t>
    </dgm:pt>
    <dgm:pt modelId="{B60E7B78-F2C2-4BDB-B824-5107FF8731E5}" type="sibTrans" cxnId="{A205D6F9-46AA-4F10-998A-CC1C80E4609A}">
      <dgm:prSet/>
      <dgm:spPr/>
      <dgm:t>
        <a:bodyPr/>
        <a:lstStyle/>
        <a:p>
          <a:endParaRPr lang="en-US"/>
        </a:p>
      </dgm:t>
    </dgm:pt>
    <dgm:pt modelId="{84D7303A-0C63-4369-9E6E-0C4B3770A80A}" type="pres">
      <dgm:prSet presAssocID="{2E5DD6D0-438F-44FB-804A-7AB998EA830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EB272E-0954-42AE-BC46-4DA0466AE447}" type="pres">
      <dgm:prSet presAssocID="{671D2F4C-21B4-48E1-BC09-DFCF35879005}" presName="centerShape" presStyleLbl="node0" presStyleIdx="0" presStyleCnt="1"/>
      <dgm:spPr/>
      <dgm:t>
        <a:bodyPr/>
        <a:lstStyle/>
        <a:p>
          <a:endParaRPr lang="en-US"/>
        </a:p>
      </dgm:t>
    </dgm:pt>
    <dgm:pt modelId="{1C27A08F-5085-4544-94A4-B9A9B6CE7DA5}" type="pres">
      <dgm:prSet presAssocID="{5711ECB9-281E-425C-A265-304F7696EC1C}" presName="parTrans" presStyleLbl="bgSibTrans2D1" presStyleIdx="0" presStyleCnt="9"/>
      <dgm:spPr/>
      <dgm:t>
        <a:bodyPr/>
        <a:lstStyle/>
        <a:p>
          <a:endParaRPr lang="en-US"/>
        </a:p>
      </dgm:t>
    </dgm:pt>
    <dgm:pt modelId="{31055F78-5234-4A10-97E2-8E96AE841137}" type="pres">
      <dgm:prSet presAssocID="{35650E65-25B7-4E69-8A39-484EA8EE165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544A8-CFA6-458F-85AC-C8122B55BCB1}" type="pres">
      <dgm:prSet presAssocID="{98CA1B68-59E9-4BFF-B339-050F78D86D16}" presName="parTrans" presStyleLbl="bgSibTrans2D1" presStyleIdx="1" presStyleCnt="9"/>
      <dgm:spPr/>
      <dgm:t>
        <a:bodyPr/>
        <a:lstStyle/>
        <a:p>
          <a:endParaRPr lang="en-US"/>
        </a:p>
      </dgm:t>
    </dgm:pt>
    <dgm:pt modelId="{83C8DA75-2555-430B-990B-DF3C6120553E}" type="pres">
      <dgm:prSet presAssocID="{FE51DCA3-FC52-4612-870D-52A01C5F3EC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4B5AD-5229-4BA9-B331-DA3C7489F7D1}" type="pres">
      <dgm:prSet presAssocID="{EB6C537A-969A-42E7-835F-EE490F810449}" presName="parTrans" presStyleLbl="bgSibTrans2D1" presStyleIdx="2" presStyleCnt="9"/>
      <dgm:spPr/>
      <dgm:t>
        <a:bodyPr/>
        <a:lstStyle/>
        <a:p>
          <a:endParaRPr lang="en-US"/>
        </a:p>
      </dgm:t>
    </dgm:pt>
    <dgm:pt modelId="{C434291C-4D23-4EF0-9736-643F62BF5C18}" type="pres">
      <dgm:prSet presAssocID="{E11C5A66-CDAD-4489-9CF4-0571A2DD7BA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6B9AD-6AD7-413D-A6F6-4A0E40D0AD07}" type="pres">
      <dgm:prSet presAssocID="{6329FEA9-885E-4EC3-94D6-9444E6708E63}" presName="parTrans" presStyleLbl="bgSibTrans2D1" presStyleIdx="3" presStyleCnt="9"/>
      <dgm:spPr/>
      <dgm:t>
        <a:bodyPr/>
        <a:lstStyle/>
        <a:p>
          <a:endParaRPr lang="en-US"/>
        </a:p>
      </dgm:t>
    </dgm:pt>
    <dgm:pt modelId="{524847DB-3EA0-4D4A-9B8E-BDA4CC4FF744}" type="pres">
      <dgm:prSet presAssocID="{4E9303BB-14E9-445D-8853-A4F2F2E543A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2A282-445E-4C9F-ADC1-EED7DA65AE69}" type="pres">
      <dgm:prSet presAssocID="{6DE96CBF-48E7-4725-B4A4-440936281E54}" presName="parTrans" presStyleLbl="bgSibTrans2D1" presStyleIdx="4" presStyleCnt="9"/>
      <dgm:spPr/>
      <dgm:t>
        <a:bodyPr/>
        <a:lstStyle/>
        <a:p>
          <a:endParaRPr lang="en-US"/>
        </a:p>
      </dgm:t>
    </dgm:pt>
    <dgm:pt modelId="{88379C17-BC5A-4D97-9953-565DFE9B64DC}" type="pres">
      <dgm:prSet presAssocID="{D891A865-ED5F-459A-BC05-58767BD0F22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8B6B18-5DF4-4508-B484-83690E32C9DD}" type="pres">
      <dgm:prSet presAssocID="{22B7FE0A-B123-43D7-8968-92ECFF715F3B}" presName="parTrans" presStyleLbl="bgSibTrans2D1" presStyleIdx="5" presStyleCnt="9"/>
      <dgm:spPr/>
      <dgm:t>
        <a:bodyPr/>
        <a:lstStyle/>
        <a:p>
          <a:endParaRPr lang="en-US"/>
        </a:p>
      </dgm:t>
    </dgm:pt>
    <dgm:pt modelId="{9BF05560-9CD7-433D-A7F8-38ED1C08FF38}" type="pres">
      <dgm:prSet presAssocID="{401BAAC0-6DED-41B5-82A7-111ACF502CB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87E317-017C-4A9F-806A-CBC010849D46}" type="pres">
      <dgm:prSet presAssocID="{13E0AB0B-85D3-4231-B30E-4F62E7737C91}" presName="parTrans" presStyleLbl="bgSibTrans2D1" presStyleIdx="6" presStyleCnt="9"/>
      <dgm:spPr/>
      <dgm:t>
        <a:bodyPr/>
        <a:lstStyle/>
        <a:p>
          <a:endParaRPr lang="en-US"/>
        </a:p>
      </dgm:t>
    </dgm:pt>
    <dgm:pt modelId="{921E975C-79FE-4579-8E92-60D4E9914AB5}" type="pres">
      <dgm:prSet presAssocID="{4FB0CDD2-46E7-4481-B6B1-D2B2C16EBFF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AA155A-A459-482E-84A5-2742959C136D}" type="pres">
      <dgm:prSet presAssocID="{D02722CA-B4E6-4BC0-9557-561D8F94BDD4}" presName="parTrans" presStyleLbl="bgSibTrans2D1" presStyleIdx="7" presStyleCnt="9"/>
      <dgm:spPr/>
      <dgm:t>
        <a:bodyPr/>
        <a:lstStyle/>
        <a:p>
          <a:endParaRPr lang="en-US"/>
        </a:p>
      </dgm:t>
    </dgm:pt>
    <dgm:pt modelId="{2C445695-D013-480C-8AAE-2BECB2DAEA7E}" type="pres">
      <dgm:prSet presAssocID="{72ED17EB-2758-49B1-8B1A-EB0782EDCC7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954B6A-12D1-483F-B086-650084D99DB0}" type="pres">
      <dgm:prSet presAssocID="{25474BBA-063E-4419-B5A3-A24F095815F4}" presName="parTrans" presStyleLbl="bgSibTrans2D1" presStyleIdx="8" presStyleCnt="9"/>
      <dgm:spPr/>
      <dgm:t>
        <a:bodyPr/>
        <a:lstStyle/>
        <a:p>
          <a:endParaRPr lang="en-US"/>
        </a:p>
      </dgm:t>
    </dgm:pt>
    <dgm:pt modelId="{F4D78140-2E93-4712-ABF7-8ED384282DDB}" type="pres">
      <dgm:prSet presAssocID="{0D0BD223-5854-4A48-BCCE-6709360B10F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C514DD-7778-44EB-9491-D1741DDDD507}" type="presOf" srcId="{671D2F4C-21B4-48E1-BC09-DFCF35879005}" destId="{63EB272E-0954-42AE-BC46-4DA0466AE447}" srcOrd="0" destOrd="0" presId="urn:microsoft.com/office/officeart/2005/8/layout/radial4"/>
    <dgm:cxn modelId="{47C40941-4F1E-44F6-A885-E6A9360E4B08}" srcId="{671D2F4C-21B4-48E1-BC09-DFCF35879005}" destId="{4E9303BB-14E9-445D-8853-A4F2F2E543A7}" srcOrd="3" destOrd="0" parTransId="{6329FEA9-885E-4EC3-94D6-9444E6708E63}" sibTransId="{ED7D3E2E-FAD4-4128-A74C-C53D77E91953}"/>
    <dgm:cxn modelId="{9A0812CA-80EC-408E-B528-F6BD3271D7A6}" type="presOf" srcId="{22B7FE0A-B123-43D7-8968-92ECFF715F3B}" destId="{558B6B18-5DF4-4508-B484-83690E32C9DD}" srcOrd="0" destOrd="0" presId="urn:microsoft.com/office/officeart/2005/8/layout/radial4"/>
    <dgm:cxn modelId="{D2663A50-9AD7-4C55-A96E-34BA6324D876}" type="presOf" srcId="{D891A865-ED5F-459A-BC05-58767BD0F228}" destId="{88379C17-BC5A-4D97-9953-565DFE9B64DC}" srcOrd="0" destOrd="0" presId="urn:microsoft.com/office/officeart/2005/8/layout/radial4"/>
    <dgm:cxn modelId="{3C3B3D32-F88A-4E58-AA52-0B94FFA1F431}" srcId="{671D2F4C-21B4-48E1-BC09-DFCF35879005}" destId="{D891A865-ED5F-459A-BC05-58767BD0F228}" srcOrd="4" destOrd="0" parTransId="{6DE96CBF-48E7-4725-B4A4-440936281E54}" sibTransId="{5117B22E-3CAA-4920-AF9A-57761E005EB5}"/>
    <dgm:cxn modelId="{B28247B8-58CD-40B7-86F4-FDB441B0B4D5}" type="presOf" srcId="{5711ECB9-281E-425C-A265-304F7696EC1C}" destId="{1C27A08F-5085-4544-94A4-B9A9B6CE7DA5}" srcOrd="0" destOrd="0" presId="urn:microsoft.com/office/officeart/2005/8/layout/radial4"/>
    <dgm:cxn modelId="{BDABD682-7853-4D1A-A9C2-1EE48EE8D54F}" type="presOf" srcId="{D02722CA-B4E6-4BC0-9557-561D8F94BDD4}" destId="{D2AA155A-A459-482E-84A5-2742959C136D}" srcOrd="0" destOrd="0" presId="urn:microsoft.com/office/officeart/2005/8/layout/radial4"/>
    <dgm:cxn modelId="{BE24068C-8E55-4E8A-81C8-EECDD790FAA1}" srcId="{671D2F4C-21B4-48E1-BC09-DFCF35879005}" destId="{FE51DCA3-FC52-4612-870D-52A01C5F3ECD}" srcOrd="1" destOrd="0" parTransId="{98CA1B68-59E9-4BFF-B339-050F78D86D16}" sibTransId="{728BBAFE-0685-4A6E-9EC5-E939D362B570}"/>
    <dgm:cxn modelId="{5E29FEC7-7251-41F7-A91A-C4B1B54F6D8A}" srcId="{671D2F4C-21B4-48E1-BC09-DFCF35879005}" destId="{72ED17EB-2758-49B1-8B1A-EB0782EDCC74}" srcOrd="7" destOrd="0" parTransId="{D02722CA-B4E6-4BC0-9557-561D8F94BDD4}" sibTransId="{229ABF47-EB03-48CF-82E1-171B913CF300}"/>
    <dgm:cxn modelId="{68FD95AA-CF52-4997-84E7-D68C47BBDF2C}" type="presOf" srcId="{98CA1B68-59E9-4BFF-B339-050F78D86D16}" destId="{A86544A8-CFA6-458F-85AC-C8122B55BCB1}" srcOrd="0" destOrd="0" presId="urn:microsoft.com/office/officeart/2005/8/layout/radial4"/>
    <dgm:cxn modelId="{8AFDB8E3-58F1-4771-B786-E83278C77BFD}" type="presOf" srcId="{FE51DCA3-FC52-4612-870D-52A01C5F3ECD}" destId="{83C8DA75-2555-430B-990B-DF3C6120553E}" srcOrd="0" destOrd="0" presId="urn:microsoft.com/office/officeart/2005/8/layout/radial4"/>
    <dgm:cxn modelId="{80B03F33-D277-4140-851F-CF31442BB408}" srcId="{671D2F4C-21B4-48E1-BC09-DFCF35879005}" destId="{E11C5A66-CDAD-4489-9CF4-0571A2DD7BAD}" srcOrd="2" destOrd="0" parTransId="{EB6C537A-969A-42E7-835F-EE490F810449}" sibTransId="{0B334984-D845-4D31-A0B2-2112D43ECBC5}"/>
    <dgm:cxn modelId="{5F0FE2DC-82A5-416A-80A5-D20E4CCC4BB7}" type="presOf" srcId="{35650E65-25B7-4E69-8A39-484EA8EE165C}" destId="{31055F78-5234-4A10-97E2-8E96AE841137}" srcOrd="0" destOrd="0" presId="urn:microsoft.com/office/officeart/2005/8/layout/radial4"/>
    <dgm:cxn modelId="{504467B4-78A0-439C-9D43-F361B037FE88}" type="presOf" srcId="{72ED17EB-2758-49B1-8B1A-EB0782EDCC74}" destId="{2C445695-D013-480C-8AAE-2BECB2DAEA7E}" srcOrd="0" destOrd="0" presId="urn:microsoft.com/office/officeart/2005/8/layout/radial4"/>
    <dgm:cxn modelId="{D1BD1576-746D-4F54-A9F3-7F35C442FCE6}" type="presOf" srcId="{0D0BD223-5854-4A48-BCCE-6709360B10F5}" destId="{F4D78140-2E93-4712-ABF7-8ED384282DDB}" srcOrd="0" destOrd="0" presId="urn:microsoft.com/office/officeart/2005/8/layout/radial4"/>
    <dgm:cxn modelId="{B744B221-14A8-4A18-B8EB-1B11A2E51415}" type="presOf" srcId="{401BAAC0-6DED-41B5-82A7-111ACF502CB0}" destId="{9BF05560-9CD7-433D-A7F8-38ED1C08FF38}" srcOrd="0" destOrd="0" presId="urn:microsoft.com/office/officeart/2005/8/layout/radial4"/>
    <dgm:cxn modelId="{2E6135D8-F308-427A-B02E-266CE9AEC22D}" type="presOf" srcId="{25474BBA-063E-4419-B5A3-A24F095815F4}" destId="{72954B6A-12D1-483F-B086-650084D99DB0}" srcOrd="0" destOrd="0" presId="urn:microsoft.com/office/officeart/2005/8/layout/radial4"/>
    <dgm:cxn modelId="{8A680F94-4AD6-4C5A-BCB0-3618EA11558B}" srcId="{671D2F4C-21B4-48E1-BC09-DFCF35879005}" destId="{35650E65-25B7-4E69-8A39-484EA8EE165C}" srcOrd="0" destOrd="0" parTransId="{5711ECB9-281E-425C-A265-304F7696EC1C}" sibTransId="{A0FC245C-38F4-491E-BA6D-5E8235093B51}"/>
    <dgm:cxn modelId="{99FE01CA-729F-426E-89F8-90CADF78BF8F}" type="presOf" srcId="{4FB0CDD2-46E7-4481-B6B1-D2B2C16EBFF9}" destId="{921E975C-79FE-4579-8E92-60D4E9914AB5}" srcOrd="0" destOrd="0" presId="urn:microsoft.com/office/officeart/2005/8/layout/radial4"/>
    <dgm:cxn modelId="{279740ED-88E3-44CF-9256-AD8BEEC5C7C3}" srcId="{671D2F4C-21B4-48E1-BC09-DFCF35879005}" destId="{401BAAC0-6DED-41B5-82A7-111ACF502CB0}" srcOrd="5" destOrd="0" parTransId="{22B7FE0A-B123-43D7-8968-92ECFF715F3B}" sibTransId="{66DEFEB6-77D9-4CA2-9F2E-893BF3FAB72B}"/>
    <dgm:cxn modelId="{1BE81DAD-1D41-4EFB-A907-4A74894E9058}" type="presOf" srcId="{2E5DD6D0-438F-44FB-804A-7AB998EA8301}" destId="{84D7303A-0C63-4369-9E6E-0C4B3770A80A}" srcOrd="0" destOrd="0" presId="urn:microsoft.com/office/officeart/2005/8/layout/radial4"/>
    <dgm:cxn modelId="{0B061E16-32FD-4B5E-92E9-A30983CD9D87}" type="presOf" srcId="{6DE96CBF-48E7-4725-B4A4-440936281E54}" destId="{BA02A282-445E-4C9F-ADC1-EED7DA65AE69}" srcOrd="0" destOrd="0" presId="urn:microsoft.com/office/officeart/2005/8/layout/radial4"/>
    <dgm:cxn modelId="{20E17828-92C5-449B-A3EB-CABB5A4F8D2A}" type="presOf" srcId="{13E0AB0B-85D3-4231-B30E-4F62E7737C91}" destId="{F587E317-017C-4A9F-806A-CBC010849D46}" srcOrd="0" destOrd="0" presId="urn:microsoft.com/office/officeart/2005/8/layout/radial4"/>
    <dgm:cxn modelId="{A205D6F9-46AA-4F10-998A-CC1C80E4609A}" srcId="{671D2F4C-21B4-48E1-BC09-DFCF35879005}" destId="{0D0BD223-5854-4A48-BCCE-6709360B10F5}" srcOrd="8" destOrd="0" parTransId="{25474BBA-063E-4419-B5A3-A24F095815F4}" sibTransId="{B60E7B78-F2C2-4BDB-B824-5107FF8731E5}"/>
    <dgm:cxn modelId="{1EEAE623-AC42-4EAB-97F4-82D3506410D4}" type="presOf" srcId="{4E9303BB-14E9-445D-8853-A4F2F2E543A7}" destId="{524847DB-3EA0-4D4A-9B8E-BDA4CC4FF744}" srcOrd="0" destOrd="0" presId="urn:microsoft.com/office/officeart/2005/8/layout/radial4"/>
    <dgm:cxn modelId="{D7BFAE8C-C27A-4984-B291-091E12CB7AD2}" type="presOf" srcId="{6329FEA9-885E-4EC3-94D6-9444E6708E63}" destId="{33C6B9AD-6AD7-413D-A6F6-4A0E40D0AD07}" srcOrd="0" destOrd="0" presId="urn:microsoft.com/office/officeart/2005/8/layout/radial4"/>
    <dgm:cxn modelId="{88A54F2D-CE88-4989-B912-6C8E65BA26DD}" srcId="{2E5DD6D0-438F-44FB-804A-7AB998EA8301}" destId="{671D2F4C-21B4-48E1-BC09-DFCF35879005}" srcOrd="0" destOrd="0" parTransId="{2804AC7F-3079-4800-9AA8-3D2B8A1523B2}" sibTransId="{E0079B87-FBBE-4892-A5EF-2D60AE8427CE}"/>
    <dgm:cxn modelId="{7FF68F4E-B4E6-4953-BBFB-08C903D58E0C}" type="presOf" srcId="{EB6C537A-969A-42E7-835F-EE490F810449}" destId="{9574B5AD-5229-4BA9-B331-DA3C7489F7D1}" srcOrd="0" destOrd="0" presId="urn:microsoft.com/office/officeart/2005/8/layout/radial4"/>
    <dgm:cxn modelId="{9A14FF22-E82F-496F-900A-5ACA74EA1137}" srcId="{671D2F4C-21B4-48E1-BC09-DFCF35879005}" destId="{4FB0CDD2-46E7-4481-B6B1-D2B2C16EBFF9}" srcOrd="6" destOrd="0" parTransId="{13E0AB0B-85D3-4231-B30E-4F62E7737C91}" sibTransId="{6EE9F89A-18D3-4A2C-B765-6C5D9C9F1148}"/>
    <dgm:cxn modelId="{9500B75C-62C1-4B2A-831D-364D7DB4455B}" type="presOf" srcId="{E11C5A66-CDAD-4489-9CF4-0571A2DD7BAD}" destId="{C434291C-4D23-4EF0-9736-643F62BF5C18}" srcOrd="0" destOrd="0" presId="urn:microsoft.com/office/officeart/2005/8/layout/radial4"/>
    <dgm:cxn modelId="{52B4CE3C-906D-418E-82D1-114B8B1BF2C9}" type="presParOf" srcId="{84D7303A-0C63-4369-9E6E-0C4B3770A80A}" destId="{63EB272E-0954-42AE-BC46-4DA0466AE447}" srcOrd="0" destOrd="0" presId="urn:microsoft.com/office/officeart/2005/8/layout/radial4"/>
    <dgm:cxn modelId="{DF52A863-D07E-47BC-8BEA-41A9AE1C5505}" type="presParOf" srcId="{84D7303A-0C63-4369-9E6E-0C4B3770A80A}" destId="{1C27A08F-5085-4544-94A4-B9A9B6CE7DA5}" srcOrd="1" destOrd="0" presId="urn:microsoft.com/office/officeart/2005/8/layout/radial4"/>
    <dgm:cxn modelId="{D760C96B-C5B3-4B7E-8E31-22725BFAAC15}" type="presParOf" srcId="{84D7303A-0C63-4369-9E6E-0C4B3770A80A}" destId="{31055F78-5234-4A10-97E2-8E96AE841137}" srcOrd="2" destOrd="0" presId="urn:microsoft.com/office/officeart/2005/8/layout/radial4"/>
    <dgm:cxn modelId="{52298C72-4635-4994-963F-16F46D8AB9F1}" type="presParOf" srcId="{84D7303A-0C63-4369-9E6E-0C4B3770A80A}" destId="{A86544A8-CFA6-458F-85AC-C8122B55BCB1}" srcOrd="3" destOrd="0" presId="urn:microsoft.com/office/officeart/2005/8/layout/radial4"/>
    <dgm:cxn modelId="{CE6E7BF5-6BA8-4DB6-B01F-550A088E700F}" type="presParOf" srcId="{84D7303A-0C63-4369-9E6E-0C4B3770A80A}" destId="{83C8DA75-2555-430B-990B-DF3C6120553E}" srcOrd="4" destOrd="0" presId="urn:microsoft.com/office/officeart/2005/8/layout/radial4"/>
    <dgm:cxn modelId="{CCB1ED66-7756-47D8-9F0B-5245F90A8F7A}" type="presParOf" srcId="{84D7303A-0C63-4369-9E6E-0C4B3770A80A}" destId="{9574B5AD-5229-4BA9-B331-DA3C7489F7D1}" srcOrd="5" destOrd="0" presId="urn:microsoft.com/office/officeart/2005/8/layout/radial4"/>
    <dgm:cxn modelId="{3573182F-5E6D-468D-A122-E4A3B64CA343}" type="presParOf" srcId="{84D7303A-0C63-4369-9E6E-0C4B3770A80A}" destId="{C434291C-4D23-4EF0-9736-643F62BF5C18}" srcOrd="6" destOrd="0" presId="urn:microsoft.com/office/officeart/2005/8/layout/radial4"/>
    <dgm:cxn modelId="{B03EFA60-43EB-41F3-ABEB-ED32CC371C06}" type="presParOf" srcId="{84D7303A-0C63-4369-9E6E-0C4B3770A80A}" destId="{33C6B9AD-6AD7-413D-A6F6-4A0E40D0AD07}" srcOrd="7" destOrd="0" presId="urn:microsoft.com/office/officeart/2005/8/layout/radial4"/>
    <dgm:cxn modelId="{7C5D9129-8ECA-4F73-8DD0-1308CFC1CDD5}" type="presParOf" srcId="{84D7303A-0C63-4369-9E6E-0C4B3770A80A}" destId="{524847DB-3EA0-4D4A-9B8E-BDA4CC4FF744}" srcOrd="8" destOrd="0" presId="urn:microsoft.com/office/officeart/2005/8/layout/radial4"/>
    <dgm:cxn modelId="{C5D4B4D6-ADEB-41BD-83DA-5A5DA1E23AC8}" type="presParOf" srcId="{84D7303A-0C63-4369-9E6E-0C4B3770A80A}" destId="{BA02A282-445E-4C9F-ADC1-EED7DA65AE69}" srcOrd="9" destOrd="0" presId="urn:microsoft.com/office/officeart/2005/8/layout/radial4"/>
    <dgm:cxn modelId="{60AEEE1F-9359-48F1-9F88-F8447D6D0166}" type="presParOf" srcId="{84D7303A-0C63-4369-9E6E-0C4B3770A80A}" destId="{88379C17-BC5A-4D97-9953-565DFE9B64DC}" srcOrd="10" destOrd="0" presId="urn:microsoft.com/office/officeart/2005/8/layout/radial4"/>
    <dgm:cxn modelId="{B82DC644-F0DC-4E7C-99EE-46F384C92E2F}" type="presParOf" srcId="{84D7303A-0C63-4369-9E6E-0C4B3770A80A}" destId="{558B6B18-5DF4-4508-B484-83690E32C9DD}" srcOrd="11" destOrd="0" presId="urn:microsoft.com/office/officeart/2005/8/layout/radial4"/>
    <dgm:cxn modelId="{F2BC15F8-655D-46B2-AABE-C03CAFA64AA2}" type="presParOf" srcId="{84D7303A-0C63-4369-9E6E-0C4B3770A80A}" destId="{9BF05560-9CD7-433D-A7F8-38ED1C08FF38}" srcOrd="12" destOrd="0" presId="urn:microsoft.com/office/officeart/2005/8/layout/radial4"/>
    <dgm:cxn modelId="{FF4858A9-5FD6-4847-AA58-003ECBC704D6}" type="presParOf" srcId="{84D7303A-0C63-4369-9E6E-0C4B3770A80A}" destId="{F587E317-017C-4A9F-806A-CBC010849D46}" srcOrd="13" destOrd="0" presId="urn:microsoft.com/office/officeart/2005/8/layout/radial4"/>
    <dgm:cxn modelId="{F6EA36F9-6543-4EE7-9B96-7EF9D1458E88}" type="presParOf" srcId="{84D7303A-0C63-4369-9E6E-0C4B3770A80A}" destId="{921E975C-79FE-4579-8E92-60D4E9914AB5}" srcOrd="14" destOrd="0" presId="urn:microsoft.com/office/officeart/2005/8/layout/radial4"/>
    <dgm:cxn modelId="{1B07DA57-9180-4E2B-B9B1-409EBBE5B1F0}" type="presParOf" srcId="{84D7303A-0C63-4369-9E6E-0C4B3770A80A}" destId="{D2AA155A-A459-482E-84A5-2742959C136D}" srcOrd="15" destOrd="0" presId="urn:microsoft.com/office/officeart/2005/8/layout/radial4"/>
    <dgm:cxn modelId="{C2883445-E043-4FD1-982C-127A6CA043F1}" type="presParOf" srcId="{84D7303A-0C63-4369-9E6E-0C4B3770A80A}" destId="{2C445695-D013-480C-8AAE-2BECB2DAEA7E}" srcOrd="16" destOrd="0" presId="urn:microsoft.com/office/officeart/2005/8/layout/radial4"/>
    <dgm:cxn modelId="{DDC77001-4898-48F8-A7AB-CEB5C13EAA70}" type="presParOf" srcId="{84D7303A-0C63-4369-9E6E-0C4B3770A80A}" destId="{72954B6A-12D1-483F-B086-650084D99DB0}" srcOrd="17" destOrd="0" presId="urn:microsoft.com/office/officeart/2005/8/layout/radial4"/>
    <dgm:cxn modelId="{3AB21D6D-9F90-4126-8F33-3A9EF31C1DD1}" type="presParOf" srcId="{84D7303A-0C63-4369-9E6E-0C4B3770A80A}" destId="{F4D78140-2E93-4712-ABF7-8ED384282DDB}" srcOrd="1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69EE30-75CC-4529-9559-099539CD7E34}" type="doc">
      <dgm:prSet loTypeId="urn:microsoft.com/office/officeart/2005/8/layout/balance1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625CFFD-AC07-40CC-8DAA-6FC665934D7E}">
      <dgm:prSet/>
      <dgm:spPr/>
      <dgm:t>
        <a:bodyPr/>
        <a:lstStyle/>
        <a:p>
          <a:r>
            <a:rPr lang="en-US" dirty="0" smtClean="0"/>
            <a:t>Attitude</a:t>
          </a:r>
          <a:endParaRPr lang="en-US" dirty="0"/>
        </a:p>
      </dgm:t>
    </dgm:pt>
    <dgm:pt modelId="{B51722CA-5ABE-4481-A8D3-E1BBFD5E3F8B}" type="parTrans" cxnId="{06293273-80F9-486C-BDDD-074F0AA26F9B}">
      <dgm:prSet/>
      <dgm:spPr/>
      <dgm:t>
        <a:bodyPr/>
        <a:lstStyle/>
        <a:p>
          <a:endParaRPr lang="en-US"/>
        </a:p>
      </dgm:t>
    </dgm:pt>
    <dgm:pt modelId="{1272972C-1C67-4CC5-81C6-B1BC8161FB56}" type="sibTrans" cxnId="{06293273-80F9-486C-BDDD-074F0AA26F9B}">
      <dgm:prSet/>
      <dgm:spPr/>
      <dgm:t>
        <a:bodyPr/>
        <a:lstStyle/>
        <a:p>
          <a:endParaRPr lang="en-US"/>
        </a:p>
      </dgm:t>
    </dgm:pt>
    <dgm:pt modelId="{9F3C4AEC-7C6B-4AC4-AAC4-F5240DE954D6}">
      <dgm:prSet/>
      <dgm:spPr/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A6DE5EE-65FC-4F26-B27D-C6305D9927D7}" type="parTrans" cxnId="{DEBBC1C7-3B95-4E92-9F13-0BAD2D3A833B}">
      <dgm:prSet/>
      <dgm:spPr/>
      <dgm:t>
        <a:bodyPr/>
        <a:lstStyle/>
        <a:p>
          <a:endParaRPr lang="en-US"/>
        </a:p>
      </dgm:t>
    </dgm:pt>
    <dgm:pt modelId="{9D722CE1-DE30-4190-811D-FD292FEEAD0C}" type="sibTrans" cxnId="{DEBBC1C7-3B95-4E92-9F13-0BAD2D3A833B}">
      <dgm:prSet/>
      <dgm:spPr/>
      <dgm:t>
        <a:bodyPr/>
        <a:lstStyle/>
        <a:p>
          <a:endParaRPr lang="en-US"/>
        </a:p>
      </dgm:t>
    </dgm:pt>
    <dgm:pt modelId="{2AF6681C-A2FD-4280-A7D7-3AABBE12ACBE}" type="pres">
      <dgm:prSet presAssocID="{9B69EE30-75CC-4529-9559-099539CD7E34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76C627-7DB3-4D79-B862-5EEC9436A196}" type="pres">
      <dgm:prSet presAssocID="{9B69EE30-75CC-4529-9559-099539CD7E34}" presName="dummyMaxCanvas" presStyleCnt="0"/>
      <dgm:spPr/>
    </dgm:pt>
    <dgm:pt modelId="{428BA01A-42ED-48A2-8B70-C0B12C809D62}" type="pres">
      <dgm:prSet presAssocID="{9B69EE30-75CC-4529-9559-099539CD7E34}" presName="parentComposite" presStyleCnt="0"/>
      <dgm:spPr/>
    </dgm:pt>
    <dgm:pt modelId="{9D138ABE-D075-46E6-A998-7606E6D7B78C}" type="pres">
      <dgm:prSet presAssocID="{9B69EE30-75CC-4529-9559-099539CD7E34}" presName="parent1" presStyleLbl="alignAccFollowNode1" presStyleIdx="0" presStyleCnt="4" custLinFactY="100000" custLinFactNeighborX="7593" custLinFactNeighborY="174667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174B791F-3D2B-4D51-8EE6-9103D4403BA5}" type="pres">
      <dgm:prSet presAssocID="{9B69EE30-75CC-4529-9559-099539CD7E34}" presName="parent2" presStyleLbl="alignAccFollowNode1" presStyleIdx="1" presStyleCnt="4" custLinFactY="100000" custLinFactNeighborX="-7222" custLinFactNeighborY="174667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BD0F1379-4A3B-40A1-9BB8-601B02F9C086}" type="pres">
      <dgm:prSet presAssocID="{9B69EE30-75CC-4529-9559-099539CD7E34}" presName="childrenComposite" presStyleCnt="0"/>
      <dgm:spPr/>
    </dgm:pt>
    <dgm:pt modelId="{8DEA0920-58F4-4A34-9F93-1EE4A1D7668D}" type="pres">
      <dgm:prSet presAssocID="{9B69EE30-75CC-4529-9559-099539CD7E34}" presName="dummyMaxCanvas_ChildArea" presStyleCnt="0"/>
      <dgm:spPr/>
    </dgm:pt>
    <dgm:pt modelId="{C14C7E8C-3FF6-484F-9461-3C07A78538AF}" type="pres">
      <dgm:prSet presAssocID="{9B69EE30-75CC-4529-9559-099539CD7E34}" presName="fulcrum" presStyleLbl="alignAccFollowNode1" presStyleIdx="2" presStyleCnt="4"/>
      <dgm:spPr/>
    </dgm:pt>
    <dgm:pt modelId="{3313FE9E-83F0-43DB-9ABB-93E09F59EA63}" type="pres">
      <dgm:prSet presAssocID="{9B69EE30-75CC-4529-9559-099539CD7E34}" presName="balance_00" presStyleLbl="alignAccFollowNode1" presStyleIdx="3" presStyleCnt="4">
        <dgm:presLayoutVars>
          <dgm:bulletEnabled val="1"/>
        </dgm:presLayoutVars>
      </dgm:prSet>
      <dgm:spPr/>
    </dgm:pt>
  </dgm:ptLst>
  <dgm:cxnLst>
    <dgm:cxn modelId="{00DBD878-CC08-44CF-B01C-9C02757AB844}" type="presOf" srcId="{E625CFFD-AC07-40CC-8DAA-6FC665934D7E}" destId="{9D138ABE-D075-46E6-A998-7606E6D7B78C}" srcOrd="0" destOrd="0" presId="urn:microsoft.com/office/officeart/2005/8/layout/balance1"/>
    <dgm:cxn modelId="{A60BB4F2-BE53-45ED-82BE-6DA2C149B931}" type="presOf" srcId="{9F3C4AEC-7C6B-4AC4-AAC4-F5240DE954D6}" destId="{174B791F-3D2B-4D51-8EE6-9103D4403BA5}" srcOrd="0" destOrd="0" presId="urn:microsoft.com/office/officeart/2005/8/layout/balance1"/>
    <dgm:cxn modelId="{3C54D873-3AE8-4E6D-BB6C-8C249A20B1E4}" type="presOf" srcId="{9B69EE30-75CC-4529-9559-099539CD7E34}" destId="{2AF6681C-A2FD-4280-A7D7-3AABBE12ACBE}" srcOrd="0" destOrd="0" presId="urn:microsoft.com/office/officeart/2005/8/layout/balance1"/>
    <dgm:cxn modelId="{06293273-80F9-486C-BDDD-074F0AA26F9B}" srcId="{9B69EE30-75CC-4529-9559-099539CD7E34}" destId="{E625CFFD-AC07-40CC-8DAA-6FC665934D7E}" srcOrd="0" destOrd="0" parTransId="{B51722CA-5ABE-4481-A8D3-E1BBFD5E3F8B}" sibTransId="{1272972C-1C67-4CC5-81C6-B1BC8161FB56}"/>
    <dgm:cxn modelId="{DEBBC1C7-3B95-4E92-9F13-0BAD2D3A833B}" srcId="{9B69EE30-75CC-4529-9559-099539CD7E34}" destId="{9F3C4AEC-7C6B-4AC4-AAC4-F5240DE954D6}" srcOrd="1" destOrd="0" parTransId="{2A6DE5EE-65FC-4F26-B27D-C6305D9927D7}" sibTransId="{9D722CE1-DE30-4190-811D-FD292FEEAD0C}"/>
    <dgm:cxn modelId="{09854539-E1EB-4B45-9FFA-78FF6A3C630F}" type="presParOf" srcId="{2AF6681C-A2FD-4280-A7D7-3AABBE12ACBE}" destId="{1E76C627-7DB3-4D79-B862-5EEC9436A196}" srcOrd="0" destOrd="0" presId="urn:microsoft.com/office/officeart/2005/8/layout/balance1"/>
    <dgm:cxn modelId="{ADC5A031-DC56-4AB6-A3FB-24D71721732C}" type="presParOf" srcId="{2AF6681C-A2FD-4280-A7D7-3AABBE12ACBE}" destId="{428BA01A-42ED-48A2-8B70-C0B12C809D62}" srcOrd="1" destOrd="0" presId="urn:microsoft.com/office/officeart/2005/8/layout/balance1"/>
    <dgm:cxn modelId="{548DD3F9-0B25-425C-9B78-5C5EA71892F2}" type="presParOf" srcId="{428BA01A-42ED-48A2-8B70-C0B12C809D62}" destId="{9D138ABE-D075-46E6-A998-7606E6D7B78C}" srcOrd="0" destOrd="0" presId="urn:microsoft.com/office/officeart/2005/8/layout/balance1"/>
    <dgm:cxn modelId="{A2CF5BE7-E09E-4C5C-9E46-A63757F27377}" type="presParOf" srcId="{428BA01A-42ED-48A2-8B70-C0B12C809D62}" destId="{174B791F-3D2B-4D51-8EE6-9103D4403BA5}" srcOrd="1" destOrd="0" presId="urn:microsoft.com/office/officeart/2005/8/layout/balance1"/>
    <dgm:cxn modelId="{1D393325-3987-4F68-A7C5-D9D384876E1D}" type="presParOf" srcId="{2AF6681C-A2FD-4280-A7D7-3AABBE12ACBE}" destId="{BD0F1379-4A3B-40A1-9BB8-601B02F9C086}" srcOrd="2" destOrd="0" presId="urn:microsoft.com/office/officeart/2005/8/layout/balance1"/>
    <dgm:cxn modelId="{EFF4C1F5-70D7-4D8E-B103-658C57ED5691}" type="presParOf" srcId="{BD0F1379-4A3B-40A1-9BB8-601B02F9C086}" destId="{8DEA0920-58F4-4A34-9F93-1EE4A1D7668D}" srcOrd="0" destOrd="0" presId="urn:microsoft.com/office/officeart/2005/8/layout/balance1"/>
    <dgm:cxn modelId="{44C1B123-496B-4EEB-87C3-06DB59BAE002}" type="presParOf" srcId="{BD0F1379-4A3B-40A1-9BB8-601B02F9C086}" destId="{C14C7E8C-3FF6-484F-9461-3C07A78538AF}" srcOrd="1" destOrd="0" presId="urn:microsoft.com/office/officeart/2005/8/layout/balance1"/>
    <dgm:cxn modelId="{F84E7CD2-08DD-4348-9AA3-9D371BD9F68D}" type="presParOf" srcId="{BD0F1379-4A3B-40A1-9BB8-601B02F9C086}" destId="{3313FE9E-83F0-43DB-9ABB-93E09F59EA63}" srcOrd="2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7F2C7A-D102-45E0-96E1-75E814BC6260}" type="datetimeFigureOut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A95E49-AC7D-4F06-9E96-75C4709548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13A58F-FD38-4699-BB20-D4ABD6B0E35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2DF1A-CD97-449B-A2B4-08C3CC378198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F6E4FF-D44B-4199-A9A6-570D48F2E8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D44DE-742C-40FD-901C-AE10702912F8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930A4-4B2F-4355-8C43-70AD184996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AD89E-E584-432B-90B2-4A7541B70F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622EE-7E36-4D67-9F0D-4CCE69FB0228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24D6C-8B96-4122-A824-A589FF463C31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C86A1-C9D5-479F-B587-92B7149EEE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C3CD8-5754-4291-8154-1A2FF9A42063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1A76C1B-33E0-4070-AE1C-DA6781DB91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01B69-37D8-4ABF-AA38-C1BC9FB7F9FC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737D9-4453-44CF-9649-3431D50893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EEB2-1138-42B9-83FB-1D06891E3A21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D85EB2F-5469-4A48-B6B2-2396A7D54F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FE0EE-FCC1-4B8E-8ABE-D9F4FA38C875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59E7E-DACA-453E-A1D9-6CCFD89DC4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0C490-5329-42E1-BB8E-1A1AC1CA728C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E6223A-E806-491E-89DA-4AAC3F054C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E484622-BC9A-4D2E-A10A-85189BBECD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23301-4F0D-4404-9C3A-25120B163132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2987A-2734-43C6-842C-7E5EA06D9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E8AAB-31D3-49E2-A354-CDF686F0DC79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5377C63-F764-4550-A29A-3CBF3A1484C5}" type="datetime1">
              <a:rPr lang="en-US"/>
              <a:pPr>
                <a:defRPr/>
              </a:pPr>
              <a:t>6/4/2010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B17154-E227-41A9-95B9-13A153BBC1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695" r:id="rId10"/>
    <p:sldLayoutId id="214748370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C:\Documents and Settings\elliome\Local Settings\Temporary Internet Files\Content.IE5\4PYZOXAR\MPj043889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8392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4343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Brian D. Costlow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March 16, 2010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presentation to the Federal Facilities Council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Federal Facilities Management, Customer Service, and Staff Retention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What is Next?</a:t>
            </a:r>
          </a:p>
        </p:txBody>
      </p:sp>
      <p:sp>
        <p:nvSpPr>
          <p:cNvPr id="24578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40475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DE5623-DFF3-46CC-9863-54398683E031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579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Facilities workforce future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General workforce dynamics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Strategic analysis of real estate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Outsourcing 	   insourcing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667000" y="4724400"/>
            <a:ext cx="609600" cy="2286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Why? A Philosophy…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40475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11963E-3DED-4FEA-A13D-C5DAF97DC51D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47800"/>
            <a:ext cx="7970838" cy="48006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Quality of worklife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Safety and security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Energy conservation – greenhouse gas reduction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Pride in ownership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The opportunity to make a difference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458200" y="6324600"/>
            <a:ext cx="6096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7D6B71-0D46-454E-90F8-73979D33D638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228600" y="228600"/>
          <a:ext cx="86868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7" name="Picture 2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4038600"/>
            <a:ext cx="19145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Staff Recruitment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40475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7CC4CF-5A44-43BE-AD5D-CBE1ADCCFBDE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970838" cy="45720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Where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How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“Grow your own”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What if things “don’t work out”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Staff Retention</a:t>
            </a:r>
          </a:p>
        </p:txBody>
      </p:sp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40475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9F9256-8DBF-43DD-A33E-1B59542174E1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970838" cy="45720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Enrichment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Preventing burnout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Stay current, not complacent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Recognitions</a:t>
            </a:r>
          </a:p>
          <a:p>
            <a:pPr eaLnBrk="1" hangingPunct="1">
              <a:lnSpc>
                <a:spcPct val="200000"/>
              </a:lnSpc>
              <a:buClr>
                <a:srgbClr val="0070C0"/>
              </a:buClr>
              <a:buFont typeface="Arial" charset="0"/>
              <a:buChar char="•"/>
            </a:pPr>
            <a:r>
              <a:rPr lang="en-US" smtClean="0"/>
              <a:t>Balancing work, personal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Federal Facilities</a:t>
            </a:r>
            <a:br>
              <a:rPr lang="en-US" dirty="0" smtClean="0"/>
            </a:br>
            <a:r>
              <a:rPr lang="en-US" dirty="0" smtClean="0"/>
              <a:t>Leadership – The Essential Balance</a:t>
            </a:r>
            <a:endParaRPr lang="en-US" dirty="0"/>
          </a:p>
        </p:txBody>
      </p:sp>
      <p:sp>
        <p:nvSpPr>
          <p:cNvPr id="19458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24600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8363EC-A618-484D-AA74-CA0D71BBD791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749675" y="2971800"/>
            <a:ext cx="1644650" cy="914400"/>
          </a:xfrm>
          <a:prstGeom prst="roundRect">
            <a:avLst>
              <a:gd name="adj" fmla="val 10000"/>
            </a:avLst>
          </a:prstGeom>
          <a:ln w="3175"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/>
              <a:t>Skills</a:t>
            </a:r>
          </a:p>
        </p:txBody>
      </p:sp>
      <p:sp>
        <p:nvSpPr>
          <p:cNvPr id="19461" name="TextBox 7"/>
          <p:cNvSpPr txBox="1">
            <a:spLocks noChangeArrowheads="1"/>
          </p:cNvSpPr>
          <p:nvPr/>
        </p:nvSpPr>
        <p:spPr bwMode="auto">
          <a:xfrm>
            <a:off x="3581400" y="1524000"/>
            <a:ext cx="20574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Georgia" pitchFamily="18" charset="0"/>
              </a:rPr>
              <a:t>Managing</a:t>
            </a:r>
          </a:p>
          <a:p>
            <a:pPr algn="ctr"/>
            <a:r>
              <a:rPr lang="en-US">
                <a:latin typeface="Georgia" pitchFamily="18" charset="0"/>
              </a:rPr>
              <a:t>Budgeting</a:t>
            </a:r>
          </a:p>
          <a:p>
            <a:pPr algn="ctr"/>
            <a:r>
              <a:rPr lang="en-US">
                <a:latin typeface="Georgia" pitchFamily="18" charset="0"/>
              </a:rPr>
              <a:t>Communication</a:t>
            </a:r>
          </a:p>
          <a:p>
            <a:pPr algn="ctr"/>
            <a:r>
              <a:rPr lang="en-US">
                <a:latin typeface="Georgia" pitchFamily="18" charset="0"/>
              </a:rPr>
              <a:t>Interpersonal</a:t>
            </a:r>
          </a:p>
          <a:p>
            <a:pPr algn="ctr"/>
            <a:r>
              <a:rPr lang="en-US">
                <a:latin typeface="Georgia" pitchFamily="18" charset="0"/>
              </a:rPr>
              <a:t>Collaboration</a:t>
            </a:r>
          </a:p>
        </p:txBody>
      </p:sp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0" y="3810000"/>
            <a:ext cx="2590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Georgia" pitchFamily="18" charset="0"/>
              </a:rPr>
              <a:t>Enthusiasm</a:t>
            </a:r>
          </a:p>
          <a:p>
            <a:pPr algn="ctr"/>
            <a:r>
              <a:rPr lang="en-US">
                <a:latin typeface="Georgia" pitchFamily="18" charset="0"/>
              </a:rPr>
              <a:t>Patience</a:t>
            </a:r>
          </a:p>
          <a:p>
            <a:pPr algn="ctr"/>
            <a:r>
              <a:rPr lang="en-US">
                <a:latin typeface="Georgia" pitchFamily="18" charset="0"/>
              </a:rPr>
              <a:t>Stamina</a:t>
            </a:r>
          </a:p>
          <a:p>
            <a:pPr algn="ctr"/>
            <a:r>
              <a:rPr lang="en-US">
                <a:latin typeface="Georgia" pitchFamily="18" charset="0"/>
              </a:rPr>
              <a:t>Lead by example</a:t>
            </a:r>
          </a:p>
          <a:p>
            <a:pPr algn="ctr"/>
            <a:r>
              <a:rPr lang="en-US">
                <a:latin typeface="Georgia" pitchFamily="18" charset="0"/>
              </a:rPr>
              <a:t>Change-management</a:t>
            </a:r>
          </a:p>
        </p:txBody>
      </p:sp>
      <p:sp>
        <p:nvSpPr>
          <p:cNvPr id="19463" name="TextBox 9"/>
          <p:cNvSpPr txBox="1">
            <a:spLocks noChangeArrowheads="1"/>
          </p:cNvSpPr>
          <p:nvPr/>
        </p:nvSpPr>
        <p:spPr bwMode="auto">
          <a:xfrm>
            <a:off x="6553200" y="3886200"/>
            <a:ext cx="25146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Georgia" pitchFamily="18" charset="0"/>
              </a:rPr>
              <a:t>Technical background</a:t>
            </a:r>
          </a:p>
          <a:p>
            <a:pPr algn="ctr"/>
            <a:r>
              <a:rPr lang="en-US">
                <a:latin typeface="Georgia" pitchFamily="18" charset="0"/>
              </a:rPr>
              <a:t>Contract law</a:t>
            </a:r>
          </a:p>
          <a:p>
            <a:pPr algn="ctr"/>
            <a:r>
              <a:rPr lang="en-US">
                <a:latin typeface="Georgia" pitchFamily="18" charset="0"/>
              </a:rPr>
              <a:t>Engineering</a:t>
            </a:r>
          </a:p>
          <a:p>
            <a:pPr algn="ctr"/>
            <a:r>
              <a:rPr lang="en-US">
                <a:latin typeface="Georgia" pitchFamily="18" charset="0"/>
              </a:rPr>
              <a:t>Project management</a:t>
            </a:r>
          </a:p>
          <a:p>
            <a:pPr algn="ctr"/>
            <a:r>
              <a:rPr lang="en-US">
                <a:latin typeface="Georgia" pitchFamily="18" charset="0"/>
              </a:rPr>
              <a:t>Laws &amp; regulations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Customer Service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24600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9F13D5-D32E-409F-8BCC-5FBEE0DE3E39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19200"/>
            <a:ext cx="8077200" cy="5334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Managing customer expectations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Service-level agreements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Systems for managing taskers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Service provider website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Customer handbook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Courtesy calls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Customer Service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24600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03A28F-B1D6-43D7-A331-EDFDF64B7CDA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19200"/>
            <a:ext cx="8077200" cy="5257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Outreach meetings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Walk-arounds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Ombudsman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Surveys/feedback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Customer service e-mail box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Meet commitments!</a:t>
            </a:r>
          </a:p>
          <a:p>
            <a:pPr marL="274320" indent="-274320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Collaboration with Partners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6324600"/>
            <a:ext cx="457200" cy="441325"/>
          </a:xfrm>
          <a:ln>
            <a:miter lim="800000"/>
            <a:headEnd/>
            <a:tailEnd/>
          </a:ln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276ED6-4321-4BA1-840B-388ECF4163D7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967663" cy="4876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GSA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OMB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NCPC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Other agencies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State and local governments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Congress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Taxpayers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Media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First Responder community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FAMA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246</TotalTime>
  <Words>174</Words>
  <Application>Microsoft Office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11</vt:i4>
      </vt:variant>
      <vt:variant>
        <vt:lpstr>Slide Titles</vt:lpstr>
      </vt:variant>
      <vt:variant>
        <vt:i4>10</vt:i4>
      </vt:variant>
    </vt:vector>
  </HeadingPairs>
  <TitlesOfParts>
    <vt:vector size="26" baseType="lpstr">
      <vt:lpstr>Arial</vt:lpstr>
      <vt:lpstr>Georgia</vt:lpstr>
      <vt:lpstr>Wingdings 2</vt:lpstr>
      <vt:lpstr>Wingdings</vt:lpstr>
      <vt:lpstr>Calibri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Federal Facilities Management, Customer Service, and Staff Retention </vt:lpstr>
      <vt:lpstr>Why? A Philosophy…</vt:lpstr>
      <vt:lpstr>Slide 3</vt:lpstr>
      <vt:lpstr>Staff Recruitment</vt:lpstr>
      <vt:lpstr>Staff Retention</vt:lpstr>
      <vt:lpstr>Federal Facilities Leadership – The Essential Balance</vt:lpstr>
      <vt:lpstr>Customer Service</vt:lpstr>
      <vt:lpstr>Customer Service</vt:lpstr>
      <vt:lpstr>Collaboration with Partners</vt:lpstr>
      <vt:lpstr>What is Next?</vt:lpstr>
    </vt:vector>
  </TitlesOfParts>
  <Company>U.S. Department of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Facilities Management, Cusomter Service, and Staff Retention</dc:title>
  <dc:creator>elliome</dc:creator>
  <cp:lastModifiedBy>lstanley</cp:lastModifiedBy>
  <cp:revision>30</cp:revision>
  <dcterms:created xsi:type="dcterms:W3CDTF">2010-03-09T15:12:31Z</dcterms:created>
  <dcterms:modified xsi:type="dcterms:W3CDTF">2010-06-04T17:56:44Z</dcterms:modified>
</cp:coreProperties>
</file>