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1" r:id="rId3"/>
    <p:sldId id="308" r:id="rId4"/>
    <p:sldId id="313" r:id="rId5"/>
    <p:sldId id="314" r:id="rId6"/>
    <p:sldId id="315" r:id="rId7"/>
    <p:sldId id="312" r:id="rId8"/>
    <p:sldId id="309" r:id="rId9"/>
    <p:sldId id="310" r:id="rId10"/>
    <p:sldId id="277" r:id="rId11"/>
    <p:sldId id="316" r:id="rId12"/>
    <p:sldId id="285" r:id="rId13"/>
    <p:sldId id="289" r:id="rId14"/>
    <p:sldId id="293" r:id="rId15"/>
    <p:sldId id="295" r:id="rId16"/>
    <p:sldId id="303" r:id="rId17"/>
    <p:sldId id="307" r:id="rId18"/>
    <p:sldId id="27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AB780-D11A-A14F-9908-EB879592947B}" type="doc">
      <dgm:prSet loTypeId="urn:microsoft.com/office/officeart/2008/layout/AlternatingPictureBlocks" loCatId="" qsTypeId="urn:microsoft.com/office/officeart/2005/8/quickstyle/simple4" qsCatId="simple" csTypeId="urn:microsoft.com/office/officeart/2005/8/colors/accent1_2" csCatId="accent1" phldr="1"/>
      <dgm:spPr/>
    </dgm:pt>
    <dgm:pt modelId="{CBCA12F8-C41D-BF41-AF11-86381EEE103E}">
      <dgm:prSet phldrT="[Text]"/>
      <dgm:spPr/>
      <dgm:t>
        <a:bodyPr/>
        <a:lstStyle/>
        <a:p>
          <a:r>
            <a:rPr lang="en-US" dirty="0" smtClean="0"/>
            <a:t>38 Fellows</a:t>
          </a:r>
          <a:endParaRPr lang="en-US" dirty="0"/>
        </a:p>
      </dgm:t>
    </dgm:pt>
    <dgm:pt modelId="{4AE08145-EE49-D746-ABBC-7FA3F1AA2AEC}" type="parTrans" cxnId="{226110DA-153D-294D-8DCE-91ED0924144C}">
      <dgm:prSet/>
      <dgm:spPr/>
      <dgm:t>
        <a:bodyPr/>
        <a:lstStyle/>
        <a:p>
          <a:endParaRPr lang="en-US"/>
        </a:p>
      </dgm:t>
    </dgm:pt>
    <dgm:pt modelId="{97AE348B-D038-C344-AEF1-349449656FF3}" type="sibTrans" cxnId="{226110DA-153D-294D-8DCE-91ED0924144C}">
      <dgm:prSet/>
      <dgm:spPr/>
      <dgm:t>
        <a:bodyPr/>
        <a:lstStyle/>
        <a:p>
          <a:endParaRPr lang="en-US"/>
        </a:p>
      </dgm:t>
    </dgm:pt>
    <dgm:pt modelId="{195C464E-5114-4848-A89C-5FA5842A7CE7}">
      <dgm:prSet phldrT="[Text]"/>
      <dgm:spPr/>
      <dgm:t>
        <a:bodyPr/>
        <a:lstStyle/>
        <a:p>
          <a:r>
            <a:rPr lang="en-US" dirty="0" smtClean="0"/>
            <a:t>6 Mentors</a:t>
          </a:r>
          <a:endParaRPr lang="en-US" dirty="0"/>
        </a:p>
      </dgm:t>
    </dgm:pt>
    <dgm:pt modelId="{A2B08CDE-8F9F-3D42-9A7F-5B64E4740B46}" type="parTrans" cxnId="{50770570-7712-0B44-BD48-B8CFE66BF490}">
      <dgm:prSet/>
      <dgm:spPr/>
      <dgm:t>
        <a:bodyPr/>
        <a:lstStyle/>
        <a:p>
          <a:endParaRPr lang="en-US"/>
        </a:p>
      </dgm:t>
    </dgm:pt>
    <dgm:pt modelId="{302E9415-5FB3-334C-A2EF-8E1BF71A41DF}" type="sibTrans" cxnId="{50770570-7712-0B44-BD48-B8CFE66BF490}">
      <dgm:prSet/>
      <dgm:spPr/>
      <dgm:t>
        <a:bodyPr/>
        <a:lstStyle/>
        <a:p>
          <a:endParaRPr lang="en-US"/>
        </a:p>
      </dgm:t>
    </dgm:pt>
    <dgm:pt modelId="{F26A5B46-2164-A544-8249-9C05D78DA2A3}">
      <dgm:prSet phldrT="[Text]"/>
      <dgm:spPr/>
      <dgm:t>
        <a:bodyPr/>
        <a:lstStyle/>
        <a:p>
          <a:r>
            <a:rPr lang="en-US" dirty="0" smtClean="0"/>
            <a:t>12 Projects</a:t>
          </a:r>
          <a:endParaRPr lang="en-US" dirty="0"/>
        </a:p>
      </dgm:t>
    </dgm:pt>
    <dgm:pt modelId="{B928FDB2-2D0E-8744-9954-1C4DE8B19F2A}" type="parTrans" cxnId="{DC5DBDF2-8773-1F4E-B21D-D45244B0E812}">
      <dgm:prSet/>
      <dgm:spPr/>
      <dgm:t>
        <a:bodyPr/>
        <a:lstStyle/>
        <a:p>
          <a:endParaRPr lang="en-US"/>
        </a:p>
      </dgm:t>
    </dgm:pt>
    <dgm:pt modelId="{CDACED0B-07E4-9343-8572-5611AB99319B}" type="sibTrans" cxnId="{DC5DBDF2-8773-1F4E-B21D-D45244B0E812}">
      <dgm:prSet/>
      <dgm:spPr/>
      <dgm:t>
        <a:bodyPr/>
        <a:lstStyle/>
        <a:p>
          <a:endParaRPr lang="en-US"/>
        </a:p>
      </dgm:t>
    </dgm:pt>
    <dgm:pt modelId="{25B70C96-6839-B742-A093-F368371463FD}">
      <dgm:prSet phldrT="[Text]"/>
      <dgm:spPr/>
      <dgm:t>
        <a:bodyPr/>
        <a:lstStyle/>
        <a:p>
          <a:r>
            <a:rPr lang="en-US" dirty="0" smtClean="0"/>
            <a:t>12 Weeks</a:t>
          </a:r>
          <a:endParaRPr lang="en-US" dirty="0"/>
        </a:p>
      </dgm:t>
    </dgm:pt>
    <dgm:pt modelId="{9EC66F72-6C12-5F43-ABD9-979EA5FBB9CB}" type="parTrans" cxnId="{A6147F0F-5E1E-9645-BFFD-09FFB5C067AD}">
      <dgm:prSet/>
      <dgm:spPr/>
      <dgm:t>
        <a:bodyPr/>
        <a:lstStyle/>
        <a:p>
          <a:endParaRPr lang="en-US"/>
        </a:p>
      </dgm:t>
    </dgm:pt>
    <dgm:pt modelId="{C148EE8E-DBDD-FC41-BD77-C7DC8F10A013}" type="sibTrans" cxnId="{A6147F0F-5E1E-9645-BFFD-09FFB5C067AD}">
      <dgm:prSet/>
      <dgm:spPr/>
      <dgm:t>
        <a:bodyPr/>
        <a:lstStyle/>
        <a:p>
          <a:endParaRPr lang="en-US"/>
        </a:p>
      </dgm:t>
    </dgm:pt>
    <dgm:pt modelId="{B2F8D2B7-81F4-BF47-BDFF-09D3A2099A34}" type="pres">
      <dgm:prSet presAssocID="{4E7AB780-D11A-A14F-9908-EB879592947B}" presName="linearFlow" presStyleCnt="0">
        <dgm:presLayoutVars>
          <dgm:dir/>
          <dgm:resizeHandles val="exact"/>
        </dgm:presLayoutVars>
      </dgm:prSet>
      <dgm:spPr/>
    </dgm:pt>
    <dgm:pt modelId="{12B73293-65DA-D542-AC0E-75ED9F55B60D}" type="pres">
      <dgm:prSet presAssocID="{CBCA12F8-C41D-BF41-AF11-86381EEE103E}" presName="comp" presStyleCnt="0"/>
      <dgm:spPr/>
    </dgm:pt>
    <dgm:pt modelId="{6AC95E74-10D3-7241-9240-B3E899044E98}" type="pres">
      <dgm:prSet presAssocID="{CBCA12F8-C41D-BF41-AF11-86381EEE103E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39E24-5037-7E47-BC08-00465FBB44B3}" type="pres">
      <dgm:prSet presAssocID="{CBCA12F8-C41D-BF41-AF11-86381EEE103E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9094018-50B2-804F-850A-042029A93006}" type="pres">
      <dgm:prSet presAssocID="{97AE348B-D038-C344-AEF1-349449656FF3}" presName="sibTrans" presStyleCnt="0"/>
      <dgm:spPr/>
    </dgm:pt>
    <dgm:pt modelId="{24A5D2F1-1202-F846-A234-23939510D0BA}" type="pres">
      <dgm:prSet presAssocID="{195C464E-5114-4848-A89C-5FA5842A7CE7}" presName="comp" presStyleCnt="0"/>
      <dgm:spPr/>
    </dgm:pt>
    <dgm:pt modelId="{7F12FAD9-97D9-C141-87F0-CA89FCFCDF81}" type="pres">
      <dgm:prSet presAssocID="{195C464E-5114-4848-A89C-5FA5842A7CE7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046DE-FC5C-9D41-9A7A-3CF39D075B56}" type="pres">
      <dgm:prSet presAssocID="{195C464E-5114-4848-A89C-5FA5842A7CE7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B3C6A22-EB76-0F46-AEB5-DE9E8751F905}" type="pres">
      <dgm:prSet presAssocID="{302E9415-5FB3-334C-A2EF-8E1BF71A41DF}" presName="sibTrans" presStyleCnt="0"/>
      <dgm:spPr/>
    </dgm:pt>
    <dgm:pt modelId="{C03AAE26-64E9-7A45-B3AE-A10E0B00D353}" type="pres">
      <dgm:prSet presAssocID="{F26A5B46-2164-A544-8249-9C05D78DA2A3}" presName="comp" presStyleCnt="0"/>
      <dgm:spPr/>
    </dgm:pt>
    <dgm:pt modelId="{3EABDCD5-2D5D-4A4C-94BD-148256978843}" type="pres">
      <dgm:prSet presAssocID="{F26A5B46-2164-A544-8249-9C05D78DA2A3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865DE-23D0-CB4D-9E97-610A72A31825}" type="pres">
      <dgm:prSet presAssocID="{F26A5B46-2164-A544-8249-9C05D78DA2A3}" presName="rect1" presStyleLbl="lnNode1" presStyleIdx="2" presStyleCnt="4"/>
      <dgm:spPr/>
      <dgm:t>
        <a:bodyPr/>
        <a:lstStyle/>
        <a:p>
          <a:endParaRPr lang="en-US"/>
        </a:p>
      </dgm:t>
    </dgm:pt>
    <dgm:pt modelId="{DBCF5C13-F7C2-0B44-8E7A-C08192FB8437}" type="pres">
      <dgm:prSet presAssocID="{CDACED0B-07E4-9343-8572-5611AB99319B}" presName="sibTrans" presStyleCnt="0"/>
      <dgm:spPr/>
    </dgm:pt>
    <dgm:pt modelId="{7362A33C-6B6F-3841-872B-E9426192C970}" type="pres">
      <dgm:prSet presAssocID="{25B70C96-6839-B742-A093-F368371463FD}" presName="comp" presStyleCnt="0"/>
      <dgm:spPr/>
    </dgm:pt>
    <dgm:pt modelId="{62F3E447-6EF9-2D4F-A343-E7F16CE0EDD6}" type="pres">
      <dgm:prSet presAssocID="{25B70C96-6839-B742-A093-F368371463FD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3E3E3-3654-4742-9486-006561F5B225}" type="pres">
      <dgm:prSet presAssocID="{25B70C96-6839-B742-A093-F368371463FD}" presName="rect1" presStyleLbl="lnNode1" presStyleIdx="3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6147F0F-5E1E-9645-BFFD-09FFB5C067AD}" srcId="{4E7AB780-D11A-A14F-9908-EB879592947B}" destId="{25B70C96-6839-B742-A093-F368371463FD}" srcOrd="3" destOrd="0" parTransId="{9EC66F72-6C12-5F43-ABD9-979EA5FBB9CB}" sibTransId="{C148EE8E-DBDD-FC41-BD77-C7DC8F10A013}"/>
    <dgm:cxn modelId="{99C25A51-F990-C848-866F-40000AE793B3}" type="presOf" srcId="{F26A5B46-2164-A544-8249-9C05D78DA2A3}" destId="{3EABDCD5-2D5D-4A4C-94BD-148256978843}" srcOrd="0" destOrd="0" presId="urn:microsoft.com/office/officeart/2008/layout/AlternatingPictureBlocks"/>
    <dgm:cxn modelId="{B9DB41AC-7130-0240-B314-044F39CDE5C4}" type="presOf" srcId="{25B70C96-6839-B742-A093-F368371463FD}" destId="{62F3E447-6EF9-2D4F-A343-E7F16CE0EDD6}" srcOrd="0" destOrd="0" presId="urn:microsoft.com/office/officeart/2008/layout/AlternatingPictureBlocks"/>
    <dgm:cxn modelId="{DC5DBDF2-8773-1F4E-B21D-D45244B0E812}" srcId="{4E7AB780-D11A-A14F-9908-EB879592947B}" destId="{F26A5B46-2164-A544-8249-9C05D78DA2A3}" srcOrd="2" destOrd="0" parTransId="{B928FDB2-2D0E-8744-9954-1C4DE8B19F2A}" sibTransId="{CDACED0B-07E4-9343-8572-5611AB99319B}"/>
    <dgm:cxn modelId="{50770570-7712-0B44-BD48-B8CFE66BF490}" srcId="{4E7AB780-D11A-A14F-9908-EB879592947B}" destId="{195C464E-5114-4848-A89C-5FA5842A7CE7}" srcOrd="1" destOrd="0" parTransId="{A2B08CDE-8F9F-3D42-9A7F-5B64E4740B46}" sibTransId="{302E9415-5FB3-334C-A2EF-8E1BF71A41DF}"/>
    <dgm:cxn modelId="{8D88A7FC-14CB-6845-8C5C-28037396BECA}" type="presOf" srcId="{195C464E-5114-4848-A89C-5FA5842A7CE7}" destId="{7F12FAD9-97D9-C141-87F0-CA89FCFCDF81}" srcOrd="0" destOrd="0" presId="urn:microsoft.com/office/officeart/2008/layout/AlternatingPictureBlocks"/>
    <dgm:cxn modelId="{D719BAEF-0193-B049-A678-D38B24254915}" type="presOf" srcId="{CBCA12F8-C41D-BF41-AF11-86381EEE103E}" destId="{6AC95E74-10D3-7241-9240-B3E899044E98}" srcOrd="0" destOrd="0" presId="urn:microsoft.com/office/officeart/2008/layout/AlternatingPictureBlocks"/>
    <dgm:cxn modelId="{D8F74574-BE4F-854B-A038-EDEDEC002F9E}" type="presOf" srcId="{4E7AB780-D11A-A14F-9908-EB879592947B}" destId="{B2F8D2B7-81F4-BF47-BDFF-09D3A2099A34}" srcOrd="0" destOrd="0" presId="urn:microsoft.com/office/officeart/2008/layout/AlternatingPictureBlocks"/>
    <dgm:cxn modelId="{226110DA-153D-294D-8DCE-91ED0924144C}" srcId="{4E7AB780-D11A-A14F-9908-EB879592947B}" destId="{CBCA12F8-C41D-BF41-AF11-86381EEE103E}" srcOrd="0" destOrd="0" parTransId="{4AE08145-EE49-D746-ABBC-7FA3F1AA2AEC}" sibTransId="{97AE348B-D038-C344-AEF1-349449656FF3}"/>
    <dgm:cxn modelId="{81470BFE-8668-B249-A187-34CA4EA9A37B}" type="presParOf" srcId="{B2F8D2B7-81F4-BF47-BDFF-09D3A2099A34}" destId="{12B73293-65DA-D542-AC0E-75ED9F55B60D}" srcOrd="0" destOrd="0" presId="urn:microsoft.com/office/officeart/2008/layout/AlternatingPictureBlocks"/>
    <dgm:cxn modelId="{0A10EAF6-34FA-1E4C-A6F9-9DFFB5A30FB4}" type="presParOf" srcId="{12B73293-65DA-D542-AC0E-75ED9F55B60D}" destId="{6AC95E74-10D3-7241-9240-B3E899044E98}" srcOrd="0" destOrd="0" presId="urn:microsoft.com/office/officeart/2008/layout/AlternatingPictureBlocks"/>
    <dgm:cxn modelId="{6C19AE0B-8572-7A48-930B-8EA2A7AF33C0}" type="presParOf" srcId="{12B73293-65DA-D542-AC0E-75ED9F55B60D}" destId="{20539E24-5037-7E47-BC08-00465FBB44B3}" srcOrd="1" destOrd="0" presId="urn:microsoft.com/office/officeart/2008/layout/AlternatingPictureBlocks"/>
    <dgm:cxn modelId="{95DA98E0-A7BD-1F41-837C-83D4AB1966A3}" type="presParOf" srcId="{B2F8D2B7-81F4-BF47-BDFF-09D3A2099A34}" destId="{A9094018-50B2-804F-850A-042029A93006}" srcOrd="1" destOrd="0" presId="urn:microsoft.com/office/officeart/2008/layout/AlternatingPictureBlocks"/>
    <dgm:cxn modelId="{01B66AA7-4DBA-2A4C-A3F3-9B25E61FA511}" type="presParOf" srcId="{B2F8D2B7-81F4-BF47-BDFF-09D3A2099A34}" destId="{24A5D2F1-1202-F846-A234-23939510D0BA}" srcOrd="2" destOrd="0" presId="urn:microsoft.com/office/officeart/2008/layout/AlternatingPictureBlocks"/>
    <dgm:cxn modelId="{75A552DD-8A9F-D24F-B1DB-B3432285A0BC}" type="presParOf" srcId="{24A5D2F1-1202-F846-A234-23939510D0BA}" destId="{7F12FAD9-97D9-C141-87F0-CA89FCFCDF81}" srcOrd="0" destOrd="0" presId="urn:microsoft.com/office/officeart/2008/layout/AlternatingPictureBlocks"/>
    <dgm:cxn modelId="{F174AA2A-BB09-1442-BEB7-29C270861FC6}" type="presParOf" srcId="{24A5D2F1-1202-F846-A234-23939510D0BA}" destId="{595046DE-FC5C-9D41-9A7A-3CF39D075B56}" srcOrd="1" destOrd="0" presId="urn:microsoft.com/office/officeart/2008/layout/AlternatingPictureBlocks"/>
    <dgm:cxn modelId="{3A36D709-172F-304D-BFC7-EE9A76357726}" type="presParOf" srcId="{B2F8D2B7-81F4-BF47-BDFF-09D3A2099A34}" destId="{8B3C6A22-EB76-0F46-AEB5-DE9E8751F905}" srcOrd="3" destOrd="0" presId="urn:microsoft.com/office/officeart/2008/layout/AlternatingPictureBlocks"/>
    <dgm:cxn modelId="{A7D5589C-DB3C-7443-9DC5-797C1649D3BA}" type="presParOf" srcId="{B2F8D2B7-81F4-BF47-BDFF-09D3A2099A34}" destId="{C03AAE26-64E9-7A45-B3AE-A10E0B00D353}" srcOrd="4" destOrd="0" presId="urn:microsoft.com/office/officeart/2008/layout/AlternatingPictureBlocks"/>
    <dgm:cxn modelId="{47E2E0D3-1B25-E44C-B5A0-8AD06BFE638E}" type="presParOf" srcId="{C03AAE26-64E9-7A45-B3AE-A10E0B00D353}" destId="{3EABDCD5-2D5D-4A4C-94BD-148256978843}" srcOrd="0" destOrd="0" presId="urn:microsoft.com/office/officeart/2008/layout/AlternatingPictureBlocks"/>
    <dgm:cxn modelId="{4854754F-4568-F241-BD93-3B6751148A9A}" type="presParOf" srcId="{C03AAE26-64E9-7A45-B3AE-A10E0B00D353}" destId="{59D865DE-23D0-CB4D-9E97-610A72A31825}" srcOrd="1" destOrd="0" presId="urn:microsoft.com/office/officeart/2008/layout/AlternatingPictureBlocks"/>
    <dgm:cxn modelId="{D1EF0CBA-AD1A-5B43-BD4E-256EFB312AF3}" type="presParOf" srcId="{B2F8D2B7-81F4-BF47-BDFF-09D3A2099A34}" destId="{DBCF5C13-F7C2-0B44-8E7A-C08192FB8437}" srcOrd="5" destOrd="0" presId="urn:microsoft.com/office/officeart/2008/layout/AlternatingPictureBlocks"/>
    <dgm:cxn modelId="{70D6A49B-C9BD-1D48-B3CC-67ED74447924}" type="presParOf" srcId="{B2F8D2B7-81F4-BF47-BDFF-09D3A2099A34}" destId="{7362A33C-6B6F-3841-872B-E9426192C970}" srcOrd="6" destOrd="0" presId="urn:microsoft.com/office/officeart/2008/layout/AlternatingPictureBlocks"/>
    <dgm:cxn modelId="{BD9B9BB2-355E-C94D-AF73-D28D668FFFDF}" type="presParOf" srcId="{7362A33C-6B6F-3841-872B-E9426192C970}" destId="{62F3E447-6EF9-2D4F-A343-E7F16CE0EDD6}" srcOrd="0" destOrd="0" presId="urn:microsoft.com/office/officeart/2008/layout/AlternatingPictureBlocks"/>
    <dgm:cxn modelId="{6F953E83-B1B5-534F-8ECA-0A49979F6346}" type="presParOf" srcId="{7362A33C-6B6F-3841-872B-E9426192C970}" destId="{3083E3E3-3654-4742-9486-006561F5B22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6025B-18C5-E741-81AE-B40A6C282F6F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EFD78-248E-294B-9F99-A5416F8AD895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Making an Impact with Data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2E81C6B5-1CE0-7A48-AEC7-20445A8E29FB}" type="parTrans" cxnId="{E623108C-53B2-3146-9935-7418FE77E116}">
      <dgm:prSet/>
      <dgm:spPr/>
      <dgm:t>
        <a:bodyPr/>
        <a:lstStyle/>
        <a:p>
          <a:endParaRPr lang="en-US"/>
        </a:p>
      </dgm:t>
    </dgm:pt>
    <dgm:pt modelId="{6E3DE4DE-85D7-FC40-88AA-D596ACCE9E89}" type="sibTrans" cxnId="{E623108C-53B2-3146-9935-7418FE77E116}">
      <dgm:prSet/>
      <dgm:spPr/>
      <dgm:t>
        <a:bodyPr/>
        <a:lstStyle/>
        <a:p>
          <a:endParaRPr lang="en-US"/>
        </a:p>
      </dgm:t>
    </dgm:pt>
    <dgm:pt modelId="{B9D68AAA-B98F-3644-8440-B357F221384A}">
      <dgm:prSet phldrT="[Text]" custT="1"/>
      <dgm:spPr/>
      <dgm:t>
        <a:bodyPr/>
        <a:lstStyle/>
        <a:p>
          <a:r>
            <a:rPr lang="en-US" sz="1800" dirty="0" smtClean="0"/>
            <a:t>Computer Science &amp; Programming</a:t>
          </a:r>
          <a:endParaRPr lang="en-US" sz="1800" dirty="0"/>
        </a:p>
      </dgm:t>
    </dgm:pt>
    <dgm:pt modelId="{A3337591-3125-A34F-982A-E022A6F49869}" type="parTrans" cxnId="{14DFC0BD-1B76-7C41-9131-921821187A01}">
      <dgm:prSet/>
      <dgm:spPr/>
      <dgm:t>
        <a:bodyPr/>
        <a:lstStyle/>
        <a:p>
          <a:endParaRPr lang="en-US"/>
        </a:p>
      </dgm:t>
    </dgm:pt>
    <dgm:pt modelId="{800DE5D0-8C2D-DB48-9D53-9AAA7AE057A0}" type="sibTrans" cxnId="{14DFC0BD-1B76-7C41-9131-921821187A01}">
      <dgm:prSet/>
      <dgm:spPr/>
      <dgm:t>
        <a:bodyPr/>
        <a:lstStyle/>
        <a:p>
          <a:endParaRPr lang="en-US"/>
        </a:p>
      </dgm:t>
    </dgm:pt>
    <dgm:pt modelId="{3F5D8459-3061-FF45-9C59-99473FD0EB24}">
      <dgm:prSet phldrT="[Text]" custT="1"/>
      <dgm:spPr/>
      <dgm:t>
        <a:bodyPr/>
        <a:lstStyle/>
        <a:p>
          <a:r>
            <a:rPr lang="en-US" sz="1800" dirty="0" smtClean="0"/>
            <a:t>Statistics &amp; Machine Learning</a:t>
          </a:r>
          <a:endParaRPr lang="en-US" sz="1800" dirty="0"/>
        </a:p>
      </dgm:t>
    </dgm:pt>
    <dgm:pt modelId="{EA592B47-BDC2-CF42-AF0F-9AF234B76941}" type="parTrans" cxnId="{A471E696-6C59-184C-8695-45CB1CB45B23}">
      <dgm:prSet/>
      <dgm:spPr/>
      <dgm:t>
        <a:bodyPr/>
        <a:lstStyle/>
        <a:p>
          <a:endParaRPr lang="en-US"/>
        </a:p>
      </dgm:t>
    </dgm:pt>
    <dgm:pt modelId="{2387EF4F-6845-B344-8AC1-C05A9942AB6D}" type="sibTrans" cxnId="{A471E696-6C59-184C-8695-45CB1CB45B23}">
      <dgm:prSet/>
      <dgm:spPr/>
      <dgm:t>
        <a:bodyPr/>
        <a:lstStyle/>
        <a:p>
          <a:endParaRPr lang="en-US"/>
        </a:p>
      </dgm:t>
    </dgm:pt>
    <dgm:pt modelId="{2C56A2E4-43CE-7E40-8F06-81B5B92535CC}">
      <dgm:prSet phldrT="[Text]" custT="1"/>
      <dgm:spPr/>
      <dgm:t>
        <a:bodyPr/>
        <a:lstStyle/>
        <a:p>
          <a:r>
            <a:rPr lang="en-US" sz="1800" dirty="0" smtClean="0"/>
            <a:t>Econometrics &amp; Social Science Methods</a:t>
          </a:r>
          <a:endParaRPr lang="en-US" sz="1800" dirty="0"/>
        </a:p>
      </dgm:t>
    </dgm:pt>
    <dgm:pt modelId="{764FA539-D14A-004E-92F0-69C28FE2B5F6}" type="parTrans" cxnId="{02A25A33-8217-7544-B743-A59BD3695EC4}">
      <dgm:prSet/>
      <dgm:spPr/>
      <dgm:t>
        <a:bodyPr/>
        <a:lstStyle/>
        <a:p>
          <a:endParaRPr lang="en-US"/>
        </a:p>
      </dgm:t>
    </dgm:pt>
    <dgm:pt modelId="{65B3DFA4-BC28-4942-BD1C-D5635AE32200}" type="sibTrans" cxnId="{02A25A33-8217-7544-B743-A59BD3695EC4}">
      <dgm:prSet/>
      <dgm:spPr/>
      <dgm:t>
        <a:bodyPr/>
        <a:lstStyle/>
        <a:p>
          <a:endParaRPr lang="en-US"/>
        </a:p>
      </dgm:t>
    </dgm:pt>
    <dgm:pt modelId="{0902E52A-5CCE-1844-A953-C6797B1DBFC5}">
      <dgm:prSet phldrT="[Text]" custT="1"/>
      <dgm:spPr/>
      <dgm:t>
        <a:bodyPr/>
        <a:lstStyle/>
        <a:p>
          <a:r>
            <a:rPr lang="en-US" sz="1800" dirty="0" smtClean="0"/>
            <a:t>Databases</a:t>
          </a:r>
          <a:endParaRPr lang="en-US" sz="1800" dirty="0"/>
        </a:p>
      </dgm:t>
    </dgm:pt>
    <dgm:pt modelId="{852FD1F5-0142-874D-8552-74DB7056BCDE}" type="parTrans" cxnId="{EF9A5183-BABB-C34D-A0F3-85FB2F184E44}">
      <dgm:prSet/>
      <dgm:spPr/>
      <dgm:t>
        <a:bodyPr/>
        <a:lstStyle/>
        <a:p>
          <a:endParaRPr lang="en-US"/>
        </a:p>
      </dgm:t>
    </dgm:pt>
    <dgm:pt modelId="{87F8E0DE-23C3-AD4F-B358-8B99016DE434}" type="sibTrans" cxnId="{EF9A5183-BABB-C34D-A0F3-85FB2F184E44}">
      <dgm:prSet/>
      <dgm:spPr/>
      <dgm:t>
        <a:bodyPr/>
        <a:lstStyle/>
        <a:p>
          <a:endParaRPr lang="en-US"/>
        </a:p>
      </dgm:t>
    </dgm:pt>
    <dgm:pt modelId="{A69CFDE5-9D0F-754E-81B0-B8F32D5B9F9B}">
      <dgm:prSet phldrT="[Text]" custT="1"/>
      <dgm:spPr/>
      <dgm:t>
        <a:bodyPr/>
        <a:lstStyle/>
        <a:p>
          <a:r>
            <a:rPr lang="en-US" sz="1800" dirty="0" smtClean="0"/>
            <a:t>Experimental Design</a:t>
          </a:r>
          <a:endParaRPr lang="en-US" sz="1800" dirty="0"/>
        </a:p>
      </dgm:t>
    </dgm:pt>
    <dgm:pt modelId="{F5B6165F-388F-AF4B-9E27-FF41D4FCEEA2}" type="parTrans" cxnId="{25AC5B2B-48D2-0B47-804C-731192C6AF3C}">
      <dgm:prSet/>
      <dgm:spPr/>
      <dgm:t>
        <a:bodyPr/>
        <a:lstStyle/>
        <a:p>
          <a:endParaRPr lang="en-US"/>
        </a:p>
      </dgm:t>
    </dgm:pt>
    <dgm:pt modelId="{9FC02B22-6E23-7A45-9015-6E0342B147A9}" type="sibTrans" cxnId="{25AC5B2B-48D2-0B47-804C-731192C6AF3C}">
      <dgm:prSet/>
      <dgm:spPr/>
      <dgm:t>
        <a:bodyPr/>
        <a:lstStyle/>
        <a:p>
          <a:endParaRPr lang="en-US"/>
        </a:p>
      </dgm:t>
    </dgm:pt>
    <dgm:pt modelId="{088C739A-D615-674E-8200-F97F583E59D2}">
      <dgm:prSet phldrT="[Text]" custT="1"/>
      <dgm:spPr/>
      <dgm:t>
        <a:bodyPr/>
        <a:lstStyle/>
        <a:p>
          <a:r>
            <a:rPr lang="en-US" sz="1800" dirty="0" smtClean="0"/>
            <a:t>Communication</a:t>
          </a:r>
          <a:endParaRPr lang="en-US" sz="1800" dirty="0"/>
        </a:p>
      </dgm:t>
    </dgm:pt>
    <dgm:pt modelId="{DB8B00F0-7631-EF4A-BA4A-92528D24073B}" type="parTrans" cxnId="{59AB58FD-3ADB-1C41-A6DA-CFD9DD411FAD}">
      <dgm:prSet/>
      <dgm:spPr/>
      <dgm:t>
        <a:bodyPr/>
        <a:lstStyle/>
        <a:p>
          <a:endParaRPr lang="en-US"/>
        </a:p>
      </dgm:t>
    </dgm:pt>
    <dgm:pt modelId="{C60E9A91-8DBB-B04E-95D4-DE4BAAE2DDC8}" type="sibTrans" cxnId="{59AB58FD-3ADB-1C41-A6DA-CFD9DD411FAD}">
      <dgm:prSet/>
      <dgm:spPr/>
      <dgm:t>
        <a:bodyPr/>
        <a:lstStyle/>
        <a:p>
          <a:endParaRPr lang="en-US"/>
        </a:p>
      </dgm:t>
    </dgm:pt>
    <dgm:pt modelId="{81E1E246-FD63-454A-8A41-2CCBE1BEA06B}">
      <dgm:prSet phldrT="[Text]" custT="1"/>
      <dgm:spPr/>
      <dgm:t>
        <a:bodyPr/>
        <a:lstStyle/>
        <a:p>
          <a:r>
            <a:rPr lang="en-US" sz="1800" dirty="0" smtClean="0"/>
            <a:t>Common Sense</a:t>
          </a:r>
          <a:endParaRPr lang="en-US" sz="1800" dirty="0"/>
        </a:p>
      </dgm:t>
    </dgm:pt>
    <dgm:pt modelId="{C66A3FA4-B575-7B4E-BE52-D78B16EFE316}" type="parTrans" cxnId="{F6BC60A1-DEC0-E949-BC7A-A681B19E96EF}">
      <dgm:prSet/>
      <dgm:spPr/>
      <dgm:t>
        <a:bodyPr/>
        <a:lstStyle/>
        <a:p>
          <a:endParaRPr lang="en-US"/>
        </a:p>
      </dgm:t>
    </dgm:pt>
    <dgm:pt modelId="{9D237BF0-AB72-1644-927C-C11E54217311}" type="sibTrans" cxnId="{F6BC60A1-DEC0-E949-BC7A-A681B19E96EF}">
      <dgm:prSet/>
      <dgm:spPr/>
      <dgm:t>
        <a:bodyPr/>
        <a:lstStyle/>
        <a:p>
          <a:endParaRPr lang="en-US"/>
        </a:p>
      </dgm:t>
    </dgm:pt>
    <dgm:pt modelId="{F336DEF7-F9C4-F043-BD0F-65FCD788BFDF}" type="pres">
      <dgm:prSet presAssocID="{6476025B-18C5-E741-81AE-B40A6C282F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4F01DE-F281-9243-AAD4-D1DE03617572}" type="pres">
      <dgm:prSet presAssocID="{A89EFD78-248E-294B-9F99-A5416F8AD895}" presName="singleCycle" presStyleCnt="0"/>
      <dgm:spPr/>
    </dgm:pt>
    <dgm:pt modelId="{06C44038-3C91-724D-AB76-9D2116367A6D}" type="pres">
      <dgm:prSet presAssocID="{A89EFD78-248E-294B-9F99-A5416F8AD89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210CE32-44A9-EB4F-B7FD-6FF9E45844A9}" type="pres">
      <dgm:prSet presAssocID="{A3337591-3125-A34F-982A-E022A6F49869}" presName="Name56" presStyleLbl="parChTrans1D2" presStyleIdx="0" presStyleCnt="7"/>
      <dgm:spPr/>
      <dgm:t>
        <a:bodyPr/>
        <a:lstStyle/>
        <a:p>
          <a:endParaRPr lang="en-US"/>
        </a:p>
      </dgm:t>
    </dgm:pt>
    <dgm:pt modelId="{5C287F78-C026-1746-A670-EFBA93841CB7}" type="pres">
      <dgm:prSet presAssocID="{B9D68AAA-B98F-3644-8440-B357F221384A}" presName="text0" presStyleLbl="node1" presStyleIdx="1" presStyleCnt="8" custScaleX="180927" custScaleY="128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997AF-2B95-AE4B-97DC-838AF024FAEC}" type="pres">
      <dgm:prSet presAssocID="{EA592B47-BDC2-CF42-AF0F-9AF234B76941}" presName="Name56" presStyleLbl="parChTrans1D2" presStyleIdx="1" presStyleCnt="7"/>
      <dgm:spPr/>
      <dgm:t>
        <a:bodyPr/>
        <a:lstStyle/>
        <a:p>
          <a:endParaRPr lang="en-US"/>
        </a:p>
      </dgm:t>
    </dgm:pt>
    <dgm:pt modelId="{E9A3CD7E-463E-414A-899B-72E952008963}" type="pres">
      <dgm:prSet presAssocID="{3F5D8459-3061-FF45-9C59-99473FD0EB24}" presName="text0" presStyleLbl="node1" presStyleIdx="2" presStyleCnt="8" custScaleX="180927" custScaleY="128554" custRadScaleRad="176598" custRadScaleInc="33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7D0F6-62AC-F946-A3EE-A68300DE0277}" type="pres">
      <dgm:prSet presAssocID="{764FA539-D14A-004E-92F0-69C28FE2B5F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D8712FA9-BD83-FF4D-84F8-2C9C4A5F9572}" type="pres">
      <dgm:prSet presAssocID="{2C56A2E4-43CE-7E40-8F06-81B5B92535CC}" presName="text0" presStyleLbl="node1" presStyleIdx="3" presStyleCnt="8" custScaleX="180927" custScaleY="128554" custRadScaleRad="161124" custRadScaleInc="-17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E78C1-A7EF-9D4C-B039-C38C9BF73DF6}" type="pres">
      <dgm:prSet presAssocID="{852FD1F5-0142-874D-8552-74DB7056BCDE}" presName="Name56" presStyleLbl="parChTrans1D2" presStyleIdx="3" presStyleCnt="7"/>
      <dgm:spPr/>
      <dgm:t>
        <a:bodyPr/>
        <a:lstStyle/>
        <a:p>
          <a:endParaRPr lang="en-US"/>
        </a:p>
      </dgm:t>
    </dgm:pt>
    <dgm:pt modelId="{7F8B8FE3-0FA9-1D44-97AF-EB79EB396317}" type="pres">
      <dgm:prSet presAssocID="{0902E52A-5CCE-1844-A953-C6797B1DBFC5}" presName="text0" presStyleLbl="node1" presStyleIdx="4" presStyleCnt="8" custScaleX="180927" custScaleY="128554" custRadScaleRad="105518" custRadScaleInc="-39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E8B61-45B3-D842-9709-25DBF5B398A3}" type="pres">
      <dgm:prSet presAssocID="{F5B6165F-388F-AF4B-9E27-FF41D4FCEEA2}" presName="Name56" presStyleLbl="parChTrans1D2" presStyleIdx="4" presStyleCnt="7"/>
      <dgm:spPr/>
      <dgm:t>
        <a:bodyPr/>
        <a:lstStyle/>
        <a:p>
          <a:endParaRPr lang="en-US"/>
        </a:p>
      </dgm:t>
    </dgm:pt>
    <dgm:pt modelId="{44FAB9EF-7B8E-9F4E-A456-59026035061E}" type="pres">
      <dgm:prSet presAssocID="{A69CFDE5-9D0F-754E-81B0-B8F32D5B9F9B}" presName="text0" presStyleLbl="node1" presStyleIdx="5" presStyleCnt="8" custScaleX="180927" custScaleY="128554" custRadScaleRad="104337" custRadScaleInc="35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C59D7-01E3-7649-A220-31DBE6CDBBDA}" type="pres">
      <dgm:prSet presAssocID="{DB8B00F0-7631-EF4A-BA4A-92528D24073B}" presName="Name56" presStyleLbl="parChTrans1D2" presStyleIdx="5" presStyleCnt="7"/>
      <dgm:spPr/>
      <dgm:t>
        <a:bodyPr/>
        <a:lstStyle/>
        <a:p>
          <a:endParaRPr lang="en-US"/>
        </a:p>
      </dgm:t>
    </dgm:pt>
    <dgm:pt modelId="{BFDFA8E5-B2D8-D041-9CA7-38474DC356B0}" type="pres">
      <dgm:prSet presAssocID="{088C739A-D615-674E-8200-F97F583E59D2}" presName="text0" presStyleLbl="node1" presStyleIdx="6" presStyleCnt="8" custScaleX="180927" custScaleY="128554" custRadScaleRad="164791" custRadScaleInc="4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12AA-557D-0745-966C-E1708DB766E6}" type="pres">
      <dgm:prSet presAssocID="{C66A3FA4-B575-7B4E-BE52-D78B16EFE316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9D41FAB-70BC-F546-9B49-13D6B4594218}" type="pres">
      <dgm:prSet presAssocID="{81E1E246-FD63-454A-8A41-2CCBE1BEA06B}" presName="text0" presStyleLbl="node1" presStyleIdx="7" presStyleCnt="8" custScaleX="180927" custScaleY="128554" custRadScaleRad="171504" custRadScaleInc="-53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B58FD-3ADB-1C41-A6DA-CFD9DD411FAD}" srcId="{A89EFD78-248E-294B-9F99-A5416F8AD895}" destId="{088C739A-D615-674E-8200-F97F583E59D2}" srcOrd="5" destOrd="0" parTransId="{DB8B00F0-7631-EF4A-BA4A-92528D24073B}" sibTransId="{C60E9A91-8DBB-B04E-95D4-DE4BAAE2DDC8}"/>
    <dgm:cxn modelId="{BC483217-1782-654A-9E1D-93BC2BACE54F}" type="presOf" srcId="{3F5D8459-3061-FF45-9C59-99473FD0EB24}" destId="{E9A3CD7E-463E-414A-899B-72E952008963}" srcOrd="0" destOrd="0" presId="urn:microsoft.com/office/officeart/2008/layout/RadialCluster"/>
    <dgm:cxn modelId="{8CF775EE-70C7-C540-AED1-AACA97C85152}" type="presOf" srcId="{A69CFDE5-9D0F-754E-81B0-B8F32D5B9F9B}" destId="{44FAB9EF-7B8E-9F4E-A456-59026035061E}" srcOrd="0" destOrd="0" presId="urn:microsoft.com/office/officeart/2008/layout/RadialCluster"/>
    <dgm:cxn modelId="{14DFC0BD-1B76-7C41-9131-921821187A01}" srcId="{A89EFD78-248E-294B-9F99-A5416F8AD895}" destId="{B9D68AAA-B98F-3644-8440-B357F221384A}" srcOrd="0" destOrd="0" parTransId="{A3337591-3125-A34F-982A-E022A6F49869}" sibTransId="{800DE5D0-8C2D-DB48-9D53-9AAA7AE057A0}"/>
    <dgm:cxn modelId="{7F51F087-C911-9F42-BD9F-307752EBF8EA}" type="presOf" srcId="{B9D68AAA-B98F-3644-8440-B357F221384A}" destId="{5C287F78-C026-1746-A670-EFBA93841CB7}" srcOrd="0" destOrd="0" presId="urn:microsoft.com/office/officeart/2008/layout/RadialCluster"/>
    <dgm:cxn modelId="{BA7F8D92-F04D-314B-B305-D9729B7F219E}" type="presOf" srcId="{0902E52A-5CCE-1844-A953-C6797B1DBFC5}" destId="{7F8B8FE3-0FA9-1D44-97AF-EB79EB396317}" srcOrd="0" destOrd="0" presId="urn:microsoft.com/office/officeart/2008/layout/RadialCluster"/>
    <dgm:cxn modelId="{69BE4F2E-0F99-3647-89F8-222D5B057C84}" type="presOf" srcId="{81E1E246-FD63-454A-8A41-2CCBE1BEA06B}" destId="{D9D41FAB-70BC-F546-9B49-13D6B4594218}" srcOrd="0" destOrd="0" presId="urn:microsoft.com/office/officeart/2008/layout/RadialCluster"/>
    <dgm:cxn modelId="{02A25A33-8217-7544-B743-A59BD3695EC4}" srcId="{A89EFD78-248E-294B-9F99-A5416F8AD895}" destId="{2C56A2E4-43CE-7E40-8F06-81B5B92535CC}" srcOrd="2" destOrd="0" parTransId="{764FA539-D14A-004E-92F0-69C28FE2B5F6}" sibTransId="{65B3DFA4-BC28-4942-BD1C-D5635AE32200}"/>
    <dgm:cxn modelId="{D564BDD0-D2D6-7244-BA50-7A82BAE30EE9}" type="presOf" srcId="{6476025B-18C5-E741-81AE-B40A6C282F6F}" destId="{F336DEF7-F9C4-F043-BD0F-65FCD788BFDF}" srcOrd="0" destOrd="0" presId="urn:microsoft.com/office/officeart/2008/layout/RadialCluster"/>
    <dgm:cxn modelId="{9D35B43B-4539-7645-9FE8-BCF4F0C1AE4A}" type="presOf" srcId="{DB8B00F0-7631-EF4A-BA4A-92528D24073B}" destId="{163C59D7-01E3-7649-A220-31DBE6CDBBDA}" srcOrd="0" destOrd="0" presId="urn:microsoft.com/office/officeart/2008/layout/RadialCluster"/>
    <dgm:cxn modelId="{5B5DC5AE-5F02-644F-B477-F121A4A5E458}" type="presOf" srcId="{A89EFD78-248E-294B-9F99-A5416F8AD895}" destId="{06C44038-3C91-724D-AB76-9D2116367A6D}" srcOrd="0" destOrd="0" presId="urn:microsoft.com/office/officeart/2008/layout/RadialCluster"/>
    <dgm:cxn modelId="{C7483726-F03E-D646-AC2A-17A46549DC63}" type="presOf" srcId="{764FA539-D14A-004E-92F0-69C28FE2B5F6}" destId="{EBF7D0F6-62AC-F946-A3EE-A68300DE0277}" srcOrd="0" destOrd="0" presId="urn:microsoft.com/office/officeart/2008/layout/RadialCluster"/>
    <dgm:cxn modelId="{115BEFFA-F81F-0744-96F9-36DEE1F57490}" type="presOf" srcId="{EA592B47-BDC2-CF42-AF0F-9AF234B76941}" destId="{C0C997AF-2B95-AE4B-97DC-838AF024FAEC}" srcOrd="0" destOrd="0" presId="urn:microsoft.com/office/officeart/2008/layout/RadialCluster"/>
    <dgm:cxn modelId="{EF9A5183-BABB-C34D-A0F3-85FB2F184E44}" srcId="{A89EFD78-248E-294B-9F99-A5416F8AD895}" destId="{0902E52A-5CCE-1844-A953-C6797B1DBFC5}" srcOrd="3" destOrd="0" parTransId="{852FD1F5-0142-874D-8552-74DB7056BCDE}" sibTransId="{87F8E0DE-23C3-AD4F-B358-8B99016DE434}"/>
    <dgm:cxn modelId="{BB32902B-EB7E-7B43-BA92-925C3DCB881B}" type="presOf" srcId="{088C739A-D615-674E-8200-F97F583E59D2}" destId="{BFDFA8E5-B2D8-D041-9CA7-38474DC356B0}" srcOrd="0" destOrd="0" presId="urn:microsoft.com/office/officeart/2008/layout/RadialCluster"/>
    <dgm:cxn modelId="{A986C7B4-0A49-804A-A929-F7E569E89CD1}" type="presOf" srcId="{C66A3FA4-B575-7B4E-BE52-D78B16EFE316}" destId="{72BC12AA-557D-0745-966C-E1708DB766E6}" srcOrd="0" destOrd="0" presId="urn:microsoft.com/office/officeart/2008/layout/RadialCluster"/>
    <dgm:cxn modelId="{A471E696-6C59-184C-8695-45CB1CB45B23}" srcId="{A89EFD78-248E-294B-9F99-A5416F8AD895}" destId="{3F5D8459-3061-FF45-9C59-99473FD0EB24}" srcOrd="1" destOrd="0" parTransId="{EA592B47-BDC2-CF42-AF0F-9AF234B76941}" sibTransId="{2387EF4F-6845-B344-8AC1-C05A9942AB6D}"/>
    <dgm:cxn modelId="{12FC19AB-3E15-3642-A50C-B8013D26DE98}" type="presOf" srcId="{852FD1F5-0142-874D-8552-74DB7056BCDE}" destId="{5B8E78C1-A7EF-9D4C-B039-C38C9BF73DF6}" srcOrd="0" destOrd="0" presId="urn:microsoft.com/office/officeart/2008/layout/RadialCluster"/>
    <dgm:cxn modelId="{F6BC60A1-DEC0-E949-BC7A-A681B19E96EF}" srcId="{A89EFD78-248E-294B-9F99-A5416F8AD895}" destId="{81E1E246-FD63-454A-8A41-2CCBE1BEA06B}" srcOrd="6" destOrd="0" parTransId="{C66A3FA4-B575-7B4E-BE52-D78B16EFE316}" sibTransId="{9D237BF0-AB72-1644-927C-C11E54217311}"/>
    <dgm:cxn modelId="{B3EC3E09-A97F-F645-BFBC-5E8286BA8405}" type="presOf" srcId="{A3337591-3125-A34F-982A-E022A6F49869}" destId="{2210CE32-44A9-EB4F-B7FD-6FF9E45844A9}" srcOrd="0" destOrd="0" presId="urn:microsoft.com/office/officeart/2008/layout/RadialCluster"/>
    <dgm:cxn modelId="{E623108C-53B2-3146-9935-7418FE77E116}" srcId="{6476025B-18C5-E741-81AE-B40A6C282F6F}" destId="{A89EFD78-248E-294B-9F99-A5416F8AD895}" srcOrd="0" destOrd="0" parTransId="{2E81C6B5-1CE0-7A48-AEC7-20445A8E29FB}" sibTransId="{6E3DE4DE-85D7-FC40-88AA-D596ACCE9E89}"/>
    <dgm:cxn modelId="{C63E821B-E5C5-974B-A9F6-589F33719AE7}" type="presOf" srcId="{F5B6165F-388F-AF4B-9E27-FF41D4FCEEA2}" destId="{3ACE8B61-45B3-D842-9709-25DBF5B398A3}" srcOrd="0" destOrd="0" presId="urn:microsoft.com/office/officeart/2008/layout/RadialCluster"/>
    <dgm:cxn modelId="{25AC5B2B-48D2-0B47-804C-731192C6AF3C}" srcId="{A89EFD78-248E-294B-9F99-A5416F8AD895}" destId="{A69CFDE5-9D0F-754E-81B0-B8F32D5B9F9B}" srcOrd="4" destOrd="0" parTransId="{F5B6165F-388F-AF4B-9E27-FF41D4FCEEA2}" sibTransId="{9FC02B22-6E23-7A45-9015-6E0342B147A9}"/>
    <dgm:cxn modelId="{AB3B0A0E-827A-7341-9D6B-A30B9BE9EF94}" type="presOf" srcId="{2C56A2E4-43CE-7E40-8F06-81B5B92535CC}" destId="{D8712FA9-BD83-FF4D-84F8-2C9C4A5F9572}" srcOrd="0" destOrd="0" presId="urn:microsoft.com/office/officeart/2008/layout/RadialCluster"/>
    <dgm:cxn modelId="{E823707B-F484-894F-A294-4A637E5EB81D}" type="presParOf" srcId="{F336DEF7-F9C4-F043-BD0F-65FCD788BFDF}" destId="{474F01DE-F281-9243-AAD4-D1DE03617572}" srcOrd="0" destOrd="0" presId="urn:microsoft.com/office/officeart/2008/layout/RadialCluster"/>
    <dgm:cxn modelId="{00CC4749-08AF-994E-8E68-AF0971B6C505}" type="presParOf" srcId="{474F01DE-F281-9243-AAD4-D1DE03617572}" destId="{06C44038-3C91-724D-AB76-9D2116367A6D}" srcOrd="0" destOrd="0" presId="urn:microsoft.com/office/officeart/2008/layout/RadialCluster"/>
    <dgm:cxn modelId="{62355E62-795D-5441-83EE-95A5ED2B4ED2}" type="presParOf" srcId="{474F01DE-F281-9243-AAD4-D1DE03617572}" destId="{2210CE32-44A9-EB4F-B7FD-6FF9E45844A9}" srcOrd="1" destOrd="0" presId="urn:microsoft.com/office/officeart/2008/layout/RadialCluster"/>
    <dgm:cxn modelId="{19DAE977-F9FD-5642-8262-6F1C3D64ADB9}" type="presParOf" srcId="{474F01DE-F281-9243-AAD4-D1DE03617572}" destId="{5C287F78-C026-1746-A670-EFBA93841CB7}" srcOrd="2" destOrd="0" presId="urn:microsoft.com/office/officeart/2008/layout/RadialCluster"/>
    <dgm:cxn modelId="{AA0797F2-E306-5D41-A0BE-F319F9774D7C}" type="presParOf" srcId="{474F01DE-F281-9243-AAD4-D1DE03617572}" destId="{C0C997AF-2B95-AE4B-97DC-838AF024FAEC}" srcOrd="3" destOrd="0" presId="urn:microsoft.com/office/officeart/2008/layout/RadialCluster"/>
    <dgm:cxn modelId="{2286AA43-90CE-8E41-92B3-D9EF168E8AB0}" type="presParOf" srcId="{474F01DE-F281-9243-AAD4-D1DE03617572}" destId="{E9A3CD7E-463E-414A-899B-72E952008963}" srcOrd="4" destOrd="0" presId="urn:microsoft.com/office/officeart/2008/layout/RadialCluster"/>
    <dgm:cxn modelId="{88CD93AC-E810-5542-8CDE-3754A202DDA9}" type="presParOf" srcId="{474F01DE-F281-9243-AAD4-D1DE03617572}" destId="{EBF7D0F6-62AC-F946-A3EE-A68300DE0277}" srcOrd="5" destOrd="0" presId="urn:microsoft.com/office/officeart/2008/layout/RadialCluster"/>
    <dgm:cxn modelId="{DF3FB47A-E408-D14C-B95A-6C36C260ED67}" type="presParOf" srcId="{474F01DE-F281-9243-AAD4-D1DE03617572}" destId="{D8712FA9-BD83-FF4D-84F8-2C9C4A5F9572}" srcOrd="6" destOrd="0" presId="urn:microsoft.com/office/officeart/2008/layout/RadialCluster"/>
    <dgm:cxn modelId="{E06B0DD7-93C5-B245-9626-A29FD7194D64}" type="presParOf" srcId="{474F01DE-F281-9243-AAD4-D1DE03617572}" destId="{5B8E78C1-A7EF-9D4C-B039-C38C9BF73DF6}" srcOrd="7" destOrd="0" presId="urn:microsoft.com/office/officeart/2008/layout/RadialCluster"/>
    <dgm:cxn modelId="{3C5C65FD-2102-ED4E-8CDA-09205C5CBAEE}" type="presParOf" srcId="{474F01DE-F281-9243-AAD4-D1DE03617572}" destId="{7F8B8FE3-0FA9-1D44-97AF-EB79EB396317}" srcOrd="8" destOrd="0" presId="urn:microsoft.com/office/officeart/2008/layout/RadialCluster"/>
    <dgm:cxn modelId="{A4E2E0BF-7DFA-374E-A997-A1B9E12F392F}" type="presParOf" srcId="{474F01DE-F281-9243-AAD4-D1DE03617572}" destId="{3ACE8B61-45B3-D842-9709-25DBF5B398A3}" srcOrd="9" destOrd="0" presId="urn:microsoft.com/office/officeart/2008/layout/RadialCluster"/>
    <dgm:cxn modelId="{C7B6964A-E23D-8F4A-80F5-E2A3A7E0FD5A}" type="presParOf" srcId="{474F01DE-F281-9243-AAD4-D1DE03617572}" destId="{44FAB9EF-7B8E-9F4E-A456-59026035061E}" srcOrd="10" destOrd="0" presId="urn:microsoft.com/office/officeart/2008/layout/RadialCluster"/>
    <dgm:cxn modelId="{CAEF4856-FE3B-8A4F-8EC6-4BB9FC5FAD54}" type="presParOf" srcId="{474F01DE-F281-9243-AAD4-D1DE03617572}" destId="{163C59D7-01E3-7649-A220-31DBE6CDBBDA}" srcOrd="11" destOrd="0" presId="urn:microsoft.com/office/officeart/2008/layout/RadialCluster"/>
    <dgm:cxn modelId="{2B6AF907-75A5-6148-9F10-975362E92EF9}" type="presParOf" srcId="{474F01DE-F281-9243-AAD4-D1DE03617572}" destId="{BFDFA8E5-B2D8-D041-9CA7-38474DC356B0}" srcOrd="12" destOrd="0" presId="urn:microsoft.com/office/officeart/2008/layout/RadialCluster"/>
    <dgm:cxn modelId="{CC8B584D-4DEE-CF46-BAF8-36CED759D3EB}" type="presParOf" srcId="{474F01DE-F281-9243-AAD4-D1DE03617572}" destId="{72BC12AA-557D-0745-966C-E1708DB766E6}" srcOrd="13" destOrd="0" presId="urn:microsoft.com/office/officeart/2008/layout/RadialCluster"/>
    <dgm:cxn modelId="{0761E77A-9217-0F48-A04E-1236CAE1C366}" type="presParOf" srcId="{474F01DE-F281-9243-AAD4-D1DE03617572}" destId="{D9D41FAB-70BC-F546-9B49-13D6B459421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5780E-7A25-384B-AE2E-E2C467DE06D0}" type="doc">
      <dgm:prSet loTypeId="urn:microsoft.com/office/officeart/2005/8/layout/h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27DD8-2E2B-614B-A631-CF871E9E2719}">
      <dgm:prSet phldrT="[Text]"/>
      <dgm:spPr/>
      <dgm:t>
        <a:bodyPr/>
        <a:lstStyle/>
        <a:p>
          <a:r>
            <a:rPr lang="en-US" dirty="0" smtClean="0"/>
            <a:t>Problem Solving Skills</a:t>
          </a:r>
          <a:endParaRPr lang="en-US" dirty="0"/>
        </a:p>
      </dgm:t>
    </dgm:pt>
    <dgm:pt modelId="{7EE5D9A7-14AA-4846-9693-1157C871DAB2}" type="sibTrans" cxnId="{75AFEDFE-E530-3F40-983D-7DAD9D16722A}">
      <dgm:prSet/>
      <dgm:spPr/>
      <dgm:t>
        <a:bodyPr/>
        <a:lstStyle/>
        <a:p>
          <a:endParaRPr lang="en-US"/>
        </a:p>
      </dgm:t>
    </dgm:pt>
    <dgm:pt modelId="{3810ADB2-028E-B244-BEAC-4C7D3CD8382B}" type="parTrans" cxnId="{75AFEDFE-E530-3F40-983D-7DAD9D16722A}">
      <dgm:prSet/>
      <dgm:spPr/>
      <dgm:t>
        <a:bodyPr/>
        <a:lstStyle/>
        <a:p>
          <a:endParaRPr lang="en-US"/>
        </a:p>
      </dgm:t>
    </dgm:pt>
    <dgm:pt modelId="{228520CF-CB53-C44C-ADA6-2F0B879274B7}">
      <dgm:prSet phldrT="[Text]"/>
      <dgm:spPr/>
      <dgm:t>
        <a:bodyPr/>
        <a:lstStyle/>
        <a:p>
          <a:r>
            <a:rPr lang="en-US" dirty="0" smtClean="0"/>
            <a:t>Methods</a:t>
          </a:r>
          <a:endParaRPr lang="en-US" dirty="0"/>
        </a:p>
      </dgm:t>
    </dgm:pt>
    <dgm:pt modelId="{5978E044-DE52-4745-8F48-A0D7072C387D}" type="sibTrans" cxnId="{7018A33C-B668-2D4B-A0D2-AD02D0F55ED6}">
      <dgm:prSet/>
      <dgm:spPr/>
      <dgm:t>
        <a:bodyPr/>
        <a:lstStyle/>
        <a:p>
          <a:endParaRPr lang="en-US"/>
        </a:p>
      </dgm:t>
    </dgm:pt>
    <dgm:pt modelId="{47635EE3-C54D-3F4F-9FE5-F0AF30443403}" type="parTrans" cxnId="{7018A33C-B668-2D4B-A0D2-AD02D0F55ED6}">
      <dgm:prSet/>
      <dgm:spPr/>
      <dgm:t>
        <a:bodyPr/>
        <a:lstStyle/>
        <a:p>
          <a:endParaRPr lang="en-US"/>
        </a:p>
      </dgm:t>
    </dgm:pt>
    <dgm:pt modelId="{6B910C5F-C16E-624D-A9BD-4ABFC2204F75}">
      <dgm:prSet phldrT="[Text]"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3219BBB4-E269-C649-A7EB-4E6E675EF0C2}" type="sibTrans" cxnId="{D4472F46-A0D0-FD44-AB90-5FC872286F38}">
      <dgm:prSet/>
      <dgm:spPr/>
      <dgm:t>
        <a:bodyPr/>
        <a:lstStyle/>
        <a:p>
          <a:endParaRPr lang="en-US"/>
        </a:p>
      </dgm:t>
    </dgm:pt>
    <dgm:pt modelId="{BA1998F6-0A49-BB4D-87C1-A77B70D75DB1}" type="parTrans" cxnId="{D4472F46-A0D0-FD44-AB90-5FC872286F38}">
      <dgm:prSet/>
      <dgm:spPr/>
      <dgm:t>
        <a:bodyPr/>
        <a:lstStyle/>
        <a:p>
          <a:endParaRPr lang="en-US"/>
        </a:p>
      </dgm:t>
    </dgm:pt>
    <dgm:pt modelId="{FF875362-B7ED-B74B-B84D-7B7167990705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F2137B95-F940-3042-8D80-39F0C617E2B1}" type="parTrans" cxnId="{37495F98-822F-044F-9489-A442843AB0D6}">
      <dgm:prSet/>
      <dgm:spPr/>
      <dgm:t>
        <a:bodyPr/>
        <a:lstStyle/>
        <a:p>
          <a:endParaRPr lang="en-US"/>
        </a:p>
      </dgm:t>
    </dgm:pt>
    <dgm:pt modelId="{61B06608-C1F2-BC4E-B877-92DF597AE314}" type="sibTrans" cxnId="{37495F98-822F-044F-9489-A442843AB0D6}">
      <dgm:prSet/>
      <dgm:spPr/>
      <dgm:t>
        <a:bodyPr/>
        <a:lstStyle/>
        <a:p>
          <a:endParaRPr lang="en-US"/>
        </a:p>
      </dgm:t>
    </dgm:pt>
    <dgm:pt modelId="{07419770-6CD8-C94B-95BA-358583308CEF}">
      <dgm:prSet phldrT="[Text]"/>
      <dgm:spPr/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A53BF530-3EDD-FE43-92AC-F87502C26439}" type="parTrans" cxnId="{AAD6312B-C72B-0145-9C1A-0003E41B3C78}">
      <dgm:prSet/>
      <dgm:spPr/>
      <dgm:t>
        <a:bodyPr/>
        <a:lstStyle/>
        <a:p>
          <a:endParaRPr lang="en-US"/>
        </a:p>
      </dgm:t>
    </dgm:pt>
    <dgm:pt modelId="{D28A07EC-F47D-FA46-9565-02461A120983}" type="sibTrans" cxnId="{AAD6312B-C72B-0145-9C1A-0003E41B3C78}">
      <dgm:prSet/>
      <dgm:spPr/>
      <dgm:t>
        <a:bodyPr/>
        <a:lstStyle/>
        <a:p>
          <a:endParaRPr lang="en-US"/>
        </a:p>
      </dgm:t>
    </dgm:pt>
    <dgm:pt modelId="{00BD80DC-4A2F-A349-9338-A77FCB24DFBF}">
      <dgm:prSet phldrT="[Text]"/>
      <dgm:spPr/>
      <dgm:t>
        <a:bodyPr/>
        <a:lstStyle/>
        <a:p>
          <a:r>
            <a:rPr lang="en-US" dirty="0" smtClean="0"/>
            <a:t>DBs</a:t>
          </a:r>
          <a:endParaRPr lang="en-US" dirty="0"/>
        </a:p>
      </dgm:t>
    </dgm:pt>
    <dgm:pt modelId="{0683F242-8496-0E48-BF8C-43448942D838}" type="parTrans" cxnId="{A9C34915-FBEE-104A-AC80-7F10DEC27CB1}">
      <dgm:prSet/>
      <dgm:spPr/>
      <dgm:t>
        <a:bodyPr/>
        <a:lstStyle/>
        <a:p>
          <a:endParaRPr lang="en-US"/>
        </a:p>
      </dgm:t>
    </dgm:pt>
    <dgm:pt modelId="{AAFF13D2-C678-124C-B75E-9C88579B0989}" type="sibTrans" cxnId="{A9C34915-FBEE-104A-AC80-7F10DEC27CB1}">
      <dgm:prSet/>
      <dgm:spPr/>
      <dgm:t>
        <a:bodyPr/>
        <a:lstStyle/>
        <a:p>
          <a:endParaRPr lang="en-US"/>
        </a:p>
      </dgm:t>
    </dgm:pt>
    <dgm:pt modelId="{C9274344-73B7-8041-A21E-C91944D14D5C}">
      <dgm:prSet phldrT="[Text]"/>
      <dgm:spPr/>
      <dgm:t>
        <a:bodyPr/>
        <a:lstStyle/>
        <a:p>
          <a:r>
            <a:rPr lang="en-US" dirty="0" err="1" smtClean="0"/>
            <a:t>MapReduce</a:t>
          </a:r>
          <a:endParaRPr lang="en-US" dirty="0"/>
        </a:p>
      </dgm:t>
    </dgm:pt>
    <dgm:pt modelId="{0E7408F0-7395-6B4F-AC5D-895E4C95B77F}" type="parTrans" cxnId="{AC59D254-3146-4E4A-90A0-684125C72166}">
      <dgm:prSet/>
      <dgm:spPr/>
      <dgm:t>
        <a:bodyPr/>
        <a:lstStyle/>
        <a:p>
          <a:endParaRPr lang="en-US"/>
        </a:p>
      </dgm:t>
    </dgm:pt>
    <dgm:pt modelId="{9C68DE2E-B134-BE4D-812A-7DD5C610D3B9}" type="sibTrans" cxnId="{AC59D254-3146-4E4A-90A0-684125C72166}">
      <dgm:prSet/>
      <dgm:spPr/>
      <dgm:t>
        <a:bodyPr/>
        <a:lstStyle/>
        <a:p>
          <a:endParaRPr lang="en-US"/>
        </a:p>
      </dgm:t>
    </dgm:pt>
    <dgm:pt modelId="{7F0AEB33-159B-3E4A-92FE-8E7B5F9BF728}">
      <dgm:prSet phldrT="[Text]"/>
      <dgm:spPr/>
      <dgm:t>
        <a:bodyPr/>
        <a:lstStyle/>
        <a:p>
          <a:r>
            <a:rPr lang="en-US" dirty="0" smtClean="0"/>
            <a:t>Statistics</a:t>
          </a:r>
          <a:endParaRPr lang="en-US" dirty="0"/>
        </a:p>
      </dgm:t>
    </dgm:pt>
    <dgm:pt modelId="{22DF880A-AE8F-E34A-90D2-2A1F2A4FCA4A}" type="parTrans" cxnId="{68E8BBB4-AAD0-5441-A773-B015E3E8E892}">
      <dgm:prSet/>
      <dgm:spPr/>
      <dgm:t>
        <a:bodyPr/>
        <a:lstStyle/>
        <a:p>
          <a:endParaRPr lang="en-US"/>
        </a:p>
      </dgm:t>
    </dgm:pt>
    <dgm:pt modelId="{58E95D5F-F827-8B48-A780-A674B080EA0E}" type="sibTrans" cxnId="{68E8BBB4-AAD0-5441-A773-B015E3E8E892}">
      <dgm:prSet/>
      <dgm:spPr/>
      <dgm:t>
        <a:bodyPr/>
        <a:lstStyle/>
        <a:p>
          <a:endParaRPr lang="en-US"/>
        </a:p>
      </dgm:t>
    </dgm:pt>
    <dgm:pt modelId="{DB7C75F9-742C-DE4B-8F03-F18E100A095F}">
      <dgm:prSet phldrT="[Text]"/>
      <dgm:spPr/>
      <dgm:t>
        <a:bodyPr/>
        <a:lstStyle/>
        <a:p>
          <a:r>
            <a:rPr lang="en-US" dirty="0" smtClean="0"/>
            <a:t>Econometrics</a:t>
          </a:r>
          <a:endParaRPr lang="en-US" dirty="0"/>
        </a:p>
      </dgm:t>
    </dgm:pt>
    <dgm:pt modelId="{8E583DEE-FEFD-ED41-9F56-9DEB45069556}" type="parTrans" cxnId="{0D70F44F-5D56-384B-BDA5-BCA195A9FD27}">
      <dgm:prSet/>
      <dgm:spPr/>
      <dgm:t>
        <a:bodyPr/>
        <a:lstStyle/>
        <a:p>
          <a:endParaRPr lang="en-US"/>
        </a:p>
      </dgm:t>
    </dgm:pt>
    <dgm:pt modelId="{50547F0A-E4DA-524B-9191-0B13B827A3A9}" type="sibTrans" cxnId="{0D70F44F-5D56-384B-BDA5-BCA195A9FD27}">
      <dgm:prSet/>
      <dgm:spPr/>
      <dgm:t>
        <a:bodyPr/>
        <a:lstStyle/>
        <a:p>
          <a:endParaRPr lang="en-US"/>
        </a:p>
      </dgm:t>
    </dgm:pt>
    <dgm:pt modelId="{9428BC2C-E6D3-B146-A2B8-33E65787EEDF}">
      <dgm:prSet phldrT="[Text]"/>
      <dgm:spPr/>
      <dgm:t>
        <a:bodyPr/>
        <a:lstStyle/>
        <a:p>
          <a:r>
            <a:rPr lang="en-US" dirty="0" smtClean="0"/>
            <a:t>Experimental Design</a:t>
          </a:r>
          <a:endParaRPr lang="en-US" dirty="0"/>
        </a:p>
      </dgm:t>
    </dgm:pt>
    <dgm:pt modelId="{7A19C253-87CA-8445-BED2-340BE2B0A9C1}" type="parTrans" cxnId="{D6FE58F7-6A72-354E-A58F-6023474D7E68}">
      <dgm:prSet/>
      <dgm:spPr/>
      <dgm:t>
        <a:bodyPr/>
        <a:lstStyle/>
        <a:p>
          <a:endParaRPr lang="en-US"/>
        </a:p>
      </dgm:t>
    </dgm:pt>
    <dgm:pt modelId="{156BE2D7-A465-024C-9F21-AFDB813ADF4E}" type="sibTrans" cxnId="{D6FE58F7-6A72-354E-A58F-6023474D7E68}">
      <dgm:prSet/>
      <dgm:spPr/>
      <dgm:t>
        <a:bodyPr/>
        <a:lstStyle/>
        <a:p>
          <a:endParaRPr lang="en-US"/>
        </a:p>
      </dgm:t>
    </dgm:pt>
    <dgm:pt modelId="{C5EF951F-618B-074F-81EA-14D027C49ACB}">
      <dgm:prSet phldrT="[Text]"/>
      <dgm:spPr/>
      <dgm:t>
        <a:bodyPr/>
        <a:lstStyle/>
        <a:p>
          <a:endParaRPr lang="en-US" dirty="0"/>
        </a:p>
      </dgm:t>
    </dgm:pt>
    <dgm:pt modelId="{413CA53F-E72C-2E47-92ED-6752580DC373}" type="parTrans" cxnId="{243253F1-C86D-2148-8422-EE076FE4EE86}">
      <dgm:prSet/>
      <dgm:spPr/>
      <dgm:t>
        <a:bodyPr/>
        <a:lstStyle/>
        <a:p>
          <a:endParaRPr lang="en-US"/>
        </a:p>
      </dgm:t>
    </dgm:pt>
    <dgm:pt modelId="{6345F6AA-2507-3F46-AD1B-D5868ABDB8D5}" type="sibTrans" cxnId="{243253F1-C86D-2148-8422-EE076FE4EE86}">
      <dgm:prSet/>
      <dgm:spPr/>
      <dgm:t>
        <a:bodyPr/>
        <a:lstStyle/>
        <a:p>
          <a:endParaRPr lang="en-US"/>
        </a:p>
      </dgm:t>
    </dgm:pt>
    <dgm:pt modelId="{0A54A1E2-1693-5A4D-8D19-B149472CE248}">
      <dgm:prSet phldrT="[Text]"/>
      <dgm:spPr/>
      <dgm:t>
        <a:bodyPr/>
        <a:lstStyle/>
        <a:p>
          <a:r>
            <a:rPr lang="en-US" dirty="0" smtClean="0"/>
            <a:t>Mapping</a:t>
          </a:r>
          <a:endParaRPr lang="en-US" dirty="0"/>
        </a:p>
      </dgm:t>
    </dgm:pt>
    <dgm:pt modelId="{F9FC9AE7-DB95-BA47-95A2-BD15945328D2}" type="parTrans" cxnId="{266457A1-F81C-6F44-8029-B34ACCEE7A6B}">
      <dgm:prSet/>
      <dgm:spPr/>
      <dgm:t>
        <a:bodyPr/>
        <a:lstStyle/>
        <a:p>
          <a:endParaRPr lang="en-US"/>
        </a:p>
      </dgm:t>
    </dgm:pt>
    <dgm:pt modelId="{0AA37484-D8D5-6345-941B-FF2C6E783F47}" type="sibTrans" cxnId="{266457A1-F81C-6F44-8029-B34ACCEE7A6B}">
      <dgm:prSet/>
      <dgm:spPr/>
      <dgm:t>
        <a:bodyPr/>
        <a:lstStyle/>
        <a:p>
          <a:endParaRPr lang="en-US"/>
        </a:p>
      </dgm:t>
    </dgm:pt>
    <dgm:pt modelId="{BD40B938-9C3C-194F-8BE9-80364AF0C27A}">
      <dgm:prSet phldrT="[Text]"/>
      <dgm:spPr/>
      <dgm:t>
        <a:bodyPr/>
        <a:lstStyle/>
        <a:p>
          <a:r>
            <a:rPr lang="en-US" dirty="0" smtClean="0"/>
            <a:t>What do they need training in?</a:t>
          </a:r>
          <a:endParaRPr lang="en-US" dirty="0"/>
        </a:p>
      </dgm:t>
    </dgm:pt>
    <dgm:pt modelId="{E5A0B294-8844-3044-B498-ABBECAA3C6A6}" type="sibTrans" cxnId="{E40847F5-1926-A444-80B6-899E3A9433DD}">
      <dgm:prSet/>
      <dgm:spPr/>
      <dgm:t>
        <a:bodyPr/>
        <a:lstStyle/>
        <a:p>
          <a:endParaRPr lang="en-US"/>
        </a:p>
      </dgm:t>
    </dgm:pt>
    <dgm:pt modelId="{474F8087-1725-5C42-A347-7BF01CA77DB4}" type="parTrans" cxnId="{E40847F5-1926-A444-80B6-899E3A9433DD}">
      <dgm:prSet/>
      <dgm:spPr/>
      <dgm:t>
        <a:bodyPr/>
        <a:lstStyle/>
        <a:p>
          <a:endParaRPr lang="en-US"/>
        </a:p>
      </dgm:t>
    </dgm:pt>
    <dgm:pt modelId="{62EE4B8D-3B56-3045-9006-9FECC62B9AAD}">
      <dgm:prSet phldrT="[Text]"/>
      <dgm:spPr/>
      <dgm:t>
        <a:bodyPr/>
        <a:lstStyle/>
        <a:p>
          <a:r>
            <a:rPr lang="en-US" dirty="0" smtClean="0"/>
            <a:t>Tableau, D3, </a:t>
          </a:r>
          <a:r>
            <a:rPr lang="en-US" dirty="0" err="1" smtClean="0"/>
            <a:t>ggplot</a:t>
          </a:r>
          <a:endParaRPr lang="en-US" dirty="0"/>
        </a:p>
      </dgm:t>
    </dgm:pt>
    <dgm:pt modelId="{ED471E8E-241D-1747-B0A5-5CD77A5B93EE}" type="parTrans" cxnId="{5BCCB73B-5CD6-E044-9CD5-AE032B76A792}">
      <dgm:prSet/>
      <dgm:spPr/>
      <dgm:t>
        <a:bodyPr/>
        <a:lstStyle/>
        <a:p>
          <a:endParaRPr lang="en-US"/>
        </a:p>
      </dgm:t>
    </dgm:pt>
    <dgm:pt modelId="{4BA31FEC-E063-514A-B731-4CAE669D4F75}" type="sibTrans" cxnId="{5BCCB73B-5CD6-E044-9CD5-AE032B76A792}">
      <dgm:prSet/>
      <dgm:spPr/>
      <dgm:t>
        <a:bodyPr/>
        <a:lstStyle/>
        <a:p>
          <a:endParaRPr lang="en-US"/>
        </a:p>
      </dgm:t>
    </dgm:pt>
    <dgm:pt modelId="{F37D2A87-0C51-E141-94BD-6B292E3F15F5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E3AB0A0F-4E51-FA48-8704-06D8099EFDD2}" type="parTrans" cxnId="{8DF5B193-5829-0140-8738-1C35F7B0CAE1}">
      <dgm:prSet/>
      <dgm:spPr/>
      <dgm:t>
        <a:bodyPr/>
        <a:lstStyle/>
        <a:p>
          <a:endParaRPr lang="en-US"/>
        </a:p>
      </dgm:t>
    </dgm:pt>
    <dgm:pt modelId="{49518823-33B9-514D-AF48-44F3DF3046BD}" type="sibTrans" cxnId="{8DF5B193-5829-0140-8738-1C35F7B0CAE1}">
      <dgm:prSet/>
      <dgm:spPr/>
      <dgm:t>
        <a:bodyPr/>
        <a:lstStyle/>
        <a:p>
          <a:endParaRPr lang="en-US"/>
        </a:p>
      </dgm:t>
    </dgm:pt>
    <dgm:pt modelId="{08B4A4C6-398E-9040-8084-CEFC43F72A2C}">
      <dgm:prSet phldrT="[Text]"/>
      <dgm:spPr/>
      <dgm:t>
        <a:bodyPr/>
        <a:lstStyle/>
        <a:p>
          <a:r>
            <a:rPr lang="en-US" dirty="0" smtClean="0"/>
            <a:t>Social Sciences</a:t>
          </a:r>
          <a:endParaRPr lang="en-US" dirty="0"/>
        </a:p>
      </dgm:t>
    </dgm:pt>
    <dgm:pt modelId="{89578A45-F0FC-9943-B0E9-41A600043B27}" type="parTrans" cxnId="{1A9BB90E-26E3-9E4E-9DE4-9E612C690F3C}">
      <dgm:prSet/>
      <dgm:spPr/>
      <dgm:t>
        <a:bodyPr/>
        <a:lstStyle/>
        <a:p>
          <a:endParaRPr lang="en-US"/>
        </a:p>
      </dgm:t>
    </dgm:pt>
    <dgm:pt modelId="{080A03B4-9371-AF4F-AB97-451B64EA230A}" type="sibTrans" cxnId="{1A9BB90E-26E3-9E4E-9DE4-9E612C690F3C}">
      <dgm:prSet/>
      <dgm:spPr/>
      <dgm:t>
        <a:bodyPr/>
        <a:lstStyle/>
        <a:p>
          <a:endParaRPr lang="en-US"/>
        </a:p>
      </dgm:t>
    </dgm:pt>
    <dgm:pt modelId="{E76B7CAA-0CA7-AE42-AFE9-DD9BD6B3E0F3}">
      <dgm:prSet phldrT="[Text]"/>
      <dgm:spPr/>
      <dgm:t>
        <a:bodyPr/>
        <a:lstStyle/>
        <a:p>
          <a:r>
            <a:rPr lang="en-US" dirty="0" smtClean="0"/>
            <a:t>SQL</a:t>
          </a:r>
          <a:endParaRPr lang="en-US" dirty="0"/>
        </a:p>
      </dgm:t>
    </dgm:pt>
    <dgm:pt modelId="{F870A1EE-E296-D745-AF8F-2A2689FB80D8}" type="parTrans" cxnId="{46C6BD3B-6AC8-2F41-A688-0081DFF096AC}">
      <dgm:prSet/>
      <dgm:spPr/>
      <dgm:t>
        <a:bodyPr/>
        <a:lstStyle/>
        <a:p>
          <a:endParaRPr lang="en-US"/>
        </a:p>
      </dgm:t>
    </dgm:pt>
    <dgm:pt modelId="{DB4093F4-F91A-554B-9A3E-B13F2924BCE4}" type="sibTrans" cxnId="{46C6BD3B-6AC8-2F41-A688-0081DFF096AC}">
      <dgm:prSet/>
      <dgm:spPr/>
      <dgm:t>
        <a:bodyPr/>
        <a:lstStyle/>
        <a:p>
          <a:endParaRPr lang="en-US"/>
        </a:p>
      </dgm:t>
    </dgm:pt>
    <dgm:pt modelId="{38AD3195-018B-DC4C-87DA-1E015D5B6727}">
      <dgm:prSet phldrT="[Text]"/>
      <dgm:spPr/>
      <dgm:t>
        <a:bodyPr/>
        <a:lstStyle/>
        <a:p>
          <a:r>
            <a:rPr lang="en-US" dirty="0" smtClean="0"/>
            <a:t>Understanding</a:t>
          </a:r>
          <a:endParaRPr lang="en-US" dirty="0"/>
        </a:p>
      </dgm:t>
    </dgm:pt>
    <dgm:pt modelId="{DB3BCE63-2DCF-404C-8A3D-2F4B5B214907}" type="parTrans" cxnId="{78452591-6E99-0C42-94E4-B9FA61A27F7C}">
      <dgm:prSet/>
      <dgm:spPr/>
      <dgm:t>
        <a:bodyPr/>
        <a:lstStyle/>
        <a:p>
          <a:endParaRPr lang="en-US"/>
        </a:p>
      </dgm:t>
    </dgm:pt>
    <dgm:pt modelId="{CB37A282-4F48-7B45-82B2-4E8D1D433C45}" type="sibTrans" cxnId="{78452591-6E99-0C42-94E4-B9FA61A27F7C}">
      <dgm:prSet/>
      <dgm:spPr/>
      <dgm:t>
        <a:bodyPr/>
        <a:lstStyle/>
        <a:p>
          <a:endParaRPr lang="en-US"/>
        </a:p>
      </dgm:t>
    </dgm:pt>
    <dgm:pt modelId="{C845F167-6F41-FF45-ABA8-FA8FF3EF4EE6}">
      <dgm:prSet phldrT="[Text]"/>
      <dgm:spPr/>
      <dgm:t>
        <a:bodyPr/>
        <a:lstStyle/>
        <a:p>
          <a:r>
            <a:rPr lang="en-US" dirty="0" smtClean="0"/>
            <a:t>Evaluation Metrics</a:t>
          </a:r>
          <a:endParaRPr lang="en-US" dirty="0"/>
        </a:p>
      </dgm:t>
    </dgm:pt>
    <dgm:pt modelId="{6EB03EFE-FC0F-444E-8F54-8A0262EC0967}" type="parTrans" cxnId="{247A38BD-4B8D-0940-853A-352A6C9E0079}">
      <dgm:prSet/>
      <dgm:spPr/>
      <dgm:t>
        <a:bodyPr/>
        <a:lstStyle/>
        <a:p>
          <a:endParaRPr lang="en-US"/>
        </a:p>
      </dgm:t>
    </dgm:pt>
    <dgm:pt modelId="{14105637-F9E3-6E40-A89E-F506D0F74BCE}" type="sibTrans" cxnId="{247A38BD-4B8D-0940-853A-352A6C9E0079}">
      <dgm:prSet/>
      <dgm:spPr/>
      <dgm:t>
        <a:bodyPr/>
        <a:lstStyle/>
        <a:p>
          <a:endParaRPr lang="en-US"/>
        </a:p>
      </dgm:t>
    </dgm:pt>
    <dgm:pt modelId="{7B26364D-8DFC-F44F-9702-60D3B50DA715}" type="pres">
      <dgm:prSet presAssocID="{A1B5780E-7A25-384B-AE2E-E2C467DE06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4D3BE-ABE2-3741-8030-DBDC11295968}" type="pres">
      <dgm:prSet presAssocID="{BD40B938-9C3C-194F-8BE9-80364AF0C27A}" presName="roof" presStyleLbl="dkBgShp" presStyleIdx="0" presStyleCnt="2" custScaleY="48319" custLinFactNeighborX="-152" custLinFactNeighborY="-7360"/>
      <dgm:spPr/>
      <dgm:t>
        <a:bodyPr/>
        <a:lstStyle/>
        <a:p>
          <a:endParaRPr lang="en-US"/>
        </a:p>
      </dgm:t>
    </dgm:pt>
    <dgm:pt modelId="{8234405B-EADE-DC4F-ADBB-4F2E596D5DC7}" type="pres">
      <dgm:prSet presAssocID="{BD40B938-9C3C-194F-8BE9-80364AF0C27A}" presName="pillars" presStyleCnt="0"/>
      <dgm:spPr/>
    </dgm:pt>
    <dgm:pt modelId="{D0DA6836-9287-704F-9AE2-A33822F9E2D4}" type="pres">
      <dgm:prSet presAssocID="{BD40B938-9C3C-194F-8BE9-80364AF0C27A}" presName="pillar1" presStyleLbl="node1" presStyleIdx="0" presStyleCnt="3" custScaleY="130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E3FC0-1842-3D43-95EF-093F5F87473E}" type="pres">
      <dgm:prSet presAssocID="{228520CF-CB53-C44C-ADA6-2F0B879274B7}" presName="pillarX" presStyleLbl="node1" presStyleIdx="1" presStyleCnt="3" custScaleY="132813" custLinFactNeighborY="1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6DB14-D9B4-5844-BFE4-5D47A0AF8C21}" type="pres">
      <dgm:prSet presAssocID="{AA827DD8-2E2B-614B-A631-CF871E9E2719}" presName="pillarX" presStyleLbl="node1" presStyleIdx="2" presStyleCnt="3" custScaleY="130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AD942-68FA-0C4C-B783-14E658F2E93E}" type="pres">
      <dgm:prSet presAssocID="{BD40B938-9C3C-194F-8BE9-80364AF0C27A}" presName="base" presStyleLbl="dkBgShp" presStyleIdx="1" presStyleCnt="2" custLinFactNeighborY="82279"/>
      <dgm:spPr/>
    </dgm:pt>
  </dgm:ptLst>
  <dgm:cxnLst>
    <dgm:cxn modelId="{7D925322-CCAA-5348-A9DB-29EE4198478E}" type="presOf" srcId="{228520CF-CB53-C44C-ADA6-2F0B879274B7}" destId="{B0FE3FC0-1842-3D43-95EF-093F5F87473E}" srcOrd="0" destOrd="0" presId="urn:microsoft.com/office/officeart/2005/8/layout/hList3"/>
    <dgm:cxn modelId="{6B4953A1-A70A-5D44-AD94-5D3C7B17A37F}" type="presOf" srcId="{AA827DD8-2E2B-614B-A631-CF871E9E2719}" destId="{5B46DB14-D9B4-5844-BFE4-5D47A0AF8C21}" srcOrd="0" destOrd="0" presId="urn:microsoft.com/office/officeart/2005/8/layout/hList3"/>
    <dgm:cxn modelId="{1A9BB90E-26E3-9E4E-9DE4-9E612C690F3C}" srcId="{228520CF-CB53-C44C-ADA6-2F0B879274B7}" destId="{08B4A4C6-398E-9040-8084-CEFC43F72A2C}" srcOrd="4" destOrd="0" parTransId="{89578A45-F0FC-9943-B0E9-41A600043B27}" sibTransId="{080A03B4-9371-AF4F-AB97-451B64EA230A}"/>
    <dgm:cxn modelId="{E40847F5-1926-A444-80B6-899E3A9433DD}" srcId="{A1B5780E-7A25-384B-AE2E-E2C467DE06D0}" destId="{BD40B938-9C3C-194F-8BE9-80364AF0C27A}" srcOrd="0" destOrd="0" parTransId="{474F8087-1725-5C42-A347-7BF01CA77DB4}" sibTransId="{E5A0B294-8844-3044-B498-ABBECAA3C6A6}"/>
    <dgm:cxn modelId="{7602FEC2-1355-7849-9E51-804D773D07E6}" type="presOf" srcId="{A1B5780E-7A25-384B-AE2E-E2C467DE06D0}" destId="{7B26364D-8DFC-F44F-9702-60D3B50DA715}" srcOrd="0" destOrd="0" presId="urn:microsoft.com/office/officeart/2005/8/layout/hList3"/>
    <dgm:cxn modelId="{7018A33C-B668-2D4B-A0D2-AD02D0F55ED6}" srcId="{BD40B938-9C3C-194F-8BE9-80364AF0C27A}" destId="{228520CF-CB53-C44C-ADA6-2F0B879274B7}" srcOrd="1" destOrd="0" parTransId="{47635EE3-C54D-3F4F-9FE5-F0AF30443403}" sibTransId="{5978E044-DE52-4745-8F48-A0D7072C387D}"/>
    <dgm:cxn modelId="{50A58671-D859-4846-8F91-74086D728044}" type="presOf" srcId="{DB7C75F9-742C-DE4B-8F03-F18E100A095F}" destId="{B0FE3FC0-1842-3D43-95EF-093F5F87473E}" srcOrd="0" destOrd="3" presId="urn:microsoft.com/office/officeart/2005/8/layout/hList3"/>
    <dgm:cxn modelId="{75AFEDFE-E530-3F40-983D-7DAD9D16722A}" srcId="{BD40B938-9C3C-194F-8BE9-80364AF0C27A}" destId="{AA827DD8-2E2B-614B-A631-CF871E9E2719}" srcOrd="2" destOrd="0" parTransId="{3810ADB2-028E-B244-BEAC-4C7D3CD8382B}" sibTransId="{7EE5D9A7-14AA-4846-9693-1157C871DAB2}"/>
    <dgm:cxn modelId="{1F261023-7CA2-D944-B083-349F32DDC89D}" type="presOf" srcId="{C9274344-73B7-8041-A21E-C91944D14D5C}" destId="{D0DA6836-9287-704F-9AE2-A33822F9E2D4}" srcOrd="0" destOrd="5" presId="urn:microsoft.com/office/officeart/2005/8/layout/hList3"/>
    <dgm:cxn modelId="{247A38BD-4B8D-0940-853A-352A6C9E0079}" srcId="{AA827DD8-2E2B-614B-A631-CF871E9E2719}" destId="{C845F167-6F41-FF45-ABA8-FA8FF3EF4EE6}" srcOrd="2" destOrd="0" parTransId="{6EB03EFE-FC0F-444E-8F54-8A0262EC0967}" sibTransId="{14105637-F9E3-6E40-A89E-F506D0F74BCE}"/>
    <dgm:cxn modelId="{B5C145ED-DD0A-0A4F-8231-1F553E046449}" type="presOf" srcId="{6B910C5F-C16E-624D-A9BD-4ABFC2204F75}" destId="{D0DA6836-9287-704F-9AE2-A33822F9E2D4}" srcOrd="0" destOrd="0" presId="urn:microsoft.com/office/officeart/2005/8/layout/hList3"/>
    <dgm:cxn modelId="{243253F1-C86D-2148-8422-EE076FE4EE86}" srcId="{228520CF-CB53-C44C-ADA6-2F0B879274B7}" destId="{C5EF951F-618B-074F-81EA-14D027C49ACB}" srcOrd="5" destOrd="0" parTransId="{413CA53F-E72C-2E47-92ED-6752580DC373}" sibTransId="{6345F6AA-2507-3F46-AD1B-D5868ABDB8D5}"/>
    <dgm:cxn modelId="{AAD6312B-C72B-0145-9C1A-0003E41B3C78}" srcId="{6B910C5F-C16E-624D-A9BD-4ABFC2204F75}" destId="{07419770-6CD8-C94B-95BA-358583308CEF}" srcOrd="1" destOrd="0" parTransId="{A53BF530-3EDD-FE43-92AC-F87502C26439}" sibTransId="{D28A07EC-F47D-FA46-9565-02461A120983}"/>
    <dgm:cxn modelId="{8B4638C7-1372-C645-A090-F624A3667D69}" type="presOf" srcId="{C5EF951F-618B-074F-81EA-14D027C49ACB}" destId="{B0FE3FC0-1842-3D43-95EF-093F5F87473E}" srcOrd="0" destOrd="6" presId="urn:microsoft.com/office/officeart/2005/8/layout/hList3"/>
    <dgm:cxn modelId="{266457A1-F81C-6F44-8029-B34ACCEE7A6B}" srcId="{AA827DD8-2E2B-614B-A631-CF871E9E2719}" destId="{0A54A1E2-1693-5A4D-8D19-B149472CE248}" srcOrd="1" destOrd="0" parTransId="{F9FC9AE7-DB95-BA47-95A2-BD15945328D2}" sibTransId="{0AA37484-D8D5-6345-941B-FF2C6E783F47}"/>
    <dgm:cxn modelId="{0D70F44F-5D56-384B-BDA5-BCA195A9FD27}" srcId="{228520CF-CB53-C44C-ADA6-2F0B879274B7}" destId="{DB7C75F9-742C-DE4B-8F03-F18E100A095F}" srcOrd="2" destOrd="0" parTransId="{8E583DEE-FEFD-ED41-9F56-9DEB45069556}" sibTransId="{50547F0A-E4DA-524B-9191-0B13B827A3A9}"/>
    <dgm:cxn modelId="{F6EC9FD7-389F-6C4C-BDCC-CB985F935D43}" type="presOf" srcId="{62EE4B8D-3B56-3045-9006-9FECC62B9AAD}" destId="{D0DA6836-9287-704F-9AE2-A33822F9E2D4}" srcOrd="0" destOrd="6" presId="urn:microsoft.com/office/officeart/2005/8/layout/hList3"/>
    <dgm:cxn modelId="{0CBDACEA-2198-5F45-9435-C183623D78EB}" type="presOf" srcId="{9428BC2C-E6D3-B146-A2B8-33E65787EEDF}" destId="{B0FE3FC0-1842-3D43-95EF-093F5F87473E}" srcOrd="0" destOrd="4" presId="urn:microsoft.com/office/officeart/2005/8/layout/hList3"/>
    <dgm:cxn modelId="{D6FE58F7-6A72-354E-A58F-6023474D7E68}" srcId="{228520CF-CB53-C44C-ADA6-2F0B879274B7}" destId="{9428BC2C-E6D3-B146-A2B8-33E65787EEDF}" srcOrd="3" destOrd="0" parTransId="{7A19C253-87CA-8445-BED2-340BE2B0A9C1}" sibTransId="{156BE2D7-A465-024C-9F21-AFDB813ADF4E}"/>
    <dgm:cxn modelId="{3A723DE3-EAF9-3E4C-B281-0780163AC19B}" type="presOf" srcId="{E76B7CAA-0CA7-AE42-AFE9-DD9BD6B3E0F3}" destId="{D0DA6836-9287-704F-9AE2-A33822F9E2D4}" srcOrd="0" destOrd="4" presId="urn:microsoft.com/office/officeart/2005/8/layout/hList3"/>
    <dgm:cxn modelId="{78452591-6E99-0C42-94E4-B9FA61A27F7C}" srcId="{AA827DD8-2E2B-614B-A631-CF871E9E2719}" destId="{38AD3195-018B-DC4C-87DA-1E015D5B6727}" srcOrd="0" destOrd="0" parTransId="{DB3BCE63-2DCF-404C-8A3D-2F4B5B214907}" sibTransId="{CB37A282-4F48-7B45-82B2-4E8D1D433C45}"/>
    <dgm:cxn modelId="{0DAC764C-70DA-6F43-A1C2-8D0DAA8FCEFB}" type="presOf" srcId="{08B4A4C6-398E-9040-8084-CEFC43F72A2C}" destId="{B0FE3FC0-1842-3D43-95EF-093F5F87473E}" srcOrd="0" destOrd="5" presId="urn:microsoft.com/office/officeart/2005/8/layout/hList3"/>
    <dgm:cxn modelId="{2DFF3CBB-046A-EB4F-9A10-54B6FB8FDE39}" type="presOf" srcId="{C845F167-6F41-FF45-ABA8-FA8FF3EF4EE6}" destId="{5B46DB14-D9B4-5844-BFE4-5D47A0AF8C21}" srcOrd="0" destOrd="3" presId="urn:microsoft.com/office/officeart/2005/8/layout/hList3"/>
    <dgm:cxn modelId="{82815E8C-DD8D-8C47-863C-7C2FAD016566}" type="presOf" srcId="{F37D2A87-0C51-E141-94BD-6B292E3F15F5}" destId="{B0FE3FC0-1842-3D43-95EF-093F5F87473E}" srcOrd="0" destOrd="2" presId="urn:microsoft.com/office/officeart/2005/8/layout/hList3"/>
    <dgm:cxn modelId="{68E8BBB4-AAD0-5441-A773-B015E3E8E892}" srcId="{228520CF-CB53-C44C-ADA6-2F0B879274B7}" destId="{7F0AEB33-159B-3E4A-92FE-8E7B5F9BF728}" srcOrd="0" destOrd="0" parTransId="{22DF880A-AE8F-E34A-90D2-2A1F2A4FCA4A}" sibTransId="{58E95D5F-F827-8B48-A780-A674B080EA0E}"/>
    <dgm:cxn modelId="{118CB0E1-569C-C041-8602-7828008E3B59}" type="presOf" srcId="{BD40B938-9C3C-194F-8BE9-80364AF0C27A}" destId="{C9F4D3BE-ABE2-3741-8030-DBDC11295968}" srcOrd="0" destOrd="0" presId="urn:microsoft.com/office/officeart/2005/8/layout/hList3"/>
    <dgm:cxn modelId="{3F782195-F6AB-F64F-85E7-B0AE41FAA34D}" type="presOf" srcId="{7F0AEB33-159B-3E4A-92FE-8E7B5F9BF728}" destId="{B0FE3FC0-1842-3D43-95EF-093F5F87473E}" srcOrd="0" destOrd="1" presId="urn:microsoft.com/office/officeart/2005/8/layout/hList3"/>
    <dgm:cxn modelId="{5BCCB73B-5CD6-E044-9CD5-AE032B76A792}" srcId="{6B910C5F-C16E-624D-A9BD-4ABFC2204F75}" destId="{62EE4B8D-3B56-3045-9006-9FECC62B9AAD}" srcOrd="5" destOrd="0" parTransId="{ED471E8E-241D-1747-B0A5-5CD77A5B93EE}" sibTransId="{4BA31FEC-E063-514A-B731-4CAE669D4F75}"/>
    <dgm:cxn modelId="{AC59D254-3146-4E4A-90A0-684125C72166}" srcId="{6B910C5F-C16E-624D-A9BD-4ABFC2204F75}" destId="{C9274344-73B7-8041-A21E-C91944D14D5C}" srcOrd="4" destOrd="0" parTransId="{0E7408F0-7395-6B4F-AC5D-895E4C95B77F}" sibTransId="{9C68DE2E-B134-BE4D-812A-7DD5C610D3B9}"/>
    <dgm:cxn modelId="{D4472F46-A0D0-FD44-AB90-5FC872286F38}" srcId="{BD40B938-9C3C-194F-8BE9-80364AF0C27A}" destId="{6B910C5F-C16E-624D-A9BD-4ABFC2204F75}" srcOrd="0" destOrd="0" parTransId="{BA1998F6-0A49-BB4D-87C1-A77B70D75DB1}" sibTransId="{3219BBB4-E269-C649-A7EB-4E6E675EF0C2}"/>
    <dgm:cxn modelId="{951EA8D0-8BAC-E04B-BEB4-1E9046A95325}" type="presOf" srcId="{FF875362-B7ED-B74B-B84D-7B7167990705}" destId="{D0DA6836-9287-704F-9AE2-A33822F9E2D4}" srcOrd="0" destOrd="1" presId="urn:microsoft.com/office/officeart/2005/8/layout/hList3"/>
    <dgm:cxn modelId="{37495F98-822F-044F-9489-A442843AB0D6}" srcId="{6B910C5F-C16E-624D-A9BD-4ABFC2204F75}" destId="{FF875362-B7ED-B74B-B84D-7B7167990705}" srcOrd="0" destOrd="0" parTransId="{F2137B95-F940-3042-8D80-39F0C617E2B1}" sibTransId="{61B06608-C1F2-BC4E-B877-92DF597AE314}"/>
    <dgm:cxn modelId="{5AA44496-668B-044E-A63A-77EAC853F538}" type="presOf" srcId="{00BD80DC-4A2F-A349-9338-A77FCB24DFBF}" destId="{D0DA6836-9287-704F-9AE2-A33822F9E2D4}" srcOrd="0" destOrd="3" presId="urn:microsoft.com/office/officeart/2005/8/layout/hList3"/>
    <dgm:cxn modelId="{5D3BA561-B2B1-4944-9291-9FE7B3B92E08}" type="presOf" srcId="{0A54A1E2-1693-5A4D-8D19-B149472CE248}" destId="{5B46DB14-D9B4-5844-BFE4-5D47A0AF8C21}" srcOrd="0" destOrd="2" presId="urn:microsoft.com/office/officeart/2005/8/layout/hList3"/>
    <dgm:cxn modelId="{8DF5B193-5829-0140-8738-1C35F7B0CAE1}" srcId="{228520CF-CB53-C44C-ADA6-2F0B879274B7}" destId="{F37D2A87-0C51-E141-94BD-6B292E3F15F5}" srcOrd="1" destOrd="0" parTransId="{E3AB0A0F-4E51-FA48-8704-06D8099EFDD2}" sibTransId="{49518823-33B9-514D-AF48-44F3DF3046BD}"/>
    <dgm:cxn modelId="{A9C34915-FBEE-104A-AC80-7F10DEC27CB1}" srcId="{6B910C5F-C16E-624D-A9BD-4ABFC2204F75}" destId="{00BD80DC-4A2F-A349-9338-A77FCB24DFBF}" srcOrd="2" destOrd="0" parTransId="{0683F242-8496-0E48-BF8C-43448942D838}" sibTransId="{AAFF13D2-C678-124C-B75E-9C88579B0989}"/>
    <dgm:cxn modelId="{46C6BD3B-6AC8-2F41-A688-0081DFF096AC}" srcId="{6B910C5F-C16E-624D-A9BD-4ABFC2204F75}" destId="{E76B7CAA-0CA7-AE42-AFE9-DD9BD6B3E0F3}" srcOrd="3" destOrd="0" parTransId="{F870A1EE-E296-D745-AF8F-2A2689FB80D8}" sibTransId="{DB4093F4-F91A-554B-9A3E-B13F2924BCE4}"/>
    <dgm:cxn modelId="{64F74502-F946-9E43-9B60-F485174409F4}" type="presOf" srcId="{07419770-6CD8-C94B-95BA-358583308CEF}" destId="{D0DA6836-9287-704F-9AE2-A33822F9E2D4}" srcOrd="0" destOrd="2" presId="urn:microsoft.com/office/officeart/2005/8/layout/hList3"/>
    <dgm:cxn modelId="{0B0EA1CD-7D2C-C948-A80B-9ACF91D96CAC}" type="presOf" srcId="{38AD3195-018B-DC4C-87DA-1E015D5B6727}" destId="{5B46DB14-D9B4-5844-BFE4-5D47A0AF8C21}" srcOrd="0" destOrd="1" presId="urn:microsoft.com/office/officeart/2005/8/layout/hList3"/>
    <dgm:cxn modelId="{EC7A51F0-AA09-3B4E-BE67-B11EB2729773}" type="presParOf" srcId="{7B26364D-8DFC-F44F-9702-60D3B50DA715}" destId="{C9F4D3BE-ABE2-3741-8030-DBDC11295968}" srcOrd="0" destOrd="0" presId="urn:microsoft.com/office/officeart/2005/8/layout/hList3"/>
    <dgm:cxn modelId="{34311891-045B-BA4E-AB6B-781482671A56}" type="presParOf" srcId="{7B26364D-8DFC-F44F-9702-60D3B50DA715}" destId="{8234405B-EADE-DC4F-ADBB-4F2E596D5DC7}" srcOrd="1" destOrd="0" presId="urn:microsoft.com/office/officeart/2005/8/layout/hList3"/>
    <dgm:cxn modelId="{8954E84E-7EF8-A147-918D-DB95E1328DB4}" type="presParOf" srcId="{8234405B-EADE-DC4F-ADBB-4F2E596D5DC7}" destId="{D0DA6836-9287-704F-9AE2-A33822F9E2D4}" srcOrd="0" destOrd="0" presId="urn:microsoft.com/office/officeart/2005/8/layout/hList3"/>
    <dgm:cxn modelId="{F45EBE5A-E8EE-4340-842F-DF7B7F15A1AC}" type="presParOf" srcId="{8234405B-EADE-DC4F-ADBB-4F2E596D5DC7}" destId="{B0FE3FC0-1842-3D43-95EF-093F5F87473E}" srcOrd="1" destOrd="0" presId="urn:microsoft.com/office/officeart/2005/8/layout/hList3"/>
    <dgm:cxn modelId="{E840853E-89DE-854F-BD60-33B873BDB558}" type="presParOf" srcId="{8234405B-EADE-DC4F-ADBB-4F2E596D5DC7}" destId="{5B46DB14-D9B4-5844-BFE4-5D47A0AF8C21}" srcOrd="2" destOrd="0" presId="urn:microsoft.com/office/officeart/2005/8/layout/hList3"/>
    <dgm:cxn modelId="{CBA093CA-3133-9B40-BBDD-7BA7F99F03E0}" type="presParOf" srcId="{7B26364D-8DFC-F44F-9702-60D3B50DA715}" destId="{528AD942-68FA-0C4C-B783-14E658F2E93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5E74-10D3-7241-9240-B3E899044E98}">
      <dsp:nvSpPr>
        <dsp:cNvPr id="0" name=""/>
        <dsp:cNvSpPr/>
      </dsp:nvSpPr>
      <dsp:spPr>
        <a:xfrm>
          <a:off x="3550541" y="2429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38 Fellows</a:t>
          </a:r>
          <a:endParaRPr lang="en-US" sz="3400" kern="1200" dirty="0"/>
        </a:p>
      </dsp:txBody>
      <dsp:txXfrm>
        <a:off x="3550541" y="2429"/>
        <a:ext cx="2223840" cy="1005807"/>
      </dsp:txXfrm>
    </dsp:sp>
    <dsp:sp modelId="{20539E24-5037-7E47-BC08-00465FBB44B3}">
      <dsp:nvSpPr>
        <dsp:cNvPr id="0" name=""/>
        <dsp:cNvSpPr/>
      </dsp:nvSpPr>
      <dsp:spPr>
        <a:xfrm>
          <a:off x="2455217" y="2429"/>
          <a:ext cx="995749" cy="10058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2FAD9-97D9-C141-87F0-CA89FCFCDF81}">
      <dsp:nvSpPr>
        <dsp:cNvPr id="0" name=""/>
        <dsp:cNvSpPr/>
      </dsp:nvSpPr>
      <dsp:spPr>
        <a:xfrm>
          <a:off x="2455217" y="1174194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6 Mentors</a:t>
          </a:r>
          <a:endParaRPr lang="en-US" sz="3400" kern="1200" dirty="0"/>
        </a:p>
      </dsp:txBody>
      <dsp:txXfrm>
        <a:off x="2455217" y="1174194"/>
        <a:ext cx="2223840" cy="1005807"/>
      </dsp:txXfrm>
    </dsp:sp>
    <dsp:sp modelId="{595046DE-FC5C-9D41-9A7A-3CF39D075B56}">
      <dsp:nvSpPr>
        <dsp:cNvPr id="0" name=""/>
        <dsp:cNvSpPr/>
      </dsp:nvSpPr>
      <dsp:spPr>
        <a:xfrm>
          <a:off x="4778632" y="1174194"/>
          <a:ext cx="995749" cy="10058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BDCD5-2D5D-4A4C-94BD-148256978843}">
      <dsp:nvSpPr>
        <dsp:cNvPr id="0" name=""/>
        <dsp:cNvSpPr/>
      </dsp:nvSpPr>
      <dsp:spPr>
        <a:xfrm>
          <a:off x="3550541" y="2345960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12 Projects</a:t>
          </a:r>
          <a:endParaRPr lang="en-US" sz="3400" kern="1200" dirty="0"/>
        </a:p>
      </dsp:txBody>
      <dsp:txXfrm>
        <a:off x="3550541" y="2345960"/>
        <a:ext cx="2223840" cy="1005807"/>
      </dsp:txXfrm>
    </dsp:sp>
    <dsp:sp modelId="{59D865DE-23D0-CB4D-9E97-610A72A31825}">
      <dsp:nvSpPr>
        <dsp:cNvPr id="0" name=""/>
        <dsp:cNvSpPr/>
      </dsp:nvSpPr>
      <dsp:spPr>
        <a:xfrm>
          <a:off x="2455217" y="2345960"/>
          <a:ext cx="995749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3E447-6EF9-2D4F-A343-E7F16CE0EDD6}">
      <dsp:nvSpPr>
        <dsp:cNvPr id="0" name=""/>
        <dsp:cNvSpPr/>
      </dsp:nvSpPr>
      <dsp:spPr>
        <a:xfrm>
          <a:off x="2455217" y="3517726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12 Weeks</a:t>
          </a:r>
          <a:endParaRPr lang="en-US" sz="3400" kern="1200" dirty="0"/>
        </a:p>
      </dsp:txBody>
      <dsp:txXfrm>
        <a:off x="2455217" y="3517726"/>
        <a:ext cx="2223840" cy="1005807"/>
      </dsp:txXfrm>
    </dsp:sp>
    <dsp:sp modelId="{3083E3E3-3654-4742-9486-006561F5B225}">
      <dsp:nvSpPr>
        <dsp:cNvPr id="0" name=""/>
        <dsp:cNvSpPr/>
      </dsp:nvSpPr>
      <dsp:spPr>
        <a:xfrm>
          <a:off x="4778632" y="3517726"/>
          <a:ext cx="995749" cy="10058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44038-3C91-724D-AB76-9D2116367A6D}">
      <dsp:nvSpPr>
        <dsp:cNvPr id="0" name=""/>
        <dsp:cNvSpPr/>
      </dsp:nvSpPr>
      <dsp:spPr>
        <a:xfrm>
          <a:off x="3631167" y="1834608"/>
          <a:ext cx="1486376" cy="1486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50000"/>
                </a:schemeClr>
              </a:solidFill>
            </a:rPr>
            <a:t>Making an Impact with Data</a:t>
          </a:r>
          <a:endParaRPr lang="en-US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03726" y="1907167"/>
        <a:ext cx="1341258" cy="1341258"/>
      </dsp:txXfrm>
    </dsp:sp>
    <dsp:sp modelId="{2210CE32-44A9-EB4F-B7FD-6FF9E45844A9}">
      <dsp:nvSpPr>
        <dsp:cNvPr id="0" name=""/>
        <dsp:cNvSpPr/>
      </dsp:nvSpPr>
      <dsp:spPr>
        <a:xfrm rot="16200000">
          <a:off x="4051140" y="1511393"/>
          <a:ext cx="6464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43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87F78-C026-1746-A670-EFBA93841CB7}">
      <dsp:nvSpPr>
        <dsp:cNvPr id="0" name=""/>
        <dsp:cNvSpPr/>
      </dsp:nvSpPr>
      <dsp:spPr>
        <a:xfrm>
          <a:off x="3473455" y="-92055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Computer Science &amp; Programming</a:t>
          </a:r>
          <a:endParaRPr lang="en-US" sz="1800" kern="1200" dirty="0"/>
        </a:p>
      </dsp:txBody>
      <dsp:txXfrm>
        <a:off x="3535951" y="-29559"/>
        <a:ext cx="1676809" cy="1155241"/>
      </dsp:txXfrm>
    </dsp:sp>
    <dsp:sp modelId="{C0C997AF-2B95-AE4B-97DC-838AF024FAEC}">
      <dsp:nvSpPr>
        <dsp:cNvPr id="0" name=""/>
        <dsp:cNvSpPr/>
      </dsp:nvSpPr>
      <dsp:spPr>
        <a:xfrm rot="19802325">
          <a:off x="5004836" y="1728185"/>
          <a:ext cx="16867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678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3CD7E-463E-414A-899B-72E952008963}">
      <dsp:nvSpPr>
        <dsp:cNvPr id="0" name=""/>
        <dsp:cNvSpPr/>
      </dsp:nvSpPr>
      <dsp:spPr>
        <a:xfrm>
          <a:off x="6578910" y="147543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Statistics &amp; Machine Learning</a:t>
          </a:r>
          <a:endParaRPr lang="en-US" sz="1800" kern="1200" dirty="0"/>
        </a:p>
      </dsp:txBody>
      <dsp:txXfrm>
        <a:off x="6641406" y="210039"/>
        <a:ext cx="1676809" cy="1155241"/>
      </dsp:txXfrm>
    </dsp:sp>
    <dsp:sp modelId="{EBF7D0F6-62AC-F946-A3EE-A68300DE0277}">
      <dsp:nvSpPr>
        <dsp:cNvPr id="0" name=""/>
        <dsp:cNvSpPr/>
      </dsp:nvSpPr>
      <dsp:spPr>
        <a:xfrm rot="505610">
          <a:off x="5108861" y="2805746"/>
          <a:ext cx="1608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835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12FA9-BD83-FF4D-84F8-2C9C4A5F9572}">
      <dsp:nvSpPr>
        <dsp:cNvPr id="0" name=""/>
        <dsp:cNvSpPr/>
      </dsp:nvSpPr>
      <dsp:spPr>
        <a:xfrm>
          <a:off x="6708538" y="2416943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Econometrics &amp; Social Science Methods</a:t>
          </a:r>
          <a:endParaRPr lang="en-US" sz="1800" kern="1200" dirty="0"/>
        </a:p>
      </dsp:txBody>
      <dsp:txXfrm>
        <a:off x="6771034" y="2479439"/>
        <a:ext cx="1676809" cy="1155241"/>
      </dsp:txXfrm>
    </dsp:sp>
    <dsp:sp modelId="{5B8E78C1-A7EF-9D4C-B039-C38C9BF73DF6}">
      <dsp:nvSpPr>
        <dsp:cNvPr id="0" name=""/>
        <dsp:cNvSpPr/>
      </dsp:nvSpPr>
      <dsp:spPr>
        <a:xfrm rot="3250862">
          <a:off x="4820358" y="3497667"/>
          <a:ext cx="435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8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B8FE3-0FA9-1D44-97AF-EB79EB396317}">
      <dsp:nvSpPr>
        <dsp:cNvPr id="0" name=""/>
        <dsp:cNvSpPr/>
      </dsp:nvSpPr>
      <dsp:spPr>
        <a:xfrm>
          <a:off x="4726855" y="3674350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Databases</a:t>
          </a:r>
          <a:endParaRPr lang="en-US" sz="1800" kern="1200" dirty="0"/>
        </a:p>
      </dsp:txBody>
      <dsp:txXfrm>
        <a:off x="4789351" y="3736846"/>
        <a:ext cx="1676809" cy="1155241"/>
      </dsp:txXfrm>
    </dsp:sp>
    <dsp:sp modelId="{3ACE8B61-45B3-D842-9709-25DBF5B398A3}">
      <dsp:nvSpPr>
        <dsp:cNvPr id="0" name=""/>
        <dsp:cNvSpPr/>
      </dsp:nvSpPr>
      <dsp:spPr>
        <a:xfrm rot="7494614">
          <a:off x="3516944" y="3497669"/>
          <a:ext cx="430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91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AB9EF-7B8E-9F4E-A456-59026035061E}">
      <dsp:nvSpPr>
        <dsp:cNvPr id="0" name=""/>
        <dsp:cNvSpPr/>
      </dsp:nvSpPr>
      <dsp:spPr>
        <a:xfrm>
          <a:off x="2261474" y="3674353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Design</a:t>
          </a:r>
          <a:endParaRPr lang="en-US" sz="1800" kern="1200" dirty="0"/>
        </a:p>
      </dsp:txBody>
      <dsp:txXfrm>
        <a:off x="2323970" y="3736849"/>
        <a:ext cx="1676809" cy="1155241"/>
      </dsp:txXfrm>
    </dsp:sp>
    <dsp:sp modelId="{163C59D7-01E3-7649-A220-31DBE6CDBBDA}">
      <dsp:nvSpPr>
        <dsp:cNvPr id="0" name=""/>
        <dsp:cNvSpPr/>
      </dsp:nvSpPr>
      <dsp:spPr>
        <a:xfrm rot="10104017">
          <a:off x="1981731" y="2897887"/>
          <a:ext cx="16664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45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FA8E5-B2D8-D041-9CA7-38474DC356B0}">
      <dsp:nvSpPr>
        <dsp:cNvPr id="0" name=""/>
        <dsp:cNvSpPr/>
      </dsp:nvSpPr>
      <dsp:spPr>
        <a:xfrm>
          <a:off x="196947" y="2610233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259443" y="2672729"/>
        <a:ext cx="1676809" cy="1155241"/>
      </dsp:txXfrm>
    </dsp:sp>
    <dsp:sp modelId="{72BC12AA-557D-0745-966C-E1708DB766E6}">
      <dsp:nvSpPr>
        <dsp:cNvPr id="0" name=""/>
        <dsp:cNvSpPr/>
      </dsp:nvSpPr>
      <dsp:spPr>
        <a:xfrm rot="12286543">
          <a:off x="2037722" y="1884790"/>
          <a:ext cx="16703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3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41FAB-70BC-F546-9B49-13D6B4594218}">
      <dsp:nvSpPr>
        <dsp:cNvPr id="0" name=""/>
        <dsp:cNvSpPr/>
      </dsp:nvSpPr>
      <dsp:spPr>
        <a:xfrm>
          <a:off x="312792" y="478874"/>
          <a:ext cx="1801801" cy="1280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 Sense</a:t>
          </a:r>
          <a:endParaRPr lang="en-US" sz="1800" kern="1200" dirty="0"/>
        </a:p>
      </dsp:txBody>
      <dsp:txXfrm>
        <a:off x="375288" y="541370"/>
        <a:ext cx="1676809" cy="115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4D3BE-ABE2-3741-8030-DBDC11295968}">
      <dsp:nvSpPr>
        <dsp:cNvPr id="0" name=""/>
        <dsp:cNvSpPr/>
      </dsp:nvSpPr>
      <dsp:spPr>
        <a:xfrm>
          <a:off x="0" y="1"/>
          <a:ext cx="9088780" cy="9291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What do they need training in?</a:t>
          </a:r>
          <a:endParaRPr lang="en-US" sz="4300" kern="1200" dirty="0"/>
        </a:p>
      </dsp:txBody>
      <dsp:txXfrm>
        <a:off x="0" y="1"/>
        <a:ext cx="9088780" cy="929183"/>
      </dsp:txXfrm>
    </dsp:sp>
    <dsp:sp modelId="{D0DA6836-9287-704F-9AE2-A33822F9E2D4}">
      <dsp:nvSpPr>
        <dsp:cNvPr id="0" name=""/>
        <dsp:cNvSpPr/>
      </dsp:nvSpPr>
      <dsp:spPr>
        <a:xfrm>
          <a:off x="4437" y="956797"/>
          <a:ext cx="3026634" cy="5260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Tools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Python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R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DBs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SQL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MapReduce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Tableau, D3, </a:t>
          </a:r>
          <a:r>
            <a:rPr lang="en-US" sz="3100" kern="1200" dirty="0" err="1" smtClean="0"/>
            <a:t>ggplot</a:t>
          </a:r>
          <a:endParaRPr lang="en-US" sz="3100" kern="1200" dirty="0"/>
        </a:p>
      </dsp:txBody>
      <dsp:txXfrm>
        <a:off x="4437" y="956797"/>
        <a:ext cx="3026634" cy="5260016"/>
      </dsp:txXfrm>
    </dsp:sp>
    <dsp:sp modelId="{B0FE3FC0-1842-3D43-95EF-093F5F87473E}">
      <dsp:nvSpPr>
        <dsp:cNvPr id="0" name=""/>
        <dsp:cNvSpPr/>
      </dsp:nvSpPr>
      <dsp:spPr>
        <a:xfrm>
          <a:off x="3031072" y="960331"/>
          <a:ext cx="3026634" cy="5363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Methods</a:t>
          </a:r>
          <a:endParaRPr lang="en-US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Statistics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Machine Learning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Econometrics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Experimental Design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Social Sciences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3031072" y="960331"/>
        <a:ext cx="3026634" cy="5363438"/>
      </dsp:txXfrm>
    </dsp:sp>
    <dsp:sp modelId="{5B46DB14-D9B4-5844-BFE4-5D47A0AF8C21}">
      <dsp:nvSpPr>
        <dsp:cNvPr id="0" name=""/>
        <dsp:cNvSpPr/>
      </dsp:nvSpPr>
      <dsp:spPr>
        <a:xfrm>
          <a:off x="6057707" y="956797"/>
          <a:ext cx="3026634" cy="5260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Problem Solving Skills</a:t>
          </a:r>
          <a:endParaRPr lang="en-US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Understanding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Mapping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Evaluation Metrics</a:t>
          </a:r>
          <a:endParaRPr lang="en-US" sz="3000" kern="1200" dirty="0"/>
        </a:p>
      </dsp:txBody>
      <dsp:txXfrm>
        <a:off x="6057707" y="956797"/>
        <a:ext cx="3026634" cy="5260016"/>
      </dsp:txXfrm>
    </dsp:sp>
    <dsp:sp modelId="{528AD942-68FA-0C4C-B783-14E658F2E93E}">
      <dsp:nvSpPr>
        <dsp:cNvPr id="0" name=""/>
        <dsp:cNvSpPr/>
      </dsp:nvSpPr>
      <dsp:spPr>
        <a:xfrm>
          <a:off x="0" y="5961356"/>
          <a:ext cx="9088780" cy="4487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F93948-0F25-6B4C-B63D-1D8989EBF02F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88E58E-6EAB-2F42-94E1-BD1FAD59B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7D7CE3-0317-6740-802B-D30F6CFFA7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34138"/>
            <a:ext cx="9144000" cy="423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Arial"/>
                <a:cs typeface="Arial"/>
              </a:rPr>
              <a:t>Rayid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Ghani</a:t>
            </a:r>
            <a:r>
              <a:rPr lang="en-US" sz="1400" dirty="0">
                <a:latin typeface="Arial"/>
                <a:cs typeface="Arial"/>
              </a:rPr>
              <a:t>															@</a:t>
            </a:r>
            <a:r>
              <a:rPr lang="en-US" sz="1400" dirty="0" err="1">
                <a:latin typeface="Arial"/>
                <a:cs typeface="Arial"/>
              </a:rPr>
              <a:t>rayidghani</a:t>
            </a:r>
            <a:r>
              <a:rPr lang="en-US" sz="1400" dirty="0">
                <a:latin typeface="Arial"/>
                <a:cs typeface="Arial"/>
              </a:rPr>
              <a:t>				</a:t>
            </a:r>
          </a:p>
        </p:txBody>
      </p:sp>
      <p:pic>
        <p:nvPicPr>
          <p:cNvPr id="5" name="Picture 7" descr="UChicago_RGB_MAR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5480050"/>
            <a:ext cx="2667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2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148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2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408F-4BE7-174B-9F69-053511A0CFF5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E971-861B-8B4D-8E12-1A554E892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B07F-0E05-C94C-8B98-172329C5D7D1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F7B7-4C1B-F94F-8969-C32D41B09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34138"/>
            <a:ext cx="9144000" cy="423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Arial"/>
                <a:cs typeface="Arial"/>
              </a:rPr>
              <a:t>Rayid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Ghani</a:t>
            </a:r>
            <a:r>
              <a:rPr lang="en-US" sz="1400" dirty="0">
                <a:latin typeface="Arial"/>
                <a:cs typeface="Arial"/>
              </a:rPr>
              <a:t>															@</a:t>
            </a:r>
            <a:r>
              <a:rPr lang="en-US" sz="1400" dirty="0" err="1">
                <a:latin typeface="Arial"/>
                <a:cs typeface="Arial"/>
              </a:rPr>
              <a:t>rayidghani</a:t>
            </a:r>
            <a:r>
              <a:rPr lang="en-US" sz="1400" dirty="0">
                <a:latin typeface="Arial"/>
                <a:cs typeface="Arial"/>
              </a:rPr>
              <a:t>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1353805"/>
            <a:ext cx="8749772" cy="4954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12"/>
            <a:ext cx="91440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9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E387-CDD7-5F42-B353-2F31C08142B2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B8E4-E864-C34D-8328-5D4208BB7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9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C5EF-40BC-2242-A457-0B650A25150E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9DE8-EE64-2B40-BE4D-67522E83F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2603-4BB0-3E43-B44A-477C115135A9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5E60-B5C0-5248-A42D-407FB07B3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34138"/>
            <a:ext cx="9144000" cy="423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Arial"/>
                <a:cs typeface="Arial"/>
              </a:rPr>
              <a:t>Rayid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Ghani</a:t>
            </a:r>
            <a:r>
              <a:rPr lang="en-US" sz="1400" dirty="0">
                <a:latin typeface="Arial"/>
                <a:cs typeface="Arial"/>
              </a:rPr>
              <a:t>															@</a:t>
            </a:r>
            <a:r>
              <a:rPr lang="en-US" sz="1400" dirty="0" err="1">
                <a:latin typeface="Arial"/>
                <a:cs typeface="Arial"/>
              </a:rPr>
              <a:t>rayidghani</a:t>
            </a:r>
            <a:r>
              <a:rPr lang="en-US" sz="1400" dirty="0">
                <a:latin typeface="Arial"/>
                <a:cs typeface="Arial"/>
              </a:rPr>
              <a:t>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6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E042-B730-8F4E-BE99-8745716E170F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0CF-FCAA-1E4B-A431-02F2484B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3C70-26FE-DF4B-9DC7-C453EAB92D65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FCBD-07A7-0B41-B685-D1528F656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1A1C-A350-2F4F-8C11-10ADED9E5979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B05A-A817-1F42-9188-125F53110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211BFE-4BCD-4745-8A2C-1FBEB02A4C48}" type="datetimeFigureOut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197072-933B-C849-83E0-A6BCD481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20" Type="http://schemas.openxmlformats.org/officeDocument/2006/relationships/image" Target="../media/image76.jpe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yid@uchicago.edu" TargetMode="External"/><Relationship Id="rId3" Type="http://schemas.openxmlformats.org/officeDocument/2006/relationships/hyperlink" Target="http://dssg.uchicago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ssg.uchicago.edu" TargetMode="Externa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1.jpeg"/><Relationship Id="rId21" Type="http://schemas.openxmlformats.org/officeDocument/2006/relationships/image" Target="../media/image22.jpeg"/><Relationship Id="rId22" Type="http://schemas.openxmlformats.org/officeDocument/2006/relationships/image" Target="../media/image23.jpeg"/><Relationship Id="rId23" Type="http://schemas.openxmlformats.org/officeDocument/2006/relationships/image" Target="../media/image24.jpeg"/><Relationship Id="rId24" Type="http://schemas.openxmlformats.org/officeDocument/2006/relationships/image" Target="../media/image25.jpeg"/><Relationship Id="rId25" Type="http://schemas.openxmlformats.org/officeDocument/2006/relationships/image" Target="../media/image26.jpeg"/><Relationship Id="rId26" Type="http://schemas.openxmlformats.org/officeDocument/2006/relationships/image" Target="../media/image27.jpeg"/><Relationship Id="rId27" Type="http://schemas.openxmlformats.org/officeDocument/2006/relationships/image" Target="../media/image28.jpeg"/><Relationship Id="rId28" Type="http://schemas.openxmlformats.org/officeDocument/2006/relationships/image" Target="../media/image29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30" Type="http://schemas.openxmlformats.org/officeDocument/2006/relationships/image" Target="../media/image31.jpeg"/><Relationship Id="rId31" Type="http://schemas.openxmlformats.org/officeDocument/2006/relationships/image" Target="../media/image32.jpeg"/><Relationship Id="rId32" Type="http://schemas.openxmlformats.org/officeDocument/2006/relationships/image" Target="../media/image33.jpeg"/><Relationship Id="rId9" Type="http://schemas.openxmlformats.org/officeDocument/2006/relationships/image" Target="../media/image10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33" Type="http://schemas.openxmlformats.org/officeDocument/2006/relationships/image" Target="../media/image34.jpeg"/><Relationship Id="rId34" Type="http://schemas.openxmlformats.org/officeDocument/2006/relationships/image" Target="../media/image35.jpeg"/><Relationship Id="rId35" Type="http://schemas.openxmlformats.org/officeDocument/2006/relationships/image" Target="../media/image36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37" Type="http://schemas.openxmlformats.org/officeDocument/2006/relationships/image" Target="../media/image38.jpeg"/><Relationship Id="rId38" Type="http://schemas.openxmlformats.org/officeDocument/2006/relationships/image" Target="../media/image39.jpeg"/><Relationship Id="rId39" Type="http://schemas.openxmlformats.org/officeDocument/2006/relationships/image" Target="../media/image40.jpeg"/><Relationship Id="rId40" Type="http://schemas.openxmlformats.org/officeDocument/2006/relationships/image" Target="../media/image41.jpeg"/><Relationship Id="rId41" Type="http://schemas.openxmlformats.org/officeDocument/2006/relationships/image" Target="../media/image42.jpeg"/><Relationship Id="rId42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0" y="1385888"/>
            <a:ext cx="9144000" cy="1470025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Training Students to do Good with Data</a:t>
            </a:r>
            <a:r>
              <a:rPr lang="en-US" sz="5400" dirty="0" smtClean="0">
                <a:latin typeface="Calibri" charset="0"/>
              </a:rPr>
              <a:t/>
            </a:r>
            <a:br>
              <a:rPr lang="en-US" sz="5400" dirty="0" smtClean="0">
                <a:latin typeface="Calibri" charset="0"/>
              </a:rPr>
            </a:br>
            <a:r>
              <a:rPr lang="en-US" sz="2800" dirty="0" smtClean="0">
                <a:latin typeface="Calibri" charset="0"/>
              </a:rPr>
              <a:t>Data Science for Social Good Fellowship</a:t>
            </a:r>
            <a:endParaRPr lang="en-US" sz="36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341688"/>
            <a:ext cx="8255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Rayid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Ghani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University of Chicago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3" y="1880941"/>
            <a:ext cx="1754684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3" y="2910088"/>
            <a:ext cx="1704454" cy="4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36" y="2652590"/>
            <a:ext cx="2521521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06" y="3615533"/>
            <a:ext cx="982266" cy="8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" y="3451450"/>
            <a:ext cx="1303734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38" y="4765230"/>
            <a:ext cx="1048122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54" y="5179449"/>
            <a:ext cx="1178719" cy="11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98" y="3371270"/>
            <a:ext cx="1090538" cy="10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04" y="1880941"/>
            <a:ext cx="1396380" cy="54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87" y="3416847"/>
            <a:ext cx="1321594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50" y="2722297"/>
            <a:ext cx="1500188" cy="47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65" y="4715001"/>
            <a:ext cx="2044898" cy="54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0" y="3421077"/>
            <a:ext cx="1407542" cy="12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67" y="2521219"/>
            <a:ext cx="654100" cy="6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65" y="5407052"/>
            <a:ext cx="2121917" cy="8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62" y="4905873"/>
            <a:ext cx="1180951" cy="118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5700773"/>
            <a:ext cx="792673" cy="7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71" y="5580064"/>
            <a:ext cx="741164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4"/>
          <p:cNvSpPr>
            <a:spLocks/>
          </p:cNvSpPr>
          <p:nvPr/>
        </p:nvSpPr>
        <p:spPr bwMode="auto">
          <a:xfrm>
            <a:off x="-414439" y="8030"/>
            <a:ext cx="9558439" cy="11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Eric &amp;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Wendy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Schmidt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Lucida Grande" charset="0"/>
                <a:cs typeface="Lucida Grande" charset="0"/>
                <a:sym typeface="Lucida Grande" charset="0"/>
              </a:rPr>
              <a:t>Data Science for Social Good</a:t>
            </a:r>
            <a:endParaRPr lang="en-US" sz="6600" dirty="0">
              <a:solidFill>
                <a:schemeClr val="tx1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algn="ctr"/>
            <a:r>
              <a:rPr lang="en-US" sz="1600" dirty="0">
                <a:solidFill>
                  <a:srgbClr val="D9D9D9"/>
                </a:solidFill>
                <a:latin typeface="Lucida Grande" charset="0"/>
                <a:cs typeface="Lucida Grande" charset="0"/>
                <a:sym typeface="Lucida Grande" charset="0"/>
              </a:rPr>
              <a:t>Summer Fellowship </a:t>
            </a:r>
            <a:r>
              <a:rPr lang="en-US" sz="1600" dirty="0" smtClean="0">
                <a:solidFill>
                  <a:srgbClr val="D9D9D9"/>
                </a:solidFill>
                <a:latin typeface="Lucida Grande" charset="0"/>
                <a:cs typeface="Lucida Grande" charset="0"/>
                <a:sym typeface="Lucida Grande" charset="0"/>
              </a:rPr>
              <a:t>2013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57" y="1221758"/>
            <a:ext cx="2630410" cy="92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6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80" y="1331818"/>
            <a:ext cx="6239801" cy="26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54D-06BB-4A32-900B-21571B58E5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12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50" y="1149070"/>
            <a:ext cx="891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>
                <a:solidFill>
                  <a:srgbClr val="34495E"/>
                </a:solidFill>
                <a:latin typeface="Lato" pitchFamily="34" charset="0"/>
              </a:rPr>
              <a:t>Cook County Land Bank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450" y="2192944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srgbClr val="1ABC9C"/>
                </a:solidFill>
                <a:latin typeface="Calibri"/>
              </a:rPr>
              <a:t>A Zillow for Vacant &amp; Abandoned Properties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5589" r="17140" b="4161"/>
          <a:stretch/>
        </p:blipFill>
        <p:spPr bwMode="auto">
          <a:xfrm>
            <a:off x="319118" y="3087443"/>
            <a:ext cx="1668152" cy="28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10386"/>
          <a:stretch/>
        </p:blipFill>
        <p:spPr bwMode="auto">
          <a:xfrm>
            <a:off x="4631564" y="3123715"/>
            <a:ext cx="2144766" cy="27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11158" r="10141" b="2617"/>
          <a:stretch/>
        </p:blipFill>
        <p:spPr bwMode="auto">
          <a:xfrm>
            <a:off x="2536004" y="3071022"/>
            <a:ext cx="1694630" cy="30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11" y="3004492"/>
            <a:ext cx="1926734" cy="30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54D-06BB-4A32-900B-21571B58E5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13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50" y="1149070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smtClean="0">
                <a:solidFill>
                  <a:srgbClr val="34495E"/>
                </a:solidFill>
                <a:latin typeface="Lato" pitchFamily="34" charset="0"/>
              </a:rPr>
              <a:t>Improving Public Transit Planning</a:t>
            </a:r>
            <a:endParaRPr lang="en-US" sz="4400" dirty="0">
              <a:solidFill>
                <a:srgbClr val="34495E"/>
              </a:solidFill>
              <a:latin typeface="Lat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50" y="2192944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1ABC9C"/>
                </a:solidFill>
                <a:latin typeface="Calibri"/>
              </a:rPr>
              <a:t>A Step Forward in Solving the Crowding Problem</a:t>
            </a:r>
            <a:endParaRPr lang="en-US" sz="2800" dirty="0">
              <a:solidFill>
                <a:srgbClr val="1ABC9C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8001" y="3171281"/>
            <a:ext cx="1482045" cy="2815253"/>
            <a:chOff x="288001" y="2587939"/>
            <a:chExt cx="1482045" cy="2815253"/>
          </a:xfrm>
        </p:grpSpPr>
        <p:pic>
          <p:nvPicPr>
            <p:cNvPr id="7" name="Picture 6" descr="Screen Shot 2013-07-23 at 12.42.15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1" y="2587939"/>
              <a:ext cx="1482045" cy="1475602"/>
            </a:xfrm>
            <a:prstGeom prst="rect">
              <a:avLst/>
            </a:prstGeom>
          </p:spPr>
        </p:pic>
        <p:sp>
          <p:nvSpPr>
            <p:cNvPr id="12" name="TextBox 14"/>
            <p:cNvSpPr txBox="1"/>
            <p:nvPr/>
          </p:nvSpPr>
          <p:spPr>
            <a:xfrm>
              <a:off x="288005" y="4141308"/>
              <a:ext cx="1480821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Brandon Willard</a:t>
              </a:r>
            </a:p>
            <a:p>
              <a:pPr algn="ctr"/>
              <a:endParaRPr lang="en-US" sz="1100" dirty="0" smtClean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Research Consultant </a:t>
              </a:r>
              <a:endParaRPr lang="en-US" sz="1100" dirty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Booth School of Business</a:t>
              </a:r>
              <a:endParaRPr lang="en-US" sz="1100" dirty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13029" y="3179219"/>
            <a:ext cx="1480821" cy="2800965"/>
            <a:chOff x="1377159" y="2595877"/>
            <a:chExt cx="1480821" cy="2800965"/>
          </a:xfrm>
        </p:grpSpPr>
        <p:pic>
          <p:nvPicPr>
            <p:cNvPr id="8" name="Picture 7" descr="Screen Shot 2013-07-23 at 12.41.2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329" y="2595877"/>
              <a:ext cx="1469159" cy="1475602"/>
            </a:xfrm>
            <a:prstGeom prst="rect">
              <a:avLst/>
            </a:prstGeom>
          </p:spPr>
        </p:pic>
        <p:sp>
          <p:nvSpPr>
            <p:cNvPr id="13" name="TextBox 15"/>
            <p:cNvSpPr txBox="1"/>
            <p:nvPr/>
          </p:nvSpPr>
          <p:spPr>
            <a:xfrm>
              <a:off x="1377159" y="4134958"/>
              <a:ext cx="1480821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Walter Dempsey</a:t>
              </a:r>
            </a:p>
            <a:p>
              <a:pPr algn="ctr"/>
              <a:endParaRPr lang="en-US" sz="1100" dirty="0" smtClean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Statistics</a:t>
              </a: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University of Chicago</a:t>
              </a:r>
              <a:endParaRPr lang="en-US" sz="1100" dirty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36833" y="3169866"/>
            <a:ext cx="1773073" cy="2840475"/>
            <a:chOff x="3480594" y="2586524"/>
            <a:chExt cx="1773073" cy="2840475"/>
          </a:xfrm>
        </p:grpSpPr>
        <p:pic>
          <p:nvPicPr>
            <p:cNvPr id="9" name="Picture 8" descr="Screen Shot 2013-07-23 at 12.38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915" y="2586524"/>
              <a:ext cx="1469079" cy="1469079"/>
            </a:xfrm>
            <a:prstGeom prst="rect">
              <a:avLst/>
            </a:prstGeom>
          </p:spPr>
        </p:pic>
        <p:sp>
          <p:nvSpPr>
            <p:cNvPr id="14" name="TextBox 16"/>
            <p:cNvSpPr txBox="1"/>
            <p:nvPr/>
          </p:nvSpPr>
          <p:spPr>
            <a:xfrm>
              <a:off x="3480594" y="4165115"/>
              <a:ext cx="1773073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Andrés </a:t>
              </a:r>
              <a:r>
                <a:rPr lang="en-US" sz="1600" dirty="0" err="1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Akle</a:t>
              </a:r>
              <a:r>
                <a:rPr lang="en-US" sz="1600" dirty="0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 Carranza</a:t>
              </a:r>
            </a:p>
            <a:p>
              <a:pPr algn="ctr"/>
              <a:endParaRPr lang="en-US" sz="1100" dirty="0" smtClean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Applied Math</a:t>
              </a:r>
            </a:p>
            <a:p>
              <a:pPr algn="ctr"/>
              <a:r>
                <a:rPr lang="en-US" sz="1100" dirty="0" err="1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Instituto</a:t>
              </a:r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 </a:t>
              </a:r>
              <a:r>
                <a:rPr lang="en-US" sz="1100" dirty="0" err="1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Tecnológico</a:t>
              </a:r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 </a:t>
              </a:r>
              <a:r>
                <a:rPr lang="en-US" sz="1100" dirty="0" err="1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Autónomo</a:t>
              </a:r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 de México</a:t>
              </a:r>
              <a:endParaRPr lang="en-US" sz="1100" dirty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52889" y="3198789"/>
            <a:ext cx="1480821" cy="2535174"/>
            <a:chOff x="5941221" y="2615447"/>
            <a:chExt cx="1480821" cy="2535174"/>
          </a:xfrm>
        </p:grpSpPr>
        <p:pic>
          <p:nvPicPr>
            <p:cNvPr id="10" name="Picture 9" descr="Screen Shot 2013-07-23 at 12.39.0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53" y="2615447"/>
              <a:ext cx="1468751" cy="1456034"/>
            </a:xfrm>
            <a:prstGeom prst="rect">
              <a:avLst/>
            </a:prstGeom>
          </p:spPr>
        </p:pic>
        <p:sp>
          <p:nvSpPr>
            <p:cNvPr id="15" name="TextBox 17"/>
            <p:cNvSpPr txBox="1"/>
            <p:nvPr/>
          </p:nvSpPr>
          <p:spPr>
            <a:xfrm>
              <a:off x="5941221" y="4134958"/>
              <a:ext cx="148082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Jordan Bates</a:t>
              </a:r>
            </a:p>
            <a:p>
              <a:pPr algn="ctr"/>
              <a:endParaRPr lang="en-US" sz="1100" dirty="0" smtClean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Computer Science</a:t>
              </a: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Arizona State University</a:t>
              </a:r>
              <a:endParaRPr lang="en-US" sz="1100" dirty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6694" y="3186202"/>
            <a:ext cx="1483996" cy="2549348"/>
            <a:chOff x="7476694" y="2602860"/>
            <a:chExt cx="1483996" cy="2549348"/>
          </a:xfrm>
        </p:grpSpPr>
        <p:pic>
          <p:nvPicPr>
            <p:cNvPr id="11" name="Picture 10" descr="DavidSekoraCircl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694" y="2602860"/>
              <a:ext cx="1474298" cy="1481318"/>
            </a:xfrm>
            <a:prstGeom prst="rect">
              <a:avLst/>
            </a:prstGeom>
          </p:spPr>
        </p:pic>
        <p:sp>
          <p:nvSpPr>
            <p:cNvPr id="16" name="TextBox 18"/>
            <p:cNvSpPr txBox="1"/>
            <p:nvPr/>
          </p:nvSpPr>
          <p:spPr>
            <a:xfrm>
              <a:off x="7479869" y="4136545"/>
              <a:ext cx="148082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David </a:t>
              </a:r>
              <a:r>
                <a:rPr lang="en-US" sz="1600" dirty="0" err="1" smtClean="0">
                  <a:solidFill>
                    <a:srgbClr val="34495E"/>
                  </a:solidFill>
                  <a:latin typeface="Georgia" pitchFamily="18" charset="0"/>
                  <a:cs typeface="Lato Regular"/>
                </a:rPr>
                <a:t>Sekora</a:t>
              </a:r>
              <a:endParaRPr lang="en-US" sz="1600" dirty="0" smtClean="0">
                <a:solidFill>
                  <a:srgbClr val="34495E"/>
                </a:solidFill>
                <a:latin typeface="Georgia" pitchFamily="18" charset="0"/>
                <a:cs typeface="Lato Regular"/>
              </a:endParaRPr>
            </a:p>
            <a:p>
              <a:pPr algn="ctr"/>
              <a:endParaRPr lang="en-US" sz="1100" dirty="0" smtClean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Computer Science</a:t>
              </a:r>
            </a:p>
            <a:p>
              <a:pPr algn="ctr"/>
              <a:r>
                <a:rPr lang="en-US" sz="1100" dirty="0" smtClean="0">
                  <a:solidFill>
                    <a:srgbClr val="34495E"/>
                  </a:solidFill>
                  <a:latin typeface="Georgia" pitchFamily="18" charset="0"/>
                  <a:cs typeface="Lato Light"/>
                </a:rPr>
                <a:t>University of Chicago</a:t>
              </a:r>
              <a:endParaRPr lang="en-US" sz="1100" dirty="0">
                <a:solidFill>
                  <a:srgbClr val="34495E"/>
                </a:solidFill>
                <a:latin typeface="Georgia" pitchFamily="18" charset="0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2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54D-06BB-4A32-900B-21571B58E5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14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50" y="2192944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srgbClr val="1ABC9C"/>
                </a:solidFill>
                <a:latin typeface="Calibri"/>
              </a:rPr>
              <a:t>Measuring Impacts on Children’s Health and Development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09" y="3084546"/>
            <a:ext cx="2090022" cy="287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2191" y="2941781"/>
            <a:ext cx="2133116" cy="318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667" y="2941602"/>
            <a:ext cx="2014609" cy="30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96" y="3086827"/>
            <a:ext cx="2520955" cy="30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190" y="339744"/>
            <a:ext cx="8915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srgbClr val="34495E"/>
                </a:solidFill>
                <a:latin typeface="Lato" pitchFamily="34" charset="0"/>
              </a:rPr>
              <a:t>Evaluating Home</a:t>
            </a:r>
          </a:p>
          <a:p>
            <a:pPr algn="ctr" defTabSz="914400"/>
            <a:r>
              <a:rPr lang="en-US" sz="5400" dirty="0" smtClean="0">
                <a:solidFill>
                  <a:srgbClr val="34495E"/>
                </a:solidFill>
                <a:latin typeface="Lato" pitchFamily="34" charset="0"/>
              </a:rPr>
              <a:t>Visitation Programs</a:t>
            </a:r>
            <a:endParaRPr lang="en-US" sz="5400" dirty="0">
              <a:solidFill>
                <a:srgbClr val="34495E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54D-06BB-4A32-900B-21571B58E5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15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0" y="1149070"/>
            <a:ext cx="8915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srgbClr val="34495E"/>
                </a:solidFill>
                <a:latin typeface="Lato" pitchFamily="34" charset="0"/>
              </a:rPr>
              <a:t>Code Blue Prediction</a:t>
            </a:r>
          </a:p>
          <a:p>
            <a:pPr algn="ctr" defTabSz="914400"/>
            <a:r>
              <a:rPr lang="en-US" sz="5400" dirty="0" smtClean="0">
                <a:solidFill>
                  <a:srgbClr val="34495E"/>
                </a:solidFill>
                <a:latin typeface="Lato" pitchFamily="34" charset="0"/>
              </a:rPr>
              <a:t>Using EMR Data</a:t>
            </a:r>
            <a:endParaRPr lang="en-US" sz="5400" dirty="0">
              <a:solidFill>
                <a:srgbClr val="34495E"/>
              </a:solidFill>
              <a:latin typeface="Lato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3" y="3458428"/>
            <a:ext cx="8716643" cy="253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54D-06BB-4A32-900B-21571B58E5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16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50" y="2192944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1ABC9C"/>
                </a:solidFill>
                <a:latin typeface="Calibri"/>
              </a:rPr>
              <a:t>Machine Suggestions for Report Reviewing</a:t>
            </a:r>
            <a:endParaRPr lang="en-US" sz="2800" dirty="0">
              <a:solidFill>
                <a:srgbClr val="1ABC9C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90" y="339744"/>
            <a:ext cx="8915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srgbClr val="34495E"/>
                </a:solidFill>
                <a:latin typeface="Lato" pitchFamily="34" charset="0"/>
              </a:rPr>
              <a:t>Smarter Crisis Crowdsourcing</a:t>
            </a:r>
            <a:endParaRPr lang="en-US" sz="5400" dirty="0">
              <a:solidFill>
                <a:srgbClr val="34495E"/>
              </a:solidFill>
              <a:latin typeface="Lat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258"/>
            <a:ext cx="9144000" cy="25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54D-06BB-4A32-900B-21571B58E5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17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50" y="1149070"/>
            <a:ext cx="89153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srgbClr val="34495E"/>
                </a:solidFill>
                <a:latin typeface="Lato" pitchFamily="34" charset="0"/>
              </a:rPr>
              <a:t>Targeting students at risk of not going to college</a:t>
            </a:r>
            <a:endParaRPr lang="en-US" sz="5400" dirty="0">
              <a:solidFill>
                <a:srgbClr val="34495E"/>
              </a:solidFill>
              <a:latin typeface="Lato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3279922"/>
            <a:ext cx="8761686" cy="274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3999" cy="365125"/>
          </a:xfrm>
        </p:spPr>
        <p:txBody>
          <a:bodyPr/>
          <a:lstStyle/>
          <a:p>
            <a:r>
              <a:rPr lang="en-US" dirty="0" smtClean="0">
                <a:solidFill>
                  <a:srgbClr val="E7E6E6">
                    <a:lumMod val="75000"/>
                  </a:srgbClr>
                </a:solidFill>
              </a:rPr>
              <a:t>The Eric &amp; Wendy Schmidt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white"/>
                </a:solidFill>
              </a:rPr>
              <a:t>Data Science for Social Good</a:t>
            </a:r>
            <a:r>
              <a:rPr lang="en-US" dirty="0" smtClean="0">
                <a:solidFill>
                  <a:srgbClr val="34495E"/>
                </a:solidFill>
              </a:rPr>
              <a:t> </a:t>
            </a:r>
            <a:r>
              <a:rPr lang="en-US" dirty="0" smtClean="0">
                <a:solidFill>
                  <a:srgbClr val="E7E6E6">
                    <a:lumMod val="75000"/>
                  </a:srgbClr>
                </a:solidFill>
              </a:rPr>
              <a:t>Summer Fellowship 2013</a:t>
            </a:r>
            <a:endParaRPr lang="en-US" dirty="0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1"/>
          <p:cNvSpPr>
            <a:spLocks noGrp="1"/>
          </p:cNvSpPr>
          <p:nvPr>
            <p:ph idx="1"/>
          </p:nvPr>
        </p:nvSpPr>
        <p:spPr>
          <a:xfrm>
            <a:off x="206375" y="1319213"/>
            <a:ext cx="8748713" cy="49545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dirty="0" err="1">
                <a:latin typeface="Calibri" charset="0"/>
              </a:rPr>
              <a:t>Rayid</a:t>
            </a:r>
            <a:r>
              <a:rPr lang="en-US" sz="4400" dirty="0">
                <a:latin typeface="Calibri" charset="0"/>
              </a:rPr>
              <a:t> </a:t>
            </a:r>
            <a:r>
              <a:rPr lang="en-US" sz="4400" dirty="0" err="1">
                <a:latin typeface="Calibri" charset="0"/>
              </a:rPr>
              <a:t>Ghani</a:t>
            </a:r>
            <a:endParaRPr lang="en-US" sz="4400" dirty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400" dirty="0">
                <a:latin typeface="Calibri" charset="0"/>
                <a:hlinkClick r:id="rId2"/>
              </a:rPr>
              <a:t>rayid@</a:t>
            </a:r>
            <a:r>
              <a:rPr lang="en-US" sz="4400" dirty="0" smtClean="0">
                <a:latin typeface="Calibri" charset="0"/>
                <a:hlinkClick r:id="rId2"/>
              </a:rPr>
              <a:t>uchicago.edu</a:t>
            </a:r>
            <a:endParaRPr lang="en-US" sz="4400" dirty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endParaRPr lang="en-US" sz="5400" dirty="0" smtClean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For more information on the summer fellowship</a:t>
            </a:r>
          </a:p>
          <a:p>
            <a:pPr marL="0" indent="0" algn="ctr">
              <a:buNone/>
            </a:pPr>
            <a:r>
              <a:rPr lang="en-US" dirty="0" smtClean="0">
                <a:latin typeface="Calibri" charset="0"/>
                <a:hlinkClick r:id="rId3"/>
              </a:rPr>
              <a:t>http://dssg.uchicago.edu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marL="0" indent="0" algn="ctr">
              <a:buNone/>
            </a:pPr>
            <a:endParaRPr lang="en-US" dirty="0" smtClean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Contact Information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ek 4_9192883380_l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0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6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-1" y="1112606"/>
            <a:ext cx="9144001" cy="5851148"/>
          </a:xfrm>
          <a:prstGeom prst="rect">
            <a:avLst/>
          </a:prstGeom>
        </p:spPr>
      </p:pic>
      <p:grpSp>
        <p:nvGrpSpPr>
          <p:cNvPr id="406" name="Group 405"/>
          <p:cNvGrpSpPr/>
          <p:nvPr/>
        </p:nvGrpSpPr>
        <p:grpSpPr>
          <a:xfrm>
            <a:off x="-5004001" y="7287304"/>
            <a:ext cx="9160043" cy="5858422"/>
            <a:chOff x="-12493014" y="-626916"/>
            <a:chExt cx="10921536" cy="6985008"/>
          </a:xfrm>
        </p:grpSpPr>
        <p:pic>
          <p:nvPicPr>
            <p:cNvPr id="363" name="Picture 362" descr="adhikari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2493014" y="-585503"/>
              <a:ext cx="1371996" cy="1371600"/>
            </a:xfrm>
            <a:prstGeom prst="rect">
              <a:avLst/>
            </a:prstGeom>
          </p:spPr>
        </p:pic>
        <p:pic>
          <p:nvPicPr>
            <p:cNvPr id="364" name="Picture 363" descr="akle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1130120" y="-582674"/>
              <a:ext cx="1362470" cy="1368771"/>
            </a:xfrm>
            <a:prstGeom prst="rect">
              <a:avLst/>
            </a:prstGeom>
          </p:spPr>
        </p:pic>
        <p:pic>
          <p:nvPicPr>
            <p:cNvPr id="365" name="Picture 364" descr="alfeld_s1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827787" y="-581653"/>
              <a:ext cx="1372258" cy="1370579"/>
            </a:xfrm>
            <a:prstGeom prst="rect">
              <a:avLst/>
            </a:prstGeom>
          </p:spPr>
        </p:pic>
        <p:pic>
          <p:nvPicPr>
            <p:cNvPr id="366" name="Picture 365" descr="alice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669" t="-642" r="-7238"/>
            <a:stretch/>
          </p:blipFill>
          <p:spPr>
            <a:xfrm>
              <a:off x="-9761906" y="4966890"/>
              <a:ext cx="1360094" cy="1344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Picture 366" descr="ashktorab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455529" y="-603399"/>
              <a:ext cx="1371600" cy="1371600"/>
            </a:xfrm>
            <a:prstGeom prst="rect">
              <a:avLst/>
            </a:prstGeom>
          </p:spPr>
        </p:pic>
        <p:pic>
          <p:nvPicPr>
            <p:cNvPr id="368" name="Picture 367" descr="auerbach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83929" y="-603399"/>
              <a:ext cx="1372036" cy="1371600"/>
            </a:xfrm>
            <a:prstGeom prst="rect">
              <a:avLst/>
            </a:prstGeom>
          </p:spPr>
        </p:pic>
        <p:pic>
          <p:nvPicPr>
            <p:cNvPr id="369" name="Picture 368" descr="bashyakarla.jp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827787" y="768201"/>
              <a:ext cx="1371600" cy="1371600"/>
            </a:xfrm>
            <a:prstGeom prst="rect">
              <a:avLst/>
            </a:prstGeom>
          </p:spPr>
        </p:pic>
        <p:pic>
          <p:nvPicPr>
            <p:cNvPr id="370" name="Picture 369" descr="bates.jp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825512" y="2186283"/>
              <a:ext cx="1375771" cy="1371600"/>
            </a:xfrm>
            <a:prstGeom prst="rect">
              <a:avLst/>
            </a:prstGeom>
          </p:spPr>
        </p:pic>
        <p:pic>
          <p:nvPicPr>
            <p:cNvPr id="371" name="Picture 370" descr="brock_s1.jpg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463802" y="786097"/>
              <a:ext cx="1379873" cy="1371600"/>
            </a:xfrm>
            <a:prstGeom prst="rect">
              <a:avLst/>
            </a:prstGeom>
          </p:spPr>
        </p:pic>
        <p:pic>
          <p:nvPicPr>
            <p:cNvPr id="372" name="Picture 371" descr="brown.jp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463802" y="2139801"/>
              <a:ext cx="1370817" cy="1371600"/>
            </a:xfrm>
            <a:prstGeom prst="rect">
              <a:avLst/>
            </a:prstGeom>
          </p:spPr>
        </p:pic>
        <p:pic>
          <p:nvPicPr>
            <p:cNvPr id="373" name="Picture 372" descr="cavaggion.jpg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92985" y="791166"/>
              <a:ext cx="1378650" cy="1371600"/>
            </a:xfrm>
            <a:prstGeom prst="rect">
              <a:avLst/>
            </a:prstGeom>
          </p:spPr>
        </p:pic>
        <p:pic>
          <p:nvPicPr>
            <p:cNvPr id="374" name="Picture 373" descr="cheung.jpg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83822" y="2116284"/>
              <a:ext cx="1371929" cy="1371600"/>
            </a:xfrm>
            <a:prstGeom prst="rect">
              <a:avLst/>
            </a:prstGeom>
          </p:spPr>
        </p:pic>
        <p:pic>
          <p:nvPicPr>
            <p:cNvPr id="375" name="Picture 374" descr="dempsey.jpg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79247" y="3487884"/>
              <a:ext cx="1367354" cy="1371600"/>
            </a:xfrm>
            <a:prstGeom prst="rect">
              <a:avLst/>
            </a:prstGeom>
          </p:spPr>
        </p:pic>
        <p:pic>
          <p:nvPicPr>
            <p:cNvPr id="376" name="Picture 375" descr="evans.jpg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711893" y="-603399"/>
              <a:ext cx="1383643" cy="1371600"/>
            </a:xfrm>
            <a:prstGeom prst="rect">
              <a:avLst/>
            </a:prstGeom>
          </p:spPr>
        </p:pic>
        <p:pic>
          <p:nvPicPr>
            <p:cNvPr id="377" name="Picture 376" descr="fernandez_s1.jpg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684546" y="744684"/>
              <a:ext cx="1370148" cy="1371600"/>
            </a:xfrm>
            <a:prstGeom prst="rect">
              <a:avLst/>
            </a:prstGeom>
          </p:spPr>
        </p:pic>
        <p:pic>
          <p:nvPicPr>
            <p:cNvPr id="378" name="Picture 377" descr="fishman.jpg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314398" y="-626916"/>
              <a:ext cx="1381833" cy="1371600"/>
            </a:xfrm>
            <a:prstGeom prst="rect">
              <a:avLst/>
            </a:prstGeom>
          </p:spPr>
        </p:pic>
        <p:pic>
          <p:nvPicPr>
            <p:cNvPr id="379" name="Picture 378" descr="henderson.jpg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314398" y="4859484"/>
              <a:ext cx="1360113" cy="1371600"/>
            </a:xfrm>
            <a:prstGeom prst="rect">
              <a:avLst/>
            </a:prstGeom>
          </p:spPr>
        </p:pic>
        <p:pic>
          <p:nvPicPr>
            <p:cNvPr id="380" name="Picture 379" descr="jacobs.jp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958716" y="832630"/>
              <a:ext cx="1359972" cy="1371600"/>
            </a:xfrm>
            <a:prstGeom prst="rect">
              <a:avLst/>
            </a:prstGeom>
            <a:ln>
              <a:solidFill>
                <a:srgbClr val="BBE0E3"/>
              </a:solidFill>
            </a:ln>
          </p:spPr>
        </p:pic>
        <p:pic>
          <p:nvPicPr>
            <p:cNvPr id="381" name="Picture 380" descr="jun.jpg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493014" y="832630"/>
              <a:ext cx="1359898" cy="1371600"/>
            </a:xfrm>
            <a:prstGeom prst="rect">
              <a:avLst/>
            </a:prstGeom>
          </p:spPr>
        </p:pic>
        <p:pic>
          <p:nvPicPr>
            <p:cNvPr id="382" name="Picture 381" descr="leiby.jpg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487383" y="2235987"/>
              <a:ext cx="1366365" cy="1371600"/>
            </a:xfrm>
            <a:prstGeom prst="rect">
              <a:avLst/>
            </a:prstGeom>
          </p:spPr>
        </p:pic>
        <p:pic>
          <p:nvPicPr>
            <p:cNvPr id="383" name="Picture 382" descr="lin.jpg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462365" y="3607587"/>
              <a:ext cx="1364271" cy="1374587"/>
            </a:xfrm>
            <a:prstGeom prst="rect">
              <a:avLst/>
            </a:prstGeom>
          </p:spPr>
        </p:pic>
        <p:pic>
          <p:nvPicPr>
            <p:cNvPr id="384" name="Picture 383" descr="mcfowland.jpg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492618" y="4982174"/>
              <a:ext cx="1371600" cy="1371600"/>
            </a:xfrm>
            <a:prstGeom prst="rect">
              <a:avLst/>
            </a:prstGeom>
          </p:spPr>
        </p:pic>
        <p:pic>
          <p:nvPicPr>
            <p:cNvPr id="385" name="Picture 384" descr="meinshausen.jpg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137054" y="793836"/>
              <a:ext cx="1369404" cy="1371600"/>
            </a:xfrm>
            <a:prstGeom prst="rect">
              <a:avLst/>
            </a:prstGeom>
          </p:spPr>
        </p:pic>
        <p:pic>
          <p:nvPicPr>
            <p:cNvPr id="386" name="Picture 385" descr="miller.jpg"/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137054" y="2204230"/>
              <a:ext cx="1366984" cy="1371600"/>
            </a:xfrm>
            <a:prstGeom prst="rect">
              <a:avLst/>
            </a:prstGeom>
          </p:spPr>
        </p:pic>
        <p:pic>
          <p:nvPicPr>
            <p:cNvPr id="387" name="Picture 386" descr="misshula.jpg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164558" y="3587057"/>
              <a:ext cx="1372213" cy="1371600"/>
            </a:xfrm>
            <a:prstGeom prst="rect">
              <a:avLst/>
            </a:prstGeom>
          </p:spPr>
        </p:pic>
        <p:pic>
          <p:nvPicPr>
            <p:cNvPr id="388" name="Picture 387" descr="nandi.jpg"/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098094" y="4986492"/>
              <a:ext cx="1383232" cy="1371600"/>
            </a:xfrm>
            <a:prstGeom prst="rect">
              <a:avLst/>
            </a:prstGeom>
          </p:spPr>
        </p:pic>
        <p:pic>
          <p:nvPicPr>
            <p:cNvPr id="389" name="Picture 388" descr="panella.jpg"/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835402" y="3543003"/>
              <a:ext cx="1371600" cy="1371600"/>
            </a:xfrm>
            <a:prstGeom prst="rect">
              <a:avLst/>
            </a:prstGeom>
          </p:spPr>
        </p:pic>
        <p:pic>
          <p:nvPicPr>
            <p:cNvPr id="390" name="Picture 389" descr="qamar.jpg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939130" y="-626916"/>
              <a:ext cx="1367652" cy="1371600"/>
            </a:xfrm>
            <a:prstGeom prst="rect">
              <a:avLst/>
            </a:prstGeom>
          </p:spPr>
        </p:pic>
        <p:pic>
          <p:nvPicPr>
            <p:cNvPr id="391" name="Picture 390" descr="rowe.jpg"/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985098" y="2186283"/>
              <a:ext cx="1376324" cy="1371600"/>
            </a:xfrm>
            <a:prstGeom prst="rect">
              <a:avLst/>
            </a:prstGeom>
          </p:spPr>
        </p:pic>
        <p:pic>
          <p:nvPicPr>
            <p:cNvPr id="392" name="Picture 391" descr="seeskin.jpg"/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96150" y="4914603"/>
              <a:ext cx="1362660" cy="1371600"/>
            </a:xfrm>
            <a:prstGeom prst="rect">
              <a:avLst/>
            </a:prstGeom>
          </p:spPr>
        </p:pic>
        <p:pic>
          <p:nvPicPr>
            <p:cNvPr id="393" name="Picture 392" descr="sekora.jpg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463802" y="3487884"/>
              <a:ext cx="1367652" cy="1371600"/>
            </a:xfrm>
            <a:prstGeom prst="rect">
              <a:avLst/>
            </a:prstGeom>
          </p:spPr>
        </p:pic>
        <p:pic>
          <p:nvPicPr>
            <p:cNvPr id="394" name="Picture 393" descr="shah.jpg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446899" y="4966890"/>
              <a:ext cx="1367652" cy="1371600"/>
            </a:xfrm>
            <a:prstGeom prst="rect">
              <a:avLst/>
            </a:prstGeom>
          </p:spPr>
        </p:pic>
        <p:pic>
          <p:nvPicPr>
            <p:cNvPr id="395" name="Picture 394" descr="simoiu.jpg"/>
            <p:cNvPicPr>
              <a:picLocks noChangeAspect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711893" y="4914603"/>
              <a:ext cx="1395850" cy="1371600"/>
            </a:xfrm>
            <a:prstGeom prst="rect">
              <a:avLst/>
            </a:prstGeom>
          </p:spPr>
        </p:pic>
        <p:pic>
          <p:nvPicPr>
            <p:cNvPr id="396" name="Picture 395" descr="somanchi.jpg"/>
            <p:cNvPicPr>
              <a:picLocks noChangeAspect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733490" y="3540023"/>
              <a:ext cx="1375853" cy="1371600"/>
            </a:xfrm>
            <a:prstGeom prst="rect">
              <a:avLst/>
            </a:prstGeom>
          </p:spPr>
        </p:pic>
        <p:pic>
          <p:nvPicPr>
            <p:cNvPr id="397" name="Picture 396" descr="su.jpg"/>
            <p:cNvPicPr>
              <a:picLocks noChangeAspect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684546" y="2171403"/>
              <a:ext cx="1368503" cy="1371600"/>
            </a:xfrm>
            <a:prstGeom prst="rect">
              <a:avLst/>
            </a:prstGeom>
          </p:spPr>
        </p:pic>
        <p:pic>
          <p:nvPicPr>
            <p:cNvPr id="398" name="Picture 397" descr="vohra_s1.jpg"/>
            <p:cNvPicPr>
              <a:picLocks noChangeAspect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279532" y="814683"/>
              <a:ext cx="1371600" cy="1371600"/>
            </a:xfrm>
            <a:prstGeom prst="rect">
              <a:avLst/>
            </a:prstGeom>
          </p:spPr>
        </p:pic>
        <p:pic>
          <p:nvPicPr>
            <p:cNvPr id="399" name="Picture 398" descr="walsh.jpg"/>
            <p:cNvPicPr>
              <a:picLocks noChangeAspect="1"/>
            </p:cNvPicPr>
            <p:nvPr/>
          </p:nvPicPr>
          <p:blipFill rotWithShape="1"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334115" y="2180713"/>
              <a:ext cx="1349017" cy="1371600"/>
            </a:xfrm>
            <a:prstGeom prst="rect">
              <a:avLst/>
            </a:prstGeom>
          </p:spPr>
        </p:pic>
        <p:pic>
          <p:nvPicPr>
            <p:cNvPr id="400" name="Picture 399" descr="whorton.jpg"/>
            <p:cNvPicPr>
              <a:picLocks noChangeAspect="1"/>
            </p:cNvPicPr>
            <p:nvPr/>
          </p:nvPicPr>
          <p:blipFill rotWithShape="1"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357637" y="3557883"/>
              <a:ext cx="1398921" cy="1371600"/>
            </a:xfrm>
            <a:prstGeom prst="rect">
              <a:avLst/>
            </a:prstGeom>
          </p:spPr>
        </p:pic>
        <p:pic>
          <p:nvPicPr>
            <p:cNvPr id="401" name="Picture 400" descr="xu.jpg"/>
            <p:cNvPicPr>
              <a:picLocks noChangeAspect="1"/>
            </p:cNvPicPr>
            <p:nvPr/>
          </p:nvPicPr>
          <p:blipFill rotWithShape="1"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985098" y="3543003"/>
              <a:ext cx="1371600" cy="1371600"/>
            </a:xfrm>
            <a:prstGeom prst="rect">
              <a:avLst/>
            </a:prstGeom>
          </p:spPr>
        </p:pic>
      </p:grpSp>
      <p:sp>
        <p:nvSpPr>
          <p:cNvPr id="402" name="Rectangle 401"/>
          <p:cNvSpPr/>
          <p:nvPr/>
        </p:nvSpPr>
        <p:spPr>
          <a:xfrm>
            <a:off x="-47045" y="1254015"/>
            <a:ext cx="93615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48921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7842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763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5684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244605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93526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2448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91369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550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 Applicants from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34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 countries ~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200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Universities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672471" y="1882607"/>
            <a:ext cx="3483571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48921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7842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763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5684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244605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93526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2448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91369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36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 fellows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5383204" y="2573186"/>
            <a:ext cx="3760796" cy="17389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48921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7842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763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5684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244605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93526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2448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91369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Computer Scientists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Statisticians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Economists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Grande" charset="0"/>
                <a:cs typeface="Lucida Grande" charset="0"/>
                <a:sym typeface="Lucida Grande" charset="0"/>
              </a:rPr>
              <a:t>Public Policy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(and other computational and quantitative fields)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497053" y="3153786"/>
            <a:ext cx="5462381" cy="6001642"/>
          </a:xfrm>
          <a:prstGeom prst="rect">
            <a:avLst/>
          </a:prstGeom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48921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7842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763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5684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244605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93526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2448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91369" algn="l" defTabSz="2248921" rtl="0" eaLnBrk="1" latinLnBrk="0" hangingPunct="1"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CMU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f Chicago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Harvard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U. Of Wisconsin Madison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UT Austin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MIT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Yale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ITAM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Columbia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Northwestern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000000">
                  <a:lumMod val="95000"/>
                  <a:lumOff val="5000"/>
                </a:srgbClr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000000">
                  <a:lumMod val="95000"/>
                  <a:lumOff val="5000"/>
                </a:srgbClr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000000">
                  <a:lumMod val="95000"/>
                  <a:lumOff val="5000"/>
                </a:srgbClr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000000">
                  <a:lumMod val="95000"/>
                  <a:lumOff val="5000"/>
                </a:srgbClr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UIC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Stanford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Technion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 of Alabama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Georgia Tech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Cambridge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UC Irvine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 of Maryland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U of Michigan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Stanford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ucida Grande" charset="0"/>
                <a:cs typeface="Lucida Grande" charset="0"/>
                <a:sym typeface="Lucida Grande" charset="0"/>
              </a:rPr>
              <a:t>WPI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-47045" y="23517"/>
            <a:ext cx="9191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kern="0" dirty="0">
                <a:latin typeface="Lucida Grande" charset="0"/>
                <a:cs typeface="Lucida Grande" charset="0"/>
                <a:sym typeface="Lucida Grande" charset="0"/>
              </a:rPr>
              <a:t>The Eric &amp; Wendy Schmidt</a:t>
            </a:r>
          </a:p>
          <a:p>
            <a:pPr lvl="0" algn="ctr" defTabSz="914400">
              <a:defRPr/>
            </a:pPr>
            <a:r>
              <a:rPr lang="en-US" sz="3200" b="1" kern="0" dirty="0">
                <a:latin typeface="Lucida Grande" charset="0"/>
                <a:cs typeface="Lucida Grande" charset="0"/>
                <a:sym typeface="Lucida Grande" charset="0"/>
              </a:rPr>
              <a:t>Data Science for Social Good</a:t>
            </a:r>
          </a:p>
          <a:p>
            <a:pPr lvl="0" algn="ctr" defTabSz="914400">
              <a:defRPr/>
            </a:pPr>
            <a:r>
              <a:rPr lang="en-US" sz="2000" kern="0" dirty="0">
                <a:latin typeface="Lucida Grande" charset="0"/>
                <a:cs typeface="Lucida Grande" charset="0"/>
                <a:sym typeface="Lucida Grande" charset="0"/>
              </a:rPr>
              <a:t>Summer Fellowship 2013</a:t>
            </a:r>
          </a:p>
        </p:txBody>
      </p:sp>
      <p:pic>
        <p:nvPicPr>
          <p:cNvPr id="451" name="Picture 450"/>
          <p:cNvPicPr>
            <a:picLocks noChangeAspect="1" noChangeArrowheads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3605" y="6111124"/>
            <a:ext cx="1293917" cy="3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08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4970"/>
          </a:xfrm>
        </p:spPr>
        <p:txBody>
          <a:bodyPr/>
          <a:lstStyle/>
          <a:p>
            <a:r>
              <a:rPr lang="en-US" b="1" dirty="0" smtClean="0">
                <a:latin typeface="Lato Regular"/>
                <a:cs typeface="Lato Regular"/>
              </a:rPr>
              <a:t>By the Numbers</a:t>
            </a:r>
            <a:endParaRPr lang="en-US" b="1" dirty="0">
              <a:latin typeface="Lato Regular"/>
              <a:cs typeface="Lato Regula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849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t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4" y="3982697"/>
            <a:ext cx="1008733" cy="10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8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Student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785929"/>
              </p:ext>
            </p:extLst>
          </p:nvPr>
        </p:nvGraphicFramePr>
        <p:xfrm>
          <a:off x="223838" y="1354138"/>
          <a:ext cx="8748712" cy="495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9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322502"/>
              </p:ext>
            </p:extLst>
          </p:nvPr>
        </p:nvGraphicFramePr>
        <p:xfrm>
          <a:off x="27610" y="23412"/>
          <a:ext cx="9088780" cy="641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24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shot2_9445644838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70102"/>
          </a:xfrm>
          <a:prstGeom prst="rect">
            <a:avLst/>
          </a:prstGeom>
        </p:spPr>
      </p:pic>
      <p:pic>
        <p:nvPicPr>
          <p:cNvPr id="5" name="Picture 4" descr="20130718_DataFellows_1020_9461492332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511"/>
            <a:ext cx="9144000" cy="36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29940"/>
          </a:xfrm>
          <a:prstGeom prst="rect">
            <a:avLst/>
          </a:prstGeom>
        </p:spPr>
      </p:pic>
      <p:pic>
        <p:nvPicPr>
          <p:cNvPr id="9" name="Picture 8" descr="Untitled_9159598899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4260"/>
            <a:ext cx="5411459" cy="3543740"/>
          </a:xfrm>
          <a:prstGeom prst="rect">
            <a:avLst/>
          </a:prstGeom>
        </p:spPr>
      </p:pic>
      <p:pic>
        <p:nvPicPr>
          <p:cNvPr id="10" name="Picture 9" descr="Untitled_9023091988_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32" y="3314260"/>
            <a:ext cx="4704079" cy="35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SG Day 9_9039644787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42714" cy="3257035"/>
          </a:xfrm>
          <a:prstGeom prst="rect">
            <a:avLst/>
          </a:prstGeom>
        </p:spPr>
      </p:pic>
      <p:pic>
        <p:nvPicPr>
          <p:cNvPr id="7" name="Content Placeholder 6" descr="2013-06-13 112919_9069061930_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2" b="13192"/>
          <a:stretch>
            <a:fillRect/>
          </a:stretch>
        </p:blipFill>
        <p:spPr>
          <a:xfrm>
            <a:off x="4327037" y="-1"/>
            <a:ext cx="5559628" cy="3057581"/>
          </a:xfrm>
        </p:spPr>
      </p:pic>
      <p:pic>
        <p:nvPicPr>
          <p:cNvPr id="8" name="Picture 7" descr="DSSG Day 9_9041864102_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" y="3057581"/>
            <a:ext cx="5095242" cy="3821432"/>
          </a:xfrm>
          <a:prstGeom prst="rect">
            <a:avLst/>
          </a:prstGeom>
        </p:spPr>
      </p:pic>
      <p:pic>
        <p:nvPicPr>
          <p:cNvPr id="9" name="Picture 8" descr="DSSG Day 9_9039637759_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74" y="3135981"/>
            <a:ext cx="4962692" cy="3722019"/>
          </a:xfrm>
          <a:prstGeom prst="rect">
            <a:avLst/>
          </a:prstGeom>
        </p:spPr>
      </p:pic>
      <p:pic>
        <p:nvPicPr>
          <p:cNvPr id="3" name="Picture 2" descr="Untitled_9159585279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981"/>
            <a:ext cx="5036582" cy="37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han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ghani template.pot</Template>
  <TotalTime>3105</TotalTime>
  <Words>307</Words>
  <Application>Microsoft Macintosh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ghani template</vt:lpstr>
      <vt:lpstr>Training Students to do Good with Data Data Science for Social Good Fellowship</vt:lpstr>
      <vt:lpstr>PowerPoint Presentation</vt:lpstr>
      <vt:lpstr>PowerPoint Presentation</vt:lpstr>
      <vt:lpstr>By the Numbers</vt:lpstr>
      <vt:lpstr>The Ideal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(Real-Time) Data and Analytics</dc:title>
  <dc:creator>rg</dc:creator>
  <cp:lastModifiedBy>rg</cp:lastModifiedBy>
  <cp:revision>40</cp:revision>
  <dcterms:created xsi:type="dcterms:W3CDTF">2013-08-06T06:32:01Z</dcterms:created>
  <dcterms:modified xsi:type="dcterms:W3CDTF">2014-04-11T12:40:35Z</dcterms:modified>
</cp:coreProperties>
</file>