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85" r:id="rId5"/>
  </p:sldMasterIdLst>
  <p:notesMasterIdLst>
    <p:notesMasterId r:id="rId32"/>
  </p:notesMasterIdLst>
  <p:handoutMasterIdLst>
    <p:handoutMasterId r:id="rId33"/>
  </p:handoutMasterIdLst>
  <p:sldIdLst>
    <p:sldId id="609" r:id="rId6"/>
    <p:sldId id="622" r:id="rId7"/>
    <p:sldId id="626" r:id="rId8"/>
    <p:sldId id="644" r:id="rId9"/>
    <p:sldId id="623" r:id="rId10"/>
    <p:sldId id="634" r:id="rId11"/>
    <p:sldId id="635" r:id="rId12"/>
    <p:sldId id="645" r:id="rId13"/>
    <p:sldId id="646" r:id="rId14"/>
    <p:sldId id="650" r:id="rId15"/>
    <p:sldId id="648" r:id="rId16"/>
    <p:sldId id="642" r:id="rId17"/>
    <p:sldId id="657" r:id="rId18"/>
    <p:sldId id="661" r:id="rId19"/>
    <p:sldId id="639" r:id="rId20"/>
    <p:sldId id="638" r:id="rId21"/>
    <p:sldId id="660" r:id="rId22"/>
    <p:sldId id="630" r:id="rId23"/>
    <p:sldId id="651" r:id="rId24"/>
    <p:sldId id="652" r:id="rId25"/>
    <p:sldId id="653" r:id="rId26"/>
    <p:sldId id="654" r:id="rId27"/>
    <p:sldId id="655" r:id="rId28"/>
    <p:sldId id="656" r:id="rId29"/>
    <p:sldId id="663" r:id="rId30"/>
    <p:sldId id="591" r:id="rId31"/>
  </p:sldIdLst>
  <p:sldSz cx="9144000" cy="6858000" type="screen4x3"/>
  <p:notesSz cx="6985000" cy="92837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lison Gross" initials="AG" lastIdx="2" clrIdx="6">
    <p:extLst>
      <p:ext uri="{19B8F6BF-5375-455C-9EA6-DF929625EA0E}">
        <p15:presenceInfo xmlns:p15="http://schemas.microsoft.com/office/powerpoint/2012/main" userId="S-1-5-21-1606980848-1604221776-839522115-39193" providerId="AD"/>
      </p:ext>
    </p:extLst>
  </p:cmAuthor>
  <p:cmAuthor id="1" name="Margarite Wypychowski" initials="MW" lastIdx="15" clrIdx="0">
    <p:extLst/>
  </p:cmAuthor>
  <p:cmAuthor id="8" name="Brian-Wagner" initials="B" lastIdx="62" clrIdx="7">
    <p:extLst>
      <p:ext uri="{19B8F6BF-5375-455C-9EA6-DF929625EA0E}">
        <p15:presenceInfo xmlns:p15="http://schemas.microsoft.com/office/powerpoint/2012/main" userId="S-1-5-21-1606980848-1604221776-839522115-60883" providerId="AD"/>
      </p:ext>
    </p:extLst>
  </p:cmAuthor>
  <p:cmAuthor id="2" name="Eric Y" initials="EY" lastIdx="47" clrIdx="1"/>
  <p:cmAuthor id="3" name="Elizabeth Fischer" initials="EF" lastIdx="38" clrIdx="2">
    <p:extLst/>
  </p:cmAuthor>
  <p:cmAuthor id="4" name="Greg Lanier" initials="GL" lastIdx="17" clrIdx="3">
    <p:extLst/>
  </p:cmAuthor>
  <p:cmAuthor id="5" name="Eric Young" initials="EY" lastIdx="114" clrIdx="4">
    <p:extLst>
      <p:ext uri="{19B8F6BF-5375-455C-9EA6-DF929625EA0E}">
        <p15:presenceInfo xmlns:p15="http://schemas.microsoft.com/office/powerpoint/2012/main" userId="S-1-5-21-1606980848-1604221776-839522115-47364" providerId="AD"/>
      </p:ext>
    </p:extLst>
  </p:cmAuthor>
  <p:cmAuthor id="6" name="Blake Goble" initials="BG" lastIdx="14" clrIdx="5">
    <p:extLst>
      <p:ext uri="{19B8F6BF-5375-455C-9EA6-DF929625EA0E}">
        <p15:presenceInfo xmlns:p15="http://schemas.microsoft.com/office/powerpoint/2012/main" userId="S-1-5-21-1606980848-1604221776-839522115-454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424"/>
    <a:srgbClr val="4A4541"/>
    <a:srgbClr val="0000FF"/>
    <a:srgbClr val="C00000"/>
    <a:srgbClr val="00C000"/>
    <a:srgbClr val="800000"/>
    <a:srgbClr val="D0C883"/>
    <a:srgbClr val="86786F"/>
    <a:srgbClr val="5E544E"/>
    <a:srgbClr val="717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232" autoAdjust="0"/>
    <p:restoredTop sz="74727" autoAdjust="0"/>
  </p:normalViewPr>
  <p:slideViewPr>
    <p:cSldViewPr>
      <p:cViewPr varScale="1">
        <p:scale>
          <a:sx n="74" d="100"/>
          <a:sy n="74" d="100"/>
        </p:scale>
        <p:origin x="624" y="72"/>
      </p:cViewPr>
      <p:guideLst>
        <p:guide orient="horz" pos="2160"/>
        <p:guide pos="2880"/>
      </p:guideLst>
    </p:cSldViewPr>
  </p:slideViewPr>
  <p:notesTextViewPr>
    <p:cViewPr>
      <p:scale>
        <a:sx n="1" d="1"/>
        <a:sy n="1" d="1"/>
      </p:scale>
      <p:origin x="0" y="0"/>
    </p:cViewPr>
  </p:notesTextViewPr>
  <p:notesViewPr>
    <p:cSldViewPr>
      <p:cViewPr varScale="1">
        <p:scale>
          <a:sx n="104" d="100"/>
          <a:sy n="104" d="100"/>
        </p:scale>
        <p:origin x="1194" y="120"/>
      </p:cViewPr>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axId val="253125232"/>
        <c:axId val="253125792"/>
      </c:barChart>
      <c:catAx>
        <c:axId val="253125232"/>
        <c:scaling>
          <c:orientation val="minMax"/>
        </c:scaling>
        <c:delete val="0"/>
        <c:axPos val="b"/>
        <c:numFmt formatCode="General" sourceLinked="0"/>
        <c:majorTickMark val="out"/>
        <c:minorTickMark val="none"/>
        <c:tickLblPos val="nextTo"/>
        <c:spPr>
          <a:ln>
            <a:solidFill>
              <a:srgbClr val="CCCCCC"/>
            </a:solidFill>
          </a:ln>
        </c:spPr>
        <c:txPr>
          <a:bodyPr/>
          <a:lstStyle/>
          <a:p>
            <a:pPr>
              <a:defRPr sz="1100">
                <a:solidFill>
                  <a:srgbClr val="999999"/>
                </a:solidFill>
              </a:defRPr>
            </a:pPr>
            <a:endParaRPr lang="en-US"/>
          </a:p>
        </c:txPr>
        <c:crossAx val="253125792"/>
        <c:crosses val="autoZero"/>
        <c:auto val="1"/>
        <c:lblAlgn val="ctr"/>
        <c:lblOffset val="100"/>
        <c:noMultiLvlLbl val="0"/>
      </c:catAx>
      <c:valAx>
        <c:axId val="253125792"/>
        <c:scaling>
          <c:orientation val="minMax"/>
        </c:scaling>
        <c:delete val="0"/>
        <c:axPos val="l"/>
        <c:numFmt formatCode="General" sourceLinked="1"/>
        <c:majorTickMark val="out"/>
        <c:minorTickMark val="none"/>
        <c:tickLblPos val="nextTo"/>
        <c:spPr>
          <a:ln>
            <a:solidFill>
              <a:srgbClr val="CCCCCC"/>
            </a:solidFill>
          </a:ln>
        </c:spPr>
        <c:txPr>
          <a:bodyPr/>
          <a:lstStyle/>
          <a:p>
            <a:pPr>
              <a:defRPr sz="1100">
                <a:solidFill>
                  <a:schemeClr val="bg2">
                    <a:lumMod val="75000"/>
                  </a:schemeClr>
                </a:solidFill>
              </a:defRPr>
            </a:pPr>
            <a:endParaRPr lang="en-US"/>
          </a:p>
        </c:txPr>
        <c:crossAx val="253125232"/>
        <c:crosses val="autoZero"/>
        <c:crossBetween val="between"/>
      </c:valAx>
    </c:plotArea>
    <c:legend>
      <c:legendPos val="r"/>
      <c:overlay val="0"/>
      <c:txPr>
        <a:bodyPr/>
        <a:lstStyle/>
        <a:p>
          <a:pPr>
            <a:defRPr sz="1100">
              <a:solidFill>
                <a:srgbClr val="999999"/>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Series 1</c:v>
                </c:pt>
              </c:strCache>
            </c:strRef>
          </c:tx>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Series 2</c:v>
                </c:pt>
              </c:strCache>
            </c:strRef>
          </c:tx>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ser>
        <c:ser>
          <c:idx val="2"/>
          <c:order val="2"/>
          <c:tx>
            <c:strRef>
              <c:f>Sheet1!$D$1</c:f>
              <c:strCache>
                <c:ptCount val="1"/>
                <c:pt idx="0">
                  <c:v>Series 3</c:v>
                </c:pt>
              </c:strCache>
            </c:strRef>
          </c:tx>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smooth val="0"/>
        <c:axId val="173386064"/>
        <c:axId val="173383824"/>
      </c:lineChart>
      <c:catAx>
        <c:axId val="173386064"/>
        <c:scaling>
          <c:orientation val="minMax"/>
        </c:scaling>
        <c:delete val="0"/>
        <c:axPos val="b"/>
        <c:numFmt formatCode="General" sourceLinked="0"/>
        <c:majorTickMark val="out"/>
        <c:minorTickMark val="none"/>
        <c:tickLblPos val="nextTo"/>
        <c:spPr>
          <a:ln>
            <a:solidFill>
              <a:srgbClr val="CCCCCC"/>
            </a:solidFill>
          </a:ln>
        </c:spPr>
        <c:txPr>
          <a:bodyPr/>
          <a:lstStyle/>
          <a:p>
            <a:pPr>
              <a:defRPr sz="1100">
                <a:solidFill>
                  <a:srgbClr val="717074"/>
                </a:solidFill>
              </a:defRPr>
            </a:pPr>
            <a:endParaRPr lang="en-US"/>
          </a:p>
        </c:txPr>
        <c:crossAx val="173383824"/>
        <c:crosses val="autoZero"/>
        <c:auto val="1"/>
        <c:lblAlgn val="ctr"/>
        <c:lblOffset val="100"/>
        <c:noMultiLvlLbl val="0"/>
      </c:catAx>
      <c:valAx>
        <c:axId val="173383824"/>
        <c:scaling>
          <c:orientation val="minMax"/>
        </c:scaling>
        <c:delete val="0"/>
        <c:axPos val="l"/>
        <c:majorGridlines>
          <c:spPr>
            <a:ln>
              <a:solidFill>
                <a:schemeClr val="bg2"/>
              </a:solidFill>
            </a:ln>
          </c:spPr>
        </c:majorGridlines>
        <c:numFmt formatCode="General" sourceLinked="1"/>
        <c:majorTickMark val="out"/>
        <c:minorTickMark val="none"/>
        <c:tickLblPos val="nextTo"/>
        <c:spPr>
          <a:ln>
            <a:solidFill>
              <a:srgbClr val="CCCCCC"/>
            </a:solidFill>
          </a:ln>
        </c:spPr>
        <c:txPr>
          <a:bodyPr/>
          <a:lstStyle/>
          <a:p>
            <a:pPr>
              <a:defRPr sz="1100">
                <a:solidFill>
                  <a:schemeClr val="accent1"/>
                </a:solidFill>
              </a:defRPr>
            </a:pPr>
            <a:endParaRPr lang="en-US"/>
          </a:p>
        </c:txPr>
        <c:crossAx val="173386064"/>
        <c:crosses val="autoZero"/>
        <c:crossBetween val="between"/>
      </c:valAx>
    </c:plotArea>
    <c:legend>
      <c:legendPos val="r"/>
      <c:overlay val="0"/>
      <c:txPr>
        <a:bodyPr/>
        <a:lstStyle/>
        <a:p>
          <a:pPr>
            <a:defRPr sz="1100">
              <a:solidFill>
                <a:srgbClr val="717074"/>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a:defRPr sz="1100">
              <a:solidFill>
                <a:schemeClr val="accent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35A6B7-E298-4FCC-8387-1F6DE41AFE8E}" type="doc">
      <dgm:prSet loTypeId="urn:microsoft.com/office/officeart/2005/8/layout/venn1" loCatId="relationship" qsTypeId="urn:microsoft.com/office/officeart/2005/8/quickstyle/simple1" qsCatId="simple" csTypeId="urn:microsoft.com/office/officeart/2005/8/colors/accent2_2" csCatId="accent2" phldr="1"/>
      <dgm:spPr/>
      <dgm:t>
        <a:bodyPr/>
        <a:lstStyle/>
        <a:p>
          <a:endParaRPr lang="en-US"/>
        </a:p>
      </dgm:t>
    </dgm:pt>
    <dgm:pt modelId="{63CDD867-ED9F-484C-810F-EB6E55C831AD}">
      <dgm:prSet custT="1"/>
      <dgm:spPr>
        <a:solidFill>
          <a:srgbClr val="70A489">
            <a:alpha val="90000"/>
          </a:srgbClr>
        </a:solidFill>
      </dgm:spPr>
      <dgm:t>
        <a:bodyPr/>
        <a:lstStyle/>
        <a:p>
          <a:pPr rtl="0"/>
          <a:r>
            <a:rPr lang="en-US" sz="2400" b="0" dirty="0" smtClean="0">
              <a:solidFill>
                <a:srgbClr val="FFFFFF"/>
              </a:solidFill>
            </a:rPr>
            <a:t>Section B</a:t>
          </a:r>
          <a:endParaRPr lang="en-US" sz="2400" b="0" dirty="0">
            <a:solidFill>
              <a:srgbClr val="FFFFFF"/>
            </a:solidFill>
          </a:endParaRPr>
        </a:p>
      </dgm:t>
    </dgm:pt>
    <dgm:pt modelId="{A7B95F45-7032-4C8D-91F1-A01FE413D3FD}" type="parTrans" cxnId="{0CCCE995-DB6B-445B-B91F-052670F84A1D}">
      <dgm:prSet/>
      <dgm:spPr/>
      <dgm:t>
        <a:bodyPr/>
        <a:lstStyle/>
        <a:p>
          <a:endParaRPr lang="en-US" sz="2400" b="1">
            <a:solidFill>
              <a:schemeClr val="tx1"/>
            </a:solidFill>
          </a:endParaRPr>
        </a:p>
      </dgm:t>
    </dgm:pt>
    <dgm:pt modelId="{16A24296-E518-4C95-A601-D5FBD60556EF}" type="sibTrans" cxnId="{0CCCE995-DB6B-445B-B91F-052670F84A1D}">
      <dgm:prSet/>
      <dgm:spPr/>
      <dgm:t>
        <a:bodyPr/>
        <a:lstStyle/>
        <a:p>
          <a:endParaRPr lang="en-US" sz="2400" b="1">
            <a:solidFill>
              <a:schemeClr val="tx1"/>
            </a:solidFill>
          </a:endParaRPr>
        </a:p>
      </dgm:t>
    </dgm:pt>
    <dgm:pt modelId="{4318C1B0-D904-41D9-90B4-C6EDF0EDE0B6}">
      <dgm:prSet custT="1"/>
      <dgm:spPr>
        <a:solidFill>
          <a:schemeClr val="accent3">
            <a:alpha val="83000"/>
          </a:schemeClr>
        </a:solidFill>
      </dgm:spPr>
      <dgm:t>
        <a:bodyPr/>
        <a:lstStyle/>
        <a:p>
          <a:pPr rtl="0"/>
          <a:r>
            <a:rPr lang="en-US" sz="2400" b="0" dirty="0" smtClean="0">
              <a:solidFill>
                <a:srgbClr val="FFFFFF"/>
              </a:solidFill>
            </a:rPr>
            <a:t>Section C</a:t>
          </a:r>
        </a:p>
      </dgm:t>
    </dgm:pt>
    <dgm:pt modelId="{E27B3D70-68A8-4DD6-9699-94671134D2AF}" type="parTrans" cxnId="{DEB09352-51BC-46AA-9D70-04A8FCE6CEC4}">
      <dgm:prSet/>
      <dgm:spPr/>
      <dgm:t>
        <a:bodyPr/>
        <a:lstStyle/>
        <a:p>
          <a:endParaRPr lang="en-US" sz="2400" b="1">
            <a:solidFill>
              <a:schemeClr val="tx1"/>
            </a:solidFill>
          </a:endParaRPr>
        </a:p>
      </dgm:t>
    </dgm:pt>
    <dgm:pt modelId="{A147ACAA-04E2-4E6A-92AC-FB31C30FEF71}" type="sibTrans" cxnId="{DEB09352-51BC-46AA-9D70-04A8FCE6CEC4}">
      <dgm:prSet/>
      <dgm:spPr/>
      <dgm:t>
        <a:bodyPr/>
        <a:lstStyle/>
        <a:p>
          <a:endParaRPr lang="en-US" sz="2400" b="1">
            <a:solidFill>
              <a:schemeClr val="tx1"/>
            </a:solidFill>
          </a:endParaRPr>
        </a:p>
      </dgm:t>
    </dgm:pt>
    <dgm:pt modelId="{5834A80B-1DF6-44A9-9F59-E6A53419A953}">
      <dgm:prSet custT="1"/>
      <dgm:spPr>
        <a:solidFill>
          <a:schemeClr val="accent2">
            <a:hueOff val="0"/>
            <a:satOff val="0"/>
            <a:lumOff val="0"/>
            <a:alpha val="79000"/>
          </a:schemeClr>
        </a:solidFill>
      </dgm:spPr>
      <dgm:t>
        <a:bodyPr/>
        <a:lstStyle/>
        <a:p>
          <a:pPr rtl="0"/>
          <a:r>
            <a:rPr lang="en-US" sz="2400" b="0" dirty="0" smtClean="0">
              <a:solidFill>
                <a:srgbClr val="FFFFFF"/>
              </a:solidFill>
            </a:rPr>
            <a:t>Section A</a:t>
          </a:r>
          <a:endParaRPr lang="en-US" sz="2400" b="0" dirty="0">
            <a:solidFill>
              <a:srgbClr val="FFFFFF"/>
            </a:solidFill>
          </a:endParaRPr>
        </a:p>
      </dgm:t>
    </dgm:pt>
    <dgm:pt modelId="{17AD5021-B8A2-467D-A275-C85E685E8670}" type="parTrans" cxnId="{D7484AEA-B21A-4CDB-9F77-FB10366C02EB}">
      <dgm:prSet/>
      <dgm:spPr/>
      <dgm:t>
        <a:bodyPr/>
        <a:lstStyle/>
        <a:p>
          <a:endParaRPr lang="en-US" sz="2400" b="1">
            <a:solidFill>
              <a:schemeClr val="tx1"/>
            </a:solidFill>
          </a:endParaRPr>
        </a:p>
      </dgm:t>
    </dgm:pt>
    <dgm:pt modelId="{7DF16BA7-BF5C-452E-827E-0212C95B9A92}" type="sibTrans" cxnId="{D7484AEA-B21A-4CDB-9F77-FB10366C02EB}">
      <dgm:prSet/>
      <dgm:spPr/>
      <dgm:t>
        <a:bodyPr/>
        <a:lstStyle/>
        <a:p>
          <a:endParaRPr lang="en-US" sz="2400" b="1">
            <a:solidFill>
              <a:schemeClr val="tx1"/>
            </a:solidFill>
          </a:endParaRPr>
        </a:p>
      </dgm:t>
    </dgm:pt>
    <dgm:pt modelId="{E06D8943-F861-4CAC-B7B1-FE02E32764E8}" type="pres">
      <dgm:prSet presAssocID="{8435A6B7-E298-4FCC-8387-1F6DE41AFE8E}" presName="compositeShape" presStyleCnt="0">
        <dgm:presLayoutVars>
          <dgm:chMax val="7"/>
          <dgm:dir/>
          <dgm:resizeHandles val="exact"/>
        </dgm:presLayoutVars>
      </dgm:prSet>
      <dgm:spPr/>
      <dgm:t>
        <a:bodyPr/>
        <a:lstStyle/>
        <a:p>
          <a:endParaRPr lang="en-US"/>
        </a:p>
      </dgm:t>
    </dgm:pt>
    <dgm:pt modelId="{F383ACD9-933D-4D86-8F67-AEA48C75E8CA}" type="pres">
      <dgm:prSet presAssocID="{63CDD867-ED9F-484C-810F-EB6E55C831AD}" presName="circ1" presStyleLbl="vennNode1" presStyleIdx="0" presStyleCnt="3"/>
      <dgm:spPr/>
      <dgm:t>
        <a:bodyPr/>
        <a:lstStyle/>
        <a:p>
          <a:endParaRPr lang="en-US"/>
        </a:p>
      </dgm:t>
    </dgm:pt>
    <dgm:pt modelId="{D5D2AF8E-BA1D-468E-B2F4-C97753DA7FFC}" type="pres">
      <dgm:prSet presAssocID="{63CDD867-ED9F-484C-810F-EB6E55C831AD}" presName="circ1Tx" presStyleLbl="revTx" presStyleIdx="0" presStyleCnt="0">
        <dgm:presLayoutVars>
          <dgm:chMax val="0"/>
          <dgm:chPref val="0"/>
          <dgm:bulletEnabled val="1"/>
        </dgm:presLayoutVars>
      </dgm:prSet>
      <dgm:spPr/>
      <dgm:t>
        <a:bodyPr/>
        <a:lstStyle/>
        <a:p>
          <a:endParaRPr lang="en-US"/>
        </a:p>
      </dgm:t>
    </dgm:pt>
    <dgm:pt modelId="{04C256EC-BF13-45CD-9FF9-F6876509E619}" type="pres">
      <dgm:prSet presAssocID="{4318C1B0-D904-41D9-90B4-C6EDF0EDE0B6}" presName="circ2" presStyleLbl="vennNode1" presStyleIdx="1" presStyleCnt="3"/>
      <dgm:spPr/>
      <dgm:t>
        <a:bodyPr/>
        <a:lstStyle/>
        <a:p>
          <a:endParaRPr lang="en-US"/>
        </a:p>
      </dgm:t>
    </dgm:pt>
    <dgm:pt modelId="{A2FE1A50-30A2-46F4-8C22-AF68131D907E}" type="pres">
      <dgm:prSet presAssocID="{4318C1B0-D904-41D9-90B4-C6EDF0EDE0B6}" presName="circ2Tx" presStyleLbl="revTx" presStyleIdx="0" presStyleCnt="0">
        <dgm:presLayoutVars>
          <dgm:chMax val="0"/>
          <dgm:chPref val="0"/>
          <dgm:bulletEnabled val="1"/>
        </dgm:presLayoutVars>
      </dgm:prSet>
      <dgm:spPr/>
      <dgm:t>
        <a:bodyPr/>
        <a:lstStyle/>
        <a:p>
          <a:endParaRPr lang="en-US"/>
        </a:p>
      </dgm:t>
    </dgm:pt>
    <dgm:pt modelId="{7491688E-D87F-40AF-A6E7-4DA98978A2BD}" type="pres">
      <dgm:prSet presAssocID="{5834A80B-1DF6-44A9-9F59-E6A53419A953}" presName="circ3" presStyleLbl="vennNode1" presStyleIdx="2" presStyleCnt="3"/>
      <dgm:spPr/>
      <dgm:t>
        <a:bodyPr/>
        <a:lstStyle/>
        <a:p>
          <a:endParaRPr lang="en-US"/>
        </a:p>
      </dgm:t>
    </dgm:pt>
    <dgm:pt modelId="{562F15F7-B475-49F9-82AA-520E3A182D9F}" type="pres">
      <dgm:prSet presAssocID="{5834A80B-1DF6-44A9-9F59-E6A53419A953}" presName="circ3Tx" presStyleLbl="revTx" presStyleIdx="0" presStyleCnt="0">
        <dgm:presLayoutVars>
          <dgm:chMax val="0"/>
          <dgm:chPref val="0"/>
          <dgm:bulletEnabled val="1"/>
        </dgm:presLayoutVars>
      </dgm:prSet>
      <dgm:spPr/>
      <dgm:t>
        <a:bodyPr/>
        <a:lstStyle/>
        <a:p>
          <a:endParaRPr lang="en-US"/>
        </a:p>
      </dgm:t>
    </dgm:pt>
  </dgm:ptLst>
  <dgm:cxnLst>
    <dgm:cxn modelId="{9388B7CB-37AD-4B58-A30A-DC2BB2280FC3}" type="presOf" srcId="{8435A6B7-E298-4FCC-8387-1F6DE41AFE8E}" destId="{E06D8943-F861-4CAC-B7B1-FE02E32764E8}" srcOrd="0" destOrd="0" presId="urn:microsoft.com/office/officeart/2005/8/layout/venn1"/>
    <dgm:cxn modelId="{0CCCE995-DB6B-445B-B91F-052670F84A1D}" srcId="{8435A6B7-E298-4FCC-8387-1F6DE41AFE8E}" destId="{63CDD867-ED9F-484C-810F-EB6E55C831AD}" srcOrd="0" destOrd="0" parTransId="{A7B95F45-7032-4C8D-91F1-A01FE413D3FD}" sibTransId="{16A24296-E518-4C95-A601-D5FBD60556EF}"/>
    <dgm:cxn modelId="{E12D9C3D-5CE8-4F1B-8E86-974DCA7B5146}" type="presOf" srcId="{63CDD867-ED9F-484C-810F-EB6E55C831AD}" destId="{D5D2AF8E-BA1D-468E-B2F4-C97753DA7FFC}" srcOrd="1" destOrd="0" presId="urn:microsoft.com/office/officeart/2005/8/layout/venn1"/>
    <dgm:cxn modelId="{DEB09352-51BC-46AA-9D70-04A8FCE6CEC4}" srcId="{8435A6B7-E298-4FCC-8387-1F6DE41AFE8E}" destId="{4318C1B0-D904-41D9-90B4-C6EDF0EDE0B6}" srcOrd="1" destOrd="0" parTransId="{E27B3D70-68A8-4DD6-9699-94671134D2AF}" sibTransId="{A147ACAA-04E2-4E6A-92AC-FB31C30FEF71}"/>
    <dgm:cxn modelId="{57508547-BB05-48F1-8CB2-024B76AE76C0}" type="presOf" srcId="{63CDD867-ED9F-484C-810F-EB6E55C831AD}" destId="{F383ACD9-933D-4D86-8F67-AEA48C75E8CA}" srcOrd="0" destOrd="0" presId="urn:microsoft.com/office/officeart/2005/8/layout/venn1"/>
    <dgm:cxn modelId="{D7484AEA-B21A-4CDB-9F77-FB10366C02EB}" srcId="{8435A6B7-E298-4FCC-8387-1F6DE41AFE8E}" destId="{5834A80B-1DF6-44A9-9F59-E6A53419A953}" srcOrd="2" destOrd="0" parTransId="{17AD5021-B8A2-467D-A275-C85E685E8670}" sibTransId="{7DF16BA7-BF5C-452E-827E-0212C95B9A92}"/>
    <dgm:cxn modelId="{89465A7E-5BB1-4336-8208-4AD5846721D3}" type="presOf" srcId="{4318C1B0-D904-41D9-90B4-C6EDF0EDE0B6}" destId="{A2FE1A50-30A2-46F4-8C22-AF68131D907E}" srcOrd="1" destOrd="0" presId="urn:microsoft.com/office/officeart/2005/8/layout/venn1"/>
    <dgm:cxn modelId="{D434A642-5FC9-447F-B536-F5413DFEB816}" type="presOf" srcId="{5834A80B-1DF6-44A9-9F59-E6A53419A953}" destId="{7491688E-D87F-40AF-A6E7-4DA98978A2BD}" srcOrd="0" destOrd="0" presId="urn:microsoft.com/office/officeart/2005/8/layout/venn1"/>
    <dgm:cxn modelId="{DC12F192-82C6-41BE-8C38-EDFAC67DB140}" type="presOf" srcId="{5834A80B-1DF6-44A9-9F59-E6A53419A953}" destId="{562F15F7-B475-49F9-82AA-520E3A182D9F}" srcOrd="1" destOrd="0" presId="urn:microsoft.com/office/officeart/2005/8/layout/venn1"/>
    <dgm:cxn modelId="{BB52C2FD-335D-4B89-8EE8-16C5D7D3E294}" type="presOf" srcId="{4318C1B0-D904-41D9-90B4-C6EDF0EDE0B6}" destId="{04C256EC-BF13-45CD-9FF9-F6876509E619}" srcOrd="0" destOrd="0" presId="urn:microsoft.com/office/officeart/2005/8/layout/venn1"/>
    <dgm:cxn modelId="{B6949DE1-3E63-4A64-A85D-4609CBF26558}" type="presParOf" srcId="{E06D8943-F861-4CAC-B7B1-FE02E32764E8}" destId="{F383ACD9-933D-4D86-8F67-AEA48C75E8CA}" srcOrd="0" destOrd="0" presId="urn:microsoft.com/office/officeart/2005/8/layout/venn1"/>
    <dgm:cxn modelId="{9D88ED19-D746-4088-9E92-7B940C454CA0}" type="presParOf" srcId="{E06D8943-F861-4CAC-B7B1-FE02E32764E8}" destId="{D5D2AF8E-BA1D-468E-B2F4-C97753DA7FFC}" srcOrd="1" destOrd="0" presId="urn:microsoft.com/office/officeart/2005/8/layout/venn1"/>
    <dgm:cxn modelId="{53DB85A0-9BA4-4B68-86D3-6441F50C60D9}" type="presParOf" srcId="{E06D8943-F861-4CAC-B7B1-FE02E32764E8}" destId="{04C256EC-BF13-45CD-9FF9-F6876509E619}" srcOrd="2" destOrd="0" presId="urn:microsoft.com/office/officeart/2005/8/layout/venn1"/>
    <dgm:cxn modelId="{210A4058-70C8-4E67-A882-A3711F3327EB}" type="presParOf" srcId="{E06D8943-F861-4CAC-B7B1-FE02E32764E8}" destId="{A2FE1A50-30A2-46F4-8C22-AF68131D907E}" srcOrd="3" destOrd="0" presId="urn:microsoft.com/office/officeart/2005/8/layout/venn1"/>
    <dgm:cxn modelId="{F46393BD-9D3C-43A6-B7AC-6ABA143863FA}" type="presParOf" srcId="{E06D8943-F861-4CAC-B7B1-FE02E32764E8}" destId="{7491688E-D87F-40AF-A6E7-4DA98978A2BD}" srcOrd="4" destOrd="0" presId="urn:microsoft.com/office/officeart/2005/8/layout/venn1"/>
    <dgm:cxn modelId="{F8401846-C67C-4BD5-AED3-8BDD9B86BB82}" type="presParOf" srcId="{E06D8943-F861-4CAC-B7B1-FE02E32764E8}" destId="{562F15F7-B475-49F9-82AA-520E3A182D9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27465" cy="464503"/>
          </a:xfrm>
          <a:prstGeom prst="rect">
            <a:avLst/>
          </a:prstGeom>
        </p:spPr>
        <p:txBody>
          <a:bodyPr vert="horz" lIns="91219" tIns="45610" rIns="91219" bIns="45610" rtlCol="0"/>
          <a:lstStyle>
            <a:lvl1pPr algn="l">
              <a:defRPr sz="1200"/>
            </a:lvl1pPr>
          </a:lstStyle>
          <a:p>
            <a:endParaRPr lang="en-US"/>
          </a:p>
        </p:txBody>
      </p:sp>
      <p:sp>
        <p:nvSpPr>
          <p:cNvPr id="3" name="Date Placeholder 2"/>
          <p:cNvSpPr>
            <a:spLocks noGrp="1"/>
          </p:cNvSpPr>
          <p:nvPr>
            <p:ph type="dt" sz="quarter" idx="1"/>
          </p:nvPr>
        </p:nvSpPr>
        <p:spPr>
          <a:xfrm>
            <a:off x="3955954" y="2"/>
            <a:ext cx="3027465" cy="464503"/>
          </a:xfrm>
          <a:prstGeom prst="rect">
            <a:avLst/>
          </a:prstGeom>
        </p:spPr>
        <p:txBody>
          <a:bodyPr vert="horz" lIns="91219" tIns="45610" rIns="91219" bIns="45610" rtlCol="0"/>
          <a:lstStyle>
            <a:lvl1pPr algn="r">
              <a:defRPr sz="1200"/>
            </a:lvl1pPr>
          </a:lstStyle>
          <a:p>
            <a:fld id="{794CFEB3-DC5A-C34C-954B-3B8B7D88504F}" type="datetimeFigureOut">
              <a:rPr lang="en-US" smtClean="0"/>
              <a:t>6/9/2017</a:t>
            </a:fld>
            <a:endParaRPr lang="en-US"/>
          </a:p>
        </p:txBody>
      </p:sp>
      <p:sp>
        <p:nvSpPr>
          <p:cNvPr id="4" name="Footer Placeholder 3"/>
          <p:cNvSpPr>
            <a:spLocks noGrp="1"/>
          </p:cNvSpPr>
          <p:nvPr>
            <p:ph type="ftr" sz="quarter" idx="2"/>
          </p:nvPr>
        </p:nvSpPr>
        <p:spPr>
          <a:xfrm>
            <a:off x="1" y="8817614"/>
            <a:ext cx="3027465" cy="464503"/>
          </a:xfrm>
          <a:prstGeom prst="rect">
            <a:avLst/>
          </a:prstGeom>
        </p:spPr>
        <p:txBody>
          <a:bodyPr vert="horz" lIns="91219" tIns="45610" rIns="91219" bIns="45610" rtlCol="0" anchor="b"/>
          <a:lstStyle>
            <a:lvl1pPr algn="l">
              <a:defRPr sz="1200"/>
            </a:lvl1pPr>
          </a:lstStyle>
          <a:p>
            <a:endParaRPr lang="en-US"/>
          </a:p>
        </p:txBody>
      </p:sp>
      <p:sp>
        <p:nvSpPr>
          <p:cNvPr id="5" name="Slide Number Placeholder 4"/>
          <p:cNvSpPr>
            <a:spLocks noGrp="1"/>
          </p:cNvSpPr>
          <p:nvPr>
            <p:ph type="sldNum" sz="quarter" idx="3"/>
          </p:nvPr>
        </p:nvSpPr>
        <p:spPr>
          <a:xfrm>
            <a:off x="3955954" y="8817614"/>
            <a:ext cx="3027465" cy="464503"/>
          </a:xfrm>
          <a:prstGeom prst="rect">
            <a:avLst/>
          </a:prstGeom>
        </p:spPr>
        <p:txBody>
          <a:bodyPr vert="horz" lIns="91219" tIns="45610" rIns="91219" bIns="45610" rtlCol="0" anchor="b"/>
          <a:lstStyle>
            <a:lvl1pPr algn="r">
              <a:defRPr sz="1200"/>
            </a:lvl1pPr>
          </a:lstStyle>
          <a:p>
            <a:fld id="{0FA49A48-9560-0A48-94CE-0C514134ACC0}" type="slidenum">
              <a:rPr lang="en-US" smtClean="0"/>
              <a:t>‹#›</a:t>
            </a:fld>
            <a:endParaRPr lang="en-US"/>
          </a:p>
        </p:txBody>
      </p:sp>
    </p:spTree>
    <p:extLst>
      <p:ext uri="{BB962C8B-B14F-4D97-AF65-F5344CB8AC3E}">
        <p14:creationId xmlns:p14="http://schemas.microsoft.com/office/powerpoint/2010/main" val="253652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5797"/>
          </a:xfrm>
          <a:prstGeom prst="rect">
            <a:avLst/>
          </a:prstGeom>
        </p:spPr>
        <p:txBody>
          <a:bodyPr vert="horz" lIns="92952" tIns="46476" rIns="92952" bIns="46476" rtlCol="0"/>
          <a:lstStyle>
            <a:lvl1pPr algn="l">
              <a:defRPr sz="1200"/>
            </a:lvl1pPr>
          </a:lstStyle>
          <a:p>
            <a:endParaRPr lang="en-US"/>
          </a:p>
        </p:txBody>
      </p:sp>
      <p:sp>
        <p:nvSpPr>
          <p:cNvPr id="3" name="Date Placeholder 2"/>
          <p:cNvSpPr>
            <a:spLocks noGrp="1"/>
          </p:cNvSpPr>
          <p:nvPr>
            <p:ph type="dt" idx="1"/>
          </p:nvPr>
        </p:nvSpPr>
        <p:spPr>
          <a:xfrm>
            <a:off x="3956551" y="1"/>
            <a:ext cx="3026833" cy="465797"/>
          </a:xfrm>
          <a:prstGeom prst="rect">
            <a:avLst/>
          </a:prstGeom>
        </p:spPr>
        <p:txBody>
          <a:bodyPr vert="horz" lIns="92952" tIns="46476" rIns="92952" bIns="46476" rtlCol="0"/>
          <a:lstStyle>
            <a:lvl1pPr algn="r">
              <a:defRPr sz="1200"/>
            </a:lvl1pPr>
          </a:lstStyle>
          <a:p>
            <a:fld id="{4A4BE59D-8A6D-430D-A2D6-3517F56DD4CB}" type="datetimeFigureOut">
              <a:rPr lang="en-US" smtClean="0"/>
              <a:t>6/9/2017</a:t>
            </a:fld>
            <a:endParaRPr lang="en-US"/>
          </a:p>
        </p:txBody>
      </p:sp>
      <p:sp>
        <p:nvSpPr>
          <p:cNvPr id="4" name="Slide Image Placeholder 3"/>
          <p:cNvSpPr>
            <a:spLocks noGrp="1" noRot="1" noChangeAspect="1"/>
          </p:cNvSpPr>
          <p:nvPr>
            <p:ph type="sldImg" idx="2"/>
          </p:nvPr>
        </p:nvSpPr>
        <p:spPr>
          <a:xfrm>
            <a:off x="1404938" y="1160463"/>
            <a:ext cx="4175125" cy="3132137"/>
          </a:xfrm>
          <a:prstGeom prst="rect">
            <a:avLst/>
          </a:prstGeom>
          <a:noFill/>
          <a:ln w="12700">
            <a:solidFill>
              <a:prstClr val="black"/>
            </a:solidFill>
          </a:ln>
        </p:spPr>
        <p:txBody>
          <a:bodyPr vert="horz" lIns="92952" tIns="46476" rIns="92952" bIns="46476"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2" tIns="46476" rIns="92952" bIns="4647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6"/>
            <a:ext cx="3026833" cy="465796"/>
          </a:xfrm>
          <a:prstGeom prst="rect">
            <a:avLst/>
          </a:prstGeom>
        </p:spPr>
        <p:txBody>
          <a:bodyPr vert="horz" lIns="92952" tIns="46476" rIns="92952" bIns="46476"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6"/>
            <a:ext cx="3026833" cy="465796"/>
          </a:xfrm>
          <a:prstGeom prst="rect">
            <a:avLst/>
          </a:prstGeom>
        </p:spPr>
        <p:txBody>
          <a:bodyPr vert="horz" lIns="92952" tIns="46476" rIns="92952" bIns="46476" rtlCol="0" anchor="b"/>
          <a:lstStyle>
            <a:lvl1pPr algn="r">
              <a:defRPr sz="1200"/>
            </a:lvl1pPr>
          </a:lstStyle>
          <a:p>
            <a:fld id="{7162329A-4540-42B5-A1B4-0B3CD0586EA9}" type="slidenum">
              <a:rPr lang="en-US" smtClean="0"/>
              <a:t>‹#›</a:t>
            </a:fld>
            <a:endParaRPr lang="en-US"/>
          </a:p>
        </p:txBody>
      </p:sp>
    </p:spTree>
    <p:extLst>
      <p:ext uri="{BB962C8B-B14F-4D97-AF65-F5344CB8AC3E}">
        <p14:creationId xmlns:p14="http://schemas.microsoft.com/office/powerpoint/2010/main" val="2918307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62329A-4540-42B5-A1B4-0B3CD0586EA9}" type="slidenum">
              <a:rPr lang="en-US" smtClean="0"/>
              <a:t>1</a:t>
            </a:fld>
            <a:endParaRPr lang="en-US"/>
          </a:p>
        </p:txBody>
      </p:sp>
    </p:spTree>
    <p:extLst>
      <p:ext uri="{BB962C8B-B14F-4D97-AF65-F5344CB8AC3E}">
        <p14:creationId xmlns:p14="http://schemas.microsoft.com/office/powerpoint/2010/main" val="503080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0FBFBB-D2FA-4F0A-9656-FCFEFCD5B7F7}" type="slidenum">
              <a:rPr lang="en-US" smtClean="0"/>
              <a:t>3</a:t>
            </a:fld>
            <a:endParaRPr lang="en-US"/>
          </a:p>
        </p:txBody>
      </p:sp>
    </p:spTree>
    <p:extLst>
      <p:ext uri="{BB962C8B-B14F-4D97-AF65-F5344CB8AC3E}">
        <p14:creationId xmlns:p14="http://schemas.microsoft.com/office/powerpoint/2010/main" val="1886388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0FBFBB-D2FA-4F0A-9656-FCFEFCD5B7F7}" type="slidenum">
              <a:rPr lang="en-US" smtClean="0"/>
              <a:t>25</a:t>
            </a:fld>
            <a:endParaRPr lang="en-US"/>
          </a:p>
        </p:txBody>
      </p:sp>
    </p:spTree>
    <p:extLst>
      <p:ext uri="{BB962C8B-B14F-4D97-AF65-F5344CB8AC3E}">
        <p14:creationId xmlns:p14="http://schemas.microsoft.com/office/powerpoint/2010/main" val="2489229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60463"/>
            <a:ext cx="4175125" cy="3132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62329A-4540-42B5-A1B4-0B3CD0586EA9}" type="slidenum">
              <a:rPr lang="en-US" smtClean="0"/>
              <a:t>26</a:t>
            </a:fld>
            <a:endParaRPr lang="en-US"/>
          </a:p>
        </p:txBody>
      </p:sp>
    </p:spTree>
    <p:extLst>
      <p:ext uri="{BB962C8B-B14F-4D97-AF65-F5344CB8AC3E}">
        <p14:creationId xmlns:p14="http://schemas.microsoft.com/office/powerpoint/2010/main" val="31842916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png"/><Relationship Id="rId7" Type="http://schemas.openxmlformats.org/officeDocument/2006/relationships/image" Target="../media/image40.jpg"/><Relationship Id="rId2" Type="http://schemas.openxmlformats.org/officeDocument/2006/relationships/image" Target="../media/image35.pn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jp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Master" Target="../slideMasters/slideMaster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Slide Option 1">
    <p:spTree>
      <p:nvGrpSpPr>
        <p:cNvPr id="1" name=""/>
        <p:cNvGrpSpPr/>
        <p:nvPr/>
      </p:nvGrpSpPr>
      <p:grpSpPr>
        <a:xfrm>
          <a:off x="0" y="0"/>
          <a:ext cx="0" cy="0"/>
          <a:chOff x="0" y="0"/>
          <a:chExt cx="0" cy="0"/>
        </a:xfrm>
      </p:grpSpPr>
      <p:pic>
        <p:nvPicPr>
          <p:cNvPr id="7" name="Picture Placeholder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 y="992124"/>
            <a:ext cx="4572000" cy="4340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Placeholder 3"/>
          <p:cNvSpPr>
            <a:spLocks noGrp="1"/>
          </p:cNvSpPr>
          <p:nvPr>
            <p:ph type="body" sz="quarter" idx="14"/>
          </p:nvPr>
        </p:nvSpPr>
        <p:spPr>
          <a:xfrm>
            <a:off x="4800600" y="1066800"/>
            <a:ext cx="4114800" cy="1905000"/>
          </a:xfrm>
        </p:spPr>
        <p:txBody>
          <a:bodyPr anchor="ctr"/>
          <a:lstStyle>
            <a:lvl1pPr marL="0" indent="0">
              <a:buNone/>
              <a:defRPr sz="3600" b="1">
                <a:solidFill>
                  <a:schemeClr val="accent1"/>
                </a:solidFill>
              </a:defRPr>
            </a:lvl1pPr>
          </a:lstStyle>
          <a:p>
            <a:pPr lvl="0"/>
            <a:r>
              <a:rPr lang="en-US" dirty="0" smtClean="0"/>
              <a:t>Click to edit Master text styles</a:t>
            </a:r>
          </a:p>
        </p:txBody>
      </p:sp>
      <p:sp>
        <p:nvSpPr>
          <p:cNvPr id="11" name="Rectangle 1032"/>
          <p:cNvSpPr>
            <a:spLocks noChangeArrowheads="1"/>
          </p:cNvSpPr>
          <p:nvPr userDrawn="1"/>
        </p:nvSpPr>
        <p:spPr bwMode="auto">
          <a:xfrm rot="5400000">
            <a:off x="6915150" y="3105150"/>
            <a:ext cx="4343400" cy="114300"/>
          </a:xfrm>
          <a:prstGeom prst="rect">
            <a:avLst/>
          </a:prstGeom>
          <a:solidFill>
            <a:schemeClr val="accent2"/>
          </a:solidFill>
          <a:ln>
            <a:noFill/>
          </a:ln>
          <a:extLst/>
        </p:spPr>
        <p:txBody>
          <a:bodyPr wrap="none" anchor="ctr"/>
          <a:lstStyle/>
          <a:p>
            <a:endParaRPr lang="en-US"/>
          </a:p>
        </p:txBody>
      </p:sp>
      <p:sp>
        <p:nvSpPr>
          <p:cNvPr id="12" name="Rectangle 1032"/>
          <p:cNvSpPr>
            <a:spLocks noChangeArrowheads="1"/>
          </p:cNvSpPr>
          <p:nvPr userDrawn="1"/>
        </p:nvSpPr>
        <p:spPr bwMode="auto">
          <a:xfrm rot="5400000">
            <a:off x="2447722" y="3105150"/>
            <a:ext cx="4343400" cy="114300"/>
          </a:xfrm>
          <a:prstGeom prst="rect">
            <a:avLst/>
          </a:prstGeom>
          <a:solidFill>
            <a:schemeClr val="accent2"/>
          </a:solidFill>
          <a:ln>
            <a:noFill/>
          </a:ln>
          <a:extLst/>
        </p:spPr>
        <p:txBody>
          <a:bodyPr wrap="none" anchor="ctr"/>
          <a:lstStyle/>
          <a:p>
            <a:endParaRPr lang="en-US"/>
          </a:p>
        </p:txBody>
      </p:sp>
      <p:sp>
        <p:nvSpPr>
          <p:cNvPr id="13" name="Subtitle 1"/>
          <p:cNvSpPr>
            <a:spLocks noGrp="1"/>
          </p:cNvSpPr>
          <p:nvPr>
            <p:ph type="subTitle" idx="1" hasCustomPrompt="1"/>
          </p:nvPr>
        </p:nvSpPr>
        <p:spPr>
          <a:xfrm>
            <a:off x="4800600" y="3875930"/>
            <a:ext cx="3401618" cy="411476"/>
          </a:xfrm>
        </p:spPr>
        <p:txBody>
          <a:bodyPr/>
          <a:lstStyle>
            <a:lvl1pPr marL="0" indent="0">
              <a:buNone/>
              <a:defRPr sz="1800">
                <a:solidFill>
                  <a:schemeClr val="accent1"/>
                </a:solidFill>
              </a:defRPr>
            </a:lvl1pPr>
          </a:lstStyle>
          <a:p>
            <a:r>
              <a:rPr lang="en-US" dirty="0" smtClean="0"/>
              <a:t>Date</a:t>
            </a:r>
          </a:p>
        </p:txBody>
      </p:sp>
      <p:sp>
        <p:nvSpPr>
          <p:cNvPr id="14" name="Text Placeholder 17"/>
          <p:cNvSpPr>
            <a:spLocks noGrp="1"/>
          </p:cNvSpPr>
          <p:nvPr>
            <p:ph type="body" sz="quarter" idx="16" hasCustomPrompt="1"/>
          </p:nvPr>
        </p:nvSpPr>
        <p:spPr>
          <a:xfrm>
            <a:off x="4800600" y="3337561"/>
            <a:ext cx="3703277" cy="449578"/>
          </a:xfrm>
        </p:spPr>
        <p:txBody>
          <a:bodyPr/>
          <a:lstStyle>
            <a:lvl1pPr marL="0" indent="0">
              <a:buFontTx/>
              <a:buNone/>
              <a:defRPr sz="2000">
                <a:solidFill>
                  <a:schemeClr val="accent1"/>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pPr lvl="0"/>
            <a:r>
              <a:rPr lang="en-US" dirty="0" smtClean="0"/>
              <a:t>Your Name Here</a:t>
            </a:r>
            <a:endParaRPr lang="en-US" dirty="0"/>
          </a:p>
        </p:txBody>
      </p:sp>
      <p:pic>
        <p:nvPicPr>
          <p:cNvPr id="9"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1886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ntro Slide Option 10">
    <p:spTree>
      <p:nvGrpSpPr>
        <p:cNvPr id="1" name=""/>
        <p:cNvGrpSpPr/>
        <p:nvPr/>
      </p:nvGrpSpPr>
      <p:grpSpPr>
        <a:xfrm>
          <a:off x="0" y="0"/>
          <a:ext cx="0" cy="0"/>
          <a:chOff x="0" y="0"/>
          <a:chExt cx="0" cy="0"/>
        </a:xfrm>
      </p:grpSpPr>
      <p:pic>
        <p:nvPicPr>
          <p:cNvPr id="12" name="Picture Placeholder 4"/>
          <p:cNvPicPr>
            <a:picLocks noChangeAspect="1"/>
          </p:cNvPicPr>
          <p:nvPr userDrawn="1"/>
        </p:nvPicPr>
        <p:blipFill>
          <a:blip r:embed="rId2" cstate="screen">
            <a:extLst>
              <a:ext uri="{28A0092B-C50C-407E-A947-70E740481C1C}">
                <a14:useLocalDpi xmlns:a14="http://schemas.microsoft.com/office/drawing/2010/main"/>
              </a:ext>
            </a:extLst>
          </a:blip>
          <a:srcRect l="14995" r="14995"/>
          <a:stretch>
            <a:fillRect/>
          </a:stretch>
        </p:blipFill>
        <p:spPr bwMode="auto">
          <a:xfrm>
            <a:off x="-1" y="990600"/>
            <a:ext cx="4572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3"/>
          <p:cNvSpPr>
            <a:spLocks noGrp="1"/>
          </p:cNvSpPr>
          <p:nvPr>
            <p:ph type="body" sz="quarter" idx="14"/>
          </p:nvPr>
        </p:nvSpPr>
        <p:spPr>
          <a:xfrm>
            <a:off x="4800600" y="1066800"/>
            <a:ext cx="4114800" cy="1905000"/>
          </a:xfrm>
        </p:spPr>
        <p:txBody>
          <a:bodyPr anchor="ctr"/>
          <a:lstStyle>
            <a:lvl1pPr marL="0" indent="0">
              <a:buNone/>
              <a:defRPr sz="3600" b="1">
                <a:solidFill>
                  <a:schemeClr val="accent1"/>
                </a:solidFill>
              </a:defRPr>
            </a:lvl1pPr>
          </a:lstStyle>
          <a:p>
            <a:pPr lvl="0"/>
            <a:r>
              <a:rPr lang="en-US" smtClean="0"/>
              <a:t>Click to edit Master text styles</a:t>
            </a:r>
          </a:p>
        </p:txBody>
      </p:sp>
      <p:sp>
        <p:nvSpPr>
          <p:cNvPr id="13" name="Rectangle 1032"/>
          <p:cNvSpPr>
            <a:spLocks noChangeArrowheads="1"/>
          </p:cNvSpPr>
          <p:nvPr userDrawn="1"/>
        </p:nvSpPr>
        <p:spPr bwMode="auto">
          <a:xfrm rot="5400000">
            <a:off x="6915150" y="3105150"/>
            <a:ext cx="4343400" cy="114300"/>
          </a:xfrm>
          <a:prstGeom prst="rect">
            <a:avLst/>
          </a:prstGeom>
          <a:solidFill>
            <a:schemeClr val="accent2"/>
          </a:solidFill>
          <a:ln>
            <a:noFill/>
          </a:ln>
          <a:extLst/>
        </p:spPr>
        <p:txBody>
          <a:bodyPr wrap="none" anchor="ctr"/>
          <a:lstStyle/>
          <a:p>
            <a:endParaRPr lang="en-US"/>
          </a:p>
        </p:txBody>
      </p:sp>
      <p:sp>
        <p:nvSpPr>
          <p:cNvPr id="14" name="Rectangle 1032"/>
          <p:cNvSpPr>
            <a:spLocks noChangeArrowheads="1"/>
          </p:cNvSpPr>
          <p:nvPr userDrawn="1"/>
        </p:nvSpPr>
        <p:spPr bwMode="auto">
          <a:xfrm rot="5400000">
            <a:off x="2447722" y="3105150"/>
            <a:ext cx="4343400" cy="114300"/>
          </a:xfrm>
          <a:prstGeom prst="rect">
            <a:avLst/>
          </a:prstGeom>
          <a:solidFill>
            <a:schemeClr val="accent2"/>
          </a:solidFill>
          <a:ln>
            <a:noFill/>
          </a:ln>
          <a:extLst/>
        </p:spPr>
        <p:txBody>
          <a:bodyPr wrap="none" anchor="ctr"/>
          <a:lstStyle/>
          <a:p>
            <a:endParaRPr lang="en-US"/>
          </a:p>
        </p:txBody>
      </p:sp>
      <p:sp>
        <p:nvSpPr>
          <p:cNvPr id="15" name="Subtitle 1"/>
          <p:cNvSpPr>
            <a:spLocks noGrp="1"/>
          </p:cNvSpPr>
          <p:nvPr>
            <p:ph type="subTitle" idx="1" hasCustomPrompt="1"/>
          </p:nvPr>
        </p:nvSpPr>
        <p:spPr>
          <a:xfrm>
            <a:off x="4800600" y="3875930"/>
            <a:ext cx="3401618" cy="411476"/>
          </a:xfrm>
        </p:spPr>
        <p:txBody>
          <a:bodyPr/>
          <a:lstStyle>
            <a:lvl1pPr marL="0" indent="0">
              <a:buNone/>
              <a:defRPr sz="1800">
                <a:solidFill>
                  <a:schemeClr val="accent1"/>
                </a:solidFill>
              </a:defRPr>
            </a:lvl1pPr>
          </a:lstStyle>
          <a:p>
            <a:r>
              <a:rPr lang="en-US" dirty="0" smtClean="0"/>
              <a:t>Date</a:t>
            </a:r>
          </a:p>
        </p:txBody>
      </p:sp>
      <p:sp>
        <p:nvSpPr>
          <p:cNvPr id="16" name="Text Placeholder 17"/>
          <p:cNvSpPr>
            <a:spLocks noGrp="1"/>
          </p:cNvSpPr>
          <p:nvPr>
            <p:ph type="body" sz="quarter" idx="16" hasCustomPrompt="1"/>
          </p:nvPr>
        </p:nvSpPr>
        <p:spPr>
          <a:xfrm>
            <a:off x="4800600" y="3337561"/>
            <a:ext cx="3703277" cy="449578"/>
          </a:xfrm>
        </p:spPr>
        <p:txBody>
          <a:bodyPr/>
          <a:lstStyle>
            <a:lvl1pPr marL="0" indent="0">
              <a:buFontTx/>
              <a:buNone/>
              <a:defRPr sz="2000">
                <a:solidFill>
                  <a:schemeClr val="accent1"/>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pPr lvl="0"/>
            <a:r>
              <a:rPr lang="en-US" dirty="0" smtClean="0"/>
              <a:t>Your Name Here</a:t>
            </a:r>
            <a:endParaRPr lang="en-US" dirty="0"/>
          </a:p>
        </p:txBody>
      </p:sp>
      <p:pic>
        <p:nvPicPr>
          <p:cNvPr id="10"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4499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ntro Slide Option 11">
    <p:spTree>
      <p:nvGrpSpPr>
        <p:cNvPr id="1" name=""/>
        <p:cNvGrpSpPr/>
        <p:nvPr/>
      </p:nvGrpSpPr>
      <p:grpSpPr>
        <a:xfrm>
          <a:off x="0" y="0"/>
          <a:ext cx="0" cy="0"/>
          <a:chOff x="0" y="0"/>
          <a:chExt cx="0" cy="0"/>
        </a:xfrm>
      </p:grpSpPr>
      <p:pic>
        <p:nvPicPr>
          <p:cNvPr id="12" name="Picture Placeholder 4"/>
          <p:cNvPicPr>
            <a:picLocks noChangeAspect="1"/>
          </p:cNvPicPr>
          <p:nvPr userDrawn="1"/>
        </p:nvPicPr>
        <p:blipFill>
          <a:blip r:embed="rId2" cstate="screen">
            <a:extLst>
              <a:ext uri="{28A0092B-C50C-407E-A947-70E740481C1C}">
                <a14:useLocalDpi xmlns:a14="http://schemas.microsoft.com/office/drawing/2010/main"/>
              </a:ext>
            </a:extLst>
          </a:blip>
          <a:srcRect l="14770" r="14770"/>
          <a:stretch>
            <a:fillRect/>
          </a:stretch>
        </p:blipFill>
        <p:spPr bwMode="auto">
          <a:xfrm>
            <a:off x="-1" y="990600"/>
            <a:ext cx="4572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3"/>
          <p:cNvSpPr>
            <a:spLocks noGrp="1"/>
          </p:cNvSpPr>
          <p:nvPr>
            <p:ph type="body" sz="quarter" idx="14"/>
          </p:nvPr>
        </p:nvSpPr>
        <p:spPr>
          <a:xfrm>
            <a:off x="4800600" y="1066800"/>
            <a:ext cx="4114800" cy="1905000"/>
          </a:xfrm>
        </p:spPr>
        <p:txBody>
          <a:bodyPr anchor="ctr"/>
          <a:lstStyle>
            <a:lvl1pPr marL="0" indent="0">
              <a:buNone/>
              <a:defRPr sz="3600" b="1">
                <a:solidFill>
                  <a:schemeClr val="accent1"/>
                </a:solidFill>
              </a:defRPr>
            </a:lvl1pPr>
          </a:lstStyle>
          <a:p>
            <a:pPr lvl="0"/>
            <a:r>
              <a:rPr lang="en-US" smtClean="0"/>
              <a:t>Click to edit Master text styles</a:t>
            </a:r>
          </a:p>
        </p:txBody>
      </p:sp>
      <p:sp>
        <p:nvSpPr>
          <p:cNvPr id="13" name="Rectangle 1032"/>
          <p:cNvSpPr>
            <a:spLocks noChangeArrowheads="1"/>
          </p:cNvSpPr>
          <p:nvPr userDrawn="1"/>
        </p:nvSpPr>
        <p:spPr bwMode="auto">
          <a:xfrm rot="5400000">
            <a:off x="6915150" y="3105150"/>
            <a:ext cx="4343400" cy="114300"/>
          </a:xfrm>
          <a:prstGeom prst="rect">
            <a:avLst/>
          </a:prstGeom>
          <a:solidFill>
            <a:schemeClr val="accent2"/>
          </a:solidFill>
          <a:ln>
            <a:noFill/>
          </a:ln>
          <a:extLst/>
        </p:spPr>
        <p:txBody>
          <a:bodyPr wrap="none" anchor="ctr"/>
          <a:lstStyle/>
          <a:p>
            <a:endParaRPr lang="en-US"/>
          </a:p>
        </p:txBody>
      </p:sp>
      <p:sp>
        <p:nvSpPr>
          <p:cNvPr id="14" name="Rectangle 1032"/>
          <p:cNvSpPr>
            <a:spLocks noChangeArrowheads="1"/>
          </p:cNvSpPr>
          <p:nvPr userDrawn="1"/>
        </p:nvSpPr>
        <p:spPr bwMode="auto">
          <a:xfrm rot="5400000">
            <a:off x="2447722" y="3105150"/>
            <a:ext cx="4343400" cy="114300"/>
          </a:xfrm>
          <a:prstGeom prst="rect">
            <a:avLst/>
          </a:prstGeom>
          <a:solidFill>
            <a:schemeClr val="accent2"/>
          </a:solidFill>
          <a:ln>
            <a:noFill/>
          </a:ln>
          <a:extLst/>
        </p:spPr>
        <p:txBody>
          <a:bodyPr wrap="none" anchor="ctr"/>
          <a:lstStyle/>
          <a:p>
            <a:endParaRPr lang="en-US"/>
          </a:p>
        </p:txBody>
      </p:sp>
      <p:sp>
        <p:nvSpPr>
          <p:cNvPr id="15" name="Subtitle 1"/>
          <p:cNvSpPr>
            <a:spLocks noGrp="1"/>
          </p:cNvSpPr>
          <p:nvPr>
            <p:ph type="subTitle" idx="1" hasCustomPrompt="1"/>
          </p:nvPr>
        </p:nvSpPr>
        <p:spPr>
          <a:xfrm>
            <a:off x="4800600" y="3875930"/>
            <a:ext cx="3401618" cy="411476"/>
          </a:xfrm>
        </p:spPr>
        <p:txBody>
          <a:bodyPr/>
          <a:lstStyle>
            <a:lvl1pPr marL="0" indent="0">
              <a:buNone/>
              <a:defRPr sz="1800">
                <a:solidFill>
                  <a:schemeClr val="accent1"/>
                </a:solidFill>
              </a:defRPr>
            </a:lvl1pPr>
          </a:lstStyle>
          <a:p>
            <a:r>
              <a:rPr lang="en-US" dirty="0" smtClean="0"/>
              <a:t>Date</a:t>
            </a:r>
          </a:p>
        </p:txBody>
      </p:sp>
      <p:sp>
        <p:nvSpPr>
          <p:cNvPr id="16" name="Text Placeholder 17"/>
          <p:cNvSpPr>
            <a:spLocks noGrp="1"/>
          </p:cNvSpPr>
          <p:nvPr>
            <p:ph type="body" sz="quarter" idx="16" hasCustomPrompt="1"/>
          </p:nvPr>
        </p:nvSpPr>
        <p:spPr>
          <a:xfrm>
            <a:off x="4800600" y="3337561"/>
            <a:ext cx="3703277" cy="449578"/>
          </a:xfrm>
        </p:spPr>
        <p:txBody>
          <a:bodyPr/>
          <a:lstStyle>
            <a:lvl1pPr marL="0" indent="0">
              <a:buFontTx/>
              <a:buNone/>
              <a:defRPr sz="2000">
                <a:solidFill>
                  <a:schemeClr val="accent1"/>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pPr lvl="0"/>
            <a:r>
              <a:rPr lang="en-US" dirty="0" smtClean="0"/>
              <a:t>Your Name Here</a:t>
            </a:r>
            <a:endParaRPr lang="en-US" dirty="0"/>
          </a:p>
        </p:txBody>
      </p:sp>
      <p:pic>
        <p:nvPicPr>
          <p:cNvPr id="10"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134617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tro Slide Option 12">
    <p:spTree>
      <p:nvGrpSpPr>
        <p:cNvPr id="1" name=""/>
        <p:cNvGrpSpPr/>
        <p:nvPr/>
      </p:nvGrpSpPr>
      <p:grpSpPr>
        <a:xfrm>
          <a:off x="0" y="0"/>
          <a:ext cx="0" cy="0"/>
          <a:chOff x="0" y="0"/>
          <a:chExt cx="0" cy="0"/>
        </a:xfrm>
      </p:grpSpPr>
      <p:pic>
        <p:nvPicPr>
          <p:cNvPr id="14" name="Picture Placeholder 4"/>
          <p:cNvPicPr>
            <a:picLocks noChangeAspect="1"/>
          </p:cNvPicPr>
          <p:nvPr userDrawn="1"/>
        </p:nvPicPr>
        <p:blipFill>
          <a:blip r:embed="rId2" cstate="screen">
            <a:extLst>
              <a:ext uri="{28A0092B-C50C-407E-A947-70E740481C1C}">
                <a14:useLocalDpi xmlns:a14="http://schemas.microsoft.com/office/drawing/2010/main"/>
              </a:ext>
            </a:extLst>
          </a:blip>
          <a:srcRect l="20081" r="20081"/>
          <a:stretch>
            <a:fillRect/>
          </a:stretch>
        </p:blipFill>
        <p:spPr bwMode="auto">
          <a:xfrm>
            <a:off x="-1" y="990600"/>
            <a:ext cx="4572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Placeholder 3"/>
          <p:cNvSpPr>
            <a:spLocks noGrp="1"/>
          </p:cNvSpPr>
          <p:nvPr>
            <p:ph type="body" sz="quarter" idx="14"/>
          </p:nvPr>
        </p:nvSpPr>
        <p:spPr>
          <a:xfrm>
            <a:off x="4800600" y="1066800"/>
            <a:ext cx="4114800" cy="1905000"/>
          </a:xfrm>
        </p:spPr>
        <p:txBody>
          <a:bodyPr anchor="ctr"/>
          <a:lstStyle>
            <a:lvl1pPr marL="0" indent="0">
              <a:buNone/>
              <a:defRPr sz="3600" b="1">
                <a:solidFill>
                  <a:schemeClr val="accent1"/>
                </a:solidFill>
              </a:defRPr>
            </a:lvl1pPr>
          </a:lstStyle>
          <a:p>
            <a:pPr lvl="0"/>
            <a:r>
              <a:rPr lang="en-US" smtClean="0"/>
              <a:t>Click to edit Master text styles</a:t>
            </a:r>
          </a:p>
        </p:txBody>
      </p:sp>
      <p:sp>
        <p:nvSpPr>
          <p:cNvPr id="11" name="Rectangle 1032"/>
          <p:cNvSpPr>
            <a:spLocks noChangeArrowheads="1"/>
          </p:cNvSpPr>
          <p:nvPr userDrawn="1"/>
        </p:nvSpPr>
        <p:spPr bwMode="auto">
          <a:xfrm rot="5400000">
            <a:off x="6915150" y="3105150"/>
            <a:ext cx="4343400" cy="114300"/>
          </a:xfrm>
          <a:prstGeom prst="rect">
            <a:avLst/>
          </a:prstGeom>
          <a:solidFill>
            <a:schemeClr val="accent2"/>
          </a:solidFill>
          <a:ln>
            <a:noFill/>
          </a:ln>
          <a:extLst/>
        </p:spPr>
        <p:txBody>
          <a:bodyPr wrap="none" anchor="ctr"/>
          <a:lstStyle/>
          <a:p>
            <a:endParaRPr lang="en-US"/>
          </a:p>
        </p:txBody>
      </p:sp>
      <p:sp>
        <p:nvSpPr>
          <p:cNvPr id="12" name="Rectangle 1032"/>
          <p:cNvSpPr>
            <a:spLocks noChangeArrowheads="1"/>
          </p:cNvSpPr>
          <p:nvPr userDrawn="1"/>
        </p:nvSpPr>
        <p:spPr bwMode="auto">
          <a:xfrm rot="5400000">
            <a:off x="2447722" y="3105150"/>
            <a:ext cx="4343400" cy="114300"/>
          </a:xfrm>
          <a:prstGeom prst="rect">
            <a:avLst/>
          </a:prstGeom>
          <a:solidFill>
            <a:schemeClr val="accent2"/>
          </a:solidFill>
          <a:ln>
            <a:noFill/>
          </a:ln>
          <a:extLst/>
        </p:spPr>
        <p:txBody>
          <a:bodyPr wrap="none" anchor="ctr"/>
          <a:lstStyle/>
          <a:p>
            <a:endParaRPr lang="en-US"/>
          </a:p>
        </p:txBody>
      </p:sp>
      <p:sp>
        <p:nvSpPr>
          <p:cNvPr id="15" name="Subtitle 1"/>
          <p:cNvSpPr>
            <a:spLocks noGrp="1"/>
          </p:cNvSpPr>
          <p:nvPr>
            <p:ph type="subTitle" idx="1" hasCustomPrompt="1"/>
          </p:nvPr>
        </p:nvSpPr>
        <p:spPr>
          <a:xfrm>
            <a:off x="4800600" y="3875930"/>
            <a:ext cx="3401618" cy="411476"/>
          </a:xfrm>
        </p:spPr>
        <p:txBody>
          <a:bodyPr/>
          <a:lstStyle>
            <a:lvl1pPr marL="0" indent="0">
              <a:buNone/>
              <a:defRPr sz="1800">
                <a:solidFill>
                  <a:schemeClr val="accent1"/>
                </a:solidFill>
              </a:defRPr>
            </a:lvl1pPr>
          </a:lstStyle>
          <a:p>
            <a:r>
              <a:rPr lang="en-US" dirty="0" smtClean="0"/>
              <a:t>Date</a:t>
            </a:r>
          </a:p>
        </p:txBody>
      </p:sp>
      <p:sp>
        <p:nvSpPr>
          <p:cNvPr id="16" name="Text Placeholder 17"/>
          <p:cNvSpPr>
            <a:spLocks noGrp="1"/>
          </p:cNvSpPr>
          <p:nvPr>
            <p:ph type="body" sz="quarter" idx="16" hasCustomPrompt="1"/>
          </p:nvPr>
        </p:nvSpPr>
        <p:spPr>
          <a:xfrm>
            <a:off x="4800600" y="3337561"/>
            <a:ext cx="3703277" cy="449578"/>
          </a:xfrm>
        </p:spPr>
        <p:txBody>
          <a:bodyPr/>
          <a:lstStyle>
            <a:lvl1pPr marL="0" indent="0">
              <a:buFontTx/>
              <a:buNone/>
              <a:defRPr sz="2000">
                <a:solidFill>
                  <a:schemeClr val="accent1"/>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pPr lvl="0"/>
            <a:r>
              <a:rPr lang="en-US" dirty="0" smtClean="0"/>
              <a:t>Your Name Here</a:t>
            </a:r>
            <a:endParaRPr lang="en-US" dirty="0"/>
          </a:p>
        </p:txBody>
      </p:sp>
      <p:pic>
        <p:nvPicPr>
          <p:cNvPr id="13"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52644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Intro Slide Option 12">
    <p:spTree>
      <p:nvGrpSpPr>
        <p:cNvPr id="1" name=""/>
        <p:cNvGrpSpPr/>
        <p:nvPr/>
      </p:nvGrpSpPr>
      <p:grpSpPr>
        <a:xfrm>
          <a:off x="0" y="0"/>
          <a:ext cx="0" cy="0"/>
          <a:chOff x="0" y="0"/>
          <a:chExt cx="0" cy="0"/>
        </a:xfrm>
      </p:grpSpPr>
      <p:sp>
        <p:nvSpPr>
          <p:cNvPr id="10" name="Text Placeholder 3"/>
          <p:cNvSpPr>
            <a:spLocks noGrp="1"/>
          </p:cNvSpPr>
          <p:nvPr>
            <p:ph type="body" sz="quarter" idx="14"/>
          </p:nvPr>
        </p:nvSpPr>
        <p:spPr>
          <a:xfrm>
            <a:off x="4800600" y="1066800"/>
            <a:ext cx="4114800" cy="1905000"/>
          </a:xfrm>
        </p:spPr>
        <p:txBody>
          <a:bodyPr anchor="ctr"/>
          <a:lstStyle>
            <a:lvl1pPr marL="0" indent="0">
              <a:buNone/>
              <a:defRPr sz="3600" b="1">
                <a:solidFill>
                  <a:schemeClr val="accent1"/>
                </a:solidFill>
              </a:defRPr>
            </a:lvl1pPr>
          </a:lstStyle>
          <a:p>
            <a:pPr lvl="0"/>
            <a:r>
              <a:rPr lang="en-US" smtClean="0"/>
              <a:t>Click to edit Master text styles</a:t>
            </a:r>
          </a:p>
        </p:txBody>
      </p:sp>
      <p:sp>
        <p:nvSpPr>
          <p:cNvPr id="11" name="Rectangle 1032"/>
          <p:cNvSpPr>
            <a:spLocks noChangeArrowheads="1"/>
          </p:cNvSpPr>
          <p:nvPr userDrawn="1"/>
        </p:nvSpPr>
        <p:spPr bwMode="auto">
          <a:xfrm rot="5400000">
            <a:off x="6915150" y="3105150"/>
            <a:ext cx="4343400" cy="114300"/>
          </a:xfrm>
          <a:prstGeom prst="rect">
            <a:avLst/>
          </a:prstGeom>
          <a:solidFill>
            <a:schemeClr val="accent2"/>
          </a:solidFill>
          <a:ln>
            <a:noFill/>
          </a:ln>
          <a:extLst/>
        </p:spPr>
        <p:txBody>
          <a:bodyPr wrap="none" anchor="ctr"/>
          <a:lstStyle/>
          <a:p>
            <a:endParaRPr lang="en-US"/>
          </a:p>
        </p:txBody>
      </p:sp>
      <p:sp>
        <p:nvSpPr>
          <p:cNvPr id="12" name="Rectangle 1032"/>
          <p:cNvSpPr>
            <a:spLocks noChangeArrowheads="1"/>
          </p:cNvSpPr>
          <p:nvPr userDrawn="1"/>
        </p:nvSpPr>
        <p:spPr bwMode="auto">
          <a:xfrm rot="5400000">
            <a:off x="2447722" y="3105150"/>
            <a:ext cx="4343400" cy="114300"/>
          </a:xfrm>
          <a:prstGeom prst="rect">
            <a:avLst/>
          </a:prstGeom>
          <a:solidFill>
            <a:schemeClr val="accent2"/>
          </a:solidFill>
          <a:ln>
            <a:noFill/>
          </a:ln>
          <a:extLst/>
        </p:spPr>
        <p:txBody>
          <a:bodyPr wrap="none" anchor="ctr"/>
          <a:lstStyle/>
          <a:p>
            <a:endParaRPr lang="en-US"/>
          </a:p>
        </p:txBody>
      </p:sp>
      <p:sp>
        <p:nvSpPr>
          <p:cNvPr id="15" name="Subtitle 1"/>
          <p:cNvSpPr>
            <a:spLocks noGrp="1"/>
          </p:cNvSpPr>
          <p:nvPr>
            <p:ph type="subTitle" idx="1" hasCustomPrompt="1"/>
          </p:nvPr>
        </p:nvSpPr>
        <p:spPr>
          <a:xfrm>
            <a:off x="4800600" y="3875930"/>
            <a:ext cx="3401618" cy="411476"/>
          </a:xfrm>
        </p:spPr>
        <p:txBody>
          <a:bodyPr/>
          <a:lstStyle>
            <a:lvl1pPr marL="0" indent="0">
              <a:buNone/>
              <a:defRPr sz="1800">
                <a:solidFill>
                  <a:schemeClr val="accent1"/>
                </a:solidFill>
              </a:defRPr>
            </a:lvl1pPr>
          </a:lstStyle>
          <a:p>
            <a:r>
              <a:rPr lang="en-US" dirty="0" smtClean="0"/>
              <a:t>Date</a:t>
            </a:r>
          </a:p>
        </p:txBody>
      </p:sp>
      <p:sp>
        <p:nvSpPr>
          <p:cNvPr id="16" name="Text Placeholder 17"/>
          <p:cNvSpPr>
            <a:spLocks noGrp="1"/>
          </p:cNvSpPr>
          <p:nvPr>
            <p:ph type="body" sz="quarter" idx="16" hasCustomPrompt="1"/>
          </p:nvPr>
        </p:nvSpPr>
        <p:spPr>
          <a:xfrm>
            <a:off x="4800600" y="3337561"/>
            <a:ext cx="3703277" cy="449578"/>
          </a:xfrm>
        </p:spPr>
        <p:txBody>
          <a:bodyPr/>
          <a:lstStyle>
            <a:lvl1pPr marL="0" indent="0">
              <a:buFontTx/>
              <a:buNone/>
              <a:defRPr sz="2000">
                <a:solidFill>
                  <a:schemeClr val="accent1"/>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pPr lvl="0"/>
            <a:r>
              <a:rPr lang="en-US" dirty="0" smtClean="0"/>
              <a:t>Your Name Here</a:t>
            </a:r>
            <a:endParaRPr lang="en-US" dirty="0"/>
          </a:p>
        </p:txBody>
      </p:sp>
      <p:sp>
        <p:nvSpPr>
          <p:cNvPr id="3" name="Picture Placeholder 2"/>
          <p:cNvSpPr>
            <a:spLocks noGrp="1"/>
          </p:cNvSpPr>
          <p:nvPr>
            <p:ph type="pic" sz="quarter" idx="17"/>
          </p:nvPr>
        </p:nvSpPr>
        <p:spPr>
          <a:xfrm>
            <a:off x="-1" y="990600"/>
            <a:ext cx="4572000" cy="4343400"/>
          </a:xfrm>
        </p:spPr>
        <p:txBody>
          <a:bodyPr/>
          <a:lstStyle/>
          <a:p>
            <a:endParaRPr lang="en-US"/>
          </a:p>
        </p:txBody>
      </p:sp>
      <p:pic>
        <p:nvPicPr>
          <p:cNvPr id="13"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72181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Divider - Option 1">
    <p:spTree>
      <p:nvGrpSpPr>
        <p:cNvPr id="1" name=""/>
        <p:cNvGrpSpPr/>
        <p:nvPr/>
      </p:nvGrpSpPr>
      <p:grpSpPr>
        <a:xfrm>
          <a:off x="0" y="0"/>
          <a:ext cx="0" cy="0"/>
          <a:chOff x="0" y="0"/>
          <a:chExt cx="0" cy="0"/>
        </a:xfrm>
      </p:grpSpPr>
      <p:sp>
        <p:nvSpPr>
          <p:cNvPr id="11" name="Text Placeholder 3"/>
          <p:cNvSpPr>
            <a:spLocks noGrp="1"/>
          </p:cNvSpPr>
          <p:nvPr>
            <p:ph type="body" sz="quarter" idx="14" hasCustomPrompt="1"/>
          </p:nvPr>
        </p:nvSpPr>
        <p:spPr>
          <a:xfrm>
            <a:off x="4800600" y="1066800"/>
            <a:ext cx="4114800" cy="1905000"/>
          </a:xfrm>
        </p:spPr>
        <p:txBody>
          <a:bodyPr anchor="ctr"/>
          <a:lstStyle>
            <a:lvl1pPr marL="0" indent="0">
              <a:buNone/>
              <a:defRPr sz="3600" b="1">
                <a:solidFill>
                  <a:schemeClr val="accent1"/>
                </a:solidFill>
              </a:defRPr>
            </a:lvl1pPr>
          </a:lstStyle>
          <a:p>
            <a:r>
              <a:rPr lang="en-US" dirty="0" smtClean="0"/>
              <a:t>TEMPLATE FOR CUSTOM SECTION DIVIDER</a:t>
            </a:r>
            <a:endParaRPr lang="en-US" dirty="0"/>
          </a:p>
        </p:txBody>
      </p:sp>
      <p:sp>
        <p:nvSpPr>
          <p:cNvPr id="12" name="Rectangle 1032"/>
          <p:cNvSpPr>
            <a:spLocks noChangeArrowheads="1"/>
          </p:cNvSpPr>
          <p:nvPr userDrawn="1"/>
        </p:nvSpPr>
        <p:spPr bwMode="auto">
          <a:xfrm rot="5400000">
            <a:off x="6915150" y="3105150"/>
            <a:ext cx="4343400" cy="114300"/>
          </a:xfrm>
          <a:prstGeom prst="rect">
            <a:avLst/>
          </a:prstGeom>
          <a:solidFill>
            <a:schemeClr val="accent2"/>
          </a:solidFill>
          <a:ln>
            <a:noFill/>
          </a:ln>
          <a:extLst/>
        </p:spPr>
        <p:txBody>
          <a:bodyPr wrap="none" anchor="ctr"/>
          <a:lstStyle/>
          <a:p>
            <a:endParaRPr lang="en-US"/>
          </a:p>
        </p:txBody>
      </p:sp>
      <p:sp>
        <p:nvSpPr>
          <p:cNvPr id="15" name="Rectangle 1032"/>
          <p:cNvSpPr>
            <a:spLocks noChangeArrowheads="1"/>
          </p:cNvSpPr>
          <p:nvPr userDrawn="1"/>
        </p:nvSpPr>
        <p:spPr bwMode="auto">
          <a:xfrm rot="5400000">
            <a:off x="2447722" y="3105150"/>
            <a:ext cx="4343400" cy="114300"/>
          </a:xfrm>
          <a:prstGeom prst="rect">
            <a:avLst/>
          </a:prstGeom>
          <a:solidFill>
            <a:schemeClr val="accent2"/>
          </a:solidFill>
          <a:ln>
            <a:noFill/>
          </a:ln>
          <a:extLst/>
        </p:spPr>
        <p:txBody>
          <a:bodyPr wrap="none" anchor="ctr"/>
          <a:lstStyle/>
          <a:p>
            <a:endParaRPr lang="en-US"/>
          </a:p>
        </p:txBody>
      </p:sp>
      <p:sp>
        <p:nvSpPr>
          <p:cNvPr id="17" name="Text Placeholder 17"/>
          <p:cNvSpPr>
            <a:spLocks noGrp="1"/>
          </p:cNvSpPr>
          <p:nvPr>
            <p:ph type="body" sz="quarter" idx="16" hasCustomPrompt="1"/>
          </p:nvPr>
        </p:nvSpPr>
        <p:spPr>
          <a:xfrm>
            <a:off x="4800600" y="3337561"/>
            <a:ext cx="3703277" cy="449578"/>
          </a:xfrm>
        </p:spPr>
        <p:txBody>
          <a:bodyPr/>
          <a:lstStyle>
            <a:lvl1pPr marL="0" indent="0">
              <a:buFontTx/>
              <a:buNone/>
              <a:defRPr sz="2000">
                <a:solidFill>
                  <a:schemeClr val="accent1"/>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r>
              <a:rPr lang="en-US" dirty="0" smtClean="0"/>
              <a:t>Optional Subtitle</a:t>
            </a:r>
            <a:endParaRPr lang="en-US" dirty="0"/>
          </a:p>
        </p:txBody>
      </p:sp>
      <p:pic>
        <p:nvPicPr>
          <p:cNvPr id="8"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11"/>
          <p:cNvPicPr>
            <a:picLocks noChangeAspect="1"/>
          </p:cNvPicPr>
          <p:nvPr userDrawn="1"/>
        </p:nvPicPr>
        <p:blipFill rotWithShape="1">
          <a:blip r:embed="rId3" cstate="print">
            <a:extLst>
              <a:ext uri="{28A0092B-C50C-407E-A947-70E740481C1C}">
                <a14:useLocalDpi xmlns:a14="http://schemas.microsoft.com/office/drawing/2010/main"/>
              </a:ext>
            </a:extLst>
          </a:blip>
          <a:srcRect b="96"/>
          <a:stretch/>
        </p:blipFill>
        <p:spPr bwMode="auto">
          <a:xfrm>
            <a:off x="-9728" y="990600"/>
            <a:ext cx="4572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2266719"/>
      </p:ext>
    </p:extLst>
  </p:cSld>
  <p:clrMapOvr>
    <a:masterClrMapping/>
  </p:clrMapOvr>
  <p:timing>
    <p:tnLst>
      <p:par>
        <p:cTn id="1" dur="indefinite" restart="never" nodeType="tmRoot"/>
      </p:par>
    </p:tnLst>
  </p:timing>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Divider - Option 2">
    <p:spTree>
      <p:nvGrpSpPr>
        <p:cNvPr id="1" name=""/>
        <p:cNvGrpSpPr/>
        <p:nvPr/>
      </p:nvGrpSpPr>
      <p:grpSpPr>
        <a:xfrm>
          <a:off x="0" y="0"/>
          <a:ext cx="0" cy="0"/>
          <a:chOff x="0" y="0"/>
          <a:chExt cx="0" cy="0"/>
        </a:xfrm>
      </p:grpSpPr>
      <p:sp>
        <p:nvSpPr>
          <p:cNvPr id="17" name="Text Placeholder 17"/>
          <p:cNvSpPr>
            <a:spLocks noGrp="1"/>
          </p:cNvSpPr>
          <p:nvPr>
            <p:ph type="body" sz="quarter" idx="16" hasCustomPrompt="1"/>
          </p:nvPr>
        </p:nvSpPr>
        <p:spPr>
          <a:xfrm>
            <a:off x="741414" y="4034024"/>
            <a:ext cx="3703277" cy="449578"/>
          </a:xfrm>
        </p:spPr>
        <p:txBody>
          <a:bodyPr/>
          <a:lstStyle>
            <a:lvl1pPr marL="0" indent="0">
              <a:buFontTx/>
              <a:buNone/>
              <a:defRPr sz="2000">
                <a:solidFill>
                  <a:schemeClr val="accent1"/>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r>
              <a:rPr lang="en-US" dirty="0" smtClean="0"/>
              <a:t>Optional Subtitle</a:t>
            </a:r>
            <a:endParaRPr lang="en-US" dirty="0"/>
          </a:p>
        </p:txBody>
      </p:sp>
      <p:grpSp>
        <p:nvGrpSpPr>
          <p:cNvPr id="3" name="Group 2"/>
          <p:cNvGrpSpPr/>
          <p:nvPr userDrawn="1"/>
        </p:nvGrpSpPr>
        <p:grpSpPr>
          <a:xfrm>
            <a:off x="0" y="2441448"/>
            <a:ext cx="9144000" cy="1173477"/>
            <a:chOff x="0" y="-182877"/>
            <a:chExt cx="6309341" cy="1173477"/>
          </a:xfrm>
        </p:grpSpPr>
        <p:sp>
          <p:nvSpPr>
            <p:cNvPr id="8" name="Rectangle 7"/>
            <p:cNvSpPr/>
            <p:nvPr userDrawn="1"/>
          </p:nvSpPr>
          <p:spPr>
            <a:xfrm>
              <a:off x="0" y="-182877"/>
              <a:ext cx="6309341" cy="1024126"/>
            </a:xfrm>
            <a:prstGeom prst="rect">
              <a:avLst/>
            </a:prstGeom>
            <a:solidFill>
              <a:srgbClr val="4A4541"/>
            </a:solidFill>
          </p:spPr>
          <p:txBody>
            <a:bodyPr wrap="square" rtlCol="0" anchor="ctr">
              <a:noAutofit/>
            </a:bodyPr>
            <a:lstStyle/>
            <a:p>
              <a:pPr marL="0" indent="0" algn="ctr">
                <a:buFontTx/>
                <a:buNone/>
              </a:pPr>
              <a:endParaRPr lang="en-US" sz="2400" kern="0" dirty="0" smtClean="0">
                <a:solidFill>
                  <a:schemeClr val="tx1"/>
                </a:solidFill>
              </a:endParaRPr>
            </a:p>
          </p:txBody>
        </p:sp>
        <p:sp>
          <p:nvSpPr>
            <p:cNvPr id="10" name="Rectangle 1032"/>
            <p:cNvSpPr>
              <a:spLocks noChangeArrowheads="1"/>
            </p:cNvSpPr>
            <p:nvPr userDrawn="1"/>
          </p:nvSpPr>
          <p:spPr bwMode="auto">
            <a:xfrm>
              <a:off x="0" y="838200"/>
              <a:ext cx="6309341" cy="152400"/>
            </a:xfrm>
            <a:prstGeom prst="rect">
              <a:avLst/>
            </a:prstGeom>
            <a:solidFill>
              <a:schemeClr val="accent2"/>
            </a:solidFill>
            <a:ln>
              <a:noFill/>
            </a:ln>
            <a:extLst/>
          </p:spPr>
          <p:txBody>
            <a:bodyPr wrap="none" anchor="ctr"/>
            <a:lstStyle/>
            <a:p>
              <a:endParaRPr lang="en-US"/>
            </a:p>
          </p:txBody>
        </p:sp>
      </p:grpSp>
      <p:sp>
        <p:nvSpPr>
          <p:cNvPr id="11" name="Text Placeholder 3"/>
          <p:cNvSpPr>
            <a:spLocks noGrp="1"/>
          </p:cNvSpPr>
          <p:nvPr>
            <p:ph type="body" sz="quarter" idx="14" hasCustomPrompt="1"/>
          </p:nvPr>
        </p:nvSpPr>
        <p:spPr>
          <a:xfrm>
            <a:off x="731561" y="2441448"/>
            <a:ext cx="7680877" cy="1021077"/>
          </a:xfrm>
        </p:spPr>
        <p:txBody>
          <a:bodyPr anchor="ctr"/>
          <a:lstStyle>
            <a:lvl1pPr marL="0" indent="0">
              <a:buNone/>
              <a:defRPr sz="3200" b="1">
                <a:solidFill>
                  <a:schemeClr val="bg1"/>
                </a:solidFill>
              </a:defRPr>
            </a:lvl1pPr>
          </a:lstStyle>
          <a:p>
            <a:r>
              <a:rPr lang="en-US" dirty="0" smtClean="0"/>
              <a:t>TEMPLATE FOR CUSTOM SECTION DIVIDER</a:t>
            </a:r>
            <a:endParaRPr lang="en-US" dirty="0"/>
          </a:p>
        </p:txBody>
      </p:sp>
      <p:pic>
        <p:nvPicPr>
          <p:cNvPr id="12"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049030"/>
      </p:ext>
    </p:extLst>
  </p:cSld>
  <p:clrMapOvr>
    <a:masterClrMapping/>
  </p:clrMapOvr>
  <p:timing>
    <p:tnLst>
      <p:par>
        <p:cTn id="1" dur="indefinite" restart="never" nodeType="tmRoot"/>
      </p:par>
    </p:tnLst>
  </p:timing>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PLATE FOR TEXT/GRAPHIC/PHOTO No Spark">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lvl1pPr>
              <a:defRPr/>
            </a:lvl1pPr>
          </a:lstStyle>
          <a:p>
            <a:r>
              <a:rPr lang="en-US" dirty="0" smtClean="0"/>
              <a:t>TEMPLATE FOR TEXT/GRAPHIC/PHOTO No Spark</a:t>
            </a:r>
            <a:endParaRPr lang="en-US" dirty="0"/>
          </a:p>
        </p:txBody>
      </p:sp>
      <p:sp>
        <p:nvSpPr>
          <p:cNvPr id="8" name="Content Placeholder 6"/>
          <p:cNvSpPr>
            <a:spLocks noGrp="1"/>
          </p:cNvSpPr>
          <p:nvPr>
            <p:ph sz="quarter" idx="11"/>
          </p:nvPr>
        </p:nvSpPr>
        <p:spPr>
          <a:xfrm>
            <a:off x="457200" y="1527048"/>
            <a:ext cx="8153400" cy="4419600"/>
          </a:xfrm>
        </p:spPr>
        <p:txBody>
          <a:bodyPr/>
          <a:lstStyle>
            <a:lvl1pPr>
              <a:defRPr>
                <a:solidFill>
                  <a:schemeClr val="accent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6"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a:p>
        </p:txBody>
      </p:sp>
    </p:spTree>
    <p:extLst>
      <p:ext uri="{BB962C8B-B14F-4D97-AF65-F5344CB8AC3E}">
        <p14:creationId xmlns:p14="http://schemas.microsoft.com/office/powerpoint/2010/main" val="30030972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MPLATE FOR TEXT With Spark">
    <p:spTree>
      <p:nvGrpSpPr>
        <p:cNvPr id="1" name=""/>
        <p:cNvGrpSpPr/>
        <p:nvPr/>
      </p:nvGrpSpPr>
      <p:grpSpPr>
        <a:xfrm>
          <a:off x="0" y="0"/>
          <a:ext cx="0" cy="0"/>
          <a:chOff x="0" y="0"/>
          <a:chExt cx="0" cy="0"/>
        </a:xfrm>
      </p:grpSpPr>
      <p:pic>
        <p:nvPicPr>
          <p:cNvPr id="6" name="Content Placeholder 1"/>
          <p:cNvPicPr>
            <a:picLocks noChangeAspect="1"/>
          </p:cNvPicPr>
          <p:nvPr/>
        </p:nvPicPr>
        <p:blipFill rotWithShape="1">
          <a:blip r:embed="rId2">
            <a:extLst>
              <a:ext uri="{28A0092B-C50C-407E-A947-70E740481C1C}">
                <a14:useLocalDpi xmlns:a14="http://schemas.microsoft.com/office/drawing/2010/main" val="0"/>
              </a:ext>
            </a:extLst>
          </a:blip>
          <a:srcRect t="28321" r="36824"/>
          <a:stretch/>
        </p:blipFill>
        <p:spPr bwMode="auto">
          <a:xfrm>
            <a:off x="5992077" y="992055"/>
            <a:ext cx="3151873" cy="3148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hasCustomPrompt="1"/>
          </p:nvPr>
        </p:nvSpPr>
        <p:spPr>
          <a:ln>
            <a:noFill/>
          </a:ln>
        </p:spPr>
        <p:txBody>
          <a:bodyPr/>
          <a:lstStyle>
            <a:lvl1pPr>
              <a:defRPr/>
            </a:lvl1pPr>
          </a:lstStyle>
          <a:p>
            <a:r>
              <a:rPr lang="en-US" dirty="0" smtClean="0"/>
              <a:t>TEMPLATE FOR TEXT With Spark</a:t>
            </a:r>
            <a:endParaRPr lang="en-US" dirty="0"/>
          </a:p>
        </p:txBody>
      </p:sp>
      <p:sp>
        <p:nvSpPr>
          <p:cNvPr id="8" name="Content Placeholder 6"/>
          <p:cNvSpPr>
            <a:spLocks noGrp="1"/>
          </p:cNvSpPr>
          <p:nvPr>
            <p:ph sz="quarter" idx="11"/>
          </p:nvPr>
        </p:nvSpPr>
        <p:spPr>
          <a:xfrm>
            <a:off x="457200" y="1527048"/>
            <a:ext cx="8153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9"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a:p>
        </p:txBody>
      </p:sp>
    </p:spTree>
    <p:extLst>
      <p:ext uri="{BB962C8B-B14F-4D97-AF65-F5344CB8AC3E}">
        <p14:creationId xmlns:p14="http://schemas.microsoft.com/office/powerpoint/2010/main" val="2668143226"/>
      </p:ext>
    </p:extLst>
  </p:cSld>
  <p:clrMapOvr>
    <a:masterClrMapping/>
  </p:clrMapOvr>
  <p:timing>
    <p:tnLst>
      <p:par>
        <p:cTn id="1" dur="indefinite" restart="never" nodeType="tmRoot"/>
      </p:par>
    </p:tnLst>
  </p:timing>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MPLATE FOR PROJECT OVERVIEW No Spark">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lvl1pPr>
              <a:lnSpc>
                <a:spcPts val="2800"/>
              </a:lnSpc>
              <a:defRPr baseline="0"/>
            </a:lvl1pPr>
          </a:lstStyle>
          <a:p>
            <a:r>
              <a:rPr lang="en-US" dirty="0" smtClean="0"/>
              <a:t>TEMPLATE FOR PROJECT OVERVIEW No Spark</a:t>
            </a:r>
            <a:endParaRPr lang="en-US" dirty="0"/>
          </a:p>
        </p:txBody>
      </p:sp>
      <p:sp>
        <p:nvSpPr>
          <p:cNvPr id="7" name="Content Placeholder 6"/>
          <p:cNvSpPr>
            <a:spLocks noGrp="1"/>
          </p:cNvSpPr>
          <p:nvPr>
            <p:ph sz="quarter" idx="11"/>
          </p:nvPr>
        </p:nvSpPr>
        <p:spPr>
          <a:xfrm>
            <a:off x="457200" y="1527048"/>
            <a:ext cx="40386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6"/>
          <p:cNvSpPr>
            <a:spLocks noGrp="1"/>
          </p:cNvSpPr>
          <p:nvPr>
            <p:ph sz="quarter" idx="15"/>
          </p:nvPr>
        </p:nvSpPr>
        <p:spPr>
          <a:xfrm>
            <a:off x="4876800" y="1527048"/>
            <a:ext cx="3810000" cy="2057400"/>
          </a:xfrm>
        </p:spPr>
        <p:txBody>
          <a:bodyPr/>
          <a:lstStyle>
            <a:lvl1pPr>
              <a:defRPr sz="2000"/>
            </a:lvl1pPr>
            <a:lvl2pPr>
              <a:defRPr sz="18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6"/>
          <p:cNvSpPr>
            <a:spLocks noGrp="1"/>
          </p:cNvSpPr>
          <p:nvPr>
            <p:ph sz="quarter" idx="16"/>
          </p:nvPr>
        </p:nvSpPr>
        <p:spPr>
          <a:xfrm>
            <a:off x="4876800" y="3810000"/>
            <a:ext cx="3810000" cy="2133600"/>
          </a:xfrm>
        </p:spPr>
        <p:txBody>
          <a:bodyPr/>
          <a:lstStyle>
            <a:lvl1pPr>
              <a:defRPr sz="2000">
                <a:solidFill>
                  <a:schemeClr val="accent1"/>
                </a:solidFill>
              </a:defRPr>
            </a:lvl1pPr>
            <a:lvl2pPr>
              <a:defRPr sz="18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8"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a:p>
        </p:txBody>
      </p:sp>
    </p:spTree>
    <p:extLst>
      <p:ext uri="{BB962C8B-B14F-4D97-AF65-F5344CB8AC3E}">
        <p14:creationId xmlns:p14="http://schemas.microsoft.com/office/powerpoint/2010/main" val="418306589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IDE-BY-SIDE/COMPARISON TEXT With Spark">
    <p:spTree>
      <p:nvGrpSpPr>
        <p:cNvPr id="1" name=""/>
        <p:cNvGrpSpPr/>
        <p:nvPr/>
      </p:nvGrpSpPr>
      <p:grpSpPr>
        <a:xfrm>
          <a:off x="0" y="0"/>
          <a:ext cx="0" cy="0"/>
          <a:chOff x="0" y="0"/>
          <a:chExt cx="0" cy="0"/>
        </a:xfrm>
      </p:grpSpPr>
      <p:pic>
        <p:nvPicPr>
          <p:cNvPr id="11" name="Content Placeholder 1"/>
          <p:cNvPicPr>
            <a:picLocks noChangeAspect="1"/>
          </p:cNvPicPr>
          <p:nvPr/>
        </p:nvPicPr>
        <p:blipFill rotWithShape="1">
          <a:blip r:embed="rId2">
            <a:extLst>
              <a:ext uri="{28A0092B-C50C-407E-A947-70E740481C1C}">
                <a14:useLocalDpi xmlns:a14="http://schemas.microsoft.com/office/drawing/2010/main" val="0"/>
              </a:ext>
            </a:extLst>
          </a:blip>
          <a:srcRect t="28321" r="36824"/>
          <a:stretch/>
        </p:blipFill>
        <p:spPr bwMode="auto">
          <a:xfrm>
            <a:off x="5992077" y="992055"/>
            <a:ext cx="3151873" cy="3148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hasCustomPrompt="1"/>
          </p:nvPr>
        </p:nvSpPr>
        <p:spPr>
          <a:ln>
            <a:noFill/>
          </a:ln>
        </p:spPr>
        <p:txBody>
          <a:bodyPr/>
          <a:lstStyle>
            <a:lvl1pPr>
              <a:lnSpc>
                <a:spcPts val="2800"/>
              </a:lnSpc>
              <a:defRPr/>
            </a:lvl1pPr>
          </a:lstStyle>
          <a:p>
            <a:r>
              <a:rPr lang="en-US" dirty="0" smtClean="0"/>
              <a:t>SIDE-BY-SIDE/COMPARISON TEXT With Spark</a:t>
            </a:r>
            <a:endParaRPr lang="en-US" dirty="0"/>
          </a:p>
        </p:txBody>
      </p:sp>
      <p:sp>
        <p:nvSpPr>
          <p:cNvPr id="7" name="Content Placeholder 6"/>
          <p:cNvSpPr>
            <a:spLocks noGrp="1"/>
          </p:cNvSpPr>
          <p:nvPr>
            <p:ph sz="quarter" idx="11"/>
          </p:nvPr>
        </p:nvSpPr>
        <p:spPr>
          <a:xfrm>
            <a:off x="457200" y="1527048"/>
            <a:ext cx="3886200" cy="4663389"/>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6"/>
          <p:cNvSpPr>
            <a:spLocks noGrp="1"/>
          </p:cNvSpPr>
          <p:nvPr>
            <p:ph sz="quarter" idx="12"/>
          </p:nvPr>
        </p:nvSpPr>
        <p:spPr>
          <a:xfrm>
            <a:off x="4800600" y="1527048"/>
            <a:ext cx="3886200" cy="4663389"/>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10"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a:p>
        </p:txBody>
      </p:sp>
    </p:spTree>
    <p:extLst>
      <p:ext uri="{BB962C8B-B14F-4D97-AF65-F5344CB8AC3E}">
        <p14:creationId xmlns:p14="http://schemas.microsoft.com/office/powerpoint/2010/main" val="75742872"/>
      </p:ext>
    </p:extLst>
  </p:cSld>
  <p:clrMapOvr>
    <a:masterClrMapping/>
  </p:clrMapOvr>
  <p:timing>
    <p:tnLst>
      <p:par>
        <p:cTn id="1" dur="indefinite" restart="never" nodeType="tmRoot"/>
      </p:par>
    </p:tn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 Slide Option 2">
    <p:spTree>
      <p:nvGrpSpPr>
        <p:cNvPr id="1" name=""/>
        <p:cNvGrpSpPr/>
        <p:nvPr/>
      </p:nvGrpSpPr>
      <p:grpSpPr>
        <a:xfrm>
          <a:off x="0" y="0"/>
          <a:ext cx="0" cy="0"/>
          <a:chOff x="0" y="0"/>
          <a:chExt cx="0" cy="0"/>
        </a:xfrm>
      </p:grpSpPr>
      <p:pic>
        <p:nvPicPr>
          <p:cNvPr id="12" name="Picture Placeholder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 y="992124"/>
            <a:ext cx="4572000" cy="4340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3"/>
          <p:cNvSpPr>
            <a:spLocks noGrp="1"/>
          </p:cNvSpPr>
          <p:nvPr>
            <p:ph type="body" sz="quarter" idx="14"/>
          </p:nvPr>
        </p:nvSpPr>
        <p:spPr>
          <a:xfrm>
            <a:off x="4800600" y="1066800"/>
            <a:ext cx="4114800" cy="1905000"/>
          </a:xfrm>
        </p:spPr>
        <p:txBody>
          <a:bodyPr anchor="ctr"/>
          <a:lstStyle>
            <a:lvl1pPr marL="0" indent="0">
              <a:buNone/>
              <a:defRPr sz="3600" b="1">
                <a:solidFill>
                  <a:schemeClr val="accent1"/>
                </a:solidFill>
              </a:defRPr>
            </a:lvl1pPr>
          </a:lstStyle>
          <a:p>
            <a:pPr lvl="0"/>
            <a:r>
              <a:rPr lang="en-US" smtClean="0"/>
              <a:t>Click to edit Master text styles</a:t>
            </a:r>
          </a:p>
        </p:txBody>
      </p:sp>
      <p:sp>
        <p:nvSpPr>
          <p:cNvPr id="13" name="Rectangle 1032"/>
          <p:cNvSpPr>
            <a:spLocks noChangeArrowheads="1"/>
          </p:cNvSpPr>
          <p:nvPr userDrawn="1"/>
        </p:nvSpPr>
        <p:spPr bwMode="auto">
          <a:xfrm rot="5400000">
            <a:off x="6915150" y="3105150"/>
            <a:ext cx="4343400" cy="114300"/>
          </a:xfrm>
          <a:prstGeom prst="rect">
            <a:avLst/>
          </a:prstGeom>
          <a:solidFill>
            <a:schemeClr val="accent2"/>
          </a:solidFill>
          <a:ln>
            <a:noFill/>
          </a:ln>
          <a:extLst/>
        </p:spPr>
        <p:txBody>
          <a:bodyPr wrap="none" anchor="ctr"/>
          <a:lstStyle/>
          <a:p>
            <a:endParaRPr lang="en-US"/>
          </a:p>
        </p:txBody>
      </p:sp>
      <p:sp>
        <p:nvSpPr>
          <p:cNvPr id="14" name="Rectangle 1032"/>
          <p:cNvSpPr>
            <a:spLocks noChangeArrowheads="1"/>
          </p:cNvSpPr>
          <p:nvPr userDrawn="1"/>
        </p:nvSpPr>
        <p:spPr bwMode="auto">
          <a:xfrm rot="5400000">
            <a:off x="2447722" y="3105150"/>
            <a:ext cx="4343400" cy="114300"/>
          </a:xfrm>
          <a:prstGeom prst="rect">
            <a:avLst/>
          </a:prstGeom>
          <a:solidFill>
            <a:schemeClr val="accent2"/>
          </a:solidFill>
          <a:ln>
            <a:noFill/>
          </a:ln>
          <a:extLst/>
        </p:spPr>
        <p:txBody>
          <a:bodyPr wrap="none" anchor="ctr"/>
          <a:lstStyle/>
          <a:p>
            <a:endParaRPr lang="en-US"/>
          </a:p>
        </p:txBody>
      </p:sp>
      <p:sp>
        <p:nvSpPr>
          <p:cNvPr id="15" name="Subtitle 1"/>
          <p:cNvSpPr>
            <a:spLocks noGrp="1"/>
          </p:cNvSpPr>
          <p:nvPr>
            <p:ph type="subTitle" idx="1" hasCustomPrompt="1"/>
          </p:nvPr>
        </p:nvSpPr>
        <p:spPr>
          <a:xfrm>
            <a:off x="4800600" y="3875930"/>
            <a:ext cx="3401618" cy="411476"/>
          </a:xfrm>
        </p:spPr>
        <p:txBody>
          <a:bodyPr/>
          <a:lstStyle>
            <a:lvl1pPr marL="0" indent="0">
              <a:buNone/>
              <a:defRPr sz="1800">
                <a:solidFill>
                  <a:schemeClr val="accent1"/>
                </a:solidFill>
              </a:defRPr>
            </a:lvl1pPr>
          </a:lstStyle>
          <a:p>
            <a:r>
              <a:rPr lang="en-US" dirty="0" smtClean="0"/>
              <a:t>Date</a:t>
            </a:r>
          </a:p>
        </p:txBody>
      </p:sp>
      <p:sp>
        <p:nvSpPr>
          <p:cNvPr id="16" name="Text Placeholder 17"/>
          <p:cNvSpPr>
            <a:spLocks noGrp="1"/>
          </p:cNvSpPr>
          <p:nvPr>
            <p:ph type="body" sz="quarter" idx="16" hasCustomPrompt="1"/>
          </p:nvPr>
        </p:nvSpPr>
        <p:spPr>
          <a:xfrm>
            <a:off x="4800600" y="3337561"/>
            <a:ext cx="3703277" cy="449578"/>
          </a:xfrm>
        </p:spPr>
        <p:txBody>
          <a:bodyPr/>
          <a:lstStyle>
            <a:lvl1pPr marL="0" indent="0">
              <a:buFontTx/>
              <a:buNone/>
              <a:defRPr sz="2000">
                <a:solidFill>
                  <a:schemeClr val="accent1"/>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pPr lvl="0"/>
            <a:r>
              <a:rPr lang="en-US" dirty="0" smtClean="0"/>
              <a:t>Your Name Here</a:t>
            </a:r>
            <a:endParaRPr lang="en-US" dirty="0"/>
          </a:p>
        </p:txBody>
      </p:sp>
      <p:pic>
        <p:nvPicPr>
          <p:cNvPr id="10"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83268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IDE-BY-SIDE/COMPARISON TEXT No Spark">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lvl1pPr>
              <a:lnSpc>
                <a:spcPts val="2800"/>
              </a:lnSpc>
              <a:defRPr baseline="0"/>
            </a:lvl1pPr>
          </a:lstStyle>
          <a:p>
            <a:r>
              <a:rPr lang="en-US" dirty="0" smtClean="0"/>
              <a:t>SIDE-BY-SIDE/COMPARISON TEXT No Spark</a:t>
            </a:r>
            <a:endParaRPr lang="en-US" dirty="0"/>
          </a:p>
        </p:txBody>
      </p:sp>
      <p:sp>
        <p:nvSpPr>
          <p:cNvPr id="7" name="Content Placeholder 6"/>
          <p:cNvSpPr>
            <a:spLocks noGrp="1"/>
          </p:cNvSpPr>
          <p:nvPr>
            <p:ph sz="quarter" idx="11"/>
          </p:nvPr>
        </p:nvSpPr>
        <p:spPr>
          <a:xfrm>
            <a:off x="457200" y="1527048"/>
            <a:ext cx="3886200" cy="464512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6"/>
          <p:cNvSpPr>
            <a:spLocks noGrp="1"/>
          </p:cNvSpPr>
          <p:nvPr>
            <p:ph sz="quarter" idx="12"/>
          </p:nvPr>
        </p:nvSpPr>
        <p:spPr>
          <a:xfrm>
            <a:off x="4800600" y="1527048"/>
            <a:ext cx="3886200" cy="464512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10"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a:p>
        </p:txBody>
      </p:sp>
    </p:spTree>
    <p:extLst>
      <p:ext uri="{BB962C8B-B14F-4D97-AF65-F5344CB8AC3E}">
        <p14:creationId xmlns:p14="http://schemas.microsoft.com/office/powerpoint/2010/main" val="120036647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GRAPHIC AND SIDEBAR No Spark">
    <p:spTree>
      <p:nvGrpSpPr>
        <p:cNvPr id="1" name=""/>
        <p:cNvGrpSpPr/>
        <p:nvPr/>
      </p:nvGrpSpPr>
      <p:grpSpPr>
        <a:xfrm>
          <a:off x="0" y="0"/>
          <a:ext cx="0" cy="0"/>
          <a:chOff x="0" y="0"/>
          <a:chExt cx="0" cy="0"/>
        </a:xfrm>
      </p:grpSpPr>
      <p:sp>
        <p:nvSpPr>
          <p:cNvPr id="8" name="Content Placeholder 2"/>
          <p:cNvSpPr>
            <a:spLocks noGrp="1"/>
          </p:cNvSpPr>
          <p:nvPr>
            <p:ph idx="12"/>
          </p:nvPr>
        </p:nvSpPr>
        <p:spPr>
          <a:xfrm>
            <a:off x="457200" y="1527048"/>
            <a:ext cx="6019800" cy="4419600"/>
          </a:xfrm>
        </p:spPr>
        <p:txBody>
          <a:bodyPr/>
          <a:lstStyle>
            <a:lvl1pPr>
              <a:defRPr sz="2400">
                <a:solidFill>
                  <a:schemeClr val="accent1"/>
                </a:solidFill>
              </a:defRPr>
            </a:lvl1pPr>
            <a:lvl2pPr>
              <a:defRPr sz="2000">
                <a:solidFill>
                  <a:schemeClr val="accent1"/>
                </a:solidFill>
              </a:defRPr>
            </a:lvl2pPr>
            <a:lvl3pPr>
              <a:defRPr sz="1600" b="0">
                <a:solidFill>
                  <a:schemeClr val="accent1"/>
                </a:solidFill>
              </a:defRPr>
            </a:lvl3pPr>
            <a:lvl4pPr>
              <a:defRPr sz="1400" b="1">
                <a:solidFill>
                  <a:schemeClr val="accent1"/>
                </a:solidFill>
              </a:defRPr>
            </a:lvl4pPr>
            <a:lvl5pPr>
              <a:defRPr sz="1400">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ubtitle 2"/>
          <p:cNvSpPr>
            <a:spLocks noGrp="1"/>
          </p:cNvSpPr>
          <p:nvPr>
            <p:ph type="subTitle" idx="11"/>
          </p:nvPr>
        </p:nvSpPr>
        <p:spPr>
          <a:xfrm>
            <a:off x="6705600" y="2565234"/>
            <a:ext cx="2133600" cy="3352800"/>
          </a:xfrm>
        </p:spPr>
        <p:txBody>
          <a:bodyPr/>
          <a:lstStyle>
            <a:lvl1pPr marL="0" indent="0" algn="l">
              <a:buNone/>
              <a:defRPr sz="180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Text Placeholder 3"/>
          <p:cNvSpPr>
            <a:spLocks noGrp="1"/>
          </p:cNvSpPr>
          <p:nvPr>
            <p:ph type="body" sz="quarter" idx="14"/>
          </p:nvPr>
        </p:nvSpPr>
        <p:spPr>
          <a:xfrm>
            <a:off x="6705600" y="1527048"/>
            <a:ext cx="2133600" cy="838200"/>
          </a:xfrm>
        </p:spPr>
        <p:txBody>
          <a:bodyPr tIns="91440" bIns="0" anchor="b"/>
          <a:lstStyle>
            <a:lvl1pPr marL="0" indent="0">
              <a:lnSpc>
                <a:spcPct val="100000"/>
              </a:lnSpc>
              <a:spcBef>
                <a:spcPts val="0"/>
              </a:spcBef>
              <a:buFontTx/>
              <a:buNone/>
              <a:defRPr sz="1800" b="1" baseline="0">
                <a:solidFill>
                  <a:schemeClr val="accent2"/>
                </a:solidFill>
              </a:defRPr>
            </a:lvl1pPr>
          </a:lstStyle>
          <a:p>
            <a:pPr lvl="0"/>
            <a:r>
              <a:rPr lang="en-US" smtClean="0"/>
              <a:t>Click to edit Master text styles</a:t>
            </a:r>
          </a:p>
        </p:txBody>
      </p:sp>
      <p:sp>
        <p:nvSpPr>
          <p:cNvPr id="2" name="Title 1"/>
          <p:cNvSpPr>
            <a:spLocks noGrp="1"/>
          </p:cNvSpPr>
          <p:nvPr>
            <p:ph type="title" hasCustomPrompt="1"/>
          </p:nvPr>
        </p:nvSpPr>
        <p:spPr>
          <a:ln>
            <a:noFill/>
          </a:ln>
        </p:spPr>
        <p:txBody>
          <a:bodyPr/>
          <a:lstStyle>
            <a:lvl1pPr>
              <a:defRPr baseline="0"/>
            </a:lvl1pPr>
          </a:lstStyle>
          <a:p>
            <a:r>
              <a:rPr lang="en-US" dirty="0" smtClean="0"/>
              <a:t>TEXT/GRAPHIC AND SIDEBAR No Spark</a:t>
            </a:r>
            <a:endParaRPr lang="en-US" dirty="0"/>
          </a:p>
        </p:txBody>
      </p:sp>
      <p:sp>
        <p:nvSpPr>
          <p:cNvPr id="9"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a:p>
        </p:txBody>
      </p:sp>
      <p:sp>
        <p:nvSpPr>
          <p:cNvPr id="11"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Tree>
    <p:extLst>
      <p:ext uri="{BB962C8B-B14F-4D97-AF65-F5344CB8AC3E}">
        <p14:creationId xmlns:p14="http://schemas.microsoft.com/office/powerpoint/2010/main" val="136516482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PAGE Image/Photo">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4A4541"/>
          </a:solidFill>
        </p:spPr>
        <p:txBody>
          <a:bodyPr wrap="square" rtlCol="0" anchor="ctr">
            <a:spAutoFit/>
          </a:bodyPr>
          <a:lstStyle/>
          <a:p>
            <a:pPr marL="0" indent="0" algn="ctr">
              <a:buFontTx/>
              <a:buNone/>
            </a:pPr>
            <a:endParaRPr lang="en-US" sz="2400" kern="0" dirty="0" smtClean="0">
              <a:solidFill>
                <a:schemeClr val="tx1"/>
              </a:solidFill>
            </a:endParaRPr>
          </a:p>
        </p:txBody>
      </p:sp>
      <p:sp>
        <p:nvSpPr>
          <p:cNvPr id="6" name="Text Placeholder 5"/>
          <p:cNvSpPr>
            <a:spLocks noGrp="1"/>
          </p:cNvSpPr>
          <p:nvPr>
            <p:ph type="body" sz="quarter" idx="11" hasCustomPrompt="1"/>
          </p:nvPr>
        </p:nvSpPr>
        <p:spPr>
          <a:xfrm>
            <a:off x="914400" y="685800"/>
            <a:ext cx="7315200" cy="1828800"/>
          </a:xfrm>
        </p:spPr>
        <p:txBody>
          <a:bodyPr/>
          <a:lstStyle>
            <a:lvl1pPr marL="0" indent="0" algn="ctr">
              <a:buFont typeface="+mj-lt"/>
              <a:buNone/>
              <a:defRPr>
                <a:solidFill>
                  <a:schemeClr val="bg1"/>
                </a:solidFill>
              </a:defRPr>
            </a:lvl1pPr>
            <a:lvl2pPr marL="457200" indent="0" algn="ctr">
              <a:buFont typeface="+mj-lt"/>
              <a:buNone/>
              <a:defRPr>
                <a:solidFill>
                  <a:schemeClr val="bg1"/>
                </a:solidFill>
              </a:defRPr>
            </a:lvl2pPr>
            <a:lvl3pPr marL="914400" indent="0" algn="ctr">
              <a:buFont typeface="+mj-lt"/>
              <a:buNone/>
              <a:defRPr>
                <a:solidFill>
                  <a:schemeClr val="bg1"/>
                </a:solidFill>
              </a:defRPr>
            </a:lvl3pPr>
            <a:lvl4pPr marL="1371600" indent="0" algn="ctr">
              <a:buFont typeface="+mj-lt"/>
              <a:buNone/>
              <a:defRPr>
                <a:solidFill>
                  <a:schemeClr val="bg1"/>
                </a:solidFill>
              </a:defRPr>
            </a:lvl4pPr>
            <a:lvl5pPr marL="1828800" indent="0" algn="ctr">
              <a:buFont typeface="+mj-lt"/>
              <a:buNone/>
              <a:defRPr>
                <a:solidFill>
                  <a:schemeClr val="bg1"/>
                </a:solidFill>
              </a:defRPr>
            </a:lvl5pPr>
          </a:lstStyle>
          <a:p>
            <a:r>
              <a:rPr lang="en-US" dirty="0" smtClean="0">
                <a:solidFill>
                  <a:schemeClr val="tx1">
                    <a:lumMod val="65000"/>
                    <a:lumOff val="35000"/>
                  </a:schemeClr>
                </a:solidFill>
              </a:rPr>
              <a:t>BLANK SLIDE use for full slide photo/graphics</a:t>
            </a:r>
            <a:endParaRPr lang="en-US" dirty="0">
              <a:solidFill>
                <a:schemeClr val="tx1">
                  <a:lumMod val="65000"/>
                  <a:lumOff val="35000"/>
                </a:schemeClr>
              </a:solidFill>
            </a:endParaRPr>
          </a:p>
        </p:txBody>
      </p:sp>
      <p:sp>
        <p:nvSpPr>
          <p:cNvPr id="5" name="Picture Placeholder 4"/>
          <p:cNvSpPr>
            <a:spLocks noGrp="1"/>
          </p:cNvSpPr>
          <p:nvPr>
            <p:ph type="pic" sz="quarter" idx="10"/>
          </p:nvPr>
        </p:nvSpPr>
        <p:spPr>
          <a:xfrm>
            <a:off x="0" y="7662"/>
            <a:ext cx="9144000" cy="6858000"/>
          </a:xfrm>
        </p:spPr>
        <p:txBody>
          <a:bodyPr/>
          <a:lstStyle>
            <a:lvl1pPr marL="0" indent="0">
              <a:buNone/>
              <a:defRPr/>
            </a:lvl1pPr>
          </a:lstStyle>
          <a:p>
            <a:endParaRPr lang="en-US" dirty="0"/>
          </a:p>
        </p:txBody>
      </p:sp>
      <p:sp>
        <p:nvSpPr>
          <p:cNvPr id="3" name="Rectangle 2"/>
          <p:cNvSpPr/>
          <p:nvPr userDrawn="1"/>
        </p:nvSpPr>
        <p:spPr>
          <a:xfrm>
            <a:off x="0" y="1"/>
            <a:ext cx="9144000" cy="6857999"/>
          </a:xfrm>
          <a:prstGeom prst="rect">
            <a:avLst/>
          </a:prstGeom>
        </p:spPr>
        <p:txBody>
          <a:bodyPr wrap="none" rtlCol="0" anchor="ctr">
            <a:spAutoFit/>
          </a:bodyPr>
          <a:lstStyle/>
          <a:p>
            <a:pPr marL="0" indent="0" algn="ctr">
              <a:buFontTx/>
              <a:buNone/>
            </a:pPr>
            <a:endParaRPr lang="en-US" sz="2400" kern="0" dirty="0" smtClean="0">
              <a:solidFill>
                <a:schemeClr val="tx1"/>
              </a:solidFill>
            </a:endParaRPr>
          </a:p>
        </p:txBody>
      </p:sp>
    </p:spTree>
    <p:extLst>
      <p:ext uri="{BB962C8B-B14F-4D97-AF65-F5344CB8AC3E}">
        <p14:creationId xmlns:p14="http://schemas.microsoft.com/office/powerpoint/2010/main" val="57082177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hank You Slide">
    <p:bg>
      <p:bgPr>
        <a:solidFill>
          <a:schemeClr val="accent2"/>
        </a:solid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248400" y="2857500"/>
            <a:ext cx="2895600" cy="1143000"/>
          </a:xfrm>
          <a:prstGeom prst="rect">
            <a:avLst/>
          </a:prstGeom>
          <a:solidFill>
            <a:srgbClr val="4A4541"/>
          </a:solidFill>
          <a:ln>
            <a:noFill/>
          </a:ln>
          <a:extLst/>
        </p:spPr>
        <p:txBody>
          <a:bodyPr/>
          <a:lstStyle/>
          <a:p>
            <a:endParaRPr lang="en-US"/>
          </a:p>
        </p:txBody>
      </p:sp>
      <p:pic>
        <p:nvPicPr>
          <p:cNvPr id="5"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600825" y="3162749"/>
            <a:ext cx="2190750" cy="53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400675" y="2857500"/>
            <a:ext cx="781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572000" y="2857500"/>
            <a:ext cx="1714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p:cNvPicPr>
            <a:picLocks noChangeAspect="1"/>
          </p:cNvPicPr>
          <p:nvPr/>
        </p:nvPicPr>
        <p:blipFill>
          <a:blip r:embed="rId5" cstate="print">
            <a:extLst>
              <a:ext uri="{28A0092B-C50C-407E-A947-70E740481C1C}">
                <a14:useLocalDpi xmlns:a14="http://schemas.microsoft.com/office/drawing/2010/main"/>
              </a:ext>
            </a:extLst>
          </a:blip>
          <a:srcRect l="21086" t="40196" r="23738" b="43954"/>
          <a:stretch>
            <a:fillRect/>
          </a:stretch>
        </p:blipFill>
        <p:spPr bwMode="auto">
          <a:xfrm>
            <a:off x="2971800" y="5715000"/>
            <a:ext cx="34004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371600" y="1676400"/>
            <a:ext cx="1841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0">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nSpc>
                <a:spcPts val="2500"/>
              </a:lnSpc>
              <a:defRPr/>
            </a:pPr>
            <a:endParaRPr lang="en-US" sz="1800" b="1" smtClean="0"/>
          </a:p>
        </p:txBody>
      </p:sp>
      <p:sp>
        <p:nvSpPr>
          <p:cNvPr id="3" name="Text Placeholder 2"/>
          <p:cNvSpPr>
            <a:spLocks noGrp="1"/>
          </p:cNvSpPr>
          <p:nvPr>
            <p:ph type="body" idx="1"/>
          </p:nvPr>
        </p:nvSpPr>
        <p:spPr>
          <a:xfrm>
            <a:off x="381000" y="381000"/>
            <a:ext cx="7772400" cy="1676400"/>
          </a:xfrm>
        </p:spPr>
        <p:txBody>
          <a:bodyPr anchor="ctr"/>
          <a:lstStyle>
            <a:lvl1pPr marL="0" indent="0">
              <a:buNone/>
              <a:defRPr sz="2000" baseline="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pic>
        <p:nvPicPr>
          <p:cNvPr id="12"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bwMode="auto">
          <a:xfrm>
            <a:off x="6611655" y="3162749"/>
            <a:ext cx="2169090" cy="53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5400675" y="2857500"/>
            <a:ext cx="781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4572000" y="2857500"/>
            <a:ext cx="1714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p:cNvPicPr>
            <a:picLocks noChangeAspect="1"/>
          </p:cNvPicPr>
          <p:nvPr userDrawn="1"/>
        </p:nvPicPr>
        <p:blipFill>
          <a:blip r:embed="rId5" cstate="print">
            <a:extLst>
              <a:ext uri="{28A0092B-C50C-407E-A947-70E740481C1C}">
                <a14:useLocalDpi xmlns:a14="http://schemas.microsoft.com/office/drawing/2010/main"/>
              </a:ext>
            </a:extLst>
          </a:blip>
          <a:srcRect l="21086" t="40196" r="23738" b="43954"/>
          <a:stretch>
            <a:fillRect/>
          </a:stretch>
        </p:blipFill>
        <p:spPr bwMode="auto">
          <a:xfrm>
            <a:off x="2971800" y="5715000"/>
            <a:ext cx="34004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userDrawn="1"/>
        </p:nvSpPr>
        <p:spPr bwMode="auto">
          <a:xfrm>
            <a:off x="-1371600" y="1676400"/>
            <a:ext cx="1841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0">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nSpc>
                <a:spcPts val="2500"/>
              </a:lnSpc>
              <a:defRPr/>
            </a:pPr>
            <a:endParaRPr lang="en-US" sz="1800" b="1" smtClean="0"/>
          </a:p>
        </p:txBody>
      </p:sp>
      <p:sp>
        <p:nvSpPr>
          <p:cNvPr id="17" name="Rectangle 2"/>
          <p:cNvSpPr txBox="1">
            <a:spLocks noChangeArrowheads="1"/>
          </p:cNvSpPr>
          <p:nvPr userDrawn="1"/>
        </p:nvSpPr>
        <p:spPr bwMode="auto">
          <a:xfrm>
            <a:off x="0" y="2857500"/>
            <a:ext cx="4572000" cy="1143000"/>
          </a:xfrm>
          <a:prstGeom prst="rect">
            <a:avLst/>
          </a:prstGeom>
          <a:solidFill>
            <a:srgbClr val="4A4541"/>
          </a:solidFill>
          <a:ln>
            <a:noFill/>
          </a:ln>
        </p:spPr>
        <p:txBody>
          <a:bodyPr lIns="457200" tIns="91440" anchor="ctr"/>
          <a:lstStyle>
            <a:lvl1pPr algn="l" rtl="0" fontAlgn="base">
              <a:lnSpc>
                <a:spcPts val="3300"/>
              </a:lnSpc>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charset="0"/>
                <a:ea typeface="ＭＳ Ｐゴシック" pitchFamily="-32" charset="-128"/>
              </a:defRPr>
            </a:lvl2pPr>
            <a:lvl3pPr algn="l" rtl="0" fontAlgn="base">
              <a:spcBef>
                <a:spcPct val="0"/>
              </a:spcBef>
              <a:spcAft>
                <a:spcPct val="0"/>
              </a:spcAft>
              <a:defRPr sz="3200">
                <a:solidFill>
                  <a:schemeClr val="tx2"/>
                </a:solidFill>
                <a:latin typeface="Arial" charset="0"/>
                <a:ea typeface="ＭＳ Ｐゴシック" pitchFamily="-32" charset="-128"/>
              </a:defRPr>
            </a:lvl3pPr>
            <a:lvl4pPr algn="l" rtl="0" fontAlgn="base">
              <a:spcBef>
                <a:spcPct val="0"/>
              </a:spcBef>
              <a:spcAft>
                <a:spcPct val="0"/>
              </a:spcAft>
              <a:defRPr sz="3200">
                <a:solidFill>
                  <a:schemeClr val="tx2"/>
                </a:solidFill>
                <a:latin typeface="Arial" charset="0"/>
                <a:ea typeface="ＭＳ Ｐゴシック" pitchFamily="-32" charset="-128"/>
              </a:defRPr>
            </a:lvl4pPr>
            <a:lvl5pPr algn="l" rtl="0" fontAlgn="base">
              <a:spcBef>
                <a:spcPct val="0"/>
              </a:spcBef>
              <a:spcAft>
                <a:spcPct val="0"/>
              </a:spcAft>
              <a:defRPr sz="3200">
                <a:solidFill>
                  <a:schemeClr val="tx2"/>
                </a:solidFill>
                <a:latin typeface="Arial" charset="0"/>
                <a:ea typeface="ＭＳ Ｐゴシック" pitchFamily="-32" charset="-128"/>
              </a:defRPr>
            </a:lvl5pPr>
            <a:lvl6pPr marL="457200" algn="l" rtl="0" fontAlgn="base">
              <a:spcBef>
                <a:spcPct val="0"/>
              </a:spcBef>
              <a:spcAft>
                <a:spcPct val="0"/>
              </a:spcAft>
              <a:defRPr sz="3200">
                <a:solidFill>
                  <a:schemeClr val="tx2"/>
                </a:solidFill>
                <a:latin typeface="Arial" charset="0"/>
                <a:ea typeface="ＭＳ Ｐゴシック" pitchFamily="-32" charset="-128"/>
              </a:defRPr>
            </a:lvl6pPr>
            <a:lvl7pPr marL="914400" algn="l" rtl="0" fontAlgn="base">
              <a:spcBef>
                <a:spcPct val="0"/>
              </a:spcBef>
              <a:spcAft>
                <a:spcPct val="0"/>
              </a:spcAft>
              <a:defRPr sz="3200">
                <a:solidFill>
                  <a:schemeClr val="tx2"/>
                </a:solidFill>
                <a:latin typeface="Arial" charset="0"/>
                <a:ea typeface="ＭＳ Ｐゴシック" pitchFamily="-32" charset="-128"/>
              </a:defRPr>
            </a:lvl7pPr>
            <a:lvl8pPr marL="1371600" algn="l" rtl="0" fontAlgn="base">
              <a:spcBef>
                <a:spcPct val="0"/>
              </a:spcBef>
              <a:spcAft>
                <a:spcPct val="0"/>
              </a:spcAft>
              <a:defRPr sz="3200">
                <a:solidFill>
                  <a:schemeClr val="tx2"/>
                </a:solidFill>
                <a:latin typeface="Arial" charset="0"/>
                <a:ea typeface="ＭＳ Ｐゴシック" pitchFamily="-32" charset="-128"/>
              </a:defRPr>
            </a:lvl8pPr>
            <a:lvl9pPr marL="1828800" algn="l" rtl="0" fontAlgn="base">
              <a:spcBef>
                <a:spcPct val="0"/>
              </a:spcBef>
              <a:spcAft>
                <a:spcPct val="0"/>
              </a:spcAft>
              <a:defRPr sz="3200">
                <a:solidFill>
                  <a:schemeClr val="tx2"/>
                </a:solidFill>
                <a:latin typeface="Arial" charset="0"/>
                <a:ea typeface="ＭＳ Ｐゴシック" pitchFamily="-32" charset="-128"/>
              </a:defRPr>
            </a:lvl9pPr>
          </a:lstStyle>
          <a:p>
            <a:pPr>
              <a:defRPr/>
            </a:pPr>
            <a:r>
              <a:rPr lang="en-US" sz="4000" b="1" dirty="0" smtClean="0">
                <a:solidFill>
                  <a:schemeClr val="bg1"/>
                </a:solidFill>
              </a:rPr>
              <a:t>Thank You!</a:t>
            </a:r>
          </a:p>
        </p:txBody>
      </p:sp>
    </p:spTree>
    <p:extLst>
      <p:ext uri="{BB962C8B-B14F-4D97-AF65-F5344CB8AC3E}">
        <p14:creationId xmlns:p14="http://schemas.microsoft.com/office/powerpoint/2010/main" val="425268225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AMPLE DIVI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5"/>
          <p:cNvSpPr>
            <a:spLocks noGrp="1"/>
          </p:cNvSpPr>
          <p:nvPr>
            <p:ph type="body" sz="quarter" idx="11"/>
          </p:nvPr>
        </p:nvSpPr>
        <p:spPr>
          <a:xfrm>
            <a:off x="0" y="0"/>
            <a:ext cx="9144000" cy="6858000"/>
          </a:xfrm>
          <a:solidFill>
            <a:schemeClr val="bg2">
              <a:lumMod val="10000"/>
            </a:schemeClr>
          </a:solidFill>
        </p:spPr>
        <p:txBody>
          <a:bodyPr anchor="ctr" anchorCtr="0"/>
          <a:lstStyle>
            <a:lvl1pPr marL="0" indent="0" algn="ctr">
              <a:buFontTx/>
              <a:buNone/>
              <a:defRPr b="1" baseline="0">
                <a:solidFill>
                  <a:schemeClr val="bg1"/>
                </a:solidFill>
              </a:defRPr>
            </a:lvl1pPr>
          </a:lstStyle>
          <a:p>
            <a:pPr lvl="0"/>
            <a:endParaRPr lang="en-US" dirty="0" smtClean="0"/>
          </a:p>
        </p:txBody>
      </p:sp>
    </p:spTree>
    <p:extLst>
      <p:ext uri="{BB962C8B-B14F-4D97-AF65-F5344CB8AC3E}">
        <p14:creationId xmlns:p14="http://schemas.microsoft.com/office/powerpoint/2010/main" val="166282142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Expert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1 Expert Template</a:t>
            </a:r>
            <a:endParaRPr lang="en-US" dirty="0"/>
          </a:p>
        </p:txBody>
      </p:sp>
      <p:sp>
        <p:nvSpPr>
          <p:cNvPr id="47"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29" name="Content Placeholder 4"/>
          <p:cNvSpPr>
            <a:spLocks noGrp="1"/>
          </p:cNvSpPr>
          <p:nvPr>
            <p:ph sz="quarter" idx="27" hasCustomPrompt="1"/>
          </p:nvPr>
        </p:nvSpPr>
        <p:spPr>
          <a:xfrm>
            <a:off x="36576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0" name="Picture Placeholder 27"/>
          <p:cNvSpPr>
            <a:spLocks noGrp="1"/>
          </p:cNvSpPr>
          <p:nvPr>
            <p:ph type="pic" sz="quarter" idx="28"/>
          </p:nvPr>
        </p:nvSpPr>
        <p:spPr>
          <a:xfrm>
            <a:off x="3776472"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smtClean="0"/>
              <a:t>Click icon to add picture</a:t>
            </a:r>
            <a:endParaRPr lang="en-US"/>
          </a:p>
        </p:txBody>
      </p:sp>
      <p:sp>
        <p:nvSpPr>
          <p:cNvPr id="19"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a:p>
        </p:txBody>
      </p:sp>
    </p:spTree>
    <p:extLst>
      <p:ext uri="{BB962C8B-B14F-4D97-AF65-F5344CB8AC3E}">
        <p14:creationId xmlns:p14="http://schemas.microsoft.com/office/powerpoint/2010/main" val="402417590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Exper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2 Experts Template</a:t>
            </a:r>
            <a:endParaRPr lang="en-US" dirty="0"/>
          </a:p>
        </p:txBody>
      </p:sp>
      <p:sp>
        <p:nvSpPr>
          <p:cNvPr id="29" name="Content Placeholder 4"/>
          <p:cNvSpPr>
            <a:spLocks noGrp="1"/>
          </p:cNvSpPr>
          <p:nvPr>
            <p:ph sz="quarter" idx="27" hasCustomPrompt="1"/>
          </p:nvPr>
        </p:nvSpPr>
        <p:spPr>
          <a:xfrm>
            <a:off x="26289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0" name="Picture Placeholder 27"/>
          <p:cNvSpPr>
            <a:spLocks noGrp="1"/>
          </p:cNvSpPr>
          <p:nvPr>
            <p:ph type="pic" sz="quarter" idx="28"/>
          </p:nvPr>
        </p:nvSpPr>
        <p:spPr>
          <a:xfrm>
            <a:off x="2743200"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smtClean="0"/>
              <a:t>Click icon to add picture</a:t>
            </a:r>
            <a:endParaRPr lang="en-US"/>
          </a:p>
        </p:txBody>
      </p:sp>
      <p:sp>
        <p:nvSpPr>
          <p:cNvPr id="31" name="Content Placeholder 4"/>
          <p:cNvSpPr>
            <a:spLocks noGrp="1"/>
          </p:cNvSpPr>
          <p:nvPr>
            <p:ph sz="quarter" idx="29" hasCustomPrompt="1"/>
          </p:nvPr>
        </p:nvSpPr>
        <p:spPr>
          <a:xfrm>
            <a:off x="46863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2" name="Picture Placeholder 27"/>
          <p:cNvSpPr>
            <a:spLocks noGrp="1"/>
          </p:cNvSpPr>
          <p:nvPr>
            <p:ph type="pic" sz="quarter" idx="30"/>
          </p:nvPr>
        </p:nvSpPr>
        <p:spPr>
          <a:xfrm>
            <a:off x="4800600"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smtClean="0"/>
              <a:t>Click icon to add picture</a:t>
            </a:r>
            <a:endParaRPr lang="en-US"/>
          </a:p>
        </p:txBody>
      </p:sp>
      <p:sp>
        <p:nvSpPr>
          <p:cNvPr id="41"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21"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a:p>
        </p:txBody>
      </p:sp>
    </p:spTree>
    <p:extLst>
      <p:ext uri="{BB962C8B-B14F-4D97-AF65-F5344CB8AC3E}">
        <p14:creationId xmlns:p14="http://schemas.microsoft.com/office/powerpoint/2010/main" val="284747693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Exper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3 Experts Template</a:t>
            </a:r>
            <a:endParaRPr lang="en-US" dirty="0"/>
          </a:p>
        </p:txBody>
      </p:sp>
      <p:sp>
        <p:nvSpPr>
          <p:cNvPr id="47"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28" name="Picture Placeholder 27"/>
          <p:cNvSpPr>
            <a:spLocks noGrp="1"/>
          </p:cNvSpPr>
          <p:nvPr>
            <p:ph type="pic" sz="quarter" idx="26"/>
          </p:nvPr>
        </p:nvSpPr>
        <p:spPr>
          <a:xfrm>
            <a:off x="1719072"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smtClean="0"/>
              <a:t>Click icon to add picture</a:t>
            </a:r>
            <a:endParaRPr lang="en-US"/>
          </a:p>
        </p:txBody>
      </p:sp>
      <p:sp>
        <p:nvSpPr>
          <p:cNvPr id="29" name="Content Placeholder 4"/>
          <p:cNvSpPr>
            <a:spLocks noGrp="1"/>
          </p:cNvSpPr>
          <p:nvPr>
            <p:ph sz="quarter" idx="27" hasCustomPrompt="1"/>
          </p:nvPr>
        </p:nvSpPr>
        <p:spPr>
          <a:xfrm>
            <a:off x="36576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0" name="Picture Placeholder 27"/>
          <p:cNvSpPr>
            <a:spLocks noGrp="1"/>
          </p:cNvSpPr>
          <p:nvPr>
            <p:ph type="pic" sz="quarter" idx="28"/>
          </p:nvPr>
        </p:nvSpPr>
        <p:spPr>
          <a:xfrm>
            <a:off x="3776472"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smtClean="0"/>
              <a:t>Click icon to add picture</a:t>
            </a:r>
            <a:endParaRPr lang="en-US"/>
          </a:p>
        </p:txBody>
      </p:sp>
      <p:sp>
        <p:nvSpPr>
          <p:cNvPr id="31" name="Content Placeholder 4"/>
          <p:cNvSpPr>
            <a:spLocks noGrp="1"/>
          </p:cNvSpPr>
          <p:nvPr>
            <p:ph sz="quarter" idx="29" hasCustomPrompt="1"/>
          </p:nvPr>
        </p:nvSpPr>
        <p:spPr>
          <a:xfrm>
            <a:off x="5719572"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2" name="Picture Placeholder 27"/>
          <p:cNvSpPr>
            <a:spLocks noGrp="1"/>
          </p:cNvSpPr>
          <p:nvPr>
            <p:ph type="pic" sz="quarter" idx="30"/>
          </p:nvPr>
        </p:nvSpPr>
        <p:spPr>
          <a:xfrm>
            <a:off x="5833872"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3" name="Content Placeholder 4"/>
          <p:cNvSpPr>
            <a:spLocks noGrp="1"/>
          </p:cNvSpPr>
          <p:nvPr>
            <p:ph sz="quarter" idx="33" hasCustomPrompt="1"/>
          </p:nvPr>
        </p:nvSpPr>
        <p:spPr>
          <a:xfrm>
            <a:off x="1604772"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19"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a:p>
        </p:txBody>
      </p:sp>
    </p:spTree>
    <p:extLst>
      <p:ext uri="{BB962C8B-B14F-4D97-AF65-F5344CB8AC3E}">
        <p14:creationId xmlns:p14="http://schemas.microsoft.com/office/powerpoint/2010/main" val="252652069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Exper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4 Experts Template</a:t>
            </a:r>
            <a:endParaRPr lang="en-US" dirty="0"/>
          </a:p>
        </p:txBody>
      </p:sp>
      <p:sp>
        <p:nvSpPr>
          <p:cNvPr id="28" name="Picture Placeholder 27"/>
          <p:cNvSpPr>
            <a:spLocks noGrp="1"/>
          </p:cNvSpPr>
          <p:nvPr>
            <p:ph type="pic" sz="quarter" idx="26"/>
          </p:nvPr>
        </p:nvSpPr>
        <p:spPr>
          <a:xfrm>
            <a:off x="685800"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smtClean="0"/>
              <a:t>Click icon to add picture</a:t>
            </a:r>
            <a:endParaRPr lang="en-US"/>
          </a:p>
        </p:txBody>
      </p:sp>
      <p:sp>
        <p:nvSpPr>
          <p:cNvPr id="29" name="Content Placeholder 4"/>
          <p:cNvSpPr>
            <a:spLocks noGrp="1"/>
          </p:cNvSpPr>
          <p:nvPr>
            <p:ph sz="quarter" idx="27" hasCustomPrompt="1"/>
          </p:nvPr>
        </p:nvSpPr>
        <p:spPr>
          <a:xfrm>
            <a:off x="26289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0" name="Picture Placeholder 27"/>
          <p:cNvSpPr>
            <a:spLocks noGrp="1"/>
          </p:cNvSpPr>
          <p:nvPr>
            <p:ph type="pic" sz="quarter" idx="28"/>
          </p:nvPr>
        </p:nvSpPr>
        <p:spPr>
          <a:xfrm>
            <a:off x="2743200"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smtClean="0"/>
              <a:t>Click icon to add picture</a:t>
            </a:r>
            <a:endParaRPr lang="en-US"/>
          </a:p>
        </p:txBody>
      </p:sp>
      <p:sp>
        <p:nvSpPr>
          <p:cNvPr id="31" name="Content Placeholder 4"/>
          <p:cNvSpPr>
            <a:spLocks noGrp="1"/>
          </p:cNvSpPr>
          <p:nvPr>
            <p:ph sz="quarter" idx="29" hasCustomPrompt="1"/>
          </p:nvPr>
        </p:nvSpPr>
        <p:spPr>
          <a:xfrm>
            <a:off x="46863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2" name="Picture Placeholder 27"/>
          <p:cNvSpPr>
            <a:spLocks noGrp="1"/>
          </p:cNvSpPr>
          <p:nvPr>
            <p:ph type="pic" sz="quarter" idx="30"/>
          </p:nvPr>
        </p:nvSpPr>
        <p:spPr>
          <a:xfrm>
            <a:off x="4800600"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smtClean="0"/>
              <a:t>Click icon to add picture</a:t>
            </a:r>
            <a:endParaRPr lang="en-US"/>
          </a:p>
        </p:txBody>
      </p:sp>
      <p:sp>
        <p:nvSpPr>
          <p:cNvPr id="41"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19" name="Picture Placeholder 27"/>
          <p:cNvSpPr>
            <a:spLocks noGrp="1"/>
          </p:cNvSpPr>
          <p:nvPr>
            <p:ph type="pic" sz="quarter" idx="31"/>
          </p:nvPr>
        </p:nvSpPr>
        <p:spPr>
          <a:xfrm>
            <a:off x="6858000"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smtClean="0"/>
              <a:t>Click icon to add picture</a:t>
            </a:r>
            <a:endParaRPr lang="en-US"/>
          </a:p>
        </p:txBody>
      </p:sp>
      <p:sp>
        <p:nvSpPr>
          <p:cNvPr id="20" name="Content Placeholder 4"/>
          <p:cNvSpPr>
            <a:spLocks noGrp="1"/>
          </p:cNvSpPr>
          <p:nvPr>
            <p:ph sz="quarter" idx="32" hasCustomPrompt="1"/>
          </p:nvPr>
        </p:nvSpPr>
        <p:spPr>
          <a:xfrm>
            <a:off x="67437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26" name="Content Placeholder 4"/>
          <p:cNvSpPr>
            <a:spLocks noGrp="1"/>
          </p:cNvSpPr>
          <p:nvPr>
            <p:ph sz="quarter" idx="33" hasCustomPrompt="1"/>
          </p:nvPr>
        </p:nvSpPr>
        <p:spPr>
          <a:xfrm>
            <a:off x="5715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21"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a:p>
        </p:txBody>
      </p:sp>
    </p:spTree>
    <p:extLst>
      <p:ext uri="{BB962C8B-B14F-4D97-AF65-F5344CB8AC3E}">
        <p14:creationId xmlns:p14="http://schemas.microsoft.com/office/powerpoint/2010/main" val="21366049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Exper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5 Experts Template</a:t>
            </a:r>
            <a:endParaRPr lang="en-US" dirty="0"/>
          </a:p>
        </p:txBody>
      </p:sp>
      <p:sp>
        <p:nvSpPr>
          <p:cNvPr id="47"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28" name="Picture Placeholder 27"/>
          <p:cNvSpPr>
            <a:spLocks noGrp="1"/>
          </p:cNvSpPr>
          <p:nvPr>
            <p:ph type="pic" sz="quarter" idx="26"/>
          </p:nvPr>
        </p:nvSpPr>
        <p:spPr>
          <a:xfrm>
            <a:off x="1719072"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smtClean="0"/>
              <a:t>Click icon to add picture</a:t>
            </a:r>
            <a:endParaRPr lang="en-US"/>
          </a:p>
        </p:txBody>
      </p:sp>
      <p:sp>
        <p:nvSpPr>
          <p:cNvPr id="29" name="Content Placeholder 4"/>
          <p:cNvSpPr>
            <a:spLocks noGrp="1"/>
          </p:cNvSpPr>
          <p:nvPr>
            <p:ph sz="quarter" idx="27" hasCustomPrompt="1"/>
          </p:nvPr>
        </p:nvSpPr>
        <p:spPr>
          <a:xfrm>
            <a:off x="3657600" y="571496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0" name="Picture Placeholder 27"/>
          <p:cNvSpPr>
            <a:spLocks noGrp="1"/>
          </p:cNvSpPr>
          <p:nvPr>
            <p:ph type="pic" sz="quarter" idx="28"/>
          </p:nvPr>
        </p:nvSpPr>
        <p:spPr>
          <a:xfrm>
            <a:off x="3776472"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smtClean="0"/>
              <a:t>Click icon to add picture</a:t>
            </a:r>
            <a:endParaRPr lang="en-US"/>
          </a:p>
        </p:txBody>
      </p:sp>
      <p:sp>
        <p:nvSpPr>
          <p:cNvPr id="31" name="Content Placeholder 4"/>
          <p:cNvSpPr>
            <a:spLocks noGrp="1"/>
          </p:cNvSpPr>
          <p:nvPr>
            <p:ph sz="quarter" idx="29" hasCustomPrompt="1"/>
          </p:nvPr>
        </p:nvSpPr>
        <p:spPr>
          <a:xfrm>
            <a:off x="5719572" y="571496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2" name="Picture Placeholder 27"/>
          <p:cNvSpPr>
            <a:spLocks noGrp="1"/>
          </p:cNvSpPr>
          <p:nvPr>
            <p:ph type="pic" sz="quarter" idx="30"/>
          </p:nvPr>
        </p:nvSpPr>
        <p:spPr>
          <a:xfrm>
            <a:off x="5833872"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3" name="Content Placeholder 4"/>
          <p:cNvSpPr>
            <a:spLocks noGrp="1"/>
          </p:cNvSpPr>
          <p:nvPr>
            <p:ph sz="quarter" idx="33" hasCustomPrompt="1"/>
          </p:nvPr>
        </p:nvSpPr>
        <p:spPr>
          <a:xfrm>
            <a:off x="1604772" y="571496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5" name="Content Placeholder 4"/>
          <p:cNvSpPr>
            <a:spLocks noGrp="1"/>
          </p:cNvSpPr>
          <p:nvPr>
            <p:ph sz="quarter" idx="35" hasCustomPrompt="1"/>
          </p:nvPr>
        </p:nvSpPr>
        <p:spPr>
          <a:xfrm>
            <a:off x="2628900" y="329179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6" name="Picture Placeholder 27"/>
          <p:cNvSpPr>
            <a:spLocks noGrp="1"/>
          </p:cNvSpPr>
          <p:nvPr>
            <p:ph type="pic" sz="quarter" idx="36"/>
          </p:nvPr>
        </p:nvSpPr>
        <p:spPr>
          <a:xfrm>
            <a:off x="2743200"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smtClean="0"/>
              <a:t>Click icon to add picture</a:t>
            </a:r>
            <a:endParaRPr lang="en-US"/>
          </a:p>
        </p:txBody>
      </p:sp>
      <p:sp>
        <p:nvSpPr>
          <p:cNvPr id="37" name="Content Placeholder 4"/>
          <p:cNvSpPr>
            <a:spLocks noGrp="1"/>
          </p:cNvSpPr>
          <p:nvPr>
            <p:ph sz="quarter" idx="37" hasCustomPrompt="1"/>
          </p:nvPr>
        </p:nvSpPr>
        <p:spPr>
          <a:xfrm>
            <a:off x="4686300" y="329179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8" name="Picture Placeholder 27"/>
          <p:cNvSpPr>
            <a:spLocks noGrp="1"/>
          </p:cNvSpPr>
          <p:nvPr>
            <p:ph type="pic" sz="quarter" idx="38"/>
          </p:nvPr>
        </p:nvSpPr>
        <p:spPr>
          <a:xfrm>
            <a:off x="4800600"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smtClean="0"/>
              <a:t>Click icon to add picture</a:t>
            </a:r>
            <a:endParaRPr lang="en-US"/>
          </a:p>
        </p:txBody>
      </p:sp>
      <p:sp>
        <p:nvSpPr>
          <p:cNvPr id="19"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a:p>
        </p:txBody>
      </p:sp>
    </p:spTree>
    <p:extLst>
      <p:ext uri="{BB962C8B-B14F-4D97-AF65-F5344CB8AC3E}">
        <p14:creationId xmlns:p14="http://schemas.microsoft.com/office/powerpoint/2010/main" val="36095622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 Slide Option 3">
    <p:spTree>
      <p:nvGrpSpPr>
        <p:cNvPr id="1" name=""/>
        <p:cNvGrpSpPr/>
        <p:nvPr/>
      </p:nvGrpSpPr>
      <p:grpSpPr>
        <a:xfrm>
          <a:off x="0" y="0"/>
          <a:ext cx="0" cy="0"/>
          <a:chOff x="0" y="0"/>
          <a:chExt cx="0" cy="0"/>
        </a:xfrm>
      </p:grpSpPr>
      <p:pic>
        <p:nvPicPr>
          <p:cNvPr id="12" name="Picture Placeholder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 y="992124"/>
            <a:ext cx="4572000" cy="4340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3"/>
          <p:cNvSpPr>
            <a:spLocks noGrp="1"/>
          </p:cNvSpPr>
          <p:nvPr>
            <p:ph type="body" sz="quarter" idx="14"/>
          </p:nvPr>
        </p:nvSpPr>
        <p:spPr>
          <a:xfrm>
            <a:off x="4800600" y="1066800"/>
            <a:ext cx="4114800" cy="1905000"/>
          </a:xfrm>
        </p:spPr>
        <p:txBody>
          <a:bodyPr anchor="ctr"/>
          <a:lstStyle>
            <a:lvl1pPr marL="0" indent="0">
              <a:buNone/>
              <a:defRPr sz="3600" b="1">
                <a:solidFill>
                  <a:schemeClr val="accent1"/>
                </a:solidFill>
              </a:defRPr>
            </a:lvl1pPr>
          </a:lstStyle>
          <a:p>
            <a:pPr lvl="0"/>
            <a:r>
              <a:rPr lang="en-US" smtClean="0"/>
              <a:t>Click to edit Master text styles</a:t>
            </a:r>
          </a:p>
        </p:txBody>
      </p:sp>
      <p:sp>
        <p:nvSpPr>
          <p:cNvPr id="13" name="Rectangle 1032"/>
          <p:cNvSpPr>
            <a:spLocks noChangeArrowheads="1"/>
          </p:cNvSpPr>
          <p:nvPr userDrawn="1"/>
        </p:nvSpPr>
        <p:spPr bwMode="auto">
          <a:xfrm rot="5400000">
            <a:off x="6915150" y="3105150"/>
            <a:ext cx="4343400" cy="114300"/>
          </a:xfrm>
          <a:prstGeom prst="rect">
            <a:avLst/>
          </a:prstGeom>
          <a:solidFill>
            <a:schemeClr val="accent2"/>
          </a:solidFill>
          <a:ln>
            <a:noFill/>
          </a:ln>
          <a:extLst/>
        </p:spPr>
        <p:txBody>
          <a:bodyPr wrap="none" anchor="ctr"/>
          <a:lstStyle/>
          <a:p>
            <a:endParaRPr lang="en-US"/>
          </a:p>
        </p:txBody>
      </p:sp>
      <p:sp>
        <p:nvSpPr>
          <p:cNvPr id="14" name="Rectangle 1032"/>
          <p:cNvSpPr>
            <a:spLocks noChangeArrowheads="1"/>
          </p:cNvSpPr>
          <p:nvPr userDrawn="1"/>
        </p:nvSpPr>
        <p:spPr bwMode="auto">
          <a:xfrm rot="5400000">
            <a:off x="2447722" y="3105150"/>
            <a:ext cx="4343400" cy="114300"/>
          </a:xfrm>
          <a:prstGeom prst="rect">
            <a:avLst/>
          </a:prstGeom>
          <a:solidFill>
            <a:schemeClr val="accent2"/>
          </a:solidFill>
          <a:ln>
            <a:noFill/>
          </a:ln>
          <a:extLst/>
        </p:spPr>
        <p:txBody>
          <a:bodyPr wrap="none" anchor="ctr"/>
          <a:lstStyle/>
          <a:p>
            <a:endParaRPr lang="en-US"/>
          </a:p>
        </p:txBody>
      </p:sp>
      <p:sp>
        <p:nvSpPr>
          <p:cNvPr id="15" name="Subtitle 1"/>
          <p:cNvSpPr>
            <a:spLocks noGrp="1"/>
          </p:cNvSpPr>
          <p:nvPr>
            <p:ph type="subTitle" idx="1" hasCustomPrompt="1"/>
          </p:nvPr>
        </p:nvSpPr>
        <p:spPr>
          <a:xfrm>
            <a:off x="4800600" y="3875930"/>
            <a:ext cx="3401618" cy="411476"/>
          </a:xfrm>
        </p:spPr>
        <p:txBody>
          <a:bodyPr/>
          <a:lstStyle>
            <a:lvl1pPr marL="0" indent="0">
              <a:buNone/>
              <a:defRPr sz="1800">
                <a:solidFill>
                  <a:schemeClr val="accent1"/>
                </a:solidFill>
              </a:defRPr>
            </a:lvl1pPr>
          </a:lstStyle>
          <a:p>
            <a:r>
              <a:rPr lang="en-US" dirty="0" smtClean="0"/>
              <a:t>Date</a:t>
            </a:r>
          </a:p>
        </p:txBody>
      </p:sp>
      <p:sp>
        <p:nvSpPr>
          <p:cNvPr id="16" name="Text Placeholder 17"/>
          <p:cNvSpPr>
            <a:spLocks noGrp="1"/>
          </p:cNvSpPr>
          <p:nvPr>
            <p:ph type="body" sz="quarter" idx="16" hasCustomPrompt="1"/>
          </p:nvPr>
        </p:nvSpPr>
        <p:spPr>
          <a:xfrm>
            <a:off x="4800600" y="3337561"/>
            <a:ext cx="3703277" cy="449578"/>
          </a:xfrm>
        </p:spPr>
        <p:txBody>
          <a:bodyPr/>
          <a:lstStyle>
            <a:lvl1pPr marL="0" indent="0">
              <a:buFontTx/>
              <a:buNone/>
              <a:defRPr sz="2000">
                <a:solidFill>
                  <a:schemeClr val="accent1"/>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pPr lvl="0"/>
            <a:r>
              <a:rPr lang="en-US" dirty="0" smtClean="0"/>
              <a:t>Your Name Here</a:t>
            </a:r>
            <a:endParaRPr lang="en-US" dirty="0"/>
          </a:p>
        </p:txBody>
      </p:sp>
      <p:pic>
        <p:nvPicPr>
          <p:cNvPr id="10"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12262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6 Exper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6 Experts Template</a:t>
            </a:r>
            <a:endParaRPr lang="en-US" dirty="0"/>
          </a:p>
        </p:txBody>
      </p:sp>
      <p:sp>
        <p:nvSpPr>
          <p:cNvPr id="19" name="Picture Placeholder 27"/>
          <p:cNvSpPr>
            <a:spLocks noGrp="1"/>
          </p:cNvSpPr>
          <p:nvPr>
            <p:ph type="pic" sz="quarter" idx="26"/>
          </p:nvPr>
        </p:nvSpPr>
        <p:spPr>
          <a:xfrm>
            <a:off x="1719072"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smtClean="0"/>
              <a:t>Click icon to add picture</a:t>
            </a:r>
            <a:endParaRPr lang="en-US"/>
          </a:p>
        </p:txBody>
      </p:sp>
      <p:sp>
        <p:nvSpPr>
          <p:cNvPr id="20" name="Content Placeholder 4"/>
          <p:cNvSpPr>
            <a:spLocks noGrp="1"/>
          </p:cNvSpPr>
          <p:nvPr>
            <p:ph sz="quarter" idx="27" hasCustomPrompt="1"/>
          </p:nvPr>
        </p:nvSpPr>
        <p:spPr>
          <a:xfrm>
            <a:off x="3657600"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21" name="Picture Placeholder 27"/>
          <p:cNvSpPr>
            <a:spLocks noGrp="1"/>
          </p:cNvSpPr>
          <p:nvPr>
            <p:ph type="pic" sz="quarter" idx="28"/>
          </p:nvPr>
        </p:nvSpPr>
        <p:spPr>
          <a:xfrm>
            <a:off x="3776472"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smtClean="0"/>
              <a:t>Click icon to add picture</a:t>
            </a:r>
            <a:endParaRPr lang="en-US"/>
          </a:p>
        </p:txBody>
      </p:sp>
      <p:sp>
        <p:nvSpPr>
          <p:cNvPr id="22" name="Content Placeholder 4"/>
          <p:cNvSpPr>
            <a:spLocks noGrp="1"/>
          </p:cNvSpPr>
          <p:nvPr>
            <p:ph sz="quarter" idx="29" hasCustomPrompt="1"/>
          </p:nvPr>
        </p:nvSpPr>
        <p:spPr>
          <a:xfrm>
            <a:off x="5719572"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23" name="Picture Placeholder 27"/>
          <p:cNvSpPr>
            <a:spLocks noGrp="1"/>
          </p:cNvSpPr>
          <p:nvPr>
            <p:ph type="pic" sz="quarter" idx="30"/>
          </p:nvPr>
        </p:nvSpPr>
        <p:spPr>
          <a:xfrm>
            <a:off x="5833872"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smtClean="0"/>
              <a:t>Click icon to add picture</a:t>
            </a:r>
            <a:endParaRPr lang="en-US"/>
          </a:p>
        </p:txBody>
      </p:sp>
      <p:sp>
        <p:nvSpPr>
          <p:cNvPr id="24"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27" name="Content Placeholder 4"/>
          <p:cNvSpPr>
            <a:spLocks noGrp="1"/>
          </p:cNvSpPr>
          <p:nvPr>
            <p:ph sz="quarter" idx="33" hasCustomPrompt="1"/>
          </p:nvPr>
        </p:nvSpPr>
        <p:spPr>
          <a:xfrm>
            <a:off x="1604772"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42" name="Picture Placeholder 27"/>
          <p:cNvSpPr>
            <a:spLocks noGrp="1"/>
          </p:cNvSpPr>
          <p:nvPr>
            <p:ph type="pic" sz="quarter" idx="34"/>
          </p:nvPr>
        </p:nvSpPr>
        <p:spPr>
          <a:xfrm>
            <a:off x="1719072"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smtClean="0"/>
              <a:t>Click icon to add picture</a:t>
            </a:r>
            <a:endParaRPr lang="en-US"/>
          </a:p>
        </p:txBody>
      </p:sp>
      <p:sp>
        <p:nvSpPr>
          <p:cNvPr id="43" name="Content Placeholder 4"/>
          <p:cNvSpPr>
            <a:spLocks noGrp="1"/>
          </p:cNvSpPr>
          <p:nvPr>
            <p:ph sz="quarter" idx="35" hasCustomPrompt="1"/>
          </p:nvPr>
        </p:nvSpPr>
        <p:spPr>
          <a:xfrm>
            <a:off x="36576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44" name="Picture Placeholder 27"/>
          <p:cNvSpPr>
            <a:spLocks noGrp="1"/>
          </p:cNvSpPr>
          <p:nvPr>
            <p:ph type="pic" sz="quarter" idx="36"/>
          </p:nvPr>
        </p:nvSpPr>
        <p:spPr>
          <a:xfrm>
            <a:off x="3776472"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smtClean="0"/>
              <a:t>Click icon to add picture</a:t>
            </a:r>
            <a:endParaRPr lang="en-US"/>
          </a:p>
        </p:txBody>
      </p:sp>
      <p:sp>
        <p:nvSpPr>
          <p:cNvPr id="45" name="Content Placeholder 4"/>
          <p:cNvSpPr>
            <a:spLocks noGrp="1"/>
          </p:cNvSpPr>
          <p:nvPr>
            <p:ph sz="quarter" idx="37" hasCustomPrompt="1"/>
          </p:nvPr>
        </p:nvSpPr>
        <p:spPr>
          <a:xfrm>
            <a:off x="5719572"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46" name="Picture Placeholder 27"/>
          <p:cNvSpPr>
            <a:spLocks noGrp="1"/>
          </p:cNvSpPr>
          <p:nvPr>
            <p:ph type="pic" sz="quarter" idx="38"/>
          </p:nvPr>
        </p:nvSpPr>
        <p:spPr>
          <a:xfrm>
            <a:off x="5833872"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smtClean="0"/>
              <a:t>Click icon to add picture</a:t>
            </a:r>
            <a:endParaRPr lang="en-US"/>
          </a:p>
        </p:txBody>
      </p:sp>
      <p:sp>
        <p:nvSpPr>
          <p:cNvPr id="49" name="Content Placeholder 4"/>
          <p:cNvSpPr>
            <a:spLocks noGrp="1"/>
          </p:cNvSpPr>
          <p:nvPr>
            <p:ph sz="quarter" idx="41" hasCustomPrompt="1"/>
          </p:nvPr>
        </p:nvSpPr>
        <p:spPr>
          <a:xfrm>
            <a:off x="1604772"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17"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a:p>
        </p:txBody>
      </p:sp>
    </p:spTree>
    <p:extLst>
      <p:ext uri="{BB962C8B-B14F-4D97-AF65-F5344CB8AC3E}">
        <p14:creationId xmlns:p14="http://schemas.microsoft.com/office/powerpoint/2010/main" val="75233015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7 Exper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7 Experts Template</a:t>
            </a:r>
            <a:endParaRPr lang="en-US" dirty="0"/>
          </a:p>
        </p:txBody>
      </p:sp>
      <p:sp>
        <p:nvSpPr>
          <p:cNvPr id="47"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28" name="Picture Placeholder 27"/>
          <p:cNvSpPr>
            <a:spLocks noGrp="1"/>
          </p:cNvSpPr>
          <p:nvPr>
            <p:ph type="pic" sz="quarter" idx="26"/>
          </p:nvPr>
        </p:nvSpPr>
        <p:spPr>
          <a:xfrm>
            <a:off x="1719072"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smtClean="0"/>
              <a:t>Click icon to add picture</a:t>
            </a:r>
            <a:endParaRPr lang="en-US"/>
          </a:p>
        </p:txBody>
      </p:sp>
      <p:sp>
        <p:nvSpPr>
          <p:cNvPr id="29" name="Content Placeholder 4"/>
          <p:cNvSpPr>
            <a:spLocks noGrp="1"/>
          </p:cNvSpPr>
          <p:nvPr>
            <p:ph sz="quarter" idx="27" hasCustomPrompt="1"/>
          </p:nvPr>
        </p:nvSpPr>
        <p:spPr>
          <a:xfrm>
            <a:off x="3657600"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0" name="Picture Placeholder 27"/>
          <p:cNvSpPr>
            <a:spLocks noGrp="1"/>
          </p:cNvSpPr>
          <p:nvPr>
            <p:ph type="pic" sz="quarter" idx="28"/>
          </p:nvPr>
        </p:nvSpPr>
        <p:spPr>
          <a:xfrm>
            <a:off x="3776472"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smtClean="0"/>
              <a:t>Click icon to add picture</a:t>
            </a:r>
            <a:endParaRPr lang="en-US"/>
          </a:p>
        </p:txBody>
      </p:sp>
      <p:sp>
        <p:nvSpPr>
          <p:cNvPr id="31" name="Content Placeholder 4"/>
          <p:cNvSpPr>
            <a:spLocks noGrp="1"/>
          </p:cNvSpPr>
          <p:nvPr>
            <p:ph sz="quarter" idx="29" hasCustomPrompt="1"/>
          </p:nvPr>
        </p:nvSpPr>
        <p:spPr>
          <a:xfrm>
            <a:off x="5719572"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2" name="Picture Placeholder 27"/>
          <p:cNvSpPr>
            <a:spLocks noGrp="1"/>
          </p:cNvSpPr>
          <p:nvPr>
            <p:ph type="pic" sz="quarter" idx="30"/>
          </p:nvPr>
        </p:nvSpPr>
        <p:spPr>
          <a:xfrm>
            <a:off x="5833872"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smtClean="0"/>
              <a:t>Click icon to add picture</a:t>
            </a:r>
            <a:endParaRPr lang="en-US"/>
          </a:p>
        </p:txBody>
      </p:sp>
      <p:sp>
        <p:nvSpPr>
          <p:cNvPr id="33" name="Content Placeholder 4"/>
          <p:cNvSpPr>
            <a:spLocks noGrp="1"/>
          </p:cNvSpPr>
          <p:nvPr>
            <p:ph sz="quarter" idx="33" hasCustomPrompt="1"/>
          </p:nvPr>
        </p:nvSpPr>
        <p:spPr>
          <a:xfrm>
            <a:off x="1604772"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4" name="Picture Placeholder 27"/>
          <p:cNvSpPr>
            <a:spLocks noGrp="1"/>
          </p:cNvSpPr>
          <p:nvPr>
            <p:ph type="pic" sz="quarter" idx="34"/>
          </p:nvPr>
        </p:nvSpPr>
        <p:spPr>
          <a:xfrm>
            <a:off x="6858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smtClean="0"/>
              <a:t>Click icon to add picture</a:t>
            </a:r>
            <a:endParaRPr lang="en-US"/>
          </a:p>
        </p:txBody>
      </p:sp>
      <p:sp>
        <p:nvSpPr>
          <p:cNvPr id="35" name="Content Placeholder 4"/>
          <p:cNvSpPr>
            <a:spLocks noGrp="1"/>
          </p:cNvSpPr>
          <p:nvPr>
            <p:ph sz="quarter" idx="35" hasCustomPrompt="1"/>
          </p:nvPr>
        </p:nvSpPr>
        <p:spPr>
          <a:xfrm>
            <a:off x="26289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6" name="Picture Placeholder 27"/>
          <p:cNvSpPr>
            <a:spLocks noGrp="1"/>
          </p:cNvSpPr>
          <p:nvPr>
            <p:ph type="pic" sz="quarter" idx="36"/>
          </p:nvPr>
        </p:nvSpPr>
        <p:spPr>
          <a:xfrm>
            <a:off x="27432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smtClean="0"/>
              <a:t>Click icon to add picture</a:t>
            </a:r>
            <a:endParaRPr lang="en-US"/>
          </a:p>
        </p:txBody>
      </p:sp>
      <p:sp>
        <p:nvSpPr>
          <p:cNvPr id="37" name="Content Placeholder 4"/>
          <p:cNvSpPr>
            <a:spLocks noGrp="1"/>
          </p:cNvSpPr>
          <p:nvPr>
            <p:ph sz="quarter" idx="37" hasCustomPrompt="1"/>
          </p:nvPr>
        </p:nvSpPr>
        <p:spPr>
          <a:xfrm>
            <a:off x="46863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8" name="Picture Placeholder 27"/>
          <p:cNvSpPr>
            <a:spLocks noGrp="1"/>
          </p:cNvSpPr>
          <p:nvPr>
            <p:ph type="pic" sz="quarter" idx="38"/>
          </p:nvPr>
        </p:nvSpPr>
        <p:spPr>
          <a:xfrm>
            <a:off x="48006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smtClean="0"/>
              <a:t>Click icon to add picture</a:t>
            </a:r>
            <a:endParaRPr lang="en-US"/>
          </a:p>
        </p:txBody>
      </p:sp>
      <p:sp>
        <p:nvSpPr>
          <p:cNvPr id="39" name="Picture Placeholder 27"/>
          <p:cNvSpPr>
            <a:spLocks noGrp="1"/>
          </p:cNvSpPr>
          <p:nvPr>
            <p:ph type="pic" sz="quarter" idx="39"/>
          </p:nvPr>
        </p:nvSpPr>
        <p:spPr>
          <a:xfrm>
            <a:off x="68580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smtClean="0"/>
              <a:t>Click icon to add picture</a:t>
            </a:r>
            <a:endParaRPr lang="en-US"/>
          </a:p>
        </p:txBody>
      </p:sp>
      <p:sp>
        <p:nvSpPr>
          <p:cNvPr id="40" name="Content Placeholder 4"/>
          <p:cNvSpPr>
            <a:spLocks noGrp="1"/>
          </p:cNvSpPr>
          <p:nvPr>
            <p:ph sz="quarter" idx="40" hasCustomPrompt="1"/>
          </p:nvPr>
        </p:nvSpPr>
        <p:spPr>
          <a:xfrm>
            <a:off x="67437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41" name="Content Placeholder 4"/>
          <p:cNvSpPr>
            <a:spLocks noGrp="1"/>
          </p:cNvSpPr>
          <p:nvPr>
            <p:ph sz="quarter" idx="41" hasCustomPrompt="1"/>
          </p:nvPr>
        </p:nvSpPr>
        <p:spPr>
          <a:xfrm>
            <a:off x="5715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19"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a:p>
        </p:txBody>
      </p:sp>
    </p:spTree>
    <p:extLst>
      <p:ext uri="{BB962C8B-B14F-4D97-AF65-F5344CB8AC3E}">
        <p14:creationId xmlns:p14="http://schemas.microsoft.com/office/powerpoint/2010/main" val="25001412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8 Exper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8 Experts Template</a:t>
            </a:r>
            <a:endParaRPr lang="en-US" dirty="0"/>
          </a:p>
        </p:txBody>
      </p:sp>
      <p:sp>
        <p:nvSpPr>
          <p:cNvPr id="28" name="Picture Placeholder 27"/>
          <p:cNvSpPr>
            <a:spLocks noGrp="1"/>
          </p:cNvSpPr>
          <p:nvPr>
            <p:ph type="pic" sz="quarter" idx="26"/>
          </p:nvPr>
        </p:nvSpPr>
        <p:spPr>
          <a:xfrm>
            <a:off x="685800"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smtClean="0"/>
              <a:t>Click icon to add picture</a:t>
            </a:r>
            <a:endParaRPr lang="en-US"/>
          </a:p>
        </p:txBody>
      </p:sp>
      <p:sp>
        <p:nvSpPr>
          <p:cNvPr id="29" name="Content Placeholder 4"/>
          <p:cNvSpPr>
            <a:spLocks noGrp="1"/>
          </p:cNvSpPr>
          <p:nvPr>
            <p:ph sz="quarter" idx="27" hasCustomPrompt="1"/>
          </p:nvPr>
        </p:nvSpPr>
        <p:spPr>
          <a:xfrm>
            <a:off x="2628900"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0" name="Picture Placeholder 27"/>
          <p:cNvSpPr>
            <a:spLocks noGrp="1"/>
          </p:cNvSpPr>
          <p:nvPr>
            <p:ph type="pic" sz="quarter" idx="28"/>
          </p:nvPr>
        </p:nvSpPr>
        <p:spPr>
          <a:xfrm>
            <a:off x="2743200"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smtClean="0"/>
              <a:t>Click icon to add picture</a:t>
            </a:r>
            <a:endParaRPr lang="en-US"/>
          </a:p>
        </p:txBody>
      </p:sp>
      <p:sp>
        <p:nvSpPr>
          <p:cNvPr id="31" name="Content Placeholder 4"/>
          <p:cNvSpPr>
            <a:spLocks noGrp="1"/>
          </p:cNvSpPr>
          <p:nvPr>
            <p:ph sz="quarter" idx="29" hasCustomPrompt="1"/>
          </p:nvPr>
        </p:nvSpPr>
        <p:spPr>
          <a:xfrm>
            <a:off x="4686300"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2" name="Picture Placeholder 27"/>
          <p:cNvSpPr>
            <a:spLocks noGrp="1"/>
          </p:cNvSpPr>
          <p:nvPr>
            <p:ph type="pic" sz="quarter" idx="30"/>
          </p:nvPr>
        </p:nvSpPr>
        <p:spPr>
          <a:xfrm>
            <a:off x="4800600"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smtClean="0"/>
              <a:t>Click icon to add picture</a:t>
            </a:r>
            <a:endParaRPr lang="en-US"/>
          </a:p>
        </p:txBody>
      </p:sp>
      <p:sp>
        <p:nvSpPr>
          <p:cNvPr id="41"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19" name="Picture Placeholder 27"/>
          <p:cNvSpPr>
            <a:spLocks noGrp="1"/>
          </p:cNvSpPr>
          <p:nvPr>
            <p:ph type="pic" sz="quarter" idx="31"/>
          </p:nvPr>
        </p:nvSpPr>
        <p:spPr>
          <a:xfrm>
            <a:off x="6858000"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smtClean="0"/>
              <a:t>Click icon to add picture</a:t>
            </a:r>
            <a:endParaRPr lang="en-US"/>
          </a:p>
        </p:txBody>
      </p:sp>
      <p:sp>
        <p:nvSpPr>
          <p:cNvPr id="20" name="Content Placeholder 4"/>
          <p:cNvSpPr>
            <a:spLocks noGrp="1"/>
          </p:cNvSpPr>
          <p:nvPr>
            <p:ph sz="quarter" idx="32" hasCustomPrompt="1"/>
          </p:nvPr>
        </p:nvSpPr>
        <p:spPr>
          <a:xfrm>
            <a:off x="6743700"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26" name="Content Placeholder 4"/>
          <p:cNvSpPr>
            <a:spLocks noGrp="1"/>
          </p:cNvSpPr>
          <p:nvPr>
            <p:ph sz="quarter" idx="33" hasCustomPrompt="1"/>
          </p:nvPr>
        </p:nvSpPr>
        <p:spPr>
          <a:xfrm>
            <a:off x="571500"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27" name="Picture Placeholder 27"/>
          <p:cNvSpPr>
            <a:spLocks noGrp="1"/>
          </p:cNvSpPr>
          <p:nvPr>
            <p:ph type="pic" sz="quarter" idx="34"/>
          </p:nvPr>
        </p:nvSpPr>
        <p:spPr>
          <a:xfrm>
            <a:off x="6858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smtClean="0"/>
              <a:t>Click icon to add picture</a:t>
            </a:r>
            <a:endParaRPr lang="en-US"/>
          </a:p>
        </p:txBody>
      </p:sp>
      <p:sp>
        <p:nvSpPr>
          <p:cNvPr id="42" name="Content Placeholder 4"/>
          <p:cNvSpPr>
            <a:spLocks noGrp="1"/>
          </p:cNvSpPr>
          <p:nvPr>
            <p:ph sz="quarter" idx="35" hasCustomPrompt="1"/>
          </p:nvPr>
        </p:nvSpPr>
        <p:spPr>
          <a:xfrm>
            <a:off x="26289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43" name="Picture Placeholder 27"/>
          <p:cNvSpPr>
            <a:spLocks noGrp="1"/>
          </p:cNvSpPr>
          <p:nvPr>
            <p:ph type="pic" sz="quarter" idx="36"/>
          </p:nvPr>
        </p:nvSpPr>
        <p:spPr>
          <a:xfrm>
            <a:off x="27432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smtClean="0"/>
              <a:t>Click icon to add picture</a:t>
            </a:r>
            <a:endParaRPr lang="en-US"/>
          </a:p>
        </p:txBody>
      </p:sp>
      <p:sp>
        <p:nvSpPr>
          <p:cNvPr id="44" name="Content Placeholder 4"/>
          <p:cNvSpPr>
            <a:spLocks noGrp="1"/>
          </p:cNvSpPr>
          <p:nvPr>
            <p:ph sz="quarter" idx="37" hasCustomPrompt="1"/>
          </p:nvPr>
        </p:nvSpPr>
        <p:spPr>
          <a:xfrm>
            <a:off x="46863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45" name="Picture Placeholder 27"/>
          <p:cNvSpPr>
            <a:spLocks noGrp="1"/>
          </p:cNvSpPr>
          <p:nvPr>
            <p:ph type="pic" sz="quarter" idx="38"/>
          </p:nvPr>
        </p:nvSpPr>
        <p:spPr>
          <a:xfrm>
            <a:off x="48006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smtClean="0"/>
              <a:t>Click icon to add picture</a:t>
            </a:r>
            <a:endParaRPr lang="en-US"/>
          </a:p>
        </p:txBody>
      </p:sp>
      <p:sp>
        <p:nvSpPr>
          <p:cNvPr id="46" name="Picture Placeholder 27"/>
          <p:cNvSpPr>
            <a:spLocks noGrp="1"/>
          </p:cNvSpPr>
          <p:nvPr>
            <p:ph type="pic" sz="quarter" idx="39"/>
          </p:nvPr>
        </p:nvSpPr>
        <p:spPr>
          <a:xfrm>
            <a:off x="68580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smtClean="0"/>
              <a:t>Click icon to add picture</a:t>
            </a:r>
            <a:endParaRPr lang="en-US"/>
          </a:p>
        </p:txBody>
      </p:sp>
      <p:sp>
        <p:nvSpPr>
          <p:cNvPr id="47" name="Content Placeholder 4"/>
          <p:cNvSpPr>
            <a:spLocks noGrp="1"/>
          </p:cNvSpPr>
          <p:nvPr>
            <p:ph sz="quarter" idx="40" hasCustomPrompt="1"/>
          </p:nvPr>
        </p:nvSpPr>
        <p:spPr>
          <a:xfrm>
            <a:off x="67437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48" name="Content Placeholder 4"/>
          <p:cNvSpPr>
            <a:spLocks noGrp="1"/>
          </p:cNvSpPr>
          <p:nvPr>
            <p:ph sz="quarter" idx="41" hasCustomPrompt="1"/>
          </p:nvPr>
        </p:nvSpPr>
        <p:spPr>
          <a:xfrm>
            <a:off x="5715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21"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a:p>
        </p:txBody>
      </p:sp>
    </p:spTree>
    <p:extLst>
      <p:ext uri="{BB962C8B-B14F-4D97-AF65-F5344CB8AC3E}">
        <p14:creationId xmlns:p14="http://schemas.microsoft.com/office/powerpoint/2010/main" val="8397363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r Chart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lvl1pPr>
              <a:defRPr/>
            </a:lvl1pPr>
          </a:lstStyle>
          <a:p>
            <a:r>
              <a:rPr lang="en-US" dirty="0" smtClean="0"/>
              <a:t>Bar Graph Example</a:t>
            </a:r>
            <a:endParaRPr lang="en-US" dirty="0"/>
          </a:p>
        </p:txBody>
      </p:sp>
      <p:sp>
        <p:nvSpPr>
          <p:cNvPr id="6"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a:solidFill>
                <a:srgbClr val="55565A"/>
              </a:solidFill>
            </a:endParaRPr>
          </a:p>
        </p:txBody>
      </p:sp>
      <p:graphicFrame>
        <p:nvGraphicFramePr>
          <p:cNvPr id="10" name="Chart 9"/>
          <p:cNvGraphicFramePr/>
          <p:nvPr userDrawn="1">
            <p:extLst/>
          </p:nvPr>
        </p:nvGraphicFramePr>
        <p:xfrm>
          <a:off x="914400" y="1417342"/>
          <a:ext cx="7315200"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878320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sic Chart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lvl1pPr>
              <a:defRPr/>
            </a:lvl1pPr>
          </a:lstStyle>
          <a:p>
            <a:r>
              <a:rPr lang="en-US" dirty="0" smtClean="0"/>
              <a:t>Line Graph Example</a:t>
            </a:r>
            <a:endParaRPr lang="en-US" dirty="0"/>
          </a:p>
        </p:txBody>
      </p:sp>
      <p:sp>
        <p:nvSpPr>
          <p:cNvPr id="6"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a:solidFill>
                <a:srgbClr val="55565A"/>
              </a:solidFill>
            </a:endParaRPr>
          </a:p>
        </p:txBody>
      </p:sp>
      <p:graphicFrame>
        <p:nvGraphicFramePr>
          <p:cNvPr id="8" name="Chart 7"/>
          <p:cNvGraphicFramePr/>
          <p:nvPr userDrawn="1">
            <p:extLst/>
          </p:nvPr>
        </p:nvGraphicFramePr>
        <p:xfrm>
          <a:off x="533400" y="1449106"/>
          <a:ext cx="83058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85419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e Chart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lvl1pPr>
              <a:defRPr/>
            </a:lvl1pPr>
          </a:lstStyle>
          <a:p>
            <a:r>
              <a:rPr lang="en-US" dirty="0" smtClean="0"/>
              <a:t>Pie Chart Example</a:t>
            </a:r>
            <a:endParaRPr lang="en-US" dirty="0"/>
          </a:p>
        </p:txBody>
      </p:sp>
      <p:sp>
        <p:nvSpPr>
          <p:cNvPr id="6"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a:solidFill>
                <a:srgbClr val="55565A"/>
              </a:solidFill>
            </a:endParaRPr>
          </a:p>
        </p:txBody>
      </p:sp>
      <p:graphicFrame>
        <p:nvGraphicFramePr>
          <p:cNvPr id="8" name="Chart 7"/>
          <p:cNvGraphicFramePr/>
          <p:nvPr userDrawn="1">
            <p:extLst/>
          </p:nvPr>
        </p:nvGraphicFramePr>
        <p:xfrm>
          <a:off x="1181100" y="1417342"/>
          <a:ext cx="6781800" cy="4521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159535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sic Graph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lvl1pPr>
              <a:defRPr/>
            </a:lvl1pPr>
          </a:lstStyle>
          <a:p>
            <a:r>
              <a:rPr lang="en-US" dirty="0" smtClean="0"/>
              <a:t>Table Example</a:t>
            </a:r>
            <a:endParaRPr lang="en-US" dirty="0"/>
          </a:p>
        </p:txBody>
      </p:sp>
      <p:sp>
        <p:nvSpPr>
          <p:cNvPr id="6"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a:solidFill>
                <a:srgbClr val="55565A"/>
              </a:solidFill>
            </a:endParaRPr>
          </a:p>
        </p:txBody>
      </p:sp>
      <p:sp>
        <p:nvSpPr>
          <p:cNvPr id="8" name="Text Box 4"/>
          <p:cNvSpPr txBox="1">
            <a:spLocks noChangeArrowheads="1"/>
          </p:cNvSpPr>
          <p:nvPr userDrawn="1"/>
        </p:nvSpPr>
        <p:spPr bwMode="auto">
          <a:xfrm>
            <a:off x="914400" y="1784350"/>
            <a:ext cx="6019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spcBef>
                <a:spcPct val="50000"/>
              </a:spcBef>
            </a:pPr>
            <a:r>
              <a:rPr lang="en-US" sz="1800" b="1" dirty="0" smtClean="0">
                <a:solidFill>
                  <a:srgbClr val="EA7200"/>
                </a:solidFill>
              </a:rPr>
              <a:t>Label or Data Dates</a:t>
            </a:r>
            <a:endParaRPr lang="en-US" sz="1800" b="1" dirty="0">
              <a:solidFill>
                <a:srgbClr val="EA7200"/>
              </a:solidFill>
            </a:endParaRPr>
          </a:p>
        </p:txBody>
      </p:sp>
      <p:graphicFrame>
        <p:nvGraphicFramePr>
          <p:cNvPr id="10" name="Group 235"/>
          <p:cNvGraphicFramePr>
            <a:graphicFrameLocks noGrp="1"/>
          </p:cNvGraphicFramePr>
          <p:nvPr userDrawn="1">
            <p:extLst/>
          </p:nvPr>
        </p:nvGraphicFramePr>
        <p:xfrm>
          <a:off x="914400" y="2433638"/>
          <a:ext cx="7086600" cy="3111501"/>
        </p:xfrm>
        <a:graphic>
          <a:graphicData uri="http://schemas.openxmlformats.org/drawingml/2006/table">
            <a:tbl>
              <a:tblPr/>
              <a:tblGrid>
                <a:gridCol w="1600200"/>
                <a:gridCol w="1371600"/>
                <a:gridCol w="1371600"/>
                <a:gridCol w="1371600"/>
                <a:gridCol w="1371600"/>
              </a:tblGrid>
              <a:tr h="346075">
                <a:tc>
                  <a:txBody>
                    <a:bodyPr/>
                    <a:lstStyle/>
                    <a:p>
                      <a:pPr marL="0" marR="0" lvl="0" indent="0" algn="ctr" defTabSz="457200" rtl="0" eaLnBrk="0" fontAlgn="base" latinLnBrk="0" hangingPunct="0">
                        <a:lnSpc>
                          <a:spcPct val="90000"/>
                        </a:lnSpc>
                        <a:spcBef>
                          <a:spcPts val="1800"/>
                        </a:spcBef>
                        <a:spcAft>
                          <a:spcPct val="0"/>
                        </a:spcAft>
                        <a:buClr>
                          <a:srgbClr val="9BBB59"/>
                        </a:buClr>
                        <a:buSzPct val="80000"/>
                        <a:buFont typeface="Wingdings" charset="0"/>
                        <a:buNone/>
                        <a:tabLst/>
                      </a:pPr>
                      <a:endParaRPr kumimoji="0" lang="en-US" sz="14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a:noFill/>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0000"/>
                        </a:lnSpc>
                        <a:spcBef>
                          <a:spcPts val="1800"/>
                        </a:spcBef>
                        <a:spcAft>
                          <a:spcPct val="0"/>
                        </a:spcAft>
                        <a:buClr>
                          <a:srgbClr val="9BBB59"/>
                        </a:buClr>
                        <a:buSzPct val="80000"/>
                        <a:buFont typeface="Wingdings" charset="0"/>
                        <a:buNone/>
                        <a:tabLst/>
                      </a:pPr>
                      <a:r>
                        <a:rPr kumimoji="0" lang="en-US" sz="1400" b="1" i="0" u="none" strike="noStrike" cap="none" normalizeH="0" baseline="0">
                          <a:ln>
                            <a:noFill/>
                          </a:ln>
                          <a:solidFill>
                            <a:schemeClr val="bg1"/>
                          </a:solidFill>
                          <a:effectLst/>
                          <a:latin typeface="Arial" charset="0"/>
                          <a:ea typeface="ＭＳ Ｐゴシック" charset="0"/>
                          <a:cs typeface="ＭＳ Ｐゴシック" charset="0"/>
                        </a:rPr>
                        <a:t>Google</a:t>
                      </a:r>
                    </a:p>
                  </a:txBody>
                  <a:tcPr anchor="ctr" horzOverflow="overflow">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0" fontAlgn="base" latinLnBrk="0" hangingPunct="0">
                        <a:lnSpc>
                          <a:spcPct val="90000"/>
                        </a:lnSpc>
                        <a:spcBef>
                          <a:spcPts val="1800"/>
                        </a:spcBef>
                        <a:spcAft>
                          <a:spcPct val="0"/>
                        </a:spcAft>
                        <a:buClr>
                          <a:srgbClr val="9BBB59"/>
                        </a:buClr>
                        <a:buSzPct val="80000"/>
                        <a:buFont typeface="Wingdings" charset="0"/>
                        <a:buNone/>
                        <a:tabLst/>
                      </a:pPr>
                      <a:r>
                        <a:rPr kumimoji="0" lang="en-US" sz="1400" b="1" i="0" u="none" strike="noStrike" cap="none" normalizeH="0" baseline="0">
                          <a:ln>
                            <a:noFill/>
                          </a:ln>
                          <a:solidFill>
                            <a:schemeClr val="bg1"/>
                          </a:solidFill>
                          <a:effectLst/>
                          <a:latin typeface="Arial" charset="0"/>
                          <a:ea typeface="ＭＳ Ｐゴシック" charset="0"/>
                          <a:cs typeface="ＭＳ Ｐゴシック" charset="0"/>
                        </a:rPr>
                        <a:t>Yahoo</a:t>
                      </a:r>
                    </a:p>
                  </a:txBody>
                  <a:tcPr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0" fontAlgn="base" latinLnBrk="0" hangingPunct="0">
                        <a:lnSpc>
                          <a:spcPct val="90000"/>
                        </a:lnSpc>
                        <a:spcBef>
                          <a:spcPts val="1800"/>
                        </a:spcBef>
                        <a:spcAft>
                          <a:spcPct val="0"/>
                        </a:spcAft>
                        <a:buClr>
                          <a:srgbClr val="9BBB59"/>
                        </a:buClr>
                        <a:buSzPct val="80000"/>
                        <a:buFont typeface="Wingdings" charset="0"/>
                        <a:buNone/>
                        <a:tabLst/>
                      </a:pPr>
                      <a:r>
                        <a:rPr kumimoji="0" lang="en-US" sz="1400" b="1" i="0" u="none" strike="noStrike" cap="none" normalizeH="0" baseline="0" dirty="0" smtClean="0">
                          <a:ln>
                            <a:noFill/>
                          </a:ln>
                          <a:solidFill>
                            <a:schemeClr val="bg1"/>
                          </a:solidFill>
                          <a:effectLst/>
                          <a:latin typeface="Arial" charset="0"/>
                          <a:ea typeface="ＭＳ Ｐゴシック" charset="0"/>
                          <a:cs typeface="ＭＳ Ｐゴシック" charset="0"/>
                        </a:rPr>
                        <a:t>Bing</a:t>
                      </a:r>
                      <a:endParaRPr kumimoji="0" lang="en-US" sz="14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0" fontAlgn="base" latinLnBrk="0" hangingPunct="0">
                        <a:lnSpc>
                          <a:spcPct val="90000"/>
                        </a:lnSpc>
                        <a:spcBef>
                          <a:spcPts val="1800"/>
                        </a:spcBef>
                        <a:spcAft>
                          <a:spcPct val="0"/>
                        </a:spcAft>
                        <a:buClr>
                          <a:srgbClr val="9BBB59"/>
                        </a:buClr>
                        <a:buSzPct val="80000"/>
                        <a:buFont typeface="Wingdings" charset="0"/>
                        <a:buNone/>
                        <a:tabLst/>
                      </a:pPr>
                      <a:r>
                        <a:rPr kumimoji="0" lang="en-US" sz="1400" b="1" i="0" u="none" strike="noStrike" cap="none" normalizeH="0" baseline="0" dirty="0">
                          <a:ln>
                            <a:noFill/>
                          </a:ln>
                          <a:solidFill>
                            <a:schemeClr val="bg1"/>
                          </a:solidFill>
                          <a:effectLst/>
                          <a:latin typeface="Arial" charset="0"/>
                          <a:ea typeface="ＭＳ Ｐゴシック" charset="0"/>
                          <a:cs typeface="ＭＳ Ｐゴシック" charset="0"/>
                        </a:rPr>
                        <a:t>Other</a:t>
                      </a:r>
                    </a:p>
                  </a:txBody>
                  <a:tcPr anchor="ctr" horzOverflow="overflow">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1"/>
                    </a:solidFill>
                  </a:tcPr>
                </a:tc>
              </a:tr>
              <a:tr h="344488">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r>
                        <a:rPr kumimoji="0" lang="en-US" sz="1400" b="1" i="0" u="none" strike="noStrike" cap="none" normalizeH="0" baseline="0" dirty="0">
                          <a:ln>
                            <a:noFill/>
                          </a:ln>
                          <a:solidFill>
                            <a:schemeClr val="bg1"/>
                          </a:solidFill>
                          <a:effectLst/>
                          <a:latin typeface="Arial" charset="0"/>
                          <a:ea typeface="ＭＳ Ｐゴシック" charset="0"/>
                          <a:cs typeface="ＭＳ Ｐゴシック" charset="0"/>
                        </a:rPr>
                        <a:t>Search Term 1 </a:t>
                      </a: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a:noFill/>
                    </a:lnTlToBr>
                    <a:lnBlToTr>
                      <a:noFill/>
                    </a:lnBlToTr>
                    <a:solidFill>
                      <a:schemeClr val="hlink"/>
                    </a:solidFill>
                  </a:tcPr>
                </a:tc>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a:noFill/>
                    </a:lnTlToBr>
                    <a:lnBlToTr>
                      <a:noFill/>
                    </a:lnBlToTr>
                    <a:noFill/>
                  </a:tcPr>
                </a:tc>
              </a:tr>
              <a:tr h="346075">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r>
                        <a:rPr kumimoji="0" lang="en-US" sz="1400" b="1" i="0" u="none" strike="noStrike" cap="none" normalizeH="0" baseline="0" dirty="0">
                          <a:ln>
                            <a:noFill/>
                          </a:ln>
                          <a:solidFill>
                            <a:schemeClr val="bg1"/>
                          </a:solidFill>
                          <a:effectLst/>
                          <a:latin typeface="Arial" charset="0"/>
                          <a:ea typeface="ＭＳ Ｐゴシック" charset="0"/>
                          <a:cs typeface="ＭＳ Ｐゴシック" charset="0"/>
                        </a:rPr>
                        <a:t>Search Term 2</a:t>
                      </a: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a:noFill/>
                    </a:lnTlToBr>
                    <a:lnBlToTr>
                      <a:noFill/>
                    </a:lnBlToTr>
                    <a:solidFill>
                      <a:schemeClr val="hlink"/>
                    </a:solidFill>
                  </a:tcPr>
                </a:tc>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a:noFill/>
                    </a:lnTlToBr>
                    <a:lnBlToTr>
                      <a:noFill/>
                    </a:lnBlToTr>
                    <a:solidFill>
                      <a:srgbClr val="DEDEDE"/>
                    </a:solidFill>
                  </a:tcPr>
                </a:tc>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a:noFill/>
                    </a:lnTlToBr>
                    <a:lnBlToTr>
                      <a:noFill/>
                    </a:lnBlToTr>
                    <a:solidFill>
                      <a:srgbClr val="DEDEDE"/>
                    </a:solidFill>
                  </a:tcPr>
                </a:tc>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a:noFill/>
                    </a:lnTlToBr>
                    <a:lnBlToTr>
                      <a:noFill/>
                    </a:lnBlToTr>
                    <a:solidFill>
                      <a:srgbClr val="DEDEDE"/>
                    </a:solidFill>
                  </a:tcPr>
                </a:tc>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a:noFill/>
                    </a:lnTlToBr>
                    <a:lnBlToTr>
                      <a:noFill/>
                    </a:lnBlToTr>
                    <a:solidFill>
                      <a:srgbClr val="DEDEDE"/>
                    </a:solidFill>
                  </a:tcPr>
                </a:tc>
              </a:tr>
              <a:tr h="344488">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r>
                        <a:rPr kumimoji="0" lang="en-US" sz="1400" b="1" i="0" u="none" strike="noStrike" cap="none" normalizeH="0" baseline="0" dirty="0">
                          <a:ln>
                            <a:noFill/>
                          </a:ln>
                          <a:solidFill>
                            <a:schemeClr val="bg1"/>
                          </a:solidFill>
                          <a:effectLst/>
                          <a:latin typeface="Arial" charset="0"/>
                          <a:ea typeface="ＭＳ Ｐゴシック" charset="0"/>
                          <a:cs typeface="ＭＳ Ｐゴシック" charset="0"/>
                        </a:rPr>
                        <a:t>Search Term 3</a:t>
                      </a: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a:noFill/>
                    </a:lnTlToBr>
                    <a:lnBlToTr>
                      <a:noFill/>
                    </a:lnBlToTr>
                    <a:solidFill>
                      <a:schemeClr val="hlink"/>
                    </a:solidFill>
                  </a:tcPr>
                </a:tc>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a:noFill/>
                    </a:lnTlToBr>
                    <a:lnBlToTr>
                      <a:noFill/>
                    </a:lnBlToTr>
                    <a:noFill/>
                  </a:tcPr>
                </a:tc>
              </a:tr>
              <a:tr h="346075">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r>
                        <a:rPr kumimoji="0" lang="en-US" sz="1400" b="1" i="0" u="none" strike="noStrike" cap="none" normalizeH="0" baseline="0">
                          <a:ln>
                            <a:noFill/>
                          </a:ln>
                          <a:solidFill>
                            <a:schemeClr val="bg1"/>
                          </a:solidFill>
                          <a:effectLst/>
                          <a:latin typeface="Arial" charset="0"/>
                          <a:ea typeface="ＭＳ Ｐゴシック" charset="0"/>
                          <a:cs typeface="ＭＳ Ｐゴシック" charset="0"/>
                        </a:rPr>
                        <a:t>Search Term 4</a:t>
                      </a: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a:noFill/>
                    </a:lnTlToBr>
                    <a:lnBlToTr>
                      <a:noFill/>
                    </a:lnBlToTr>
                    <a:solidFill>
                      <a:schemeClr val="hlink"/>
                    </a:solidFill>
                  </a:tcPr>
                </a:tc>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a:noFill/>
                    </a:lnTlToBr>
                    <a:lnBlToTr>
                      <a:noFill/>
                    </a:lnBlToTr>
                    <a:solidFill>
                      <a:srgbClr val="DEDEDE"/>
                    </a:solidFill>
                  </a:tcPr>
                </a:tc>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a:noFill/>
                    </a:lnTlToBr>
                    <a:lnBlToTr>
                      <a:noFill/>
                    </a:lnBlToTr>
                    <a:solidFill>
                      <a:srgbClr val="DEDEDE"/>
                    </a:solidFill>
                  </a:tcPr>
                </a:tc>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a:noFill/>
                    </a:lnTlToBr>
                    <a:lnBlToTr>
                      <a:noFill/>
                    </a:lnBlToTr>
                    <a:solidFill>
                      <a:srgbClr val="DEDEDE"/>
                    </a:solidFill>
                  </a:tcPr>
                </a:tc>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a:noFill/>
                    </a:lnTlToBr>
                    <a:lnBlToTr>
                      <a:noFill/>
                    </a:lnBlToTr>
                    <a:solidFill>
                      <a:srgbClr val="DEDEDE"/>
                    </a:solidFill>
                  </a:tcPr>
                </a:tc>
              </a:tr>
              <a:tr h="346075">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r>
                        <a:rPr kumimoji="0" lang="en-US" sz="1400" b="1" i="0" u="none" strike="noStrike" cap="none" normalizeH="0" baseline="0">
                          <a:ln>
                            <a:noFill/>
                          </a:ln>
                          <a:solidFill>
                            <a:schemeClr val="bg1"/>
                          </a:solidFill>
                          <a:effectLst/>
                          <a:latin typeface="Arial" charset="0"/>
                          <a:ea typeface="ＭＳ Ｐゴシック" charset="0"/>
                          <a:cs typeface="ＭＳ Ｐゴシック" charset="0"/>
                        </a:rPr>
                        <a:t>Search Term 5</a:t>
                      </a: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a:noFill/>
                    </a:lnTlToBr>
                    <a:lnBlToTr>
                      <a:noFill/>
                    </a:lnBlToTr>
                    <a:solidFill>
                      <a:schemeClr val="hlink"/>
                    </a:solidFill>
                  </a:tcPr>
                </a:tc>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a:noFill/>
                    </a:lnTlToBr>
                    <a:lnBlToTr>
                      <a:noFill/>
                    </a:lnBlToTr>
                    <a:solidFill>
                      <a:schemeClr val="bg1"/>
                    </a:solidFill>
                  </a:tcPr>
                </a:tc>
              </a:tr>
              <a:tr h="346075">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r>
                        <a:rPr kumimoji="0" lang="en-US" sz="1400" b="1" i="0" u="none" strike="noStrike" cap="none" normalizeH="0" baseline="0">
                          <a:ln>
                            <a:noFill/>
                          </a:ln>
                          <a:solidFill>
                            <a:schemeClr val="bg1"/>
                          </a:solidFill>
                          <a:effectLst/>
                          <a:latin typeface="Arial" charset="0"/>
                          <a:ea typeface="ＭＳ Ｐゴシック" charset="0"/>
                          <a:cs typeface="ＭＳ Ｐゴシック" charset="0"/>
                        </a:rPr>
                        <a:t>Search Term 6</a:t>
                      </a: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a:noFill/>
                    </a:lnTlToBr>
                    <a:lnBlToTr>
                      <a:noFill/>
                    </a:lnBlToTr>
                    <a:solidFill>
                      <a:schemeClr val="hlink"/>
                    </a:solidFill>
                  </a:tcPr>
                </a:tc>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a:noFill/>
                    </a:lnTlToBr>
                    <a:lnBlToTr>
                      <a:noFill/>
                    </a:lnBlToTr>
                    <a:solidFill>
                      <a:srgbClr val="DEDEDE"/>
                    </a:solidFill>
                  </a:tcPr>
                </a:tc>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a:noFill/>
                    </a:lnTlToBr>
                    <a:lnBlToTr>
                      <a:noFill/>
                    </a:lnBlToTr>
                    <a:solidFill>
                      <a:srgbClr val="DEDEDE"/>
                    </a:solidFill>
                  </a:tcPr>
                </a:tc>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a:noFill/>
                    </a:lnTlToBr>
                    <a:lnBlToTr>
                      <a:noFill/>
                    </a:lnBlToTr>
                    <a:solidFill>
                      <a:srgbClr val="DEDEDE"/>
                    </a:solidFill>
                  </a:tcPr>
                </a:tc>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a:noFill/>
                    </a:lnTlToBr>
                    <a:lnBlToTr>
                      <a:noFill/>
                    </a:lnBlToTr>
                    <a:solidFill>
                      <a:srgbClr val="DEDEDE"/>
                    </a:solidFill>
                  </a:tcPr>
                </a:tc>
              </a:tr>
              <a:tr h="346075">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r>
                        <a:rPr kumimoji="0" lang="en-US" sz="1400" b="1" i="0" u="none" strike="noStrike" cap="none" normalizeH="0" baseline="0">
                          <a:ln>
                            <a:noFill/>
                          </a:ln>
                          <a:solidFill>
                            <a:schemeClr val="bg1"/>
                          </a:solidFill>
                          <a:effectLst/>
                          <a:latin typeface="Arial" charset="0"/>
                          <a:ea typeface="ＭＳ Ｐゴシック" charset="0"/>
                          <a:cs typeface="ＭＳ Ｐゴシック" charset="0"/>
                        </a:rPr>
                        <a:t>Search Term 7</a:t>
                      </a: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a:noFill/>
                    </a:lnTlToBr>
                    <a:lnBlToTr>
                      <a:noFill/>
                    </a:lnBlToTr>
                    <a:solidFill>
                      <a:schemeClr val="hlink"/>
                    </a:solidFill>
                  </a:tcPr>
                </a:tc>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a:noFill/>
                    </a:lnTlToBr>
                    <a:lnBlToTr>
                      <a:noFill/>
                    </a:lnBlToTr>
                    <a:solidFill>
                      <a:schemeClr val="bg1"/>
                    </a:solidFill>
                  </a:tcPr>
                </a:tc>
              </a:tr>
              <a:tr h="346075">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r>
                        <a:rPr kumimoji="0" lang="en-US" sz="1400" b="1" i="0" u="none" strike="noStrike" cap="none" normalizeH="0" baseline="0" dirty="0">
                          <a:ln>
                            <a:noFill/>
                          </a:ln>
                          <a:solidFill>
                            <a:schemeClr val="bg1"/>
                          </a:solidFill>
                          <a:effectLst/>
                          <a:latin typeface="Arial" charset="0"/>
                          <a:ea typeface="ＭＳ Ｐゴシック" charset="0"/>
                          <a:cs typeface="ＭＳ Ｐゴシック" charset="0"/>
                        </a:rPr>
                        <a:t>Search Term 8</a:t>
                      </a: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a:noFill/>
                    </a:lnTlToBr>
                    <a:lnBlToTr>
                      <a:noFill/>
                    </a:lnBlToTr>
                    <a:solidFill>
                      <a:srgbClr val="DEDEDE"/>
                    </a:solidFill>
                  </a:tcPr>
                </a:tc>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endParaRPr kumimoji="0" lang="en-US" sz="1400" b="0" i="0" u="none" strike="noStrike" cap="none" normalizeH="0" baseline="0">
                        <a:ln>
                          <a:noFill/>
                        </a:ln>
                        <a:solidFill>
                          <a:schemeClr val="tx1"/>
                        </a:solidFill>
                        <a:effectLst/>
                        <a:latin typeface="Arial" charset="0"/>
                        <a:ea typeface="ＭＳ Ｐゴシック" charset="0"/>
                        <a:cs typeface="ＭＳ Ｐゴシック"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a:noFill/>
                    </a:lnTlToBr>
                    <a:lnBlToTr>
                      <a:noFill/>
                    </a:lnBlToTr>
                    <a:solidFill>
                      <a:srgbClr val="DEDEDE"/>
                    </a:solidFill>
                  </a:tcPr>
                </a:tc>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a:noFill/>
                    </a:lnTlToBr>
                    <a:lnBlToTr>
                      <a:noFill/>
                    </a:lnBlToTr>
                    <a:solidFill>
                      <a:srgbClr val="DEDEDE"/>
                    </a:solidFill>
                  </a:tcPr>
                </a:tc>
                <a:tc>
                  <a:txBody>
                    <a:bodyPr/>
                    <a:lstStyle/>
                    <a:p>
                      <a:pPr marL="0" marR="0" lvl="0" indent="0" algn="l" defTabSz="457200" rtl="0" eaLnBrk="0" fontAlgn="base" latinLnBrk="0" hangingPunct="0">
                        <a:lnSpc>
                          <a:spcPct val="90000"/>
                        </a:lnSpc>
                        <a:spcBef>
                          <a:spcPts val="1800"/>
                        </a:spcBef>
                        <a:spcAft>
                          <a:spcPct val="0"/>
                        </a:spcAft>
                        <a:buClr>
                          <a:srgbClr val="9BBB59"/>
                        </a:buClr>
                        <a:buSzPct val="80000"/>
                        <a:buFont typeface="Wingdings" charset="0"/>
                        <a:buNone/>
                        <a:tabLst/>
                      </a:pP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a:noFill/>
                    </a:lnTlToBr>
                    <a:lnBlToTr>
                      <a:noFill/>
                    </a:lnBlToTr>
                    <a:solidFill>
                      <a:srgbClr val="DEDEDE"/>
                    </a:solidFill>
                  </a:tcPr>
                </a:tc>
              </a:tr>
            </a:tbl>
          </a:graphicData>
        </a:graphic>
      </p:graphicFrame>
    </p:spTree>
    <p:extLst>
      <p:ext uri="{BB962C8B-B14F-4D97-AF65-F5344CB8AC3E}">
        <p14:creationId xmlns:p14="http://schemas.microsoft.com/office/powerpoint/2010/main" val="366216115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asic Venn Diagram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lvl1pPr>
              <a:defRPr baseline="0"/>
            </a:lvl1pPr>
          </a:lstStyle>
          <a:p>
            <a:r>
              <a:rPr lang="en-US" dirty="0" smtClean="0"/>
              <a:t>Venn Diagram Example</a:t>
            </a:r>
            <a:endParaRPr lang="en-US" dirty="0"/>
          </a:p>
        </p:txBody>
      </p:sp>
      <p:sp>
        <p:nvSpPr>
          <p:cNvPr id="6"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a:solidFill>
                <a:srgbClr val="55565A"/>
              </a:solidFill>
            </a:endParaRPr>
          </a:p>
        </p:txBody>
      </p:sp>
      <p:graphicFrame>
        <p:nvGraphicFramePr>
          <p:cNvPr id="9" name="Content Placeholder 5"/>
          <p:cNvGraphicFramePr>
            <a:graphicFrameLocks/>
          </p:cNvGraphicFramePr>
          <p:nvPr userDrawn="1">
            <p:extLst/>
          </p:nvPr>
        </p:nvGraphicFramePr>
        <p:xfrm>
          <a:off x="502052" y="1432531"/>
          <a:ext cx="8229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247479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ducation, Training, and Learning ">
    <p:spTree>
      <p:nvGrpSpPr>
        <p:cNvPr id="1" name=""/>
        <p:cNvGrpSpPr/>
        <p:nvPr/>
      </p:nvGrpSpPr>
      <p:grpSpPr>
        <a:xfrm>
          <a:off x="0" y="0"/>
          <a:ext cx="0" cy="0"/>
          <a:chOff x="0" y="0"/>
          <a:chExt cx="0" cy="0"/>
        </a:xfrm>
      </p:grpSpPr>
      <p:sp>
        <p:nvSpPr>
          <p:cNvPr id="16" name="Rectangle 1032"/>
          <p:cNvSpPr>
            <a:spLocks noChangeArrowheads="1"/>
          </p:cNvSpPr>
          <p:nvPr/>
        </p:nvSpPr>
        <p:spPr bwMode="auto">
          <a:xfrm rot="5400000">
            <a:off x="6915150" y="3105150"/>
            <a:ext cx="4343400" cy="114300"/>
          </a:xfrm>
          <a:prstGeom prst="rect">
            <a:avLst/>
          </a:prstGeom>
          <a:solidFill>
            <a:schemeClr val="accent6"/>
          </a:solidFill>
          <a:ln>
            <a:noFill/>
          </a:ln>
          <a:extLst/>
        </p:spPr>
        <p:txBody>
          <a:bodyPr wrap="none" anchor="ctr"/>
          <a:lstStyle/>
          <a:p>
            <a:endParaRPr lang="en-US"/>
          </a:p>
        </p:txBody>
      </p:sp>
      <p:sp>
        <p:nvSpPr>
          <p:cNvPr id="13" name="Rectangle 1032"/>
          <p:cNvSpPr>
            <a:spLocks noChangeArrowheads="1"/>
          </p:cNvSpPr>
          <p:nvPr/>
        </p:nvSpPr>
        <p:spPr bwMode="auto">
          <a:xfrm rot="5400000">
            <a:off x="2447722" y="3105150"/>
            <a:ext cx="4343400" cy="114300"/>
          </a:xfrm>
          <a:prstGeom prst="rect">
            <a:avLst/>
          </a:prstGeom>
          <a:solidFill>
            <a:schemeClr val="accent6"/>
          </a:solidFill>
          <a:ln>
            <a:noFill/>
          </a:ln>
          <a:extLst/>
        </p:spPr>
        <p:txBody>
          <a:bodyPr wrap="none" anchor="ctr"/>
          <a:lstStyle/>
          <a:p>
            <a:endParaRPr lang="en-US"/>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257032" y="4526268"/>
            <a:ext cx="658368" cy="658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userDrawn="1"/>
        </p:nvSpPr>
        <p:spPr>
          <a:xfrm>
            <a:off x="4746468" y="990600"/>
            <a:ext cx="4213336" cy="2222008"/>
          </a:xfrm>
          <a:prstGeom prst="rect">
            <a:avLst/>
          </a:prstGeom>
        </p:spPr>
        <p:txBody>
          <a:bodyPr wrap="square" anchor="ctr" anchorCtr="0">
            <a:noAutofit/>
          </a:bodyPr>
          <a:lstStyle/>
          <a:p>
            <a:r>
              <a:rPr lang="en-US" sz="4400" b="1" dirty="0" smtClean="0">
                <a:solidFill>
                  <a:schemeClr val="accent1"/>
                </a:solidFill>
              </a:rPr>
              <a:t>Education, Training,</a:t>
            </a:r>
            <a:r>
              <a:rPr lang="en-US" sz="4400" b="1" baseline="0" dirty="0" smtClean="0">
                <a:solidFill>
                  <a:schemeClr val="accent1"/>
                </a:solidFill>
              </a:rPr>
              <a:t> and Learning</a:t>
            </a:r>
            <a:endParaRPr lang="en-US" sz="4400" b="1" dirty="0">
              <a:solidFill>
                <a:schemeClr val="accent1"/>
              </a:solidFill>
            </a:endParaRPr>
          </a:p>
        </p:txBody>
      </p:sp>
      <p:pic>
        <p:nvPicPr>
          <p:cNvPr id="14" name="Picture Placeholder 4"/>
          <p:cNvPicPr>
            <a:picLocks noChangeAspect="1"/>
          </p:cNvPicPr>
          <p:nvPr userDrawn="1"/>
        </p:nvPicPr>
        <p:blipFill rotWithShape="1">
          <a:blip r:embed="rId3" cstate="print">
            <a:extLst>
              <a:ext uri="{28A0092B-C50C-407E-A947-70E740481C1C}">
                <a14:useLocalDpi xmlns:a14="http://schemas.microsoft.com/office/drawing/2010/main" val="0"/>
              </a:ext>
            </a:extLst>
          </a:blip>
          <a:srcRect r="29845"/>
          <a:stretch/>
        </p:blipFill>
        <p:spPr bwMode="auto">
          <a:xfrm>
            <a:off x="-30" y="990600"/>
            <a:ext cx="4572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609931"/>
      </p:ext>
    </p:extLst>
  </p:cSld>
  <p:clrMapOvr>
    <a:masterClrMapping/>
  </p:clrMapOvr>
  <p:timing>
    <p:tnLst>
      <p:par>
        <p:cTn id="1" dur="indefinite" restart="never" nodeType="tmRoot"/>
      </p:par>
    </p:tnLst>
  </p:timing>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olutions at NORC">
    <p:spTree>
      <p:nvGrpSpPr>
        <p:cNvPr id="1" name=""/>
        <p:cNvGrpSpPr/>
        <p:nvPr/>
      </p:nvGrpSpPr>
      <p:grpSpPr>
        <a:xfrm>
          <a:off x="0" y="0"/>
          <a:ext cx="0" cy="0"/>
          <a:chOff x="0" y="0"/>
          <a:chExt cx="0" cy="0"/>
        </a:xfrm>
      </p:grpSpPr>
      <p:sp>
        <p:nvSpPr>
          <p:cNvPr id="16" name="Rectangle 1032"/>
          <p:cNvSpPr>
            <a:spLocks noChangeArrowheads="1"/>
          </p:cNvSpPr>
          <p:nvPr/>
        </p:nvSpPr>
        <p:spPr bwMode="auto">
          <a:xfrm rot="5400000">
            <a:off x="6915150" y="3105150"/>
            <a:ext cx="4343400" cy="114300"/>
          </a:xfrm>
          <a:prstGeom prst="rect">
            <a:avLst/>
          </a:prstGeom>
          <a:solidFill>
            <a:schemeClr val="accent2"/>
          </a:solidFill>
          <a:ln>
            <a:noFill/>
          </a:ln>
          <a:extLst/>
        </p:spPr>
        <p:txBody>
          <a:bodyPr wrap="none" anchor="ctr"/>
          <a:lstStyle/>
          <a:p>
            <a:endParaRPr lang="en-US"/>
          </a:p>
        </p:txBody>
      </p:sp>
      <p:sp>
        <p:nvSpPr>
          <p:cNvPr id="13" name="Rectangle 1032"/>
          <p:cNvSpPr>
            <a:spLocks noChangeArrowheads="1"/>
          </p:cNvSpPr>
          <p:nvPr/>
        </p:nvSpPr>
        <p:spPr bwMode="auto">
          <a:xfrm rot="5400000">
            <a:off x="2447722" y="3105150"/>
            <a:ext cx="4343400" cy="114300"/>
          </a:xfrm>
          <a:prstGeom prst="rect">
            <a:avLst/>
          </a:prstGeom>
          <a:solidFill>
            <a:schemeClr val="accent2"/>
          </a:solidFill>
          <a:ln>
            <a:noFill/>
          </a:ln>
          <a:extLst/>
        </p:spPr>
        <p:txBody>
          <a:bodyPr wrap="none" anchor="ctr"/>
          <a:lstStyle/>
          <a:p>
            <a:endParaRPr lang="en-US"/>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257032" y="4526268"/>
            <a:ext cx="652382" cy="652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userDrawn="1"/>
        </p:nvSpPr>
        <p:spPr>
          <a:xfrm>
            <a:off x="4746468" y="990600"/>
            <a:ext cx="4213336" cy="2222008"/>
          </a:xfrm>
          <a:prstGeom prst="rect">
            <a:avLst/>
          </a:prstGeom>
        </p:spPr>
        <p:txBody>
          <a:bodyPr wrap="square" anchor="ctr" anchorCtr="0">
            <a:noAutofit/>
          </a:bodyPr>
          <a:lstStyle/>
          <a:p>
            <a:r>
              <a:rPr lang="en-US" sz="4400" b="1" dirty="0" smtClean="0">
                <a:solidFill>
                  <a:schemeClr val="accent1"/>
                </a:solidFill>
              </a:rPr>
              <a:t>Solutions at NORC</a:t>
            </a:r>
            <a:endParaRPr lang="en-US" sz="4400" b="1" dirty="0">
              <a:solidFill>
                <a:schemeClr val="accent1"/>
              </a:solidFill>
            </a:endParaRPr>
          </a:p>
        </p:txBody>
      </p:sp>
      <p:pic>
        <p:nvPicPr>
          <p:cNvPr id="12" name="Picture Placeholder 11"/>
          <p:cNvPicPr>
            <a:picLocks noChangeAspect="1"/>
          </p:cNvPicPr>
          <p:nvPr userDrawn="1"/>
        </p:nvPicPr>
        <p:blipFill rotWithShape="1">
          <a:blip r:embed="rId3" cstate="print">
            <a:extLst>
              <a:ext uri="{28A0092B-C50C-407E-A947-70E740481C1C}">
                <a14:useLocalDpi xmlns:a14="http://schemas.microsoft.com/office/drawing/2010/main"/>
              </a:ext>
            </a:extLst>
          </a:blip>
          <a:srcRect b="96"/>
          <a:stretch/>
        </p:blipFill>
        <p:spPr bwMode="auto">
          <a:xfrm>
            <a:off x="0" y="990600"/>
            <a:ext cx="4572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2250898"/>
      </p:ext>
    </p:extLst>
  </p:cSld>
  <p:clrMapOvr>
    <a:masterClrMapping/>
  </p:clrMapOvr>
  <p:timing>
    <p:tnLst>
      <p:par>
        <p:cTn id="1" dur="indefinite" restart="never" nodeType="tmRoot"/>
      </p:par>
    </p:tn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ro Slide Option 4">
    <p:spTree>
      <p:nvGrpSpPr>
        <p:cNvPr id="1" name=""/>
        <p:cNvGrpSpPr/>
        <p:nvPr/>
      </p:nvGrpSpPr>
      <p:grpSpPr>
        <a:xfrm>
          <a:off x="0" y="0"/>
          <a:ext cx="0" cy="0"/>
          <a:chOff x="0" y="0"/>
          <a:chExt cx="0" cy="0"/>
        </a:xfrm>
      </p:grpSpPr>
      <p:pic>
        <p:nvPicPr>
          <p:cNvPr id="12" name="Picture Placeholder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 y="992124"/>
            <a:ext cx="4572000" cy="4340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3"/>
          <p:cNvSpPr>
            <a:spLocks noGrp="1"/>
          </p:cNvSpPr>
          <p:nvPr>
            <p:ph type="body" sz="quarter" idx="14"/>
          </p:nvPr>
        </p:nvSpPr>
        <p:spPr>
          <a:xfrm>
            <a:off x="4800600" y="1066800"/>
            <a:ext cx="4114800" cy="1905000"/>
          </a:xfrm>
        </p:spPr>
        <p:txBody>
          <a:bodyPr anchor="ctr"/>
          <a:lstStyle>
            <a:lvl1pPr marL="0" indent="0">
              <a:buNone/>
              <a:defRPr sz="3600" b="1">
                <a:solidFill>
                  <a:schemeClr val="accent1"/>
                </a:solidFill>
              </a:defRPr>
            </a:lvl1pPr>
          </a:lstStyle>
          <a:p>
            <a:pPr lvl="0"/>
            <a:r>
              <a:rPr lang="en-US" smtClean="0"/>
              <a:t>Click to edit Master text styles</a:t>
            </a:r>
          </a:p>
        </p:txBody>
      </p:sp>
      <p:sp>
        <p:nvSpPr>
          <p:cNvPr id="13" name="Rectangle 1032"/>
          <p:cNvSpPr>
            <a:spLocks noChangeArrowheads="1"/>
          </p:cNvSpPr>
          <p:nvPr userDrawn="1"/>
        </p:nvSpPr>
        <p:spPr bwMode="auto">
          <a:xfrm rot="5400000">
            <a:off x="6915150" y="3105150"/>
            <a:ext cx="4343400" cy="114300"/>
          </a:xfrm>
          <a:prstGeom prst="rect">
            <a:avLst/>
          </a:prstGeom>
          <a:solidFill>
            <a:schemeClr val="accent2"/>
          </a:solidFill>
          <a:ln>
            <a:noFill/>
          </a:ln>
          <a:extLst/>
        </p:spPr>
        <p:txBody>
          <a:bodyPr wrap="none" anchor="ctr"/>
          <a:lstStyle/>
          <a:p>
            <a:endParaRPr lang="en-US"/>
          </a:p>
        </p:txBody>
      </p:sp>
      <p:sp>
        <p:nvSpPr>
          <p:cNvPr id="14" name="Rectangle 1032"/>
          <p:cNvSpPr>
            <a:spLocks noChangeArrowheads="1"/>
          </p:cNvSpPr>
          <p:nvPr userDrawn="1"/>
        </p:nvSpPr>
        <p:spPr bwMode="auto">
          <a:xfrm rot="5400000">
            <a:off x="2447722" y="3105150"/>
            <a:ext cx="4343400" cy="114300"/>
          </a:xfrm>
          <a:prstGeom prst="rect">
            <a:avLst/>
          </a:prstGeom>
          <a:solidFill>
            <a:schemeClr val="accent2"/>
          </a:solidFill>
          <a:ln>
            <a:noFill/>
          </a:ln>
          <a:extLst/>
        </p:spPr>
        <p:txBody>
          <a:bodyPr wrap="none" anchor="ctr"/>
          <a:lstStyle/>
          <a:p>
            <a:endParaRPr lang="en-US"/>
          </a:p>
        </p:txBody>
      </p:sp>
      <p:sp>
        <p:nvSpPr>
          <p:cNvPr id="15" name="Subtitle 1"/>
          <p:cNvSpPr>
            <a:spLocks noGrp="1"/>
          </p:cNvSpPr>
          <p:nvPr>
            <p:ph type="subTitle" idx="1" hasCustomPrompt="1"/>
          </p:nvPr>
        </p:nvSpPr>
        <p:spPr>
          <a:xfrm>
            <a:off x="4800600" y="3875930"/>
            <a:ext cx="3401618" cy="411476"/>
          </a:xfrm>
        </p:spPr>
        <p:txBody>
          <a:bodyPr/>
          <a:lstStyle>
            <a:lvl1pPr marL="0" indent="0">
              <a:buNone/>
              <a:defRPr sz="1800">
                <a:solidFill>
                  <a:schemeClr val="accent1"/>
                </a:solidFill>
              </a:defRPr>
            </a:lvl1pPr>
          </a:lstStyle>
          <a:p>
            <a:r>
              <a:rPr lang="en-US" dirty="0" smtClean="0"/>
              <a:t>Date</a:t>
            </a:r>
          </a:p>
        </p:txBody>
      </p:sp>
      <p:sp>
        <p:nvSpPr>
          <p:cNvPr id="16" name="Text Placeholder 17"/>
          <p:cNvSpPr>
            <a:spLocks noGrp="1"/>
          </p:cNvSpPr>
          <p:nvPr>
            <p:ph type="body" sz="quarter" idx="16" hasCustomPrompt="1"/>
          </p:nvPr>
        </p:nvSpPr>
        <p:spPr>
          <a:xfrm>
            <a:off x="4800600" y="3337561"/>
            <a:ext cx="3703277" cy="449578"/>
          </a:xfrm>
        </p:spPr>
        <p:txBody>
          <a:bodyPr/>
          <a:lstStyle>
            <a:lvl1pPr marL="0" indent="0">
              <a:buFontTx/>
              <a:buNone/>
              <a:defRPr sz="2000">
                <a:solidFill>
                  <a:schemeClr val="accent1"/>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pPr lvl="0"/>
            <a:r>
              <a:rPr lang="en-US" dirty="0" smtClean="0"/>
              <a:t>Your Name Here</a:t>
            </a:r>
            <a:endParaRPr lang="en-US" dirty="0"/>
          </a:p>
        </p:txBody>
      </p:sp>
      <p:pic>
        <p:nvPicPr>
          <p:cNvPr id="10"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955379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ociety, Media, and Public Affairs">
    <p:spTree>
      <p:nvGrpSpPr>
        <p:cNvPr id="1" name=""/>
        <p:cNvGrpSpPr/>
        <p:nvPr/>
      </p:nvGrpSpPr>
      <p:grpSpPr>
        <a:xfrm>
          <a:off x="0" y="0"/>
          <a:ext cx="0" cy="0"/>
          <a:chOff x="0" y="0"/>
          <a:chExt cx="0" cy="0"/>
        </a:xfrm>
      </p:grpSpPr>
      <p:sp>
        <p:nvSpPr>
          <p:cNvPr id="16" name="Rectangle 1032"/>
          <p:cNvSpPr>
            <a:spLocks noChangeArrowheads="1"/>
          </p:cNvSpPr>
          <p:nvPr/>
        </p:nvSpPr>
        <p:spPr bwMode="auto">
          <a:xfrm rot="5400000">
            <a:off x="6915150" y="3105150"/>
            <a:ext cx="4343400" cy="114300"/>
          </a:xfrm>
          <a:prstGeom prst="rect">
            <a:avLst/>
          </a:prstGeom>
          <a:solidFill>
            <a:srgbClr val="D2C781"/>
          </a:solidFill>
          <a:ln>
            <a:noFill/>
          </a:ln>
          <a:extLst/>
        </p:spPr>
        <p:txBody>
          <a:bodyPr wrap="none" anchor="ctr"/>
          <a:lstStyle/>
          <a:p>
            <a:endParaRPr lang="en-US"/>
          </a:p>
        </p:txBody>
      </p:sp>
      <p:sp>
        <p:nvSpPr>
          <p:cNvPr id="13" name="Rectangle 1032"/>
          <p:cNvSpPr>
            <a:spLocks noChangeArrowheads="1"/>
          </p:cNvSpPr>
          <p:nvPr/>
        </p:nvSpPr>
        <p:spPr bwMode="auto">
          <a:xfrm rot="5400000">
            <a:off x="2447722" y="3105150"/>
            <a:ext cx="4343400" cy="114300"/>
          </a:xfrm>
          <a:prstGeom prst="rect">
            <a:avLst/>
          </a:prstGeom>
          <a:solidFill>
            <a:srgbClr val="D2C781"/>
          </a:solidFill>
          <a:ln>
            <a:noFill/>
          </a:ln>
          <a:extLst/>
        </p:spPr>
        <p:txBody>
          <a:bodyPr wrap="none" anchor="ctr"/>
          <a:lstStyle/>
          <a:p>
            <a:endParaRPr lang="en-US"/>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257032" y="4526268"/>
            <a:ext cx="652382" cy="652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userDrawn="1"/>
        </p:nvSpPr>
        <p:spPr>
          <a:xfrm>
            <a:off x="4746468" y="990600"/>
            <a:ext cx="4213336" cy="2222008"/>
          </a:xfrm>
          <a:prstGeom prst="rect">
            <a:avLst/>
          </a:prstGeom>
        </p:spPr>
        <p:txBody>
          <a:bodyPr wrap="square" anchor="ctr" anchorCtr="0">
            <a:noAutofit/>
          </a:bodyPr>
          <a:lstStyle/>
          <a:p>
            <a:r>
              <a:rPr lang="en-US" sz="4400" b="1" dirty="0" smtClean="0">
                <a:solidFill>
                  <a:schemeClr val="accent1"/>
                </a:solidFill>
              </a:rPr>
              <a:t>Society,</a:t>
            </a:r>
            <a:r>
              <a:rPr lang="en-US" sz="4400" b="1" baseline="0" dirty="0" smtClean="0">
                <a:solidFill>
                  <a:schemeClr val="accent1"/>
                </a:solidFill>
              </a:rPr>
              <a:t> Media, and Public Affairs</a:t>
            </a:r>
            <a:endParaRPr lang="en-US" sz="4400" b="1" dirty="0">
              <a:solidFill>
                <a:schemeClr val="accent1"/>
              </a:solidFill>
            </a:endParaRPr>
          </a:p>
        </p:txBody>
      </p:sp>
      <p:pic>
        <p:nvPicPr>
          <p:cNvPr id="12" name="Picture Placeholder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1" y="990600"/>
            <a:ext cx="4572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025150"/>
      </p:ext>
    </p:extLst>
  </p:cSld>
  <p:clrMapOvr>
    <a:masterClrMapping/>
  </p:clrMapOvr>
  <p:timing>
    <p:tnLst>
      <p:par>
        <p:cTn id="1" dur="indefinite" restart="never" nodeType="tmRoot"/>
      </p:par>
    </p:tnLst>
  </p:timing>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Economics, Markets, and the Workforce">
    <p:spTree>
      <p:nvGrpSpPr>
        <p:cNvPr id="1" name=""/>
        <p:cNvGrpSpPr/>
        <p:nvPr/>
      </p:nvGrpSpPr>
      <p:grpSpPr>
        <a:xfrm>
          <a:off x="0" y="0"/>
          <a:ext cx="0" cy="0"/>
          <a:chOff x="0" y="0"/>
          <a:chExt cx="0" cy="0"/>
        </a:xfrm>
      </p:grpSpPr>
      <p:sp>
        <p:nvSpPr>
          <p:cNvPr id="16" name="Rectangle 1032"/>
          <p:cNvSpPr>
            <a:spLocks noChangeArrowheads="1"/>
          </p:cNvSpPr>
          <p:nvPr/>
        </p:nvSpPr>
        <p:spPr bwMode="auto">
          <a:xfrm rot="5400000">
            <a:off x="6915150" y="3105150"/>
            <a:ext cx="4343400" cy="114300"/>
          </a:xfrm>
          <a:prstGeom prst="rect">
            <a:avLst/>
          </a:prstGeom>
          <a:solidFill>
            <a:schemeClr val="accent4"/>
          </a:solidFill>
          <a:ln>
            <a:noFill/>
          </a:ln>
          <a:extLst/>
        </p:spPr>
        <p:txBody>
          <a:bodyPr wrap="none" anchor="ctr"/>
          <a:lstStyle/>
          <a:p>
            <a:endParaRPr lang="en-US"/>
          </a:p>
        </p:txBody>
      </p:sp>
      <p:sp>
        <p:nvSpPr>
          <p:cNvPr id="13" name="Rectangle 1032"/>
          <p:cNvSpPr>
            <a:spLocks noChangeArrowheads="1"/>
          </p:cNvSpPr>
          <p:nvPr/>
        </p:nvSpPr>
        <p:spPr bwMode="auto">
          <a:xfrm rot="5400000">
            <a:off x="2447722" y="3105150"/>
            <a:ext cx="4343400" cy="114300"/>
          </a:xfrm>
          <a:prstGeom prst="rect">
            <a:avLst/>
          </a:prstGeom>
          <a:solidFill>
            <a:schemeClr val="accent4"/>
          </a:solidFill>
          <a:ln>
            <a:noFill/>
          </a:ln>
          <a:extLst/>
        </p:spPr>
        <p:txBody>
          <a:bodyPr wrap="none" anchor="ctr"/>
          <a:lstStyle/>
          <a:p>
            <a:endParaRPr lang="en-US"/>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257032" y="4526268"/>
            <a:ext cx="658368" cy="658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Placeholder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0" y="990600"/>
            <a:ext cx="4572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userDrawn="1"/>
        </p:nvSpPr>
        <p:spPr>
          <a:xfrm>
            <a:off x="4746468" y="990600"/>
            <a:ext cx="4213336" cy="2222008"/>
          </a:xfrm>
          <a:prstGeom prst="rect">
            <a:avLst/>
          </a:prstGeom>
        </p:spPr>
        <p:txBody>
          <a:bodyPr wrap="square" anchor="ctr" anchorCtr="0">
            <a:noAutofit/>
          </a:bodyPr>
          <a:lstStyle/>
          <a:p>
            <a:r>
              <a:rPr lang="en-US" sz="4400" b="1" dirty="0" smtClean="0">
                <a:solidFill>
                  <a:schemeClr val="accent1"/>
                </a:solidFill>
              </a:rPr>
              <a:t>Economics, Markets, and the Workforce</a:t>
            </a:r>
            <a:endParaRPr lang="en-US" sz="4400" b="1" dirty="0">
              <a:solidFill>
                <a:schemeClr val="accent1"/>
              </a:solidFill>
            </a:endParaRPr>
          </a:p>
        </p:txBody>
      </p:sp>
      <p:pic>
        <p:nvPicPr>
          <p:cNvPr id="9"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1357918"/>
      </p:ext>
    </p:extLst>
  </p:cSld>
  <p:clrMapOvr>
    <a:masterClrMapping/>
  </p:clrMapOvr>
  <p:timing>
    <p:tnLst>
      <p:par>
        <p:cTn id="1" dur="indefinite" restart="never" nodeType="tmRoot"/>
      </p:par>
    </p:tnLst>
  </p:timing>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Health and Well-Being">
    <p:spTree>
      <p:nvGrpSpPr>
        <p:cNvPr id="1" name=""/>
        <p:cNvGrpSpPr/>
        <p:nvPr/>
      </p:nvGrpSpPr>
      <p:grpSpPr>
        <a:xfrm>
          <a:off x="0" y="0"/>
          <a:ext cx="0" cy="0"/>
          <a:chOff x="0" y="0"/>
          <a:chExt cx="0" cy="0"/>
        </a:xfrm>
      </p:grpSpPr>
      <p:sp>
        <p:nvSpPr>
          <p:cNvPr id="10" name="Rectangle 1032"/>
          <p:cNvSpPr>
            <a:spLocks noChangeArrowheads="1"/>
          </p:cNvSpPr>
          <p:nvPr userDrawn="1"/>
        </p:nvSpPr>
        <p:spPr bwMode="auto">
          <a:xfrm rot="5400000">
            <a:off x="6915150" y="3105150"/>
            <a:ext cx="4343400" cy="114300"/>
          </a:xfrm>
          <a:prstGeom prst="rect">
            <a:avLst/>
          </a:prstGeom>
          <a:solidFill>
            <a:schemeClr val="accent3"/>
          </a:solidFill>
          <a:ln>
            <a:noFill/>
          </a:ln>
          <a:extLst/>
        </p:spPr>
        <p:txBody>
          <a:bodyPr wrap="none" anchor="ctr"/>
          <a:lstStyle/>
          <a:p>
            <a:endParaRPr lang="en-US"/>
          </a:p>
        </p:txBody>
      </p:sp>
      <p:sp>
        <p:nvSpPr>
          <p:cNvPr id="17" name="Rectangle 1032"/>
          <p:cNvSpPr>
            <a:spLocks noChangeArrowheads="1"/>
          </p:cNvSpPr>
          <p:nvPr userDrawn="1"/>
        </p:nvSpPr>
        <p:spPr bwMode="auto">
          <a:xfrm rot="5400000">
            <a:off x="2447722" y="3105150"/>
            <a:ext cx="4343400" cy="114300"/>
          </a:xfrm>
          <a:prstGeom prst="rect">
            <a:avLst/>
          </a:prstGeom>
          <a:solidFill>
            <a:schemeClr val="accent3"/>
          </a:solidFill>
          <a:ln>
            <a:noFill/>
          </a:ln>
          <a:extLst/>
        </p:spPr>
        <p:txBody>
          <a:bodyPr wrap="none" anchor="ctr"/>
          <a:lstStyle/>
          <a:p>
            <a:endParaRPr lang="en-US"/>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257032" y="4526268"/>
            <a:ext cx="658368" cy="658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userDrawn="1"/>
        </p:nvSpPr>
        <p:spPr>
          <a:xfrm>
            <a:off x="4746468" y="990600"/>
            <a:ext cx="4213336" cy="2222008"/>
          </a:xfrm>
          <a:prstGeom prst="rect">
            <a:avLst/>
          </a:prstGeom>
        </p:spPr>
        <p:txBody>
          <a:bodyPr wrap="square" anchor="ctr" anchorCtr="0">
            <a:noAutofit/>
          </a:bodyPr>
          <a:lstStyle/>
          <a:p>
            <a:r>
              <a:rPr lang="en-US" sz="4400" b="1" dirty="0" smtClean="0">
                <a:solidFill>
                  <a:schemeClr val="accent1"/>
                </a:solidFill>
              </a:rPr>
              <a:t>Economics, Markets, and the Workforce</a:t>
            </a:r>
            <a:endParaRPr lang="en-US" sz="4400" b="1" dirty="0">
              <a:solidFill>
                <a:schemeClr val="accent1"/>
              </a:solidFill>
            </a:endParaRPr>
          </a:p>
        </p:txBody>
      </p:sp>
      <p:pic>
        <p:nvPicPr>
          <p:cNvPr id="12" name="Picture Placeholder 3"/>
          <p:cNvPicPr>
            <a:picLocks noChangeAspect="1"/>
          </p:cNvPicPr>
          <p:nvPr userDrawn="1"/>
        </p:nvPicPr>
        <p:blipFill rotWithShape="1">
          <a:blip r:embed="rId3">
            <a:extLst>
              <a:ext uri="{28A0092B-C50C-407E-A947-70E740481C1C}">
                <a14:useLocalDpi xmlns:a14="http://schemas.microsoft.com/office/drawing/2010/main" val="0"/>
              </a:ext>
            </a:extLst>
          </a:blip>
          <a:srcRect t="29541" b="1446"/>
          <a:stretch/>
        </p:blipFill>
        <p:spPr bwMode="auto">
          <a:xfrm>
            <a:off x="0" y="990600"/>
            <a:ext cx="4572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05303"/>
      </p:ext>
    </p:extLst>
  </p:cSld>
  <p:clrMapOvr>
    <a:masterClrMapping/>
  </p:clrMapOvr>
  <p:timing>
    <p:tnLst>
      <p:par>
        <p:cTn id="1" dur="indefinite" restart="never" nodeType="tmRoot"/>
      </p:par>
    </p:tnLst>
  </p:timing>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ervices Life Cycle">
    <p:spTree>
      <p:nvGrpSpPr>
        <p:cNvPr id="1" name=""/>
        <p:cNvGrpSpPr/>
        <p:nvPr/>
      </p:nvGrpSpPr>
      <p:grpSpPr>
        <a:xfrm>
          <a:off x="0" y="0"/>
          <a:ext cx="0" cy="0"/>
          <a:chOff x="0" y="0"/>
          <a:chExt cx="0" cy="0"/>
        </a:xfrm>
      </p:grpSpPr>
      <p:sp>
        <p:nvSpPr>
          <p:cNvPr id="10" name="Rectangle 1032"/>
          <p:cNvSpPr>
            <a:spLocks noChangeArrowheads="1"/>
          </p:cNvSpPr>
          <p:nvPr userDrawn="1"/>
        </p:nvSpPr>
        <p:spPr bwMode="auto">
          <a:xfrm rot="5400000">
            <a:off x="6915150" y="3105150"/>
            <a:ext cx="4343400" cy="114300"/>
          </a:xfrm>
          <a:prstGeom prst="rect">
            <a:avLst/>
          </a:prstGeom>
          <a:solidFill>
            <a:schemeClr val="tx2"/>
          </a:solidFill>
          <a:ln>
            <a:noFill/>
          </a:ln>
          <a:extLst/>
        </p:spPr>
        <p:txBody>
          <a:bodyPr wrap="none" anchor="ctr"/>
          <a:lstStyle/>
          <a:p>
            <a:endParaRPr lang="en-US"/>
          </a:p>
        </p:txBody>
      </p:sp>
      <p:sp>
        <p:nvSpPr>
          <p:cNvPr id="17" name="Rectangle 1032"/>
          <p:cNvSpPr>
            <a:spLocks noChangeArrowheads="1"/>
          </p:cNvSpPr>
          <p:nvPr userDrawn="1"/>
        </p:nvSpPr>
        <p:spPr bwMode="auto">
          <a:xfrm rot="5400000">
            <a:off x="2447722" y="3105150"/>
            <a:ext cx="4343400" cy="114300"/>
          </a:xfrm>
          <a:prstGeom prst="rect">
            <a:avLst/>
          </a:prstGeom>
          <a:solidFill>
            <a:schemeClr val="tx2"/>
          </a:solidFill>
          <a:ln>
            <a:noFill/>
          </a:ln>
          <a:extLst/>
        </p:spPr>
        <p:txBody>
          <a:bodyPr wrap="none" anchor="ctr"/>
          <a:lstStyle/>
          <a:p>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7032" y="4523010"/>
            <a:ext cx="661626" cy="661626"/>
          </a:xfrm>
          <a:prstGeom prst="rect">
            <a:avLst/>
          </a:prstGeom>
        </p:spPr>
      </p:pic>
      <p:sp>
        <p:nvSpPr>
          <p:cNvPr id="11" name="Rectangle 10"/>
          <p:cNvSpPr/>
          <p:nvPr userDrawn="1"/>
        </p:nvSpPr>
        <p:spPr>
          <a:xfrm>
            <a:off x="4746468" y="990600"/>
            <a:ext cx="4213336" cy="2222008"/>
          </a:xfrm>
          <a:prstGeom prst="rect">
            <a:avLst/>
          </a:prstGeom>
        </p:spPr>
        <p:txBody>
          <a:bodyPr wrap="square" anchor="ctr" anchorCtr="0">
            <a:noAutofit/>
          </a:bodyPr>
          <a:lstStyle/>
          <a:p>
            <a:r>
              <a:rPr lang="en-US" sz="4400" b="1" dirty="0" smtClean="0">
                <a:solidFill>
                  <a:schemeClr val="accent1"/>
                </a:solidFill>
              </a:rPr>
              <a:t>Services Life Cycle</a:t>
            </a:r>
            <a:endParaRPr lang="en-US" sz="4400" b="1" dirty="0">
              <a:solidFill>
                <a:schemeClr val="accent1"/>
              </a:solidFill>
            </a:endParaRPr>
          </a:p>
        </p:txBody>
      </p:sp>
      <p:pic>
        <p:nvPicPr>
          <p:cNvPr id="12" name="Picture Placeholder 7"/>
          <p:cNvPicPr>
            <a:picLocks noChangeAspect="1"/>
          </p:cNvPicPr>
          <p:nvPr userDrawn="1"/>
        </p:nvPicPr>
        <p:blipFill rotWithShape="1">
          <a:blip r:embed="rId3">
            <a:extLst>
              <a:ext uri="{28A0092B-C50C-407E-A947-70E740481C1C}">
                <a14:useLocalDpi xmlns:a14="http://schemas.microsoft.com/office/drawing/2010/main" val="0"/>
              </a:ext>
            </a:extLst>
          </a:blip>
          <a:srcRect r="21052"/>
          <a:stretch/>
        </p:blipFill>
        <p:spPr bwMode="auto">
          <a:xfrm>
            <a:off x="0" y="990600"/>
            <a:ext cx="4572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4160655"/>
      </p:ext>
    </p:extLst>
  </p:cSld>
  <p:clrMapOvr>
    <a:masterClrMapping/>
  </p:clrMapOvr>
  <p:timing>
    <p:tnLst>
      <p:par>
        <p:cTn id="1" dur="indefinite" restart="never" nodeType="tmRoot"/>
      </p:par>
    </p:tnLst>
  </p:timing>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Global Development">
    <p:spTree>
      <p:nvGrpSpPr>
        <p:cNvPr id="1" name=""/>
        <p:cNvGrpSpPr/>
        <p:nvPr/>
      </p:nvGrpSpPr>
      <p:grpSpPr>
        <a:xfrm>
          <a:off x="0" y="0"/>
          <a:ext cx="0" cy="0"/>
          <a:chOff x="0" y="0"/>
          <a:chExt cx="0" cy="0"/>
        </a:xfrm>
      </p:grpSpPr>
      <p:sp>
        <p:nvSpPr>
          <p:cNvPr id="10" name="Rectangle 1032"/>
          <p:cNvSpPr>
            <a:spLocks noChangeArrowheads="1"/>
          </p:cNvSpPr>
          <p:nvPr userDrawn="1"/>
        </p:nvSpPr>
        <p:spPr bwMode="auto">
          <a:xfrm rot="5400000">
            <a:off x="6915150" y="3105150"/>
            <a:ext cx="4343400" cy="114300"/>
          </a:xfrm>
          <a:prstGeom prst="rect">
            <a:avLst/>
          </a:prstGeom>
          <a:solidFill>
            <a:srgbClr val="55565A"/>
          </a:solidFill>
          <a:ln>
            <a:noFill/>
          </a:ln>
          <a:extLst/>
        </p:spPr>
        <p:txBody>
          <a:bodyPr wrap="none" anchor="ctr"/>
          <a:lstStyle/>
          <a:p>
            <a:endParaRPr lang="en-US"/>
          </a:p>
        </p:txBody>
      </p:sp>
      <p:sp>
        <p:nvSpPr>
          <p:cNvPr id="17" name="Rectangle 1032"/>
          <p:cNvSpPr>
            <a:spLocks noChangeArrowheads="1"/>
          </p:cNvSpPr>
          <p:nvPr userDrawn="1"/>
        </p:nvSpPr>
        <p:spPr bwMode="auto">
          <a:xfrm rot="5400000">
            <a:off x="2447722" y="3105150"/>
            <a:ext cx="4343400" cy="114300"/>
          </a:xfrm>
          <a:prstGeom prst="rect">
            <a:avLst/>
          </a:prstGeom>
          <a:solidFill>
            <a:srgbClr val="55565A"/>
          </a:solidFill>
          <a:ln>
            <a:noFill/>
          </a:ln>
          <a:extLst/>
        </p:spPr>
        <p:txBody>
          <a:bodyPr wrap="none" anchor="ctr"/>
          <a:lstStyle/>
          <a:p>
            <a:endParaRPr lang="en-US"/>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257032" y="4526268"/>
            <a:ext cx="658368" cy="658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userDrawn="1"/>
        </p:nvSpPr>
        <p:spPr>
          <a:xfrm>
            <a:off x="4746468" y="990600"/>
            <a:ext cx="4213336" cy="2222008"/>
          </a:xfrm>
          <a:prstGeom prst="rect">
            <a:avLst/>
          </a:prstGeom>
        </p:spPr>
        <p:txBody>
          <a:bodyPr wrap="square" anchor="ctr" anchorCtr="0">
            <a:noAutofit/>
          </a:bodyPr>
          <a:lstStyle/>
          <a:p>
            <a:r>
              <a:rPr lang="en-US" sz="4400" b="1" dirty="0" smtClean="0">
                <a:solidFill>
                  <a:schemeClr val="accent1"/>
                </a:solidFill>
              </a:rPr>
              <a:t>Global Development</a:t>
            </a:r>
            <a:endParaRPr lang="en-US" sz="4400" b="1" dirty="0">
              <a:solidFill>
                <a:schemeClr val="accent1"/>
              </a:solidFill>
            </a:endParaRPr>
          </a:p>
        </p:txBody>
      </p:sp>
      <p:pic>
        <p:nvPicPr>
          <p:cNvPr id="12" name="Picture Placeholder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1" y="990600"/>
            <a:ext cx="4572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8639468"/>
      </p:ext>
    </p:extLst>
  </p:cSld>
  <p:clrMapOvr>
    <a:masterClrMapping/>
  </p:clrMapOvr>
  <p:timing>
    <p:tnLst>
      <p:par>
        <p:cTn id="1" dur="indefinite" restart="never" nodeType="tmRoot"/>
      </p:par>
    </p:tnLst>
  </p:timing>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OCKED PAG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0342" y="4995910"/>
            <a:ext cx="4023316" cy="604009"/>
          </a:xfrm>
          <a:prstGeom prst="rect">
            <a:avLst/>
          </a:prstGeom>
        </p:spPr>
      </p:pic>
      <p:sp>
        <p:nvSpPr>
          <p:cNvPr id="12" name="TextBox 11"/>
          <p:cNvSpPr txBox="1"/>
          <p:nvPr userDrawn="1"/>
        </p:nvSpPr>
        <p:spPr bwMode="auto">
          <a:xfrm>
            <a:off x="0" y="0"/>
            <a:ext cx="9144000" cy="841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57200" tIns="91440" rIns="91440" bIns="91440" numCol="1" rtlCol="0" anchor="ctr" anchorCtr="0" compatLnSpc="1">
            <a:prstTxWarp prst="textNoShape">
              <a:avLst/>
            </a:prstTxWarp>
            <a:noAutofit/>
          </a:bodyPr>
          <a:lstStyle/>
          <a:p>
            <a:pPr marL="0" indent="0">
              <a:buFontTx/>
              <a:buNone/>
            </a:pPr>
            <a:r>
              <a:rPr lang="en-US" sz="2800" dirty="0" smtClean="0">
                <a:solidFill>
                  <a:schemeClr val="bg1"/>
                </a:solidFill>
              </a:rPr>
              <a:t>About NORC at the University of Chicago</a:t>
            </a:r>
            <a:endParaRPr lang="en-US" sz="2800" kern="0" dirty="0" smtClean="0">
              <a:solidFill>
                <a:schemeClr val="bg1"/>
              </a:solidFill>
            </a:endParaRPr>
          </a:p>
        </p:txBody>
      </p:sp>
      <p:sp>
        <p:nvSpPr>
          <p:cNvPr id="14" name="TextBox 13"/>
          <p:cNvSpPr txBox="1"/>
          <p:nvPr userDrawn="1"/>
        </p:nvSpPr>
        <p:spPr bwMode="auto">
          <a:xfrm>
            <a:off x="457200" y="1527048"/>
            <a:ext cx="8153400" cy="1938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rtlCol="0" anchor="t" anchorCtr="0" compatLnSpc="1">
            <a:prstTxWarp prst="textNoShape">
              <a:avLst/>
            </a:prstTxWarp>
            <a:spAutoFit/>
          </a:bodyPr>
          <a:lstStyle/>
          <a:p>
            <a:pPr marL="0" indent="0">
              <a:buNone/>
            </a:pPr>
            <a:r>
              <a:rPr lang="en-US" sz="2400" dirty="0" smtClean="0">
                <a:solidFill>
                  <a:schemeClr val="accent1"/>
                </a:solidFill>
              </a:rPr>
              <a:t>NORC at the University of Chicago is an independent research institution that delivers reliable data and rigorous analysis to guide critical programmatic, business, and policy decisions. </a:t>
            </a:r>
          </a:p>
          <a:p>
            <a:endParaRPr lang="en-US" sz="2400" dirty="0">
              <a:solidFill>
                <a:schemeClr val="accent1"/>
              </a:solidFill>
            </a:endParaRPr>
          </a:p>
        </p:txBody>
      </p:sp>
    </p:spTree>
    <p:extLst>
      <p:ext uri="{BB962C8B-B14F-4D97-AF65-F5344CB8AC3E}">
        <p14:creationId xmlns:p14="http://schemas.microsoft.com/office/powerpoint/2010/main" val="13387226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OCKED PAGE 3">
    <p:spTree>
      <p:nvGrpSpPr>
        <p:cNvPr id="1" name=""/>
        <p:cNvGrpSpPr/>
        <p:nvPr/>
      </p:nvGrpSpPr>
      <p:grpSpPr>
        <a:xfrm>
          <a:off x="0" y="0"/>
          <a:ext cx="0" cy="0"/>
          <a:chOff x="0" y="0"/>
          <a:chExt cx="0" cy="0"/>
        </a:xfrm>
      </p:grpSpPr>
      <p:sp>
        <p:nvSpPr>
          <p:cNvPr id="3" name="TextBox 2"/>
          <p:cNvSpPr txBox="1"/>
          <p:nvPr userDrawn="1"/>
        </p:nvSpPr>
        <p:spPr bwMode="auto">
          <a:xfrm>
            <a:off x="0" y="0"/>
            <a:ext cx="9144000" cy="841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57200" tIns="91440" rIns="91440" bIns="91440" numCol="1" rtlCol="0" anchor="ctr" anchorCtr="0" compatLnSpc="1">
            <a:prstTxWarp prst="textNoShape">
              <a:avLst/>
            </a:prstTxWarp>
            <a:noAutofit/>
          </a:bodyPr>
          <a:lstStyle/>
          <a:p>
            <a:pPr marL="0" indent="0">
              <a:buFontTx/>
              <a:buNone/>
            </a:pPr>
            <a:r>
              <a:rPr lang="en-US" sz="2800" dirty="0" smtClean="0">
                <a:solidFill>
                  <a:schemeClr val="bg1"/>
                </a:solidFill>
              </a:rPr>
              <a:t>NORC at a Glance</a:t>
            </a:r>
            <a:endParaRPr lang="en-US" sz="2800" kern="0" dirty="0" smtClean="0">
              <a:solidFill>
                <a:schemeClr val="bg1"/>
              </a:solidFill>
            </a:endParaRP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 r="32551"/>
          <a:stretch/>
        </p:blipFill>
        <p:spPr>
          <a:xfrm>
            <a:off x="1983285" y="4343391"/>
            <a:ext cx="1726848" cy="1237771"/>
          </a:xfrm>
          <a:prstGeom prst="rect">
            <a:avLst/>
          </a:prstGeom>
        </p:spPr>
      </p:pic>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r="32378"/>
          <a:stretch/>
        </p:blipFill>
        <p:spPr>
          <a:xfrm>
            <a:off x="3702686" y="4343391"/>
            <a:ext cx="1731316" cy="1237771"/>
          </a:xfrm>
          <a:prstGeom prst="rect">
            <a:avLst/>
          </a:prstGeom>
        </p:spPr>
      </p:pic>
      <p:pic>
        <p:nvPicPr>
          <p:cNvPr id="6" name="Picture 5"/>
          <p:cNvPicPr>
            <a:picLocks noChangeAspect="1"/>
          </p:cNvPicPr>
          <p:nvPr userDrawn="1"/>
        </p:nvPicPr>
        <p:blipFill rotWithShape="1">
          <a:blip r:embed="rId4">
            <a:extLst>
              <a:ext uri="{28A0092B-C50C-407E-A947-70E740481C1C}">
                <a14:useLocalDpi xmlns:a14="http://schemas.microsoft.com/office/drawing/2010/main" val="0"/>
              </a:ext>
            </a:extLst>
          </a:blip>
          <a:srcRect l="-1" r="33670"/>
          <a:stretch/>
        </p:blipFill>
        <p:spPr>
          <a:xfrm>
            <a:off x="5458511" y="4343390"/>
            <a:ext cx="1698289" cy="1237771"/>
          </a:xfrm>
          <a:prstGeom prst="rect">
            <a:avLst/>
          </a:prstGeom>
        </p:spPr>
      </p:pic>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b="9825"/>
          <a:stretch/>
        </p:blipFill>
        <p:spPr>
          <a:xfrm>
            <a:off x="6016411" y="2577441"/>
            <a:ext cx="2899074" cy="1263548"/>
          </a:xfrm>
          <a:prstGeom prst="rect">
            <a:avLst/>
          </a:prstGeom>
        </p:spPr>
      </p:pic>
      <p:pic>
        <p:nvPicPr>
          <p:cNvPr id="8" name="Picture 7"/>
          <p:cNvPicPr>
            <a:picLocks noChangeAspect="1"/>
          </p:cNvPicPr>
          <p:nvPr userDrawn="1"/>
        </p:nvPicPr>
        <p:blipFill rotWithShape="1">
          <a:blip r:embed="rId6">
            <a:extLst>
              <a:ext uri="{28A0092B-C50C-407E-A947-70E740481C1C}">
                <a14:useLocalDpi xmlns:a14="http://schemas.microsoft.com/office/drawing/2010/main" val="0"/>
              </a:ext>
            </a:extLst>
          </a:blip>
          <a:srcRect t="-11575" b="11575"/>
          <a:stretch/>
        </p:blipFill>
        <p:spPr>
          <a:xfrm>
            <a:off x="3127248" y="2444394"/>
            <a:ext cx="2889504" cy="1396594"/>
          </a:xfrm>
          <a:prstGeom prst="rect">
            <a:avLst/>
          </a:prstGeom>
        </p:spPr>
      </p:pic>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b="11106"/>
          <a:stretch/>
        </p:blipFill>
        <p:spPr>
          <a:xfrm>
            <a:off x="228600" y="2603581"/>
            <a:ext cx="2880376" cy="1237408"/>
          </a:xfrm>
          <a:prstGeom prst="rect">
            <a:avLst/>
          </a:prstGeom>
        </p:spPr>
      </p:pic>
      <p:sp>
        <p:nvSpPr>
          <p:cNvPr id="10" name="Rectangle 9"/>
          <p:cNvSpPr/>
          <p:nvPr userDrawn="1"/>
        </p:nvSpPr>
        <p:spPr>
          <a:xfrm>
            <a:off x="2133600" y="1426776"/>
            <a:ext cx="5486400" cy="784403"/>
          </a:xfrm>
          <a:prstGeom prst="rect">
            <a:avLst/>
          </a:prstGeom>
        </p:spPr>
        <p:txBody>
          <a:bodyPr numCol="2">
            <a:noAutofit/>
          </a:bodyPr>
          <a:lstStyle/>
          <a:p>
            <a:pPr marL="0" lvl="1" eaLnBrk="1" fontAlgn="auto" hangingPunct="1">
              <a:spcBef>
                <a:spcPts val="0"/>
              </a:spcBef>
              <a:spcAft>
                <a:spcPts val="0"/>
              </a:spcAft>
              <a:defRPr/>
            </a:pPr>
            <a:r>
              <a:rPr lang="en-US" sz="1600" b="1" dirty="0" smtClean="0">
                <a:solidFill>
                  <a:schemeClr val="accent1"/>
                </a:solidFill>
              </a:rPr>
              <a:t>39 Senior Fellows</a:t>
            </a:r>
            <a:br>
              <a:rPr lang="en-US" sz="1600" b="1" dirty="0" smtClean="0">
                <a:solidFill>
                  <a:schemeClr val="accent1"/>
                </a:solidFill>
              </a:rPr>
            </a:br>
            <a:r>
              <a:rPr lang="en-US" sz="1600" b="1" dirty="0" smtClean="0">
                <a:solidFill>
                  <a:schemeClr val="accent1"/>
                </a:solidFill>
              </a:rPr>
              <a:t>1500+ Interviewers</a:t>
            </a:r>
          </a:p>
          <a:p>
            <a:pPr marL="0" lvl="1" eaLnBrk="1" fontAlgn="auto" hangingPunct="1">
              <a:spcBef>
                <a:spcPts val="0"/>
              </a:spcBef>
              <a:spcAft>
                <a:spcPts val="0"/>
              </a:spcAft>
              <a:defRPr/>
            </a:pPr>
            <a:r>
              <a:rPr lang="en-US" sz="1600" b="1" dirty="0" smtClean="0">
                <a:solidFill>
                  <a:schemeClr val="accent1"/>
                </a:solidFill>
              </a:rPr>
              <a:t>400+ Active Projects</a:t>
            </a:r>
          </a:p>
          <a:p>
            <a:pPr marL="0" lvl="1" eaLnBrk="1" fontAlgn="auto" hangingPunct="1">
              <a:spcBef>
                <a:spcPts val="0"/>
              </a:spcBef>
              <a:spcAft>
                <a:spcPts val="0"/>
              </a:spcAft>
              <a:defRPr/>
            </a:pPr>
            <a:r>
              <a:rPr lang="en-US" sz="1600" b="1" dirty="0" smtClean="0">
                <a:solidFill>
                  <a:schemeClr val="accent1"/>
                </a:solidFill>
              </a:rPr>
              <a:t>Work in 40+ Countries</a:t>
            </a:r>
            <a:endParaRPr lang="en-US" sz="1600" b="1" dirty="0">
              <a:solidFill>
                <a:schemeClr val="accent1"/>
              </a:solidFill>
            </a:endParaRPr>
          </a:p>
        </p:txBody>
      </p:sp>
      <p:graphicFrame>
        <p:nvGraphicFramePr>
          <p:cNvPr id="11" name="Table 10"/>
          <p:cNvGraphicFramePr>
            <a:graphicFrameLocks noGrp="1"/>
          </p:cNvGraphicFramePr>
          <p:nvPr userDrawn="1">
            <p:extLst>
              <p:ext uri="{D42A27DB-BD31-4B8C-83A1-F6EECF244321}">
                <p14:modId xmlns:p14="http://schemas.microsoft.com/office/powerpoint/2010/main" val="1153902403"/>
              </p:ext>
            </p:extLst>
          </p:nvPr>
        </p:nvGraphicFramePr>
        <p:xfrm>
          <a:off x="228600" y="2224456"/>
          <a:ext cx="8686704" cy="368434"/>
        </p:xfrm>
        <a:graphic>
          <a:graphicData uri="http://schemas.openxmlformats.org/drawingml/2006/table">
            <a:tbl>
              <a:tblPr firstRow="1" bandRow="1">
                <a:tableStyleId>{5C22544A-7EE6-4342-B048-85BDC9FD1C3A}</a:tableStyleId>
              </a:tblPr>
              <a:tblGrid>
                <a:gridCol w="2895568"/>
                <a:gridCol w="2895568"/>
                <a:gridCol w="2895568"/>
              </a:tblGrid>
              <a:tr h="368434">
                <a:tc>
                  <a:txBody>
                    <a:bodyPr/>
                    <a:lstStyle/>
                    <a:p>
                      <a:r>
                        <a:rPr lang="en-US" sz="1600" dirty="0" smtClean="0"/>
                        <a:t>Downtown Chicago</a:t>
                      </a:r>
                      <a:endParaRPr lang="en-US" sz="1600" dirty="0"/>
                    </a:p>
                  </a:txBody>
                  <a:tcPr marL="88423" marR="88423" marT="44212" marB="44212"/>
                </a:tc>
                <a:tc>
                  <a:txBody>
                    <a:bodyPr/>
                    <a:lstStyle/>
                    <a:p>
                      <a:r>
                        <a:rPr lang="en-US" sz="1600" dirty="0" smtClean="0"/>
                        <a:t>DC Metro</a:t>
                      </a:r>
                      <a:endParaRPr lang="en-US" sz="1600" dirty="0"/>
                    </a:p>
                  </a:txBody>
                  <a:tcPr marL="88423" marR="88423" marT="44212" marB="44212"/>
                </a:tc>
                <a:tc>
                  <a:txBody>
                    <a:bodyPr/>
                    <a:lstStyle/>
                    <a:p>
                      <a:r>
                        <a:rPr lang="en-US" sz="1600" dirty="0" smtClean="0"/>
                        <a:t>University of Chicago</a:t>
                      </a:r>
                      <a:endParaRPr lang="en-US" sz="1600" dirty="0"/>
                    </a:p>
                  </a:txBody>
                  <a:tcPr marL="88423" marR="88423" marT="44212" marB="44212"/>
                </a:tc>
              </a:tr>
            </a:tbl>
          </a:graphicData>
        </a:graphic>
      </p:graphicFrame>
      <p:sp>
        <p:nvSpPr>
          <p:cNvPr id="12" name="Rectangle 11"/>
          <p:cNvSpPr/>
          <p:nvPr userDrawn="1"/>
        </p:nvSpPr>
        <p:spPr>
          <a:xfrm>
            <a:off x="2868649" y="1135684"/>
            <a:ext cx="3406702" cy="338554"/>
          </a:xfrm>
          <a:prstGeom prst="rect">
            <a:avLst/>
          </a:prstGeom>
        </p:spPr>
        <p:txBody>
          <a:bodyPr wrap="none">
            <a:spAutoFit/>
          </a:bodyPr>
          <a:lstStyle/>
          <a:p>
            <a:pPr marL="0" lvl="1" algn="ctr" eaLnBrk="1" fontAlgn="auto" hangingPunct="1">
              <a:spcBef>
                <a:spcPts val="0"/>
              </a:spcBef>
              <a:spcAft>
                <a:spcPts val="0"/>
              </a:spcAft>
              <a:defRPr/>
            </a:pPr>
            <a:r>
              <a:rPr lang="en-US" sz="1600" b="1" dirty="0">
                <a:solidFill>
                  <a:schemeClr val="accent1"/>
                </a:solidFill>
              </a:rPr>
              <a:t>675+ Professional/Research staff</a:t>
            </a:r>
          </a:p>
        </p:txBody>
      </p:sp>
      <p:cxnSp>
        <p:nvCxnSpPr>
          <p:cNvPr id="13" name="Straight Connector 12"/>
          <p:cNvCxnSpPr/>
          <p:nvPr userDrawn="1"/>
        </p:nvCxnSpPr>
        <p:spPr bwMode="auto">
          <a:xfrm>
            <a:off x="3127248" y="2056930"/>
            <a:ext cx="0" cy="1828800"/>
          </a:xfrm>
          <a:prstGeom prst="line">
            <a:avLst/>
          </a:prstGeom>
          <a:solidFill>
            <a:schemeClr val="accent1"/>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userDrawn="1"/>
        </p:nvCxnSpPr>
        <p:spPr bwMode="auto">
          <a:xfrm>
            <a:off x="6016752" y="2009468"/>
            <a:ext cx="0" cy="1828800"/>
          </a:xfrm>
          <a:prstGeom prst="line">
            <a:avLst/>
          </a:prstGeom>
          <a:solidFill>
            <a:schemeClr val="accent1"/>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 name="Pictur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57708" y="4308400"/>
            <a:ext cx="1699396" cy="1270976"/>
          </a:xfrm>
          <a:prstGeom prst="rect">
            <a:avLst/>
          </a:prstGeom>
        </p:spPr>
      </p:pic>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184884" y="4345415"/>
            <a:ext cx="1719589" cy="1233721"/>
          </a:xfrm>
          <a:prstGeom prst="rect">
            <a:avLst/>
          </a:prstGeom>
        </p:spPr>
      </p:pic>
      <p:cxnSp>
        <p:nvCxnSpPr>
          <p:cNvPr id="17" name="Straight Connector 16"/>
          <p:cNvCxnSpPr/>
          <p:nvPr userDrawn="1"/>
        </p:nvCxnSpPr>
        <p:spPr bwMode="auto">
          <a:xfrm>
            <a:off x="228600" y="2056930"/>
            <a:ext cx="0" cy="4023801"/>
          </a:xfrm>
          <a:prstGeom prst="line">
            <a:avLst/>
          </a:prstGeom>
          <a:solidFill>
            <a:schemeClr val="accent1"/>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userDrawn="1"/>
        </p:nvCxnSpPr>
        <p:spPr bwMode="auto">
          <a:xfrm>
            <a:off x="8915304" y="2056930"/>
            <a:ext cx="0" cy="4023801"/>
          </a:xfrm>
          <a:prstGeom prst="line">
            <a:avLst/>
          </a:prstGeom>
          <a:solidFill>
            <a:schemeClr val="accent1"/>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9" name="Table 18"/>
          <p:cNvGraphicFramePr>
            <a:graphicFrameLocks noGrp="1"/>
          </p:cNvGraphicFramePr>
          <p:nvPr userDrawn="1">
            <p:extLst>
              <p:ext uri="{D42A27DB-BD31-4B8C-83A1-F6EECF244321}">
                <p14:modId xmlns:p14="http://schemas.microsoft.com/office/powerpoint/2010/main" val="217985085"/>
              </p:ext>
            </p:extLst>
          </p:nvPr>
        </p:nvGraphicFramePr>
        <p:xfrm>
          <a:off x="252663" y="4114800"/>
          <a:ext cx="8662460" cy="1490852"/>
        </p:xfrm>
        <a:graphic>
          <a:graphicData uri="http://schemas.openxmlformats.org/drawingml/2006/table">
            <a:tbl>
              <a:tblPr firstRow="1" bandRow="1">
                <a:tableStyleId>{5C22544A-7EE6-4342-B048-85BDC9FD1C3A}</a:tableStyleId>
              </a:tblPr>
              <a:tblGrid>
                <a:gridCol w="1732492"/>
                <a:gridCol w="1732492"/>
                <a:gridCol w="1732492"/>
                <a:gridCol w="1732492"/>
                <a:gridCol w="1732492"/>
              </a:tblGrid>
              <a:tr h="197827">
                <a:tc>
                  <a:txBody>
                    <a:bodyPr/>
                    <a:lstStyle/>
                    <a:p>
                      <a:r>
                        <a:rPr lang="en-US" sz="1500" dirty="0" smtClean="0"/>
                        <a:t>Albuquerque</a:t>
                      </a:r>
                      <a:endParaRPr lang="en-US" sz="1500" dirty="0"/>
                    </a:p>
                  </a:txBody>
                  <a:tcPr marL="59627" marR="59627" marT="29813" marB="29813" anchor="ctr">
                    <a:lnR w="38100" cap="flat" cmpd="sng" algn="ctr">
                      <a:solidFill>
                        <a:schemeClr val="bg1"/>
                      </a:solidFill>
                      <a:prstDash val="solid"/>
                      <a:round/>
                      <a:headEnd type="none" w="med" len="med"/>
                      <a:tailEnd type="none" w="med" len="med"/>
                    </a:lnR>
                  </a:tcPr>
                </a:tc>
                <a:tc>
                  <a:txBody>
                    <a:bodyPr/>
                    <a:lstStyle/>
                    <a:p>
                      <a:r>
                        <a:rPr lang="en-US" sz="1500" dirty="0" smtClean="0"/>
                        <a:t>Atlanta</a:t>
                      </a:r>
                      <a:endParaRPr lang="en-US" sz="1500" dirty="0"/>
                    </a:p>
                  </a:txBody>
                  <a:tcPr marL="59627" marR="59627" marT="29813" marB="29813"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r>
                        <a:rPr lang="en-US" sz="1500" dirty="0" smtClean="0"/>
                        <a:t>Boston</a:t>
                      </a:r>
                      <a:endParaRPr lang="en-US" sz="1500" dirty="0"/>
                    </a:p>
                  </a:txBody>
                  <a:tcPr marL="59627" marR="59627" marT="29813" marB="29813"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r>
                        <a:rPr lang="en-US" sz="1500" dirty="0" smtClean="0"/>
                        <a:t>San Francisco</a:t>
                      </a:r>
                    </a:p>
                  </a:txBody>
                  <a:tcPr marL="59627" marR="59627" marT="29813" marB="29813"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r>
                        <a:rPr lang="en-US" sz="1500" dirty="0" smtClean="0"/>
                        <a:t>Silicon</a:t>
                      </a:r>
                      <a:r>
                        <a:rPr lang="en-US" sz="1500" baseline="0" dirty="0" smtClean="0"/>
                        <a:t> Valley</a:t>
                      </a:r>
                      <a:endParaRPr lang="en-US" sz="1500" dirty="0" smtClean="0"/>
                    </a:p>
                  </a:txBody>
                  <a:tcPr marL="59627" marR="59627" marT="29813" marB="29813"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r>
              <a:tr h="197827">
                <a:tc>
                  <a:txBody>
                    <a:bodyPr/>
                    <a:lstStyle/>
                    <a:p>
                      <a:endParaRPr lang="en-US" sz="1500" dirty="0" smtClean="0"/>
                    </a:p>
                    <a:p>
                      <a:endParaRPr lang="en-US" sz="1500" dirty="0" smtClean="0"/>
                    </a:p>
                    <a:p>
                      <a:endParaRPr lang="en-US" sz="1500" dirty="0" smtClean="0"/>
                    </a:p>
                    <a:p>
                      <a:endParaRPr lang="en-US" sz="1500" dirty="0" smtClean="0"/>
                    </a:p>
                    <a:p>
                      <a:endParaRPr lang="en-US" sz="1500" dirty="0"/>
                    </a:p>
                  </a:txBody>
                  <a:tcPr marL="59627" marR="59627" marT="29813" marB="29813" anchor="ctr">
                    <a:lnR w="38100" cap="flat" cmpd="sng" algn="ctr">
                      <a:solidFill>
                        <a:schemeClr val="bg1"/>
                      </a:solidFill>
                      <a:prstDash val="solid"/>
                      <a:round/>
                      <a:headEnd type="none" w="med" len="med"/>
                      <a:tailEnd type="none" w="med" len="med"/>
                    </a:lnR>
                    <a:noFill/>
                  </a:tcPr>
                </a:tc>
                <a:tc>
                  <a:txBody>
                    <a:bodyPr/>
                    <a:lstStyle/>
                    <a:p>
                      <a:endParaRPr lang="en-US" sz="1500" dirty="0"/>
                    </a:p>
                  </a:txBody>
                  <a:tcPr marL="59627" marR="59627" marT="29813" marB="29813"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noFill/>
                  </a:tcPr>
                </a:tc>
                <a:tc>
                  <a:txBody>
                    <a:bodyPr/>
                    <a:lstStyle/>
                    <a:p>
                      <a:endParaRPr lang="en-US" sz="1500" dirty="0"/>
                    </a:p>
                  </a:txBody>
                  <a:tcPr marL="59627" marR="59627" marT="29813" marB="29813"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noFill/>
                  </a:tcPr>
                </a:tc>
                <a:tc>
                  <a:txBody>
                    <a:bodyPr/>
                    <a:lstStyle/>
                    <a:p>
                      <a:endParaRPr lang="en-US" sz="1500" dirty="0" smtClean="0"/>
                    </a:p>
                  </a:txBody>
                  <a:tcPr marL="59627" marR="59627" marT="29813" marB="29813"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noFill/>
                  </a:tcPr>
                </a:tc>
                <a:tc>
                  <a:txBody>
                    <a:bodyPr/>
                    <a:lstStyle/>
                    <a:p>
                      <a:endParaRPr lang="en-US" sz="1500" dirty="0" smtClean="0"/>
                    </a:p>
                  </a:txBody>
                  <a:tcPr marL="59627" marR="59627" marT="29813" marB="29813"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noFill/>
                  </a:tcPr>
                </a:tc>
              </a:tr>
            </a:tbl>
          </a:graphicData>
        </a:graphic>
      </p:graphicFrame>
    </p:spTree>
    <p:extLst>
      <p:ext uri="{BB962C8B-B14F-4D97-AF65-F5344CB8AC3E}">
        <p14:creationId xmlns:p14="http://schemas.microsoft.com/office/powerpoint/2010/main" val="41933207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OCKED PAGE 4">
    <p:spTree>
      <p:nvGrpSpPr>
        <p:cNvPr id="1" name=""/>
        <p:cNvGrpSpPr/>
        <p:nvPr/>
      </p:nvGrpSpPr>
      <p:grpSpPr>
        <a:xfrm>
          <a:off x="0" y="0"/>
          <a:ext cx="0" cy="0"/>
          <a:chOff x="0" y="0"/>
          <a:chExt cx="0" cy="0"/>
        </a:xfrm>
      </p:grpSpPr>
      <p:sp>
        <p:nvSpPr>
          <p:cNvPr id="3" name="TextBox 2"/>
          <p:cNvSpPr txBox="1"/>
          <p:nvPr userDrawn="1"/>
        </p:nvSpPr>
        <p:spPr bwMode="auto">
          <a:xfrm>
            <a:off x="0" y="0"/>
            <a:ext cx="9144000" cy="841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57200" tIns="91440" rIns="91440" bIns="91440" numCol="1" rtlCol="0" anchor="ctr" anchorCtr="0" compatLnSpc="1">
            <a:prstTxWarp prst="textNoShape">
              <a:avLst/>
            </a:prstTxWarp>
            <a:noAutofit/>
          </a:bodyPr>
          <a:lstStyle/>
          <a:p>
            <a:pPr marL="0" indent="0">
              <a:buFontTx/>
              <a:buNone/>
            </a:pPr>
            <a:r>
              <a:rPr lang="en-US" sz="2800" dirty="0" smtClean="0">
                <a:solidFill>
                  <a:schemeClr val="bg1"/>
                </a:solidFill>
              </a:rPr>
              <a:t>NORC Works</a:t>
            </a:r>
            <a:r>
              <a:rPr lang="en-US" sz="2800" baseline="0" dirty="0" smtClean="0">
                <a:solidFill>
                  <a:schemeClr val="bg1"/>
                </a:solidFill>
              </a:rPr>
              <a:t> in Over 40 Countries</a:t>
            </a:r>
            <a:endParaRPr lang="en-US" sz="2800" kern="0" dirty="0" smtClean="0">
              <a:solidFill>
                <a:schemeClr val="bg1"/>
              </a:solidFill>
            </a:endParaRPr>
          </a:p>
        </p:txBody>
      </p:sp>
      <p:pic>
        <p:nvPicPr>
          <p:cNvPr id="4" name="Content Placeholder 5"/>
          <p:cNvPicPr>
            <a:picLocks noChangeAspect="1"/>
          </p:cNvPicPr>
          <p:nvPr userDrawn="1"/>
        </p:nvPicPr>
        <p:blipFill rotWithShape="1">
          <a:blip r:embed="rId2">
            <a:extLst>
              <a:ext uri="{28A0092B-C50C-407E-A947-70E740481C1C}">
                <a14:useLocalDpi xmlns:a14="http://schemas.microsoft.com/office/drawing/2010/main" val="0"/>
              </a:ext>
            </a:extLst>
          </a:blip>
          <a:srcRect t="431"/>
          <a:stretch/>
        </p:blipFill>
        <p:spPr bwMode="auto">
          <a:xfrm>
            <a:off x="688848" y="1543050"/>
            <a:ext cx="7690104"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5936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OCKED PAGE 5">
    <p:spTree>
      <p:nvGrpSpPr>
        <p:cNvPr id="1" name=""/>
        <p:cNvGrpSpPr/>
        <p:nvPr/>
      </p:nvGrpSpPr>
      <p:grpSpPr>
        <a:xfrm>
          <a:off x="0" y="0"/>
          <a:ext cx="0" cy="0"/>
          <a:chOff x="0" y="0"/>
          <a:chExt cx="0" cy="0"/>
        </a:xfrm>
      </p:grpSpPr>
      <p:sp>
        <p:nvSpPr>
          <p:cNvPr id="3" name="TextBox 2"/>
          <p:cNvSpPr txBox="1"/>
          <p:nvPr userDrawn="1"/>
        </p:nvSpPr>
        <p:spPr bwMode="auto">
          <a:xfrm>
            <a:off x="0" y="0"/>
            <a:ext cx="9144000" cy="841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57200" tIns="91440" rIns="91440" bIns="91440" numCol="1" rtlCol="0" anchor="ctr" anchorCtr="0" compatLnSpc="1">
            <a:prstTxWarp prst="textNoShape">
              <a:avLst/>
            </a:prstTxWarp>
            <a:noAutofit/>
          </a:bodyPr>
          <a:lstStyle/>
          <a:p>
            <a:pPr marL="0" indent="0">
              <a:buFontTx/>
              <a:buNone/>
            </a:pPr>
            <a:r>
              <a:rPr lang="en-US" sz="2800" dirty="0" smtClean="0">
                <a:solidFill>
                  <a:schemeClr val="bg1"/>
                </a:solidFill>
              </a:rPr>
              <a:t>NORC and the University of Chicago</a:t>
            </a:r>
            <a:endParaRPr lang="en-US" sz="2800" kern="0" dirty="0" smtClean="0">
              <a:solidFill>
                <a:schemeClr val="bg1"/>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21952" y="1587232"/>
            <a:ext cx="4415292" cy="4196050"/>
          </a:xfrm>
          <a:prstGeom prst="rect">
            <a:avLst/>
          </a:prstGeom>
        </p:spPr>
      </p:pic>
      <p:sp>
        <p:nvSpPr>
          <p:cNvPr id="6" name="TextBox 5"/>
          <p:cNvSpPr txBox="1"/>
          <p:nvPr userDrawn="1"/>
        </p:nvSpPr>
        <p:spPr bwMode="auto">
          <a:xfrm>
            <a:off x="457200" y="1527048"/>
            <a:ext cx="3657605" cy="4093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rtlCol="0" anchor="t" anchorCtr="0" compatLnSpc="1">
            <a:prstTxWarp prst="textNoShape">
              <a:avLst/>
            </a:prstTxWarp>
            <a:spAutoFit/>
          </a:bodyPr>
          <a:lstStyle/>
          <a:p>
            <a:pPr marL="0" indent="0">
              <a:buNone/>
            </a:pPr>
            <a:r>
              <a:rPr lang="en-US" sz="2000" dirty="0" smtClean="0">
                <a:solidFill>
                  <a:schemeClr val="accent1"/>
                </a:solidFill>
              </a:rPr>
              <a:t>While NORC is an independent affiliate, we maintain deep leadership and research ties to the University of Chicago. </a:t>
            </a:r>
            <a:br>
              <a:rPr lang="en-US" sz="2000" dirty="0" smtClean="0">
                <a:solidFill>
                  <a:schemeClr val="accent1"/>
                </a:solidFill>
              </a:rPr>
            </a:br>
            <a:r>
              <a:rPr lang="en-US" sz="2000" dirty="0" smtClean="0">
                <a:solidFill>
                  <a:schemeClr val="accent1"/>
                </a:solidFill>
              </a:rPr>
              <a:t>For instance…</a:t>
            </a:r>
          </a:p>
          <a:p>
            <a:pPr marL="342900" indent="-342900">
              <a:buClr>
                <a:schemeClr val="accent2"/>
              </a:buClr>
              <a:buFont typeface="Wingdings" panose="05000000000000000000" pitchFamily="2" charset="2"/>
              <a:buChar char="§"/>
            </a:pPr>
            <a:r>
              <a:rPr lang="en-US" sz="2000" dirty="0" err="1" smtClean="0">
                <a:solidFill>
                  <a:schemeClr val="accent1"/>
                </a:solidFill>
              </a:rPr>
              <a:t>UChicago</a:t>
            </a:r>
            <a:r>
              <a:rPr lang="en-US" sz="2000" dirty="0" smtClean="0">
                <a:solidFill>
                  <a:schemeClr val="accent1"/>
                </a:solidFill>
              </a:rPr>
              <a:t> faculty, administration, and trustees compose more than half of the NORC board. </a:t>
            </a:r>
          </a:p>
          <a:p>
            <a:pPr marL="342900" indent="-342900">
              <a:buClr>
                <a:schemeClr val="accent2"/>
              </a:buClr>
              <a:buFont typeface="Wingdings" panose="05000000000000000000" pitchFamily="2" charset="2"/>
              <a:buChar char="§"/>
            </a:pPr>
            <a:r>
              <a:rPr lang="en-US" sz="2000" dirty="0" smtClean="0">
                <a:solidFill>
                  <a:schemeClr val="accent1"/>
                </a:solidFill>
              </a:rPr>
              <a:t>The two institutions jointly staff Academic Research Centers housed on the main campus. </a:t>
            </a:r>
            <a:endParaRPr lang="en-US" sz="2000" dirty="0">
              <a:solidFill>
                <a:schemeClr val="accent1"/>
              </a:solidFill>
            </a:endParaRPr>
          </a:p>
        </p:txBody>
      </p:sp>
    </p:spTree>
    <p:extLst>
      <p:ext uri="{BB962C8B-B14F-4D97-AF65-F5344CB8AC3E}">
        <p14:creationId xmlns:p14="http://schemas.microsoft.com/office/powerpoint/2010/main" val="16624294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OCKED PAGE 6">
    <p:spTree>
      <p:nvGrpSpPr>
        <p:cNvPr id="1" name=""/>
        <p:cNvGrpSpPr/>
        <p:nvPr/>
      </p:nvGrpSpPr>
      <p:grpSpPr>
        <a:xfrm>
          <a:off x="0" y="0"/>
          <a:ext cx="0" cy="0"/>
          <a:chOff x="0" y="0"/>
          <a:chExt cx="0" cy="0"/>
        </a:xfrm>
      </p:grpSpPr>
      <p:sp>
        <p:nvSpPr>
          <p:cNvPr id="3" name="TextBox 2"/>
          <p:cNvSpPr txBox="1"/>
          <p:nvPr userDrawn="1"/>
        </p:nvSpPr>
        <p:spPr bwMode="auto">
          <a:xfrm>
            <a:off x="0" y="0"/>
            <a:ext cx="9144000" cy="841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57200" tIns="91440" rIns="91440" bIns="91440" numCol="1" rtlCol="0" anchor="ctr" anchorCtr="0" compatLnSpc="1">
            <a:prstTxWarp prst="textNoShape">
              <a:avLst/>
            </a:prstTxWarp>
            <a:noAutofit/>
          </a:bodyPr>
          <a:lstStyle/>
          <a:p>
            <a:pPr marL="0" indent="0">
              <a:buFontTx/>
              <a:buNone/>
            </a:pPr>
            <a:r>
              <a:rPr lang="en-US" sz="2800" dirty="0" smtClean="0">
                <a:solidFill>
                  <a:schemeClr val="bg1"/>
                </a:solidFill>
              </a:rPr>
              <a:t>NORC in the News</a:t>
            </a:r>
            <a:endParaRPr lang="en-US" sz="2800" kern="0" dirty="0" smtClean="0">
              <a:solidFill>
                <a:schemeClr val="bg1"/>
              </a:solidFill>
            </a:endParaRPr>
          </a:p>
        </p:txBody>
      </p:sp>
      <p:grpSp>
        <p:nvGrpSpPr>
          <p:cNvPr id="4" name="Group 3"/>
          <p:cNvGrpSpPr/>
          <p:nvPr userDrawn="1"/>
        </p:nvGrpSpPr>
        <p:grpSpPr>
          <a:xfrm>
            <a:off x="1070112" y="1295400"/>
            <a:ext cx="7207951" cy="4860056"/>
            <a:chOff x="1070112" y="1295400"/>
            <a:chExt cx="7207951" cy="4860056"/>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112" y="1295400"/>
              <a:ext cx="7207951" cy="486005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7175" y="2965455"/>
              <a:ext cx="1863726" cy="313395"/>
            </a:xfrm>
            <a:prstGeom prst="rect">
              <a:avLst/>
            </a:prstGeom>
          </p:spPr>
        </p:pic>
      </p:grpSp>
    </p:spTree>
    <p:extLst>
      <p:ext uri="{BB962C8B-B14F-4D97-AF65-F5344CB8AC3E}">
        <p14:creationId xmlns:p14="http://schemas.microsoft.com/office/powerpoint/2010/main" val="349777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tro Slide Option 5">
    <p:spTree>
      <p:nvGrpSpPr>
        <p:cNvPr id="1" name=""/>
        <p:cNvGrpSpPr/>
        <p:nvPr/>
      </p:nvGrpSpPr>
      <p:grpSpPr>
        <a:xfrm>
          <a:off x="0" y="0"/>
          <a:ext cx="0" cy="0"/>
          <a:chOff x="0" y="0"/>
          <a:chExt cx="0" cy="0"/>
        </a:xfrm>
      </p:grpSpPr>
      <p:pic>
        <p:nvPicPr>
          <p:cNvPr id="12" name="Picture Placeholder 4"/>
          <p:cNvPicPr>
            <a:picLocks noChangeAspect="1"/>
          </p:cNvPicPr>
          <p:nvPr userDrawn="1"/>
        </p:nvPicPr>
        <p:blipFill>
          <a:blip r:embed="rId2" cstate="screen">
            <a:extLst>
              <a:ext uri="{28A0092B-C50C-407E-A947-70E740481C1C}">
                <a14:useLocalDpi xmlns:a14="http://schemas.microsoft.com/office/drawing/2010/main"/>
              </a:ext>
            </a:extLst>
          </a:blip>
          <a:srcRect l="11623" r="11623"/>
          <a:stretch>
            <a:fillRect/>
          </a:stretch>
        </p:blipFill>
        <p:spPr bwMode="auto">
          <a:xfrm>
            <a:off x="-1" y="990600"/>
            <a:ext cx="4572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3"/>
          <p:cNvSpPr>
            <a:spLocks noGrp="1"/>
          </p:cNvSpPr>
          <p:nvPr>
            <p:ph type="body" sz="quarter" idx="14"/>
          </p:nvPr>
        </p:nvSpPr>
        <p:spPr>
          <a:xfrm>
            <a:off x="4800600" y="1066800"/>
            <a:ext cx="4114800" cy="1905000"/>
          </a:xfrm>
        </p:spPr>
        <p:txBody>
          <a:bodyPr anchor="ctr"/>
          <a:lstStyle>
            <a:lvl1pPr marL="0" indent="0">
              <a:buNone/>
              <a:defRPr sz="3600" b="1">
                <a:solidFill>
                  <a:schemeClr val="accent1"/>
                </a:solidFill>
              </a:defRPr>
            </a:lvl1pPr>
          </a:lstStyle>
          <a:p>
            <a:pPr lvl="0"/>
            <a:r>
              <a:rPr lang="en-US" smtClean="0"/>
              <a:t>Click to edit Master text styles</a:t>
            </a:r>
          </a:p>
        </p:txBody>
      </p:sp>
      <p:sp>
        <p:nvSpPr>
          <p:cNvPr id="13" name="Rectangle 1032"/>
          <p:cNvSpPr>
            <a:spLocks noChangeArrowheads="1"/>
          </p:cNvSpPr>
          <p:nvPr userDrawn="1"/>
        </p:nvSpPr>
        <p:spPr bwMode="auto">
          <a:xfrm rot="5400000">
            <a:off x="6915150" y="3105150"/>
            <a:ext cx="4343400" cy="114300"/>
          </a:xfrm>
          <a:prstGeom prst="rect">
            <a:avLst/>
          </a:prstGeom>
          <a:solidFill>
            <a:schemeClr val="accent2"/>
          </a:solidFill>
          <a:ln>
            <a:noFill/>
          </a:ln>
          <a:extLst/>
        </p:spPr>
        <p:txBody>
          <a:bodyPr wrap="none" anchor="ctr"/>
          <a:lstStyle/>
          <a:p>
            <a:endParaRPr lang="en-US"/>
          </a:p>
        </p:txBody>
      </p:sp>
      <p:sp>
        <p:nvSpPr>
          <p:cNvPr id="14" name="Rectangle 1032"/>
          <p:cNvSpPr>
            <a:spLocks noChangeArrowheads="1"/>
          </p:cNvSpPr>
          <p:nvPr userDrawn="1"/>
        </p:nvSpPr>
        <p:spPr bwMode="auto">
          <a:xfrm rot="5400000">
            <a:off x="2447722" y="3105150"/>
            <a:ext cx="4343400" cy="114300"/>
          </a:xfrm>
          <a:prstGeom prst="rect">
            <a:avLst/>
          </a:prstGeom>
          <a:solidFill>
            <a:schemeClr val="accent2"/>
          </a:solidFill>
          <a:ln>
            <a:noFill/>
          </a:ln>
          <a:extLst/>
        </p:spPr>
        <p:txBody>
          <a:bodyPr wrap="none" anchor="ctr"/>
          <a:lstStyle/>
          <a:p>
            <a:endParaRPr lang="en-US"/>
          </a:p>
        </p:txBody>
      </p:sp>
      <p:sp>
        <p:nvSpPr>
          <p:cNvPr id="15" name="Subtitle 1"/>
          <p:cNvSpPr>
            <a:spLocks noGrp="1"/>
          </p:cNvSpPr>
          <p:nvPr>
            <p:ph type="subTitle" idx="1" hasCustomPrompt="1"/>
          </p:nvPr>
        </p:nvSpPr>
        <p:spPr>
          <a:xfrm>
            <a:off x="4800600" y="3875930"/>
            <a:ext cx="3401618" cy="411476"/>
          </a:xfrm>
        </p:spPr>
        <p:txBody>
          <a:bodyPr/>
          <a:lstStyle>
            <a:lvl1pPr marL="0" indent="0">
              <a:buNone/>
              <a:defRPr sz="1800">
                <a:solidFill>
                  <a:schemeClr val="accent1"/>
                </a:solidFill>
              </a:defRPr>
            </a:lvl1pPr>
          </a:lstStyle>
          <a:p>
            <a:r>
              <a:rPr lang="en-US" dirty="0" smtClean="0"/>
              <a:t>Date</a:t>
            </a:r>
          </a:p>
        </p:txBody>
      </p:sp>
      <p:sp>
        <p:nvSpPr>
          <p:cNvPr id="16" name="Text Placeholder 17"/>
          <p:cNvSpPr>
            <a:spLocks noGrp="1"/>
          </p:cNvSpPr>
          <p:nvPr>
            <p:ph type="body" sz="quarter" idx="16" hasCustomPrompt="1"/>
          </p:nvPr>
        </p:nvSpPr>
        <p:spPr>
          <a:xfrm>
            <a:off x="4800600" y="3337561"/>
            <a:ext cx="3703277" cy="449578"/>
          </a:xfrm>
        </p:spPr>
        <p:txBody>
          <a:bodyPr/>
          <a:lstStyle>
            <a:lvl1pPr marL="0" indent="0">
              <a:buFontTx/>
              <a:buNone/>
              <a:defRPr sz="2000">
                <a:solidFill>
                  <a:schemeClr val="accent1"/>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pPr lvl="0"/>
            <a:r>
              <a:rPr lang="en-US" dirty="0" smtClean="0"/>
              <a:t>Your Name Here</a:t>
            </a:r>
            <a:endParaRPr lang="en-US" dirty="0"/>
          </a:p>
        </p:txBody>
      </p:sp>
      <p:pic>
        <p:nvPicPr>
          <p:cNvPr id="10"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4934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OCKED PAGE 7">
    <p:spTree>
      <p:nvGrpSpPr>
        <p:cNvPr id="1" name=""/>
        <p:cNvGrpSpPr/>
        <p:nvPr/>
      </p:nvGrpSpPr>
      <p:grpSpPr>
        <a:xfrm>
          <a:off x="0" y="0"/>
          <a:ext cx="0" cy="0"/>
          <a:chOff x="0" y="0"/>
          <a:chExt cx="0" cy="0"/>
        </a:xfrm>
      </p:grpSpPr>
      <p:sp>
        <p:nvSpPr>
          <p:cNvPr id="3" name="TextBox 2"/>
          <p:cNvSpPr txBox="1"/>
          <p:nvPr userDrawn="1"/>
        </p:nvSpPr>
        <p:spPr bwMode="auto">
          <a:xfrm>
            <a:off x="0" y="0"/>
            <a:ext cx="9144000" cy="841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57200" tIns="91440" rIns="91440" bIns="91440" numCol="1" rtlCol="0" anchor="ctr" anchorCtr="0" compatLnSpc="1">
            <a:prstTxWarp prst="textNoShape">
              <a:avLst/>
            </a:prstTxWarp>
            <a:noAutofit/>
          </a:bodyPr>
          <a:lstStyle/>
          <a:p>
            <a:pPr marL="0" indent="0">
              <a:buFontTx/>
              <a:buNone/>
            </a:pPr>
            <a:r>
              <a:rPr lang="en-US" sz="2800" dirty="0" smtClean="0">
                <a:solidFill>
                  <a:schemeClr val="bg1"/>
                </a:solidFill>
              </a:rPr>
              <a:t>Research Areas</a:t>
            </a:r>
            <a:endParaRPr lang="en-US" sz="2800" kern="0" dirty="0" smtClean="0">
              <a:solidFill>
                <a:schemeClr val="bg1"/>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00994"/>
            <a:ext cx="8458200" cy="4062412"/>
          </a:xfrm>
          <a:prstGeom prst="rect">
            <a:avLst/>
          </a:prstGeom>
        </p:spPr>
      </p:pic>
    </p:spTree>
    <p:extLst>
      <p:ext uri="{BB962C8B-B14F-4D97-AF65-F5344CB8AC3E}">
        <p14:creationId xmlns:p14="http://schemas.microsoft.com/office/powerpoint/2010/main" val="12689034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OCKED PAGE 46">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lvl1pPr>
              <a:lnSpc>
                <a:spcPts val="2800"/>
              </a:lnSpc>
              <a:defRPr baseline="0"/>
            </a:lvl1pPr>
          </a:lstStyle>
          <a:p>
            <a:r>
              <a:rPr lang="en-US" dirty="0" smtClean="0"/>
              <a:t>SIDE-BY-SIDE/COMPARISON TEXT No Spark</a:t>
            </a:r>
            <a:endParaRPr lang="en-US" dirty="0"/>
          </a:p>
        </p:txBody>
      </p:sp>
      <p:sp>
        <p:nvSpPr>
          <p:cNvPr id="8" name="Content Placeholder 6"/>
          <p:cNvSpPr>
            <a:spLocks noGrp="1"/>
          </p:cNvSpPr>
          <p:nvPr>
            <p:ph sz="quarter" idx="12"/>
          </p:nvPr>
        </p:nvSpPr>
        <p:spPr>
          <a:xfrm>
            <a:off x="4800600" y="1527048"/>
            <a:ext cx="3886200" cy="464512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10"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276" y="2666016"/>
            <a:ext cx="2744737" cy="301076"/>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995" y="3360414"/>
            <a:ext cx="2653298" cy="436509"/>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306" y="1697020"/>
            <a:ext cx="1808676" cy="575674"/>
          </a:xfrm>
          <a:prstGeom prst="rect">
            <a:avLst/>
          </a:prstGeom>
        </p:spPr>
      </p:pic>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46705" y="5000652"/>
            <a:ext cx="819878" cy="403998"/>
          </a:xfrm>
          <a:prstGeom prst="rect">
            <a:avLst/>
          </a:prstGeom>
        </p:spPr>
      </p:pic>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38556" y="4190245"/>
            <a:ext cx="2836176" cy="417085"/>
          </a:xfrm>
          <a:prstGeom prst="rect">
            <a:avLst/>
          </a:prstGeom>
        </p:spPr>
      </p:pic>
    </p:spTree>
    <p:extLst>
      <p:ext uri="{BB962C8B-B14F-4D97-AF65-F5344CB8AC3E}">
        <p14:creationId xmlns:p14="http://schemas.microsoft.com/office/powerpoint/2010/main" val="155905534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nd Picture no Caption">
    <p:spTree>
      <p:nvGrpSpPr>
        <p:cNvPr id="1" name=""/>
        <p:cNvGrpSpPr/>
        <p:nvPr/>
      </p:nvGrpSpPr>
      <p:grpSpPr>
        <a:xfrm>
          <a:off x="0" y="0"/>
          <a:ext cx="0" cy="0"/>
          <a:chOff x="0" y="0"/>
          <a:chExt cx="0" cy="0"/>
        </a:xfrm>
      </p:grpSpPr>
      <p:pic>
        <p:nvPicPr>
          <p:cNvPr id="4" name="Pictur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1800" y="414338"/>
            <a:ext cx="20574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userDrawn="1"/>
        </p:nvSpPr>
        <p:spPr bwMode="auto">
          <a:xfrm>
            <a:off x="0" y="6477000"/>
            <a:ext cx="8915400" cy="0"/>
          </a:xfrm>
          <a:prstGeom prst="line">
            <a:avLst/>
          </a:prstGeom>
          <a:noFill/>
          <a:ln w="76200">
            <a:solidFill>
              <a:srgbClr val="CCCC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Text Box 10"/>
          <p:cNvSpPr txBox="1">
            <a:spLocks noChangeArrowheads="1"/>
          </p:cNvSpPr>
          <p:nvPr userDrawn="1"/>
        </p:nvSpPr>
        <p:spPr bwMode="auto">
          <a:xfrm>
            <a:off x="7239000" y="6502400"/>
            <a:ext cx="17526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spcBef>
                <a:spcPct val="50000"/>
              </a:spcBef>
              <a:defRPr/>
            </a:pPr>
            <a:fld id="{E177CF48-5121-4EB7-88A4-2DF388C1A5EF}" type="slidenum">
              <a:rPr lang="en-US" sz="1200" smtClean="0">
                <a:solidFill>
                  <a:srgbClr val="F3901D"/>
                </a:solidFill>
              </a:rPr>
              <a:pPr algn="r">
                <a:spcBef>
                  <a:spcPct val="50000"/>
                </a:spcBef>
                <a:defRPr/>
              </a:pPr>
              <a:t>‹#›</a:t>
            </a:fld>
            <a:endParaRPr lang="en-US" sz="1200" smtClean="0">
              <a:solidFill>
                <a:srgbClr val="F3901D"/>
              </a:solidFill>
            </a:endParaRPr>
          </a:p>
        </p:txBody>
      </p:sp>
      <p:sp>
        <p:nvSpPr>
          <p:cNvPr id="8" name="Rectangle 1"/>
          <p:cNvSpPr>
            <a:spLocks noChangeArrowheads="1"/>
          </p:cNvSpPr>
          <p:nvPr userDrawn="1"/>
        </p:nvSpPr>
        <p:spPr bwMode="auto">
          <a:xfrm>
            <a:off x="6248400" y="82550"/>
            <a:ext cx="304800" cy="1143000"/>
          </a:xfrm>
          <a:prstGeom prst="rect">
            <a:avLst/>
          </a:prstGeom>
          <a:solidFill>
            <a:srgbClr val="F3901D"/>
          </a:solidFill>
          <a:ln w="9525">
            <a:solidFill>
              <a:srgbClr val="F3901D"/>
            </a:solidFill>
            <a:round/>
            <a:headEnd/>
            <a:tailEnd/>
          </a:ln>
        </p:spPr>
        <p:txBody>
          <a:bodyPr/>
          <a:lstStyle/>
          <a:p>
            <a:endParaRPr lang="en-US"/>
          </a:p>
        </p:txBody>
      </p:sp>
      <p:sp>
        <p:nvSpPr>
          <p:cNvPr id="5" name="Picture Placeholder 2"/>
          <p:cNvSpPr>
            <a:spLocks noGrp="1"/>
          </p:cNvSpPr>
          <p:nvPr>
            <p:ph type="pic" idx="1"/>
          </p:nvPr>
        </p:nvSpPr>
        <p:spPr>
          <a:xfrm>
            <a:off x="457200" y="1524001"/>
            <a:ext cx="8229600" cy="4419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12" name="Title 1"/>
          <p:cNvSpPr>
            <a:spLocks noGrp="1"/>
          </p:cNvSpPr>
          <p:nvPr>
            <p:ph type="title"/>
          </p:nvPr>
        </p:nvSpPr>
        <p:spPr>
          <a:xfrm>
            <a:off x="0" y="82550"/>
            <a:ext cx="6172200" cy="1143000"/>
          </a:xfrm>
        </p:spPr>
        <p:txBody>
          <a:bodyPr/>
          <a:lstStyle>
            <a:lvl1pPr>
              <a:lnSpc>
                <a:spcPts val="3600"/>
              </a:lnSpc>
              <a:defRPr/>
            </a:lvl1pPr>
          </a:lstStyle>
          <a:p>
            <a:r>
              <a:rPr lang="en-US" smtClean="0"/>
              <a:t>Click to edit Master title style</a:t>
            </a:r>
            <a:endParaRPr lang="en-US" dirty="0"/>
          </a:p>
        </p:txBody>
      </p:sp>
      <p:sp>
        <p:nvSpPr>
          <p:cNvPr id="9" name="Footer Placeholder 2"/>
          <p:cNvSpPr>
            <a:spLocks noGrp="1"/>
          </p:cNvSpPr>
          <p:nvPr>
            <p:ph type="ftr" sz="quarter" idx="10"/>
          </p:nvPr>
        </p:nvSpPr>
        <p:spPr>
          <a:xfrm>
            <a:off x="3124200" y="6356350"/>
            <a:ext cx="2895600" cy="365125"/>
          </a:xfrm>
          <a:prstGeom prst="rect">
            <a:avLst/>
          </a:prstGeom>
        </p:spPr>
        <p:txBody>
          <a:bodyPr/>
          <a:lstStyle>
            <a:lvl1pPr>
              <a:defRPr/>
            </a:lvl1pPr>
          </a:lstStyle>
          <a:p>
            <a:pPr>
              <a:defRPr/>
            </a:pPr>
            <a:r>
              <a:rPr lang="en-US" smtClean="0"/>
              <a:t>Data Enclave Presentation to HCCI</a:t>
            </a:r>
            <a:endParaRPr lang="en-US"/>
          </a:p>
        </p:txBody>
      </p:sp>
    </p:spTree>
    <p:extLst>
      <p:ext uri="{BB962C8B-B14F-4D97-AF65-F5344CB8AC3E}">
        <p14:creationId xmlns:p14="http://schemas.microsoft.com/office/powerpoint/2010/main" val="1562453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ro Slide Option 6">
    <p:spTree>
      <p:nvGrpSpPr>
        <p:cNvPr id="1" name=""/>
        <p:cNvGrpSpPr/>
        <p:nvPr/>
      </p:nvGrpSpPr>
      <p:grpSpPr>
        <a:xfrm>
          <a:off x="0" y="0"/>
          <a:ext cx="0" cy="0"/>
          <a:chOff x="0" y="0"/>
          <a:chExt cx="0" cy="0"/>
        </a:xfrm>
      </p:grpSpPr>
      <p:pic>
        <p:nvPicPr>
          <p:cNvPr id="12" name="Picture Placeholder 4"/>
          <p:cNvPicPr>
            <a:picLocks noChangeAspect="1"/>
          </p:cNvPicPr>
          <p:nvPr userDrawn="1"/>
        </p:nvPicPr>
        <p:blipFill>
          <a:blip r:embed="rId2" cstate="print">
            <a:extLst>
              <a:ext uri="{28A0092B-C50C-407E-A947-70E740481C1C}">
                <a14:useLocalDpi xmlns:a14="http://schemas.microsoft.com/office/drawing/2010/main" val="0"/>
              </a:ext>
            </a:extLst>
          </a:blip>
          <a:srcRect l="14062" r="14062"/>
          <a:stretch>
            <a:fillRect/>
          </a:stretch>
        </p:blipFill>
        <p:spPr bwMode="auto">
          <a:xfrm>
            <a:off x="-1" y="990600"/>
            <a:ext cx="4572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3"/>
          <p:cNvSpPr>
            <a:spLocks noGrp="1"/>
          </p:cNvSpPr>
          <p:nvPr>
            <p:ph type="body" sz="quarter" idx="14"/>
          </p:nvPr>
        </p:nvSpPr>
        <p:spPr>
          <a:xfrm>
            <a:off x="4800600" y="1066800"/>
            <a:ext cx="4114800" cy="1905000"/>
          </a:xfrm>
        </p:spPr>
        <p:txBody>
          <a:bodyPr anchor="ctr"/>
          <a:lstStyle>
            <a:lvl1pPr marL="0" indent="0">
              <a:buNone/>
              <a:defRPr sz="3600" b="1">
                <a:solidFill>
                  <a:schemeClr val="accent1"/>
                </a:solidFill>
              </a:defRPr>
            </a:lvl1pPr>
          </a:lstStyle>
          <a:p>
            <a:pPr lvl="0"/>
            <a:r>
              <a:rPr lang="en-US" smtClean="0"/>
              <a:t>Click to edit Master text styles</a:t>
            </a:r>
          </a:p>
        </p:txBody>
      </p:sp>
      <p:sp>
        <p:nvSpPr>
          <p:cNvPr id="13" name="Rectangle 1032"/>
          <p:cNvSpPr>
            <a:spLocks noChangeArrowheads="1"/>
          </p:cNvSpPr>
          <p:nvPr userDrawn="1"/>
        </p:nvSpPr>
        <p:spPr bwMode="auto">
          <a:xfrm rot="5400000">
            <a:off x="6915150" y="3105150"/>
            <a:ext cx="4343400" cy="114300"/>
          </a:xfrm>
          <a:prstGeom prst="rect">
            <a:avLst/>
          </a:prstGeom>
          <a:solidFill>
            <a:schemeClr val="accent2"/>
          </a:solidFill>
          <a:ln>
            <a:noFill/>
          </a:ln>
          <a:extLst/>
        </p:spPr>
        <p:txBody>
          <a:bodyPr wrap="none" anchor="ctr"/>
          <a:lstStyle/>
          <a:p>
            <a:endParaRPr lang="en-US"/>
          </a:p>
        </p:txBody>
      </p:sp>
      <p:sp>
        <p:nvSpPr>
          <p:cNvPr id="14" name="Rectangle 1032"/>
          <p:cNvSpPr>
            <a:spLocks noChangeArrowheads="1"/>
          </p:cNvSpPr>
          <p:nvPr userDrawn="1"/>
        </p:nvSpPr>
        <p:spPr bwMode="auto">
          <a:xfrm rot="5400000">
            <a:off x="2447722" y="3105150"/>
            <a:ext cx="4343400" cy="114300"/>
          </a:xfrm>
          <a:prstGeom prst="rect">
            <a:avLst/>
          </a:prstGeom>
          <a:solidFill>
            <a:schemeClr val="accent2"/>
          </a:solidFill>
          <a:ln>
            <a:noFill/>
          </a:ln>
          <a:extLst/>
        </p:spPr>
        <p:txBody>
          <a:bodyPr wrap="none" anchor="ctr"/>
          <a:lstStyle/>
          <a:p>
            <a:endParaRPr lang="en-US"/>
          </a:p>
        </p:txBody>
      </p:sp>
      <p:sp>
        <p:nvSpPr>
          <p:cNvPr id="15" name="Subtitle 1"/>
          <p:cNvSpPr>
            <a:spLocks noGrp="1"/>
          </p:cNvSpPr>
          <p:nvPr>
            <p:ph type="subTitle" idx="1" hasCustomPrompt="1"/>
          </p:nvPr>
        </p:nvSpPr>
        <p:spPr>
          <a:xfrm>
            <a:off x="4800600" y="3875930"/>
            <a:ext cx="3401618" cy="411476"/>
          </a:xfrm>
        </p:spPr>
        <p:txBody>
          <a:bodyPr/>
          <a:lstStyle>
            <a:lvl1pPr marL="0" indent="0">
              <a:buNone/>
              <a:defRPr sz="1800">
                <a:solidFill>
                  <a:schemeClr val="accent1"/>
                </a:solidFill>
              </a:defRPr>
            </a:lvl1pPr>
          </a:lstStyle>
          <a:p>
            <a:r>
              <a:rPr lang="en-US" dirty="0" smtClean="0"/>
              <a:t>Date</a:t>
            </a:r>
          </a:p>
        </p:txBody>
      </p:sp>
      <p:sp>
        <p:nvSpPr>
          <p:cNvPr id="16" name="Text Placeholder 17"/>
          <p:cNvSpPr>
            <a:spLocks noGrp="1"/>
          </p:cNvSpPr>
          <p:nvPr>
            <p:ph type="body" sz="quarter" idx="16" hasCustomPrompt="1"/>
          </p:nvPr>
        </p:nvSpPr>
        <p:spPr>
          <a:xfrm>
            <a:off x="4800600" y="3337561"/>
            <a:ext cx="3703277" cy="449578"/>
          </a:xfrm>
        </p:spPr>
        <p:txBody>
          <a:bodyPr/>
          <a:lstStyle>
            <a:lvl1pPr marL="0" indent="0">
              <a:buFontTx/>
              <a:buNone/>
              <a:defRPr sz="2000">
                <a:solidFill>
                  <a:schemeClr val="accent1"/>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pPr lvl="0"/>
            <a:r>
              <a:rPr lang="en-US" dirty="0" smtClean="0"/>
              <a:t>Your Name Here</a:t>
            </a:r>
            <a:endParaRPr lang="en-US" dirty="0"/>
          </a:p>
        </p:txBody>
      </p:sp>
      <p:pic>
        <p:nvPicPr>
          <p:cNvPr id="10"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07960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tro Slide Option 7">
    <p:spTree>
      <p:nvGrpSpPr>
        <p:cNvPr id="1" name=""/>
        <p:cNvGrpSpPr/>
        <p:nvPr/>
      </p:nvGrpSpPr>
      <p:grpSpPr>
        <a:xfrm>
          <a:off x="0" y="0"/>
          <a:ext cx="0" cy="0"/>
          <a:chOff x="0" y="0"/>
          <a:chExt cx="0" cy="0"/>
        </a:xfrm>
      </p:grpSpPr>
      <p:pic>
        <p:nvPicPr>
          <p:cNvPr id="12" name="Picture Placeholder 4"/>
          <p:cNvPicPr>
            <a:picLocks noChangeAspect="1"/>
          </p:cNvPicPr>
          <p:nvPr userDrawn="1"/>
        </p:nvPicPr>
        <p:blipFill>
          <a:blip r:embed="rId2" cstate="screen">
            <a:extLst>
              <a:ext uri="{28A0092B-C50C-407E-A947-70E740481C1C}">
                <a14:useLocalDpi xmlns:a14="http://schemas.microsoft.com/office/drawing/2010/main"/>
              </a:ext>
            </a:extLst>
          </a:blip>
          <a:srcRect l="14912" r="14912"/>
          <a:stretch>
            <a:fillRect/>
          </a:stretch>
        </p:blipFill>
        <p:spPr bwMode="auto">
          <a:xfrm>
            <a:off x="-1" y="990600"/>
            <a:ext cx="4572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3"/>
          <p:cNvSpPr>
            <a:spLocks noGrp="1"/>
          </p:cNvSpPr>
          <p:nvPr>
            <p:ph type="body" sz="quarter" idx="14"/>
          </p:nvPr>
        </p:nvSpPr>
        <p:spPr>
          <a:xfrm>
            <a:off x="4800600" y="1066800"/>
            <a:ext cx="4114800" cy="1905000"/>
          </a:xfrm>
        </p:spPr>
        <p:txBody>
          <a:bodyPr anchor="ctr"/>
          <a:lstStyle>
            <a:lvl1pPr marL="0" indent="0">
              <a:buNone/>
              <a:defRPr sz="3600" b="1">
                <a:solidFill>
                  <a:schemeClr val="accent1"/>
                </a:solidFill>
              </a:defRPr>
            </a:lvl1pPr>
          </a:lstStyle>
          <a:p>
            <a:pPr lvl="0"/>
            <a:r>
              <a:rPr lang="en-US" smtClean="0"/>
              <a:t>Click to edit Master text styles</a:t>
            </a:r>
          </a:p>
        </p:txBody>
      </p:sp>
      <p:sp>
        <p:nvSpPr>
          <p:cNvPr id="13" name="Rectangle 1032"/>
          <p:cNvSpPr>
            <a:spLocks noChangeArrowheads="1"/>
          </p:cNvSpPr>
          <p:nvPr userDrawn="1"/>
        </p:nvSpPr>
        <p:spPr bwMode="auto">
          <a:xfrm rot="5400000">
            <a:off x="6915150" y="3105150"/>
            <a:ext cx="4343400" cy="114300"/>
          </a:xfrm>
          <a:prstGeom prst="rect">
            <a:avLst/>
          </a:prstGeom>
          <a:solidFill>
            <a:schemeClr val="accent2"/>
          </a:solidFill>
          <a:ln>
            <a:noFill/>
          </a:ln>
          <a:extLst/>
        </p:spPr>
        <p:txBody>
          <a:bodyPr wrap="none" anchor="ctr"/>
          <a:lstStyle/>
          <a:p>
            <a:endParaRPr lang="en-US"/>
          </a:p>
        </p:txBody>
      </p:sp>
      <p:sp>
        <p:nvSpPr>
          <p:cNvPr id="14" name="Rectangle 1032"/>
          <p:cNvSpPr>
            <a:spLocks noChangeArrowheads="1"/>
          </p:cNvSpPr>
          <p:nvPr userDrawn="1"/>
        </p:nvSpPr>
        <p:spPr bwMode="auto">
          <a:xfrm rot="5400000">
            <a:off x="2447722" y="3105150"/>
            <a:ext cx="4343400" cy="114300"/>
          </a:xfrm>
          <a:prstGeom prst="rect">
            <a:avLst/>
          </a:prstGeom>
          <a:solidFill>
            <a:schemeClr val="accent2"/>
          </a:solidFill>
          <a:ln>
            <a:noFill/>
          </a:ln>
          <a:extLst/>
        </p:spPr>
        <p:txBody>
          <a:bodyPr wrap="none" anchor="ctr"/>
          <a:lstStyle/>
          <a:p>
            <a:endParaRPr lang="en-US"/>
          </a:p>
        </p:txBody>
      </p:sp>
      <p:sp>
        <p:nvSpPr>
          <p:cNvPr id="15" name="Subtitle 1"/>
          <p:cNvSpPr>
            <a:spLocks noGrp="1"/>
          </p:cNvSpPr>
          <p:nvPr>
            <p:ph type="subTitle" idx="1" hasCustomPrompt="1"/>
          </p:nvPr>
        </p:nvSpPr>
        <p:spPr>
          <a:xfrm>
            <a:off x="4800600" y="3875930"/>
            <a:ext cx="3401618" cy="411476"/>
          </a:xfrm>
        </p:spPr>
        <p:txBody>
          <a:bodyPr/>
          <a:lstStyle>
            <a:lvl1pPr marL="0" indent="0">
              <a:buNone/>
              <a:defRPr sz="1800">
                <a:solidFill>
                  <a:schemeClr val="accent1"/>
                </a:solidFill>
              </a:defRPr>
            </a:lvl1pPr>
          </a:lstStyle>
          <a:p>
            <a:r>
              <a:rPr lang="en-US" dirty="0" smtClean="0"/>
              <a:t>Date</a:t>
            </a:r>
          </a:p>
        </p:txBody>
      </p:sp>
      <p:sp>
        <p:nvSpPr>
          <p:cNvPr id="16" name="Text Placeholder 17"/>
          <p:cNvSpPr>
            <a:spLocks noGrp="1"/>
          </p:cNvSpPr>
          <p:nvPr>
            <p:ph type="body" sz="quarter" idx="16" hasCustomPrompt="1"/>
          </p:nvPr>
        </p:nvSpPr>
        <p:spPr>
          <a:xfrm>
            <a:off x="4800600" y="3337561"/>
            <a:ext cx="3703277" cy="449578"/>
          </a:xfrm>
        </p:spPr>
        <p:txBody>
          <a:bodyPr/>
          <a:lstStyle>
            <a:lvl1pPr marL="0" indent="0">
              <a:buFontTx/>
              <a:buNone/>
              <a:defRPr sz="2000">
                <a:solidFill>
                  <a:schemeClr val="accent1"/>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pPr lvl="0"/>
            <a:r>
              <a:rPr lang="en-US" dirty="0" smtClean="0"/>
              <a:t>Your Name Here</a:t>
            </a:r>
            <a:endParaRPr lang="en-US" dirty="0"/>
          </a:p>
        </p:txBody>
      </p:sp>
      <p:pic>
        <p:nvPicPr>
          <p:cNvPr id="10"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32038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tro Slide Option 8">
    <p:spTree>
      <p:nvGrpSpPr>
        <p:cNvPr id="1" name=""/>
        <p:cNvGrpSpPr/>
        <p:nvPr/>
      </p:nvGrpSpPr>
      <p:grpSpPr>
        <a:xfrm>
          <a:off x="0" y="0"/>
          <a:ext cx="0" cy="0"/>
          <a:chOff x="0" y="0"/>
          <a:chExt cx="0" cy="0"/>
        </a:xfrm>
      </p:grpSpPr>
      <p:pic>
        <p:nvPicPr>
          <p:cNvPr id="12" name="Picture Placeholder 4"/>
          <p:cNvPicPr>
            <a:picLocks noChangeAspect="1"/>
          </p:cNvPicPr>
          <p:nvPr userDrawn="1"/>
        </p:nvPicPr>
        <p:blipFill>
          <a:blip r:embed="rId2" cstate="screen">
            <a:extLst>
              <a:ext uri="{28A0092B-C50C-407E-A947-70E740481C1C}">
                <a14:useLocalDpi xmlns:a14="http://schemas.microsoft.com/office/drawing/2010/main"/>
              </a:ext>
            </a:extLst>
          </a:blip>
          <a:srcRect l="15006" r="15006"/>
          <a:stretch>
            <a:fillRect/>
          </a:stretch>
        </p:blipFill>
        <p:spPr bwMode="auto">
          <a:xfrm>
            <a:off x="-1" y="990600"/>
            <a:ext cx="4572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3"/>
          <p:cNvSpPr>
            <a:spLocks noGrp="1"/>
          </p:cNvSpPr>
          <p:nvPr>
            <p:ph type="body" sz="quarter" idx="14"/>
          </p:nvPr>
        </p:nvSpPr>
        <p:spPr>
          <a:xfrm>
            <a:off x="4800600" y="1066800"/>
            <a:ext cx="4114800" cy="1905000"/>
          </a:xfrm>
        </p:spPr>
        <p:txBody>
          <a:bodyPr anchor="ctr"/>
          <a:lstStyle>
            <a:lvl1pPr marL="0" indent="0">
              <a:buNone/>
              <a:defRPr sz="3600" b="1">
                <a:solidFill>
                  <a:schemeClr val="accent1"/>
                </a:solidFill>
              </a:defRPr>
            </a:lvl1pPr>
          </a:lstStyle>
          <a:p>
            <a:pPr lvl="0"/>
            <a:r>
              <a:rPr lang="en-US" smtClean="0"/>
              <a:t>Click to edit Master text styles</a:t>
            </a:r>
          </a:p>
        </p:txBody>
      </p:sp>
      <p:sp>
        <p:nvSpPr>
          <p:cNvPr id="8" name="Rectangle 1032"/>
          <p:cNvSpPr>
            <a:spLocks noChangeArrowheads="1"/>
          </p:cNvSpPr>
          <p:nvPr userDrawn="1"/>
        </p:nvSpPr>
        <p:spPr bwMode="auto">
          <a:xfrm rot="5400000">
            <a:off x="6915150" y="3105150"/>
            <a:ext cx="4343400" cy="114300"/>
          </a:xfrm>
          <a:prstGeom prst="rect">
            <a:avLst/>
          </a:prstGeom>
          <a:solidFill>
            <a:schemeClr val="accent2"/>
          </a:solidFill>
          <a:ln>
            <a:noFill/>
          </a:ln>
          <a:extLst/>
        </p:spPr>
        <p:txBody>
          <a:bodyPr wrap="none" anchor="ctr"/>
          <a:lstStyle/>
          <a:p>
            <a:endParaRPr lang="en-US"/>
          </a:p>
        </p:txBody>
      </p:sp>
      <p:sp>
        <p:nvSpPr>
          <p:cNvPr id="9" name="Rectangle 1032"/>
          <p:cNvSpPr>
            <a:spLocks noChangeArrowheads="1"/>
          </p:cNvSpPr>
          <p:nvPr userDrawn="1"/>
        </p:nvSpPr>
        <p:spPr bwMode="auto">
          <a:xfrm rot="5400000">
            <a:off x="2447722" y="3105150"/>
            <a:ext cx="4343400" cy="114300"/>
          </a:xfrm>
          <a:prstGeom prst="rect">
            <a:avLst/>
          </a:prstGeom>
          <a:solidFill>
            <a:schemeClr val="accent2"/>
          </a:solidFill>
          <a:ln>
            <a:noFill/>
          </a:ln>
          <a:extLst/>
        </p:spPr>
        <p:txBody>
          <a:bodyPr wrap="none" anchor="ctr"/>
          <a:lstStyle/>
          <a:p>
            <a:endParaRPr lang="en-US"/>
          </a:p>
        </p:txBody>
      </p:sp>
      <p:sp>
        <p:nvSpPr>
          <p:cNvPr id="15" name="Subtitle 1"/>
          <p:cNvSpPr>
            <a:spLocks noGrp="1"/>
          </p:cNvSpPr>
          <p:nvPr>
            <p:ph type="subTitle" idx="1" hasCustomPrompt="1"/>
          </p:nvPr>
        </p:nvSpPr>
        <p:spPr>
          <a:xfrm>
            <a:off x="4800600" y="3875930"/>
            <a:ext cx="3401618" cy="411476"/>
          </a:xfrm>
        </p:spPr>
        <p:txBody>
          <a:bodyPr/>
          <a:lstStyle>
            <a:lvl1pPr marL="0" indent="0">
              <a:buNone/>
              <a:defRPr sz="1800">
                <a:solidFill>
                  <a:schemeClr val="accent1"/>
                </a:solidFill>
              </a:defRPr>
            </a:lvl1pPr>
          </a:lstStyle>
          <a:p>
            <a:r>
              <a:rPr lang="en-US" dirty="0" smtClean="0"/>
              <a:t>Date</a:t>
            </a:r>
          </a:p>
        </p:txBody>
      </p:sp>
      <p:sp>
        <p:nvSpPr>
          <p:cNvPr id="16" name="Text Placeholder 17"/>
          <p:cNvSpPr>
            <a:spLocks noGrp="1"/>
          </p:cNvSpPr>
          <p:nvPr>
            <p:ph type="body" sz="quarter" idx="16" hasCustomPrompt="1"/>
          </p:nvPr>
        </p:nvSpPr>
        <p:spPr>
          <a:xfrm>
            <a:off x="4800600" y="3337561"/>
            <a:ext cx="3703277" cy="449578"/>
          </a:xfrm>
        </p:spPr>
        <p:txBody>
          <a:bodyPr/>
          <a:lstStyle>
            <a:lvl1pPr marL="0" indent="0">
              <a:buFontTx/>
              <a:buNone/>
              <a:defRPr sz="2000">
                <a:solidFill>
                  <a:schemeClr val="accent1"/>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pPr lvl="0"/>
            <a:r>
              <a:rPr lang="en-US" dirty="0" smtClean="0"/>
              <a:t>Your Name Here</a:t>
            </a:r>
            <a:endParaRPr lang="en-US" dirty="0"/>
          </a:p>
        </p:txBody>
      </p:sp>
      <p:pic>
        <p:nvPicPr>
          <p:cNvPr id="11"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2667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tro Slide Option 9">
    <p:spTree>
      <p:nvGrpSpPr>
        <p:cNvPr id="1" name=""/>
        <p:cNvGrpSpPr/>
        <p:nvPr/>
      </p:nvGrpSpPr>
      <p:grpSpPr>
        <a:xfrm>
          <a:off x="0" y="0"/>
          <a:ext cx="0" cy="0"/>
          <a:chOff x="0" y="0"/>
          <a:chExt cx="0" cy="0"/>
        </a:xfrm>
      </p:grpSpPr>
      <p:pic>
        <p:nvPicPr>
          <p:cNvPr id="12" name="Picture Placeholder 4"/>
          <p:cNvPicPr>
            <a:picLocks noChangeAspect="1"/>
          </p:cNvPicPr>
          <p:nvPr userDrawn="1"/>
        </p:nvPicPr>
        <p:blipFill>
          <a:blip r:embed="rId2">
            <a:extLst>
              <a:ext uri="{28A0092B-C50C-407E-A947-70E740481C1C}">
                <a14:useLocalDpi xmlns:a14="http://schemas.microsoft.com/office/drawing/2010/main" val="0"/>
              </a:ext>
            </a:extLst>
          </a:blip>
          <a:srcRect t="18296" b="18296"/>
          <a:stretch>
            <a:fillRect/>
          </a:stretch>
        </p:blipFill>
        <p:spPr bwMode="auto">
          <a:xfrm>
            <a:off x="-1" y="990600"/>
            <a:ext cx="4572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3"/>
          <p:cNvSpPr>
            <a:spLocks noGrp="1"/>
          </p:cNvSpPr>
          <p:nvPr>
            <p:ph type="body" sz="quarter" idx="14"/>
          </p:nvPr>
        </p:nvSpPr>
        <p:spPr>
          <a:xfrm>
            <a:off x="4800600" y="1066800"/>
            <a:ext cx="4114800" cy="1905000"/>
          </a:xfrm>
        </p:spPr>
        <p:txBody>
          <a:bodyPr anchor="ctr"/>
          <a:lstStyle>
            <a:lvl1pPr marL="0" indent="0">
              <a:buNone/>
              <a:defRPr sz="3600" b="1">
                <a:solidFill>
                  <a:schemeClr val="accent1"/>
                </a:solidFill>
              </a:defRPr>
            </a:lvl1pPr>
          </a:lstStyle>
          <a:p>
            <a:pPr lvl="0"/>
            <a:r>
              <a:rPr lang="en-US" smtClean="0"/>
              <a:t>Click to edit Master text styles</a:t>
            </a:r>
          </a:p>
        </p:txBody>
      </p:sp>
      <p:sp>
        <p:nvSpPr>
          <p:cNvPr id="13" name="Rectangle 1032"/>
          <p:cNvSpPr>
            <a:spLocks noChangeArrowheads="1"/>
          </p:cNvSpPr>
          <p:nvPr userDrawn="1"/>
        </p:nvSpPr>
        <p:spPr bwMode="auto">
          <a:xfrm rot="5400000">
            <a:off x="6915150" y="3105150"/>
            <a:ext cx="4343400" cy="114300"/>
          </a:xfrm>
          <a:prstGeom prst="rect">
            <a:avLst/>
          </a:prstGeom>
          <a:solidFill>
            <a:schemeClr val="accent2"/>
          </a:solidFill>
          <a:ln>
            <a:noFill/>
          </a:ln>
          <a:extLst/>
        </p:spPr>
        <p:txBody>
          <a:bodyPr wrap="none" anchor="ctr"/>
          <a:lstStyle/>
          <a:p>
            <a:endParaRPr lang="en-US"/>
          </a:p>
        </p:txBody>
      </p:sp>
      <p:sp>
        <p:nvSpPr>
          <p:cNvPr id="14" name="Rectangle 1032"/>
          <p:cNvSpPr>
            <a:spLocks noChangeArrowheads="1"/>
          </p:cNvSpPr>
          <p:nvPr userDrawn="1"/>
        </p:nvSpPr>
        <p:spPr bwMode="auto">
          <a:xfrm rot="5400000">
            <a:off x="2447722" y="3105150"/>
            <a:ext cx="4343400" cy="114300"/>
          </a:xfrm>
          <a:prstGeom prst="rect">
            <a:avLst/>
          </a:prstGeom>
          <a:solidFill>
            <a:schemeClr val="accent2"/>
          </a:solidFill>
          <a:ln>
            <a:noFill/>
          </a:ln>
          <a:extLst/>
        </p:spPr>
        <p:txBody>
          <a:bodyPr wrap="none" anchor="ctr"/>
          <a:lstStyle/>
          <a:p>
            <a:endParaRPr lang="en-US"/>
          </a:p>
        </p:txBody>
      </p:sp>
      <p:sp>
        <p:nvSpPr>
          <p:cNvPr id="15" name="Subtitle 1"/>
          <p:cNvSpPr>
            <a:spLocks noGrp="1"/>
          </p:cNvSpPr>
          <p:nvPr>
            <p:ph type="subTitle" idx="1" hasCustomPrompt="1"/>
          </p:nvPr>
        </p:nvSpPr>
        <p:spPr>
          <a:xfrm>
            <a:off x="4800600" y="3875930"/>
            <a:ext cx="3401618" cy="411476"/>
          </a:xfrm>
        </p:spPr>
        <p:txBody>
          <a:bodyPr/>
          <a:lstStyle>
            <a:lvl1pPr marL="0" indent="0">
              <a:buNone/>
              <a:defRPr sz="1800">
                <a:solidFill>
                  <a:schemeClr val="accent1"/>
                </a:solidFill>
              </a:defRPr>
            </a:lvl1pPr>
          </a:lstStyle>
          <a:p>
            <a:r>
              <a:rPr lang="en-US" dirty="0" smtClean="0"/>
              <a:t>Date</a:t>
            </a:r>
          </a:p>
        </p:txBody>
      </p:sp>
      <p:sp>
        <p:nvSpPr>
          <p:cNvPr id="16" name="Text Placeholder 17"/>
          <p:cNvSpPr>
            <a:spLocks noGrp="1"/>
          </p:cNvSpPr>
          <p:nvPr>
            <p:ph type="body" sz="quarter" idx="16" hasCustomPrompt="1"/>
          </p:nvPr>
        </p:nvSpPr>
        <p:spPr>
          <a:xfrm>
            <a:off x="4800600" y="3337561"/>
            <a:ext cx="3703277" cy="449578"/>
          </a:xfrm>
        </p:spPr>
        <p:txBody>
          <a:bodyPr/>
          <a:lstStyle>
            <a:lvl1pPr marL="0" indent="0">
              <a:buFontTx/>
              <a:buNone/>
              <a:defRPr sz="2000">
                <a:solidFill>
                  <a:schemeClr val="accent1"/>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pPr lvl="0"/>
            <a:r>
              <a:rPr lang="en-US" dirty="0" smtClean="0"/>
              <a:t>Your Name Here</a:t>
            </a:r>
            <a:endParaRPr lang="en-US" dirty="0"/>
          </a:p>
        </p:txBody>
      </p:sp>
      <p:pic>
        <p:nvPicPr>
          <p:cNvPr id="10"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8510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841248"/>
          </a:xfrm>
          <a:prstGeom prst="rect">
            <a:avLst/>
          </a:prstGeom>
          <a:solidFill>
            <a:srgbClr val="4A4541"/>
          </a:solidFill>
        </p:spPr>
        <p:txBody>
          <a:bodyPr wrap="none" rtlCol="0" anchor="ctr">
            <a:spAutoFit/>
          </a:bodyPr>
          <a:lstStyle/>
          <a:p>
            <a:pPr marL="0" indent="0" algn="ctr">
              <a:buFontTx/>
              <a:buNone/>
            </a:pPr>
            <a:endParaRPr lang="en-US" sz="2400" kern="0" dirty="0" smtClean="0">
              <a:solidFill>
                <a:schemeClr val="tx1"/>
              </a:solidFill>
            </a:endParaRPr>
          </a:p>
        </p:txBody>
      </p:sp>
      <p:sp>
        <p:nvSpPr>
          <p:cNvPr id="1027" name="Rectangle 2"/>
          <p:cNvSpPr>
            <a:spLocks noGrp="1" noChangeArrowheads="1"/>
          </p:cNvSpPr>
          <p:nvPr>
            <p:ph type="title"/>
          </p:nvPr>
        </p:nvSpPr>
        <p:spPr bwMode="auto">
          <a:xfrm>
            <a:off x="0" y="0"/>
            <a:ext cx="9144000" cy="838200"/>
          </a:xfrm>
          <a:prstGeom prst="rect">
            <a:avLst/>
          </a:prstGeom>
          <a:noFill/>
          <a:ln>
            <a:noFill/>
          </a:ln>
          <a:extLst/>
        </p:spPr>
        <p:txBody>
          <a:bodyPr vert="horz" wrap="square" lIns="457200" tIns="91440" rIns="91440" bIns="0" numCol="1" anchor="ctr" anchorCtr="0" compatLnSpc="1">
            <a:prstTxWarp prst="textNoShape">
              <a:avLst/>
            </a:prstTxWarp>
          </a:bodyPr>
          <a:lstStyle/>
          <a:p>
            <a:pPr lvl="0"/>
            <a:r>
              <a:rPr lang="en-US" dirty="0" smtClean="0"/>
              <a:t>Click to Add Title</a:t>
            </a:r>
          </a:p>
        </p:txBody>
      </p:sp>
      <p:sp>
        <p:nvSpPr>
          <p:cNvPr id="1028" name="Rectangle 3"/>
          <p:cNvSpPr>
            <a:spLocks noGrp="1" noChangeArrowheads="1"/>
          </p:cNvSpPr>
          <p:nvPr>
            <p:ph type="body" idx="1"/>
          </p:nvPr>
        </p:nvSpPr>
        <p:spPr bwMode="auto">
          <a:xfrm>
            <a:off x="457200" y="1295400"/>
            <a:ext cx="82296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31" name="Text Box 10"/>
          <p:cNvSpPr txBox="1">
            <a:spLocks noChangeArrowheads="1"/>
          </p:cNvSpPr>
          <p:nvPr/>
        </p:nvSpPr>
        <p:spPr bwMode="auto">
          <a:xfrm>
            <a:off x="152400" y="6647599"/>
            <a:ext cx="1752600" cy="164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0" rIns="91440" bIns="45720" numCol="1" anchor="t" anchorCtr="0" compatLnSpc="1">
            <a:prstTxWarp prst="textNoShape">
              <a:avLst/>
            </a:prstTxWarp>
          </a:bodyPr>
          <a:lstStyle>
            <a:defPPr>
              <a:defRPr lang="en-US"/>
            </a:defPPr>
            <a:lvl1pPr algn="ctr">
              <a:defRPr sz="800" b="0" i="0" baseline="0">
                <a:solidFill>
                  <a:schemeClr val="tx2">
                    <a:lumMod val="60000"/>
                    <a:lumOff val="40000"/>
                  </a:schemeClr>
                </a:solidFill>
                <a:latin typeface="+mn-lt"/>
                <a:ea typeface="ＭＳ Ｐゴシック" pitchFamily="-32" charset="-128"/>
              </a:defRPr>
            </a:lvl1pPr>
          </a:lstStyle>
          <a:p>
            <a:pPr lvl="0" algn="l"/>
            <a:fld id="{55A2B6FE-016A-4C15-8F97-A10BEAFB16E9}" type="slidenum">
              <a:rPr lang="en-US" sz="1000" b="0" smtClean="0">
                <a:solidFill>
                  <a:schemeClr val="tx2">
                    <a:lumMod val="60000"/>
                    <a:lumOff val="40000"/>
                  </a:schemeClr>
                </a:solidFill>
              </a:rPr>
              <a:pPr lvl="0" algn="l"/>
              <a:t>‹#›</a:t>
            </a:fld>
            <a:endParaRPr lang="en-US" sz="1000" b="0" dirty="0" smtClean="0">
              <a:solidFill>
                <a:schemeClr val="tx2">
                  <a:lumMod val="60000"/>
                  <a:lumOff val="40000"/>
                </a:schemeClr>
              </a:solidFill>
            </a:endParaRPr>
          </a:p>
        </p:txBody>
      </p:sp>
      <p:pic>
        <p:nvPicPr>
          <p:cNvPr id="1026" name="Picture 13"/>
          <p:cNvPicPr>
            <a:picLocks noChangeAspect="1"/>
          </p:cNvPicPr>
          <p:nvPr/>
        </p:nvPicPr>
        <p:blipFill>
          <a:blip r:embed="rId54">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32"/>
          <p:cNvSpPr>
            <a:spLocks noChangeArrowheads="1"/>
          </p:cNvSpPr>
          <p:nvPr userDrawn="1"/>
        </p:nvSpPr>
        <p:spPr bwMode="auto">
          <a:xfrm>
            <a:off x="0" y="838200"/>
            <a:ext cx="9144000" cy="152400"/>
          </a:xfrm>
          <a:prstGeom prst="rect">
            <a:avLst/>
          </a:prstGeom>
          <a:solidFill>
            <a:schemeClr val="accent2"/>
          </a:solidFill>
          <a:ln>
            <a:noFill/>
          </a:ln>
          <a:extLst/>
        </p:spPr>
        <p:txBody>
          <a:bodyPr wrap="none" anchor="ctr"/>
          <a:lstStyle/>
          <a:p>
            <a:endParaRPr lang="en-US"/>
          </a:p>
        </p:txBody>
      </p:sp>
    </p:spTree>
    <p:extLst>
      <p:ext uri="{BB962C8B-B14F-4D97-AF65-F5344CB8AC3E}">
        <p14:creationId xmlns:p14="http://schemas.microsoft.com/office/powerpoint/2010/main" val="1595854088"/>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 id="2147484059" r:id="rId13"/>
    <p:sldLayoutId id="2147484029" r:id="rId14"/>
    <p:sldLayoutId id="2147484058" r:id="rId15"/>
    <p:sldLayoutId id="2147483995" r:id="rId16"/>
    <p:sldLayoutId id="2147483996" r:id="rId17"/>
    <p:sldLayoutId id="2147484005" r:id="rId18"/>
    <p:sldLayoutId id="2147484003" r:id="rId19"/>
    <p:sldLayoutId id="2147484002" r:id="rId20"/>
    <p:sldLayoutId id="2147484001" r:id="rId21"/>
    <p:sldLayoutId id="2147484030" r:id="rId22"/>
    <p:sldLayoutId id="2147484011" r:id="rId23"/>
    <p:sldLayoutId id="2147484050" r:id="rId24"/>
    <p:sldLayoutId id="2147484021" r:id="rId25"/>
    <p:sldLayoutId id="2147484019" r:id="rId26"/>
    <p:sldLayoutId id="2147484020" r:id="rId27"/>
    <p:sldLayoutId id="2147484016" r:id="rId28"/>
    <p:sldLayoutId id="2147484009" r:id="rId29"/>
    <p:sldLayoutId id="2147484008" r:id="rId30"/>
    <p:sldLayoutId id="2147484015" r:id="rId31"/>
    <p:sldLayoutId id="2147484007" r:id="rId32"/>
    <p:sldLayoutId id="2147484033" r:id="rId33"/>
    <p:sldLayoutId id="2147484034" r:id="rId34"/>
    <p:sldLayoutId id="2147484035" r:id="rId35"/>
    <p:sldLayoutId id="2147484036" r:id="rId36"/>
    <p:sldLayoutId id="2147484037" r:id="rId37"/>
    <p:sldLayoutId id="2147484025" r:id="rId38"/>
    <p:sldLayoutId id="2147484026" r:id="rId39"/>
    <p:sldLayoutId id="2147484027" r:id="rId40"/>
    <p:sldLayoutId id="2147484022" r:id="rId41"/>
    <p:sldLayoutId id="2147484023" r:id="rId42"/>
    <p:sldLayoutId id="2147483989" r:id="rId43"/>
    <p:sldLayoutId id="2147484028" r:id="rId44"/>
    <p:sldLayoutId id="2147484051" r:id="rId45"/>
    <p:sldLayoutId id="2147484052" r:id="rId46"/>
    <p:sldLayoutId id="2147484053" r:id="rId47"/>
    <p:sldLayoutId id="2147484054" r:id="rId48"/>
    <p:sldLayoutId id="2147484055" r:id="rId49"/>
    <p:sldLayoutId id="2147484056" r:id="rId50"/>
    <p:sldLayoutId id="2147484057" r:id="rId51"/>
    <p:sldLayoutId id="2147484060" r:id="rId52"/>
  </p:sldLayoutIdLst>
  <p:timing>
    <p:tnLst>
      <p:par>
        <p:cTn id="1" dur="indefinite" restart="never" nodeType="tmRoot"/>
      </p:par>
    </p:tnLst>
  </p:timing>
  <p:hf sldNum="0" hdr="0" dt="0"/>
  <p:txStyles>
    <p:titleStyle>
      <a:lvl1pPr algn="l" rtl="0" eaLnBrk="1" fontAlgn="base" hangingPunct="1">
        <a:lnSpc>
          <a:spcPts val="2800"/>
        </a:lnSpc>
        <a:spcBef>
          <a:spcPts val="400"/>
        </a:spcBef>
        <a:spcAft>
          <a:spcPct val="0"/>
        </a:spcAft>
        <a:defRPr sz="2800">
          <a:solidFill>
            <a:schemeClr val="bg1"/>
          </a:solidFill>
          <a:latin typeface="+mj-lt"/>
          <a:ea typeface="+mj-ea"/>
          <a:cs typeface="ＭＳ Ｐゴシック" charset="0"/>
        </a:defRPr>
      </a:lvl1pPr>
      <a:lvl2pPr algn="l" rtl="0" eaLnBrk="1" fontAlgn="base" hangingPunct="1">
        <a:lnSpc>
          <a:spcPts val="3600"/>
        </a:lnSpc>
        <a:spcBef>
          <a:spcPct val="0"/>
        </a:spcBef>
        <a:spcAft>
          <a:spcPct val="0"/>
        </a:spcAft>
        <a:defRPr sz="3200">
          <a:solidFill>
            <a:schemeClr val="tx2"/>
          </a:solidFill>
          <a:latin typeface="Arial" charset="0"/>
          <a:ea typeface="ＭＳ Ｐゴシック" pitchFamily="-32" charset="-128"/>
          <a:cs typeface="ＭＳ Ｐゴシック" charset="0"/>
        </a:defRPr>
      </a:lvl2pPr>
      <a:lvl3pPr algn="l" rtl="0" eaLnBrk="1" fontAlgn="base" hangingPunct="1">
        <a:lnSpc>
          <a:spcPts val="3600"/>
        </a:lnSpc>
        <a:spcBef>
          <a:spcPct val="0"/>
        </a:spcBef>
        <a:spcAft>
          <a:spcPct val="0"/>
        </a:spcAft>
        <a:defRPr sz="3200">
          <a:solidFill>
            <a:schemeClr val="tx2"/>
          </a:solidFill>
          <a:latin typeface="Arial" charset="0"/>
          <a:ea typeface="ＭＳ Ｐゴシック" pitchFamily="-32" charset="-128"/>
          <a:cs typeface="ＭＳ Ｐゴシック" charset="0"/>
        </a:defRPr>
      </a:lvl3pPr>
      <a:lvl4pPr algn="l" rtl="0" eaLnBrk="1" fontAlgn="base" hangingPunct="1">
        <a:lnSpc>
          <a:spcPts val="3600"/>
        </a:lnSpc>
        <a:spcBef>
          <a:spcPct val="0"/>
        </a:spcBef>
        <a:spcAft>
          <a:spcPct val="0"/>
        </a:spcAft>
        <a:defRPr sz="3200">
          <a:solidFill>
            <a:schemeClr val="tx2"/>
          </a:solidFill>
          <a:latin typeface="Arial" charset="0"/>
          <a:ea typeface="ＭＳ Ｐゴシック" pitchFamily="-32" charset="-128"/>
          <a:cs typeface="ＭＳ Ｐゴシック" charset="0"/>
        </a:defRPr>
      </a:lvl4pPr>
      <a:lvl5pPr algn="l" rtl="0" eaLnBrk="1" fontAlgn="base" hangingPunct="1">
        <a:lnSpc>
          <a:spcPts val="3600"/>
        </a:lnSpc>
        <a:spcBef>
          <a:spcPct val="0"/>
        </a:spcBef>
        <a:spcAft>
          <a:spcPct val="0"/>
        </a:spcAft>
        <a:defRPr sz="3200">
          <a:solidFill>
            <a:schemeClr val="tx2"/>
          </a:solidFill>
          <a:latin typeface="Arial" charset="0"/>
          <a:ea typeface="ＭＳ Ｐゴシック" pitchFamily="-32" charset="-128"/>
          <a:cs typeface="ＭＳ Ｐゴシック" charset="0"/>
        </a:defRPr>
      </a:lvl5pPr>
      <a:lvl6pPr marL="457200" algn="l" rtl="0" eaLnBrk="1" fontAlgn="base" hangingPunct="1">
        <a:spcBef>
          <a:spcPct val="0"/>
        </a:spcBef>
        <a:spcAft>
          <a:spcPct val="0"/>
        </a:spcAft>
        <a:defRPr sz="3200">
          <a:solidFill>
            <a:schemeClr val="tx2"/>
          </a:solidFill>
          <a:latin typeface="Arial" charset="0"/>
          <a:ea typeface="ＭＳ Ｐゴシック" pitchFamily="-32" charset="-128"/>
        </a:defRPr>
      </a:lvl6pPr>
      <a:lvl7pPr marL="914400" algn="l" rtl="0" eaLnBrk="1" fontAlgn="base" hangingPunct="1">
        <a:spcBef>
          <a:spcPct val="0"/>
        </a:spcBef>
        <a:spcAft>
          <a:spcPct val="0"/>
        </a:spcAft>
        <a:defRPr sz="3200">
          <a:solidFill>
            <a:schemeClr val="tx2"/>
          </a:solidFill>
          <a:latin typeface="Arial" charset="0"/>
          <a:ea typeface="ＭＳ Ｐゴシック" pitchFamily="-32" charset="-128"/>
        </a:defRPr>
      </a:lvl7pPr>
      <a:lvl8pPr marL="1371600" algn="l" rtl="0" eaLnBrk="1" fontAlgn="base" hangingPunct="1">
        <a:spcBef>
          <a:spcPct val="0"/>
        </a:spcBef>
        <a:spcAft>
          <a:spcPct val="0"/>
        </a:spcAft>
        <a:defRPr sz="3200">
          <a:solidFill>
            <a:schemeClr val="tx2"/>
          </a:solidFill>
          <a:latin typeface="Arial" charset="0"/>
          <a:ea typeface="ＭＳ Ｐゴシック" pitchFamily="-32" charset="-128"/>
        </a:defRPr>
      </a:lvl8pPr>
      <a:lvl9pPr marL="1828800" algn="l" rtl="0" eaLnBrk="1" fontAlgn="base" hangingPunct="1">
        <a:spcBef>
          <a:spcPct val="0"/>
        </a:spcBef>
        <a:spcAft>
          <a:spcPct val="0"/>
        </a:spcAft>
        <a:defRPr sz="3200">
          <a:solidFill>
            <a:schemeClr val="tx2"/>
          </a:solidFill>
          <a:latin typeface="Arial" charset="0"/>
          <a:ea typeface="ＭＳ Ｐゴシック" pitchFamily="-32" charset="-128"/>
        </a:defRPr>
      </a:lvl9pPr>
    </p:titleStyle>
    <p:bodyStyle>
      <a:lvl1pPr marL="284163" indent="-284163" algn="l" rtl="0" eaLnBrk="1" fontAlgn="base" hangingPunct="1">
        <a:spcBef>
          <a:spcPts val="1176"/>
        </a:spcBef>
        <a:spcAft>
          <a:spcPct val="0"/>
        </a:spcAft>
        <a:buClr>
          <a:schemeClr val="accent2"/>
        </a:buClr>
        <a:buFont typeface="Wingdings" charset="2"/>
        <a:buChar char="§"/>
        <a:defRPr sz="2400">
          <a:solidFill>
            <a:schemeClr val="accent1"/>
          </a:solidFill>
          <a:latin typeface="+mn-lt"/>
          <a:ea typeface="+mn-ea"/>
          <a:cs typeface="ＭＳ Ｐゴシック" charset="0"/>
        </a:defRPr>
      </a:lvl1pPr>
      <a:lvl2pPr marL="739775" indent="-282575" algn="l" rtl="0" eaLnBrk="1" fontAlgn="base" hangingPunct="1">
        <a:spcBef>
          <a:spcPts val="1080"/>
        </a:spcBef>
        <a:spcAft>
          <a:spcPct val="0"/>
        </a:spcAft>
        <a:buClr>
          <a:schemeClr val="bg2"/>
        </a:buClr>
        <a:buFont typeface="Wingdings" charset="2"/>
        <a:buChar char="§"/>
        <a:defRPr sz="2000">
          <a:solidFill>
            <a:schemeClr val="accent1"/>
          </a:solidFill>
          <a:latin typeface="+mn-lt"/>
          <a:ea typeface="+mn-ea"/>
        </a:defRPr>
      </a:lvl2pPr>
      <a:lvl3pPr marL="1143000" indent="-228600" algn="l" rtl="0" eaLnBrk="1" fontAlgn="base" hangingPunct="1">
        <a:spcBef>
          <a:spcPct val="20000"/>
        </a:spcBef>
        <a:spcAft>
          <a:spcPct val="0"/>
        </a:spcAft>
        <a:buClr>
          <a:schemeClr val="accent2"/>
        </a:buClr>
        <a:buFont typeface="Arial" pitchFamily="34" charset="0"/>
        <a:buChar char="–"/>
        <a:defRPr sz="1600">
          <a:solidFill>
            <a:schemeClr val="accent1"/>
          </a:solidFill>
          <a:latin typeface="+mn-lt"/>
          <a:ea typeface="+mn-ea"/>
        </a:defRPr>
      </a:lvl3pPr>
      <a:lvl4pPr marL="1600200" indent="-228600" algn="l" rtl="0" eaLnBrk="1" fontAlgn="base" hangingPunct="1">
        <a:spcBef>
          <a:spcPct val="20000"/>
        </a:spcBef>
        <a:spcAft>
          <a:spcPct val="0"/>
        </a:spcAft>
        <a:buChar char="–"/>
        <a:defRPr sz="1400" b="1">
          <a:solidFill>
            <a:schemeClr val="accent1"/>
          </a:solidFill>
          <a:latin typeface="+mn-lt"/>
          <a:ea typeface="+mn-ea"/>
        </a:defRPr>
      </a:lvl4pPr>
      <a:lvl5pPr marL="1828800" algn="l" rtl="0" eaLnBrk="1" fontAlgn="base" hangingPunct="1">
        <a:spcBef>
          <a:spcPct val="20000"/>
        </a:spcBef>
        <a:spcAft>
          <a:spcPct val="0"/>
        </a:spcAft>
        <a:defRPr sz="1400">
          <a:solidFill>
            <a:schemeClr val="accent1"/>
          </a:solidFill>
          <a:latin typeface="+mn-lt"/>
          <a:ea typeface="+mn-ea"/>
        </a:defRPr>
      </a:lvl5pPr>
      <a:lvl6pPr marL="2514600" indent="-228600" algn="l" rtl="0" eaLnBrk="1" fontAlgn="base" hangingPunct="1">
        <a:spcBef>
          <a:spcPct val="20000"/>
        </a:spcBef>
        <a:spcAft>
          <a:spcPct val="0"/>
        </a:spcAft>
        <a:buChar char="»"/>
        <a:defRPr sz="2200">
          <a:solidFill>
            <a:srgbClr val="333333"/>
          </a:solidFill>
          <a:latin typeface="+mn-lt"/>
          <a:ea typeface="+mn-ea"/>
        </a:defRPr>
      </a:lvl6pPr>
      <a:lvl7pPr marL="2971800" indent="-228600" algn="l" rtl="0" eaLnBrk="1" fontAlgn="base" hangingPunct="1">
        <a:spcBef>
          <a:spcPct val="20000"/>
        </a:spcBef>
        <a:spcAft>
          <a:spcPct val="0"/>
        </a:spcAft>
        <a:buChar char="»"/>
        <a:defRPr sz="2200">
          <a:solidFill>
            <a:srgbClr val="333333"/>
          </a:solidFill>
          <a:latin typeface="+mn-lt"/>
          <a:ea typeface="+mn-ea"/>
        </a:defRPr>
      </a:lvl7pPr>
      <a:lvl8pPr marL="3429000" indent="-228600" algn="l" rtl="0" eaLnBrk="1" fontAlgn="base" hangingPunct="1">
        <a:spcBef>
          <a:spcPct val="20000"/>
        </a:spcBef>
        <a:spcAft>
          <a:spcPct val="0"/>
        </a:spcAft>
        <a:buChar char="»"/>
        <a:defRPr sz="2200">
          <a:solidFill>
            <a:srgbClr val="333333"/>
          </a:solidFill>
          <a:latin typeface="+mn-lt"/>
          <a:ea typeface="+mn-ea"/>
        </a:defRPr>
      </a:lvl8pPr>
      <a:lvl9pPr marL="3886200" indent="-228600" algn="l" rtl="0" eaLnBrk="1" fontAlgn="base" hangingPunct="1">
        <a:spcBef>
          <a:spcPct val="20000"/>
        </a:spcBef>
        <a:spcAft>
          <a:spcPct val="0"/>
        </a:spcAft>
        <a:buChar char="»"/>
        <a:defRPr sz="2200">
          <a:solidFill>
            <a:srgbClr val="33333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54.emf"/><Relationship Id="rId5" Type="http://schemas.openxmlformats.org/officeDocument/2006/relationships/oleObject" Target="../embeddings/oleObject1.bin"/><Relationship Id="rId4" Type="http://schemas.openxmlformats.org/officeDocument/2006/relationships/image" Target="../media/image5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16.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wmf"/><Relationship Id="rId2" Type="http://schemas.openxmlformats.org/officeDocument/2006/relationships/notesSlide" Target="../notesSlides/notesSlide2.xml"/><Relationship Id="rId1" Type="http://schemas.openxmlformats.org/officeDocument/2006/relationships/slideLayout" Target="../slideLayouts/slideLayout52.xml"/><Relationship Id="rId6" Type="http://schemas.openxmlformats.org/officeDocument/2006/relationships/image" Target="../media/image59.wmf"/><Relationship Id="rId11" Type="http://schemas.openxmlformats.org/officeDocument/2006/relationships/image" Target="../media/image64.gif"/><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p:cNvSpPr>
            <a:spLocks noGrp="1"/>
          </p:cNvSpPr>
          <p:nvPr>
            <p:ph type="body" sz="quarter" idx="14"/>
          </p:nvPr>
        </p:nvSpPr>
        <p:spPr>
          <a:xfrm>
            <a:off x="4800600" y="1524000"/>
            <a:ext cx="4114800" cy="1905000"/>
          </a:xfrm>
        </p:spPr>
        <p:txBody>
          <a:bodyPr/>
          <a:lstStyle/>
          <a:p>
            <a:r>
              <a:rPr lang="en-US" sz="2800" dirty="0" smtClean="0"/>
              <a:t>Best Practices for Protecting Privacy in a Data Enclave</a:t>
            </a:r>
            <a:endParaRPr lang="en-US" sz="2800" dirty="0"/>
          </a:p>
        </p:txBody>
      </p:sp>
      <p:sp>
        <p:nvSpPr>
          <p:cNvPr id="8" name="Subtitle 1"/>
          <p:cNvSpPr>
            <a:spLocks noGrp="1"/>
          </p:cNvSpPr>
          <p:nvPr>
            <p:ph type="subTitle" idx="1"/>
          </p:nvPr>
        </p:nvSpPr>
        <p:spPr>
          <a:xfrm>
            <a:off x="4800600" y="3771309"/>
            <a:ext cx="4114800" cy="1395032"/>
          </a:xfrm>
        </p:spPr>
        <p:txBody>
          <a:bodyPr/>
          <a:lstStyle/>
          <a:p>
            <a:r>
              <a:rPr lang="en-US" dirty="0" smtClean="0"/>
              <a:t>National Academy of Sciences </a:t>
            </a:r>
          </a:p>
          <a:p>
            <a:r>
              <a:rPr lang="en-US" dirty="0" smtClean="0"/>
              <a:t>Privacy of Employee Data Workshop</a:t>
            </a:r>
          </a:p>
          <a:p>
            <a:r>
              <a:rPr lang="en-US" dirty="0" smtClean="0"/>
              <a:t>June 6, </a:t>
            </a:r>
            <a:r>
              <a:rPr lang="en-US" dirty="0"/>
              <a:t>2017</a:t>
            </a:r>
          </a:p>
        </p:txBody>
      </p:sp>
      <p:pic>
        <p:nvPicPr>
          <p:cNvPr id="7" name="Picture Placeholder 10"/>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a:stretch>
            <a:fillRect/>
          </a:stretch>
        </p:blipFill>
        <p:spPr/>
      </p:pic>
      <p:sp>
        <p:nvSpPr>
          <p:cNvPr id="3" name="Rectangle 2"/>
          <p:cNvSpPr>
            <a:spLocks noChangeArrowheads="1"/>
          </p:cNvSpPr>
          <p:nvPr/>
        </p:nvSpPr>
        <p:spPr bwMode="auto">
          <a:xfrm>
            <a:off x="914440" y="227895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386952233"/>
              </p:ext>
            </p:extLst>
          </p:nvPr>
        </p:nvGraphicFramePr>
        <p:xfrm>
          <a:off x="5133182" y="557212"/>
          <a:ext cx="2905125" cy="866775"/>
        </p:xfrm>
        <a:graphic>
          <a:graphicData uri="http://schemas.openxmlformats.org/presentationml/2006/ole">
            <mc:AlternateContent xmlns:mc="http://schemas.openxmlformats.org/markup-compatibility/2006">
              <mc:Choice xmlns:v="urn:schemas-microsoft-com:vml" Requires="v">
                <p:oleObj spid="_x0000_s1040" name="Acrobat Document" r:id="rId5" imgW="6857848" imgH="2057164" progId="AcroExch.Document.DC">
                  <p:embed/>
                </p:oleObj>
              </mc:Choice>
              <mc:Fallback>
                <p:oleObj name="Acrobat Document" r:id="rId5" imgW="6857848" imgH="2057164" progId="AcroExch.Document.DC">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3182" y="557212"/>
                        <a:ext cx="2905125" cy="86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Placeholder 1"/>
          <p:cNvSpPr txBox="1">
            <a:spLocks/>
          </p:cNvSpPr>
          <p:nvPr/>
        </p:nvSpPr>
        <p:spPr bwMode="auto">
          <a:xfrm>
            <a:off x="91490" y="5508649"/>
            <a:ext cx="4571950" cy="1113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1" fontAlgn="base" hangingPunct="1">
              <a:spcBef>
                <a:spcPts val="1176"/>
              </a:spcBef>
              <a:spcAft>
                <a:spcPct val="0"/>
              </a:spcAft>
              <a:buClr>
                <a:schemeClr val="accent2"/>
              </a:buClr>
              <a:buFontTx/>
              <a:buNone/>
              <a:defRPr sz="2000">
                <a:solidFill>
                  <a:schemeClr val="accent1"/>
                </a:solidFill>
                <a:latin typeface="+mn-lt"/>
                <a:ea typeface="+mn-ea"/>
                <a:cs typeface="ＭＳ Ｐゴシック" charset="0"/>
              </a:defRPr>
            </a:lvl1pPr>
            <a:lvl2pPr marL="457200" indent="0" algn="l" rtl="0" eaLnBrk="1" fontAlgn="base" hangingPunct="1">
              <a:spcBef>
                <a:spcPts val="1080"/>
              </a:spcBef>
              <a:spcAft>
                <a:spcPct val="0"/>
              </a:spcAft>
              <a:buClr>
                <a:schemeClr val="bg2"/>
              </a:buClr>
              <a:buFontTx/>
              <a:buNone/>
              <a:defRPr sz="2000">
                <a:solidFill>
                  <a:schemeClr val="tx1"/>
                </a:solidFill>
                <a:latin typeface="+mn-lt"/>
                <a:ea typeface="+mn-ea"/>
              </a:defRPr>
            </a:lvl2pPr>
            <a:lvl3pPr marL="914400" indent="0" algn="l" rtl="0" eaLnBrk="1" fontAlgn="base" hangingPunct="1">
              <a:spcBef>
                <a:spcPct val="20000"/>
              </a:spcBef>
              <a:spcAft>
                <a:spcPct val="0"/>
              </a:spcAft>
              <a:buClr>
                <a:schemeClr val="accent2"/>
              </a:buClr>
              <a:buFontTx/>
              <a:buNone/>
              <a:defRPr sz="2000">
                <a:solidFill>
                  <a:schemeClr val="tx1"/>
                </a:solidFill>
                <a:latin typeface="+mn-lt"/>
                <a:ea typeface="+mn-ea"/>
              </a:defRPr>
            </a:lvl3pPr>
            <a:lvl4pPr marL="1371600" indent="0" algn="l" rtl="0" eaLnBrk="1" fontAlgn="base" hangingPunct="1">
              <a:spcBef>
                <a:spcPct val="20000"/>
              </a:spcBef>
              <a:spcAft>
                <a:spcPct val="0"/>
              </a:spcAft>
              <a:buFontTx/>
              <a:buNone/>
              <a:defRPr sz="2000" b="1">
                <a:solidFill>
                  <a:schemeClr val="tx1"/>
                </a:solidFill>
                <a:latin typeface="+mn-lt"/>
                <a:ea typeface="+mn-ea"/>
              </a:defRPr>
            </a:lvl4pPr>
            <a:lvl5pPr marL="1828800" algn="l" rtl="0" eaLnBrk="1" fontAlgn="base" hangingPunct="1">
              <a:spcBef>
                <a:spcPct val="20000"/>
              </a:spcBef>
              <a:spcAft>
                <a:spcPct val="0"/>
              </a:spcAft>
              <a:buFontTx/>
              <a:buNone/>
              <a:defRPr sz="2000">
                <a:solidFill>
                  <a:schemeClr val="tx1"/>
                </a:solidFill>
                <a:latin typeface="+mn-lt"/>
                <a:ea typeface="+mn-ea"/>
              </a:defRPr>
            </a:lvl5pPr>
            <a:lvl6pPr marL="2514600" indent="-228600" algn="l" rtl="0" eaLnBrk="1" fontAlgn="base" hangingPunct="1">
              <a:spcBef>
                <a:spcPct val="20000"/>
              </a:spcBef>
              <a:spcAft>
                <a:spcPct val="0"/>
              </a:spcAft>
              <a:buChar char="»"/>
              <a:defRPr sz="2200">
                <a:solidFill>
                  <a:srgbClr val="333333"/>
                </a:solidFill>
                <a:latin typeface="+mn-lt"/>
                <a:ea typeface="+mn-ea"/>
              </a:defRPr>
            </a:lvl6pPr>
            <a:lvl7pPr marL="2971800" indent="-228600" algn="l" rtl="0" eaLnBrk="1" fontAlgn="base" hangingPunct="1">
              <a:spcBef>
                <a:spcPct val="20000"/>
              </a:spcBef>
              <a:spcAft>
                <a:spcPct val="0"/>
              </a:spcAft>
              <a:buChar char="»"/>
              <a:defRPr sz="2200">
                <a:solidFill>
                  <a:srgbClr val="333333"/>
                </a:solidFill>
                <a:latin typeface="+mn-lt"/>
                <a:ea typeface="+mn-ea"/>
              </a:defRPr>
            </a:lvl7pPr>
            <a:lvl8pPr marL="3429000" indent="-228600" algn="l" rtl="0" eaLnBrk="1" fontAlgn="base" hangingPunct="1">
              <a:spcBef>
                <a:spcPct val="20000"/>
              </a:spcBef>
              <a:spcAft>
                <a:spcPct val="0"/>
              </a:spcAft>
              <a:buChar char="»"/>
              <a:defRPr sz="2200">
                <a:solidFill>
                  <a:srgbClr val="333333"/>
                </a:solidFill>
                <a:latin typeface="+mn-lt"/>
                <a:ea typeface="+mn-ea"/>
              </a:defRPr>
            </a:lvl8pPr>
            <a:lvl9pPr marL="3886200" indent="-228600" algn="l" rtl="0" eaLnBrk="1" fontAlgn="base" hangingPunct="1">
              <a:spcBef>
                <a:spcPct val="20000"/>
              </a:spcBef>
              <a:spcAft>
                <a:spcPct val="0"/>
              </a:spcAft>
              <a:buChar char="»"/>
              <a:defRPr sz="2200">
                <a:solidFill>
                  <a:srgbClr val="333333"/>
                </a:solidFill>
                <a:latin typeface="+mn-lt"/>
                <a:ea typeface="+mn-ea"/>
              </a:defRPr>
            </a:lvl9pPr>
          </a:lstStyle>
          <a:p>
            <a:r>
              <a:rPr lang="en-US" sz="1400" kern="0" dirty="0" smtClean="0"/>
              <a:t>Timothy Mulcahy</a:t>
            </a:r>
          </a:p>
          <a:p>
            <a:r>
              <a:rPr lang="en-US" sz="1400" kern="0" dirty="0" smtClean="0"/>
              <a:t>Vice President, Program Director, NORC Data Enclave</a:t>
            </a:r>
          </a:p>
          <a:p>
            <a:endParaRPr lang="en-US" kern="0" dirty="0"/>
          </a:p>
        </p:txBody>
      </p:sp>
    </p:spTree>
    <p:extLst>
      <p:ext uri="{BB962C8B-B14F-4D97-AF65-F5344CB8AC3E}">
        <p14:creationId xmlns:p14="http://schemas.microsoft.com/office/powerpoint/2010/main" val="2828719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Ensuring Safe Derivative Outputs</a:t>
            </a:r>
            <a:endParaRPr lang="en-US" dirty="0"/>
          </a:p>
        </p:txBody>
      </p:sp>
      <p:sp>
        <p:nvSpPr>
          <p:cNvPr id="3" name="Content Placeholder 2"/>
          <p:cNvSpPr>
            <a:spLocks noGrp="1"/>
          </p:cNvSpPr>
          <p:nvPr>
            <p:ph sz="quarter" idx="11"/>
          </p:nvPr>
        </p:nvSpPr>
        <p:spPr/>
        <p:txBody>
          <a:bodyPr/>
          <a:lstStyle/>
          <a:p>
            <a:pPr>
              <a:buFont typeface="Wingdings" panose="05000000000000000000" pitchFamily="2" charset="2"/>
              <a:buChar char="§"/>
            </a:pPr>
            <a:r>
              <a:rPr lang="en-US" dirty="0">
                <a:solidFill>
                  <a:schemeClr val="accent1">
                    <a:lumMod val="75000"/>
                  </a:schemeClr>
                </a:solidFill>
              </a:rPr>
              <a:t>We work closely with our sponsors to define their statistical disclosure needs </a:t>
            </a:r>
          </a:p>
          <a:p>
            <a:pPr>
              <a:buFont typeface="Wingdings" panose="05000000000000000000" pitchFamily="2" charset="2"/>
              <a:buChar char="§"/>
            </a:pPr>
            <a:r>
              <a:rPr lang="en-US" dirty="0">
                <a:solidFill>
                  <a:schemeClr val="accent1">
                    <a:lumMod val="75000"/>
                  </a:schemeClr>
                </a:solidFill>
              </a:rPr>
              <a:t>We develop a customized data protection plan that specifies all disclosure rules for statistical output review and safe release, processes, protocols and personnel for receiving, responding, and reviewing disclosure review requests </a:t>
            </a:r>
          </a:p>
          <a:p>
            <a:pPr>
              <a:buFont typeface="Wingdings" panose="05000000000000000000" pitchFamily="2" charset="2"/>
              <a:buChar char="§"/>
            </a:pPr>
            <a:r>
              <a:rPr lang="en-US" dirty="0">
                <a:solidFill>
                  <a:schemeClr val="accent1">
                    <a:lumMod val="75000"/>
                  </a:schemeClr>
                </a:solidFill>
              </a:rPr>
              <a:t>Once output has been cleared for release it is delivered to researchers via a secure mobile file share </a:t>
            </a:r>
            <a:r>
              <a:rPr lang="en-US" dirty="0" smtClean="0">
                <a:solidFill>
                  <a:schemeClr val="accent1">
                    <a:lumMod val="75000"/>
                  </a:schemeClr>
                </a:solidFill>
              </a:rPr>
              <a:t>mechanism. </a:t>
            </a:r>
            <a:endParaRPr lang="en-US" dirty="0">
              <a:solidFill>
                <a:schemeClr val="accent1">
                  <a:lumMod val="75000"/>
                </a:schemeClr>
              </a:solidFill>
            </a:endParaRPr>
          </a:p>
          <a:p>
            <a:endParaRPr lang="en-US" dirty="0"/>
          </a:p>
        </p:txBody>
      </p:sp>
      <p:sp>
        <p:nvSpPr>
          <p:cNvPr id="4" name="Content Placeholder 3"/>
          <p:cNvSpPr>
            <a:spLocks noGrp="1"/>
          </p:cNvSpPr>
          <p:nvPr>
            <p:ph sz="quarter" idx="13"/>
          </p:nvPr>
        </p:nvSpPr>
        <p:spPr/>
        <p:txBody>
          <a:bodyPr/>
          <a:lstStyle/>
          <a:p>
            <a:endParaRPr lang="en-US"/>
          </a:p>
        </p:txBody>
      </p:sp>
    </p:spTree>
    <p:extLst>
      <p:ext uri="{BB962C8B-B14F-4D97-AF65-F5344CB8AC3E}">
        <p14:creationId xmlns:p14="http://schemas.microsoft.com/office/powerpoint/2010/main" val="558589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Disclosure Review </a:t>
            </a:r>
            <a:endParaRPr lang="en-US" dirty="0"/>
          </a:p>
        </p:txBody>
      </p:sp>
      <p:sp>
        <p:nvSpPr>
          <p:cNvPr id="3" name="Content Placeholder 2"/>
          <p:cNvSpPr>
            <a:spLocks noGrp="1"/>
          </p:cNvSpPr>
          <p:nvPr>
            <p:ph sz="quarter" idx="11"/>
          </p:nvPr>
        </p:nvSpPr>
        <p:spPr>
          <a:xfrm>
            <a:off x="182928" y="1051586"/>
            <a:ext cx="8427672" cy="4895062"/>
          </a:xfrm>
        </p:spPr>
        <p:txBody>
          <a:bodyPr/>
          <a:lstStyle/>
          <a:p>
            <a:endParaRPr lang="en-US" dirty="0"/>
          </a:p>
        </p:txBody>
      </p:sp>
      <p:grpSp>
        <p:nvGrpSpPr>
          <p:cNvPr id="28" name="Group 27"/>
          <p:cNvGrpSpPr/>
          <p:nvPr/>
        </p:nvGrpSpPr>
        <p:grpSpPr>
          <a:xfrm>
            <a:off x="457245" y="1234464"/>
            <a:ext cx="8061916" cy="4712234"/>
            <a:chOff x="1219200" y="2286000"/>
            <a:chExt cx="6019800" cy="4038600"/>
          </a:xfrm>
        </p:grpSpPr>
        <p:sp>
          <p:nvSpPr>
            <p:cNvPr id="29" name="Rounded Rectangle 28"/>
            <p:cNvSpPr/>
            <p:nvPr/>
          </p:nvSpPr>
          <p:spPr>
            <a:xfrm rot="5400000">
              <a:off x="5372100" y="4457700"/>
              <a:ext cx="533400" cy="3200400"/>
            </a:xfrm>
            <a:prstGeom prst="roundRect">
              <a:avLst/>
            </a:prstGeom>
            <a:solidFill>
              <a:schemeClr val="bg1">
                <a:lumMod val="95000"/>
              </a:schemeClr>
            </a:solidFill>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b="1" i="1" dirty="0" smtClean="0">
                  <a:solidFill>
                    <a:schemeClr val="tx1"/>
                  </a:solidFill>
                </a:rPr>
                <a:t>Online transfer site</a:t>
              </a:r>
              <a:endParaRPr lang="en-US" sz="1600" b="1" i="1" dirty="0"/>
            </a:p>
          </p:txBody>
        </p:sp>
        <p:grpSp>
          <p:nvGrpSpPr>
            <p:cNvPr id="30" name="Group 27"/>
            <p:cNvGrpSpPr/>
            <p:nvPr/>
          </p:nvGrpSpPr>
          <p:grpSpPr>
            <a:xfrm>
              <a:off x="3962400" y="2286000"/>
              <a:ext cx="3200400" cy="2590800"/>
              <a:chOff x="2209800" y="2438400"/>
              <a:chExt cx="3200400" cy="2590800"/>
            </a:xfrm>
          </p:grpSpPr>
          <p:sp>
            <p:nvSpPr>
              <p:cNvPr id="37" name="Rounded Rectangle 36"/>
              <p:cNvSpPr/>
              <p:nvPr/>
            </p:nvSpPr>
            <p:spPr>
              <a:xfrm>
                <a:off x="2209800" y="2438400"/>
                <a:ext cx="3200400" cy="2590800"/>
              </a:xfrm>
              <a:prstGeom prst="roundRect">
                <a:avLst/>
              </a:prstGeom>
              <a:solidFill>
                <a:schemeClr val="bg1">
                  <a:lumMod val="95000"/>
                </a:schemeClr>
              </a:solidFill>
              <a:effectLst>
                <a:outerShdw blurRad="50800" dist="38100" dir="2700000" algn="tl" rotWithShape="0">
                  <a:prstClr val="black">
                    <a:alpha val="40000"/>
                  </a:prstClr>
                </a:outerShdw>
                <a:softEdge rad="3175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b="1" i="1" dirty="0" smtClean="0"/>
              </a:p>
              <a:p>
                <a:pPr algn="ctr"/>
                <a:endParaRPr lang="en-US" b="1" i="1" dirty="0"/>
              </a:p>
              <a:p>
                <a:pPr algn="ctr"/>
                <a:r>
                  <a:rPr lang="en-US" b="1" i="1" dirty="0" smtClean="0"/>
                  <a:t>Secure Lab</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grpSp>
            <p:nvGrpSpPr>
              <p:cNvPr id="38" name="Group 26"/>
              <p:cNvGrpSpPr/>
              <p:nvPr/>
            </p:nvGrpSpPr>
            <p:grpSpPr>
              <a:xfrm>
                <a:off x="2514600" y="2971800"/>
                <a:ext cx="2438400" cy="762000"/>
                <a:chOff x="2286000" y="2057400"/>
                <a:chExt cx="2667000" cy="762000"/>
              </a:xfrm>
              <a:solidFill>
                <a:schemeClr val="bg1">
                  <a:lumMod val="85000"/>
                </a:schemeClr>
              </a:solidFill>
            </p:grpSpPr>
            <p:sp>
              <p:nvSpPr>
                <p:cNvPr id="47" name="Rectangle 46"/>
                <p:cNvSpPr/>
                <p:nvPr/>
              </p:nvSpPr>
              <p:spPr>
                <a:xfrm>
                  <a:off x="2286000" y="2057400"/>
                  <a:ext cx="2667000" cy="762000"/>
                </a:xfrm>
                <a:prstGeom prst="rect">
                  <a:avLst/>
                </a:prstGeom>
                <a:grpFill/>
                <a:ln>
                  <a:noFill/>
                </a:ln>
                <a:effectLst>
                  <a:softEdge rad="3175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48" name="Straight Connector 47"/>
                <p:cNvCxnSpPr/>
                <p:nvPr/>
              </p:nvCxnSpPr>
              <p:spPr>
                <a:xfrm rot="5400000">
                  <a:off x="3473941" y="2441257"/>
                  <a:ext cx="381000" cy="0"/>
                </a:xfrm>
                <a:prstGeom prst="line">
                  <a:avLst/>
                </a:prstGeom>
                <a:grpFill/>
              </p:spPr>
              <p:style>
                <a:lnRef idx="1">
                  <a:schemeClr val="dk1"/>
                </a:lnRef>
                <a:fillRef idx="0">
                  <a:schemeClr val="dk1"/>
                </a:fillRef>
                <a:effectRef idx="0">
                  <a:schemeClr val="dk1"/>
                </a:effectRef>
                <a:fontRef idx="minor">
                  <a:schemeClr val="tx1"/>
                </a:fontRef>
              </p:style>
            </p:cxnSp>
            <p:sp>
              <p:nvSpPr>
                <p:cNvPr id="49" name="TextBox 48"/>
                <p:cNvSpPr txBox="1"/>
                <p:nvPr/>
              </p:nvSpPr>
              <p:spPr>
                <a:xfrm>
                  <a:off x="2438400" y="2317297"/>
                  <a:ext cx="1143000" cy="291289"/>
                </a:xfrm>
                <a:prstGeom prst="rect">
                  <a:avLst/>
                </a:prstGeom>
                <a:grpFill/>
              </p:spPr>
              <p:txBody>
                <a:bodyPr wrap="square" rtlCol="0">
                  <a:spAutoFit/>
                </a:bodyPr>
                <a:lstStyle/>
                <a:p>
                  <a:pPr algn="ctr"/>
                  <a:r>
                    <a:rPr lang="en-US" sz="1400" b="1" dirty="0" smtClean="0"/>
                    <a:t>Data</a:t>
                  </a:r>
                  <a:endParaRPr lang="en-US" sz="1200" b="1" dirty="0" smtClean="0"/>
                </a:p>
              </p:txBody>
            </p:sp>
            <p:sp>
              <p:nvSpPr>
                <p:cNvPr id="50" name="TextBox 49"/>
                <p:cNvSpPr txBox="1"/>
                <p:nvPr/>
              </p:nvSpPr>
              <p:spPr>
                <a:xfrm>
                  <a:off x="3733800" y="2314479"/>
                  <a:ext cx="1143000" cy="291289"/>
                </a:xfrm>
                <a:prstGeom prst="rect">
                  <a:avLst/>
                </a:prstGeom>
                <a:grpFill/>
              </p:spPr>
              <p:txBody>
                <a:bodyPr wrap="square" rtlCol="0">
                  <a:spAutoFit/>
                </a:bodyPr>
                <a:lstStyle/>
                <a:p>
                  <a:pPr algn="ctr"/>
                  <a:r>
                    <a:rPr lang="en-US" sz="1400" b="1" dirty="0" smtClean="0"/>
                    <a:t>Work Area</a:t>
                  </a:r>
                  <a:endParaRPr lang="en-US" sz="1200" b="1" dirty="0" smtClean="0"/>
                </a:p>
              </p:txBody>
            </p:sp>
          </p:grpSp>
          <p:grpSp>
            <p:nvGrpSpPr>
              <p:cNvPr id="39" name="Group 21"/>
              <p:cNvGrpSpPr/>
              <p:nvPr/>
            </p:nvGrpSpPr>
            <p:grpSpPr>
              <a:xfrm>
                <a:off x="2667002" y="3886207"/>
                <a:ext cx="2286002" cy="990601"/>
                <a:chOff x="2895600" y="2895600"/>
                <a:chExt cx="2590800" cy="923925"/>
              </a:xfrm>
            </p:grpSpPr>
            <p:pic>
              <p:nvPicPr>
                <p:cNvPr id="40" name="Picture 2"/>
                <p:cNvPicPr>
                  <a:picLocks noChangeAspect="1" noChangeArrowheads="1"/>
                </p:cNvPicPr>
                <p:nvPr/>
              </p:nvPicPr>
              <p:blipFill>
                <a:blip r:embed="rId2" cstate="print"/>
                <a:srcRect/>
                <a:stretch>
                  <a:fillRect/>
                </a:stretch>
              </p:blipFill>
              <p:spPr bwMode="auto">
                <a:xfrm>
                  <a:off x="2895600" y="2895600"/>
                  <a:ext cx="914400" cy="400050"/>
                </a:xfrm>
                <a:prstGeom prst="rect">
                  <a:avLst/>
                </a:prstGeom>
                <a:noFill/>
                <a:ln w="9525" algn="in">
                  <a:noFill/>
                  <a:miter lim="800000"/>
                  <a:headEnd/>
                  <a:tailEnd/>
                </a:ln>
                <a:effectLst/>
              </p:spPr>
            </p:pic>
            <p:pic>
              <p:nvPicPr>
                <p:cNvPr id="41" name="Picture 3"/>
                <p:cNvPicPr>
                  <a:picLocks noChangeAspect="1" noChangeArrowheads="1"/>
                </p:cNvPicPr>
                <p:nvPr/>
              </p:nvPicPr>
              <p:blipFill>
                <a:blip r:embed="rId3" cstate="print"/>
                <a:srcRect/>
                <a:stretch>
                  <a:fillRect/>
                </a:stretch>
              </p:blipFill>
              <p:spPr bwMode="auto">
                <a:xfrm>
                  <a:off x="3886200" y="2895600"/>
                  <a:ext cx="604562" cy="328613"/>
                </a:xfrm>
                <a:prstGeom prst="rect">
                  <a:avLst/>
                </a:prstGeom>
                <a:noFill/>
                <a:ln w="9525" algn="in">
                  <a:noFill/>
                  <a:miter lim="800000"/>
                  <a:headEnd/>
                  <a:tailEnd/>
                </a:ln>
                <a:effectLst/>
              </p:spPr>
            </p:pic>
            <p:pic>
              <p:nvPicPr>
                <p:cNvPr id="42" name="Picture 4"/>
                <p:cNvPicPr>
                  <a:picLocks noChangeAspect="1" noChangeArrowheads="1"/>
                </p:cNvPicPr>
                <p:nvPr/>
              </p:nvPicPr>
              <p:blipFill>
                <a:blip r:embed="rId4" cstate="print"/>
                <a:srcRect/>
                <a:stretch>
                  <a:fillRect/>
                </a:stretch>
              </p:blipFill>
              <p:spPr bwMode="auto">
                <a:xfrm>
                  <a:off x="4908288" y="2895600"/>
                  <a:ext cx="578112" cy="341313"/>
                </a:xfrm>
                <a:prstGeom prst="rect">
                  <a:avLst/>
                </a:prstGeom>
                <a:noFill/>
                <a:ln w="9525" algn="in">
                  <a:noFill/>
                  <a:miter lim="800000"/>
                  <a:headEnd/>
                  <a:tailEnd/>
                </a:ln>
                <a:effectLst/>
              </p:spPr>
            </p:pic>
            <p:pic>
              <p:nvPicPr>
                <p:cNvPr id="43" name="Picture 5"/>
                <p:cNvPicPr>
                  <a:picLocks noChangeAspect="1" noChangeArrowheads="1"/>
                </p:cNvPicPr>
                <p:nvPr/>
              </p:nvPicPr>
              <p:blipFill>
                <a:blip r:embed="rId5" cstate="print"/>
                <a:srcRect/>
                <a:stretch>
                  <a:fillRect/>
                </a:stretch>
              </p:blipFill>
              <p:spPr bwMode="auto">
                <a:xfrm>
                  <a:off x="3124200" y="3276600"/>
                  <a:ext cx="374073" cy="482600"/>
                </a:xfrm>
                <a:prstGeom prst="rect">
                  <a:avLst/>
                </a:prstGeom>
                <a:noFill/>
                <a:ln w="9525" algn="in">
                  <a:noFill/>
                  <a:miter lim="800000"/>
                  <a:headEnd/>
                  <a:tailEnd/>
                </a:ln>
                <a:effectLst/>
              </p:spPr>
            </p:pic>
            <p:pic>
              <p:nvPicPr>
                <p:cNvPr id="44" name="Picture 7"/>
                <p:cNvPicPr>
                  <a:picLocks noChangeAspect="1" noChangeArrowheads="1"/>
                </p:cNvPicPr>
                <p:nvPr/>
              </p:nvPicPr>
              <p:blipFill>
                <a:blip r:embed="rId6" cstate="print"/>
                <a:srcRect/>
                <a:stretch>
                  <a:fillRect/>
                </a:stretch>
              </p:blipFill>
              <p:spPr bwMode="auto">
                <a:xfrm>
                  <a:off x="3581400" y="3393091"/>
                  <a:ext cx="770817" cy="426434"/>
                </a:xfrm>
                <a:prstGeom prst="rect">
                  <a:avLst/>
                </a:prstGeom>
                <a:noFill/>
                <a:ln w="9525" algn="in">
                  <a:noFill/>
                  <a:miter lim="800000"/>
                  <a:headEnd/>
                  <a:tailEnd/>
                </a:ln>
                <a:effectLst/>
              </p:spPr>
            </p:pic>
            <p:pic>
              <p:nvPicPr>
                <p:cNvPr id="45" name="Picture 9"/>
                <p:cNvPicPr>
                  <a:picLocks noChangeAspect="1" noChangeArrowheads="1"/>
                </p:cNvPicPr>
                <p:nvPr/>
              </p:nvPicPr>
              <p:blipFill>
                <a:blip r:embed="rId7" cstate="print"/>
                <a:srcRect/>
                <a:stretch>
                  <a:fillRect/>
                </a:stretch>
              </p:blipFill>
              <p:spPr bwMode="auto">
                <a:xfrm>
                  <a:off x="4572000" y="2895600"/>
                  <a:ext cx="301337" cy="420688"/>
                </a:xfrm>
                <a:prstGeom prst="rect">
                  <a:avLst/>
                </a:prstGeom>
                <a:noFill/>
                <a:ln w="9525" algn="in">
                  <a:noFill/>
                  <a:miter lim="800000"/>
                  <a:headEnd/>
                  <a:tailEnd/>
                </a:ln>
                <a:effectLst/>
              </p:spPr>
            </p:pic>
            <p:pic>
              <p:nvPicPr>
                <p:cNvPr id="46" name="Picture 2"/>
                <p:cNvPicPr>
                  <a:picLocks noChangeAspect="1" noChangeArrowheads="1"/>
                </p:cNvPicPr>
                <p:nvPr/>
              </p:nvPicPr>
              <p:blipFill>
                <a:blip r:embed="rId8" cstate="print"/>
                <a:srcRect/>
                <a:stretch>
                  <a:fillRect/>
                </a:stretch>
              </p:blipFill>
              <p:spPr bwMode="auto">
                <a:xfrm>
                  <a:off x="4495800" y="3352801"/>
                  <a:ext cx="676275" cy="427530"/>
                </a:xfrm>
                <a:prstGeom prst="rect">
                  <a:avLst/>
                </a:prstGeom>
                <a:noFill/>
                <a:ln w="9525">
                  <a:noFill/>
                  <a:miter lim="800000"/>
                  <a:headEnd/>
                  <a:tailEnd/>
                </a:ln>
              </p:spPr>
            </p:pic>
          </p:grpSp>
        </p:grpSp>
        <p:sp>
          <p:nvSpPr>
            <p:cNvPr id="31" name="Rounded Rectangle 30"/>
            <p:cNvSpPr/>
            <p:nvPr/>
          </p:nvSpPr>
          <p:spPr>
            <a:xfrm rot="5400000">
              <a:off x="1714500" y="3924300"/>
              <a:ext cx="685800" cy="1676400"/>
            </a:xfrm>
            <a:prstGeom prst="roundRect">
              <a:avLst>
                <a:gd name="adj" fmla="val 24808"/>
              </a:avLst>
            </a:prstGeom>
            <a:solidFill>
              <a:schemeClr val="bg1">
                <a:lumMod val="95000"/>
              </a:schemeClr>
            </a:solidFill>
            <a:ln>
              <a:prstDash val="solid"/>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b="1" i="1" dirty="0" smtClean="0">
                  <a:solidFill>
                    <a:schemeClr val="tx1"/>
                  </a:solidFill>
                </a:rPr>
                <a:t>Researcher Logs in</a:t>
              </a:r>
              <a:endParaRPr lang="en-US" sz="1600" b="1" i="1" dirty="0">
                <a:solidFill>
                  <a:schemeClr val="tx1"/>
                </a:solidFill>
              </a:endParaRPr>
            </a:p>
          </p:txBody>
        </p:sp>
        <p:sp>
          <p:nvSpPr>
            <p:cNvPr id="32" name="Rounded Rectangle 31"/>
            <p:cNvSpPr/>
            <p:nvPr/>
          </p:nvSpPr>
          <p:spPr>
            <a:xfrm rot="5400000">
              <a:off x="5334000" y="3810000"/>
              <a:ext cx="533400" cy="3124200"/>
            </a:xfrm>
            <a:prstGeom prst="roundRect">
              <a:avLst>
                <a:gd name="adj" fmla="val 24808"/>
              </a:avLst>
            </a:prstGeom>
            <a:solidFill>
              <a:schemeClr val="bg1">
                <a:lumMod val="95000"/>
              </a:schemeClr>
            </a:solidFill>
            <a:ln w="28575">
              <a:solidFill>
                <a:schemeClr val="tx1">
                  <a:lumMod val="95000"/>
                  <a:lumOff val="5000"/>
                </a:schemeClr>
              </a:solidFill>
              <a:prstDash val="sysDash"/>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b="1" i="1" dirty="0" smtClean="0">
                  <a:solidFill>
                    <a:schemeClr val="tx1"/>
                  </a:solidFill>
                </a:rPr>
                <a:t>Disclosure  Review</a:t>
              </a:r>
              <a:endParaRPr lang="en-US" sz="1600" b="1" i="1" dirty="0">
                <a:solidFill>
                  <a:schemeClr val="tx1"/>
                </a:solidFill>
              </a:endParaRPr>
            </a:p>
          </p:txBody>
        </p:sp>
        <p:sp>
          <p:nvSpPr>
            <p:cNvPr id="33" name="Right Arrow 32"/>
            <p:cNvSpPr/>
            <p:nvPr/>
          </p:nvSpPr>
          <p:spPr>
            <a:xfrm rot="5400000">
              <a:off x="3429000" y="4953000"/>
              <a:ext cx="1828800" cy="457200"/>
            </a:xfrm>
            <a:prstGeom prst="rightArrow">
              <a:avLst>
                <a:gd name="adj1" fmla="val 50000"/>
                <a:gd name="adj2" fmla="val 56817"/>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softEdge rad="31750"/>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200" b="1" i="1" dirty="0" smtClean="0"/>
                <a:t>Exports/Output</a:t>
              </a:r>
              <a:endParaRPr lang="en-US" sz="1200" b="1" i="1" dirty="0"/>
            </a:p>
          </p:txBody>
        </p:sp>
        <p:sp>
          <p:nvSpPr>
            <p:cNvPr id="34" name="Right Arrow 33"/>
            <p:cNvSpPr/>
            <p:nvPr/>
          </p:nvSpPr>
          <p:spPr>
            <a:xfrm rot="16200000">
              <a:off x="5791200" y="4953000"/>
              <a:ext cx="1828800" cy="457200"/>
            </a:xfrm>
            <a:prstGeom prst="rightArrow">
              <a:avLst>
                <a:gd name="adj1" fmla="val 50000"/>
                <a:gd name="adj2" fmla="val 56817"/>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softEdge rad="31750"/>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200" b="1" i="1" dirty="0" smtClean="0"/>
                <a:t>Imports/Input</a:t>
              </a:r>
              <a:endParaRPr lang="en-US" sz="1200" b="1" i="1" dirty="0"/>
            </a:p>
          </p:txBody>
        </p:sp>
        <p:cxnSp>
          <p:nvCxnSpPr>
            <p:cNvPr id="35" name="Straight Arrow Connector 34"/>
            <p:cNvCxnSpPr>
              <a:endCxn id="37" idx="1"/>
            </p:cNvCxnSpPr>
            <p:nvPr/>
          </p:nvCxnSpPr>
          <p:spPr>
            <a:xfrm flipV="1">
              <a:off x="2743200" y="3581400"/>
              <a:ext cx="1219200" cy="838200"/>
            </a:xfrm>
            <a:prstGeom prst="straightConnector1">
              <a:avLst/>
            </a:prstGeom>
            <a:ln>
              <a:solidFill>
                <a:schemeClr val="bg1">
                  <a:lumMod val="50000"/>
                </a:schemeClr>
              </a:solidFill>
              <a:tailEnd type="arrow"/>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6" name="Straight Arrow Connector 35"/>
            <p:cNvCxnSpPr>
              <a:endCxn id="29" idx="2"/>
            </p:cNvCxnSpPr>
            <p:nvPr/>
          </p:nvCxnSpPr>
          <p:spPr>
            <a:xfrm>
              <a:off x="2667000" y="5105400"/>
              <a:ext cx="1371600" cy="952500"/>
            </a:xfrm>
            <a:prstGeom prst="straightConnector1">
              <a:avLst/>
            </a:prstGeom>
            <a:ln>
              <a:solidFill>
                <a:schemeClr val="bg1">
                  <a:lumMod val="50000"/>
                </a:schemeClr>
              </a:solidFill>
              <a:tailEnd type="arrow"/>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169490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Protection</a:t>
            </a:r>
            <a:endParaRPr lang="en-US" dirty="0"/>
          </a:p>
        </p:txBody>
      </p:sp>
      <p:sp>
        <p:nvSpPr>
          <p:cNvPr id="3" name="Content Placeholder 2"/>
          <p:cNvSpPr>
            <a:spLocks noGrp="1"/>
          </p:cNvSpPr>
          <p:nvPr>
            <p:ph sz="quarter" idx="11"/>
          </p:nvPr>
        </p:nvSpPr>
        <p:spPr>
          <a:xfrm>
            <a:off x="365806" y="1143025"/>
            <a:ext cx="8244794" cy="4803623"/>
          </a:xfrm>
        </p:spPr>
        <p:txBody>
          <a:bodyPr/>
          <a:lstStyle/>
          <a:p>
            <a:pPr>
              <a:buNone/>
            </a:pPr>
            <a:r>
              <a:rPr lang="en-US" altLang="en-US" dirty="0"/>
              <a:t>On an annual basis:</a:t>
            </a:r>
          </a:p>
          <a:p>
            <a:r>
              <a:rPr lang="en-US" altLang="en-US" dirty="0"/>
              <a:t>Approved researchers sign Data User Agreements (legally binding the individual and institution)</a:t>
            </a:r>
          </a:p>
          <a:p>
            <a:r>
              <a:rPr lang="en-US" altLang="en-US" dirty="0"/>
              <a:t>Researchers and NORC staff sign Non-disclosure Agreements specific to each dataset</a:t>
            </a:r>
          </a:p>
          <a:p>
            <a:r>
              <a:rPr lang="en-US" altLang="en-US" dirty="0"/>
              <a:t>Researchers and NORC staff complete confidentiality training </a:t>
            </a:r>
            <a:endParaRPr lang="en-US" altLang="en-US" dirty="0" smtClean="0"/>
          </a:p>
          <a:p>
            <a:r>
              <a:rPr lang="en-US" altLang="en-US" dirty="0" smtClean="0"/>
              <a:t>Penalties: CIPSEA violators subject to up to 5 years in prison and $250,000 fine</a:t>
            </a:r>
          </a:p>
          <a:p>
            <a:endParaRPr lang="en-US" altLang="en-US" dirty="0"/>
          </a:p>
          <a:p>
            <a:endParaRPr lang="en-US" dirty="0"/>
          </a:p>
        </p:txBody>
      </p:sp>
    </p:spTree>
    <p:extLst>
      <p:ext uri="{BB962C8B-B14F-4D97-AF65-F5344CB8AC3E}">
        <p14:creationId xmlns:p14="http://schemas.microsoft.com/office/powerpoint/2010/main" val="90644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Data Protection / </a:t>
            </a:r>
            <a:r>
              <a:rPr lang="en-US" altLang="en-US" dirty="0" smtClean="0"/>
              <a:t>Operational </a:t>
            </a:r>
            <a:endParaRPr lang="en-US" dirty="0"/>
          </a:p>
        </p:txBody>
      </p:sp>
      <p:sp>
        <p:nvSpPr>
          <p:cNvPr id="3" name="Content Placeholder 2"/>
          <p:cNvSpPr>
            <a:spLocks noGrp="1"/>
          </p:cNvSpPr>
          <p:nvPr>
            <p:ph sz="quarter" idx="11"/>
          </p:nvPr>
        </p:nvSpPr>
        <p:spPr>
          <a:xfrm>
            <a:off x="457244" y="1051586"/>
            <a:ext cx="8153355" cy="4895062"/>
          </a:xfrm>
        </p:spPr>
        <p:txBody>
          <a:bodyPr/>
          <a:lstStyle/>
          <a:p>
            <a:pPr>
              <a:lnSpc>
                <a:spcPct val="90000"/>
              </a:lnSpc>
            </a:pPr>
            <a:r>
              <a:rPr lang="en-US" altLang="en-US" sz="2000" b="1" dirty="0"/>
              <a:t>Encrypted connection </a:t>
            </a:r>
            <a:r>
              <a:rPr lang="en-US" altLang="en-US" sz="2000" dirty="0" smtClean="0"/>
              <a:t>using </a:t>
            </a:r>
            <a:r>
              <a:rPr lang="en-US" altLang="en-US" sz="2000" dirty="0"/>
              <a:t>virtual private network (VPN) </a:t>
            </a:r>
            <a:r>
              <a:rPr lang="en-US" altLang="en-US" sz="2000" dirty="0" smtClean="0"/>
              <a:t>technology prevents outsiders </a:t>
            </a:r>
            <a:r>
              <a:rPr lang="en-US" altLang="en-US" sz="2000" dirty="0"/>
              <a:t>from reading the data transmitted between the researcher’s computer and NORC’s network.  </a:t>
            </a:r>
          </a:p>
          <a:p>
            <a:pPr>
              <a:lnSpc>
                <a:spcPct val="90000"/>
              </a:lnSpc>
            </a:pPr>
            <a:r>
              <a:rPr lang="en-US" altLang="en-US" sz="2000" dirty="0"/>
              <a:t>Users access the data enclave from a </a:t>
            </a:r>
            <a:r>
              <a:rPr lang="en-US" altLang="en-US" sz="2000" b="1" dirty="0"/>
              <a:t>static or pre-defined narrow range of IP addresses</a:t>
            </a:r>
            <a:r>
              <a:rPr lang="en-US" altLang="en-US" sz="2000" dirty="0"/>
              <a:t>. </a:t>
            </a:r>
          </a:p>
          <a:p>
            <a:pPr>
              <a:lnSpc>
                <a:spcPct val="90000"/>
              </a:lnSpc>
            </a:pPr>
            <a:r>
              <a:rPr lang="en-US" altLang="en-US" sz="2000" dirty="0"/>
              <a:t>Citrix’s Web-based technology. </a:t>
            </a:r>
          </a:p>
          <a:p>
            <a:pPr lvl="1">
              <a:lnSpc>
                <a:spcPct val="90000"/>
              </a:lnSpc>
            </a:pPr>
            <a:r>
              <a:rPr lang="en-US" altLang="en-US" sz="1800" dirty="0"/>
              <a:t>All applications and </a:t>
            </a:r>
            <a:r>
              <a:rPr lang="en-US" altLang="en-US" sz="1800" b="1" dirty="0"/>
              <a:t>data</a:t>
            </a:r>
            <a:r>
              <a:rPr lang="en-US" altLang="en-US" sz="1800" dirty="0"/>
              <a:t> run </a:t>
            </a:r>
            <a:r>
              <a:rPr lang="en-US" altLang="en-US" sz="1800" b="1" dirty="0"/>
              <a:t>on the server </a:t>
            </a:r>
            <a:r>
              <a:rPr lang="en-US" altLang="en-US" sz="1800" dirty="0"/>
              <a:t>at the data enclave. </a:t>
            </a:r>
          </a:p>
          <a:p>
            <a:pPr lvl="1">
              <a:lnSpc>
                <a:spcPct val="90000"/>
              </a:lnSpc>
            </a:pPr>
            <a:r>
              <a:rPr lang="en-US" altLang="en-US" sz="1800" dirty="0"/>
              <a:t>Data enclave </a:t>
            </a:r>
            <a:r>
              <a:rPr lang="en-US" altLang="en-US" sz="1800" b="1" dirty="0" smtClean="0"/>
              <a:t>prevents</a:t>
            </a:r>
            <a:r>
              <a:rPr lang="en-US" altLang="en-US" sz="1800" dirty="0" smtClean="0"/>
              <a:t> users </a:t>
            </a:r>
            <a:r>
              <a:rPr lang="en-US" altLang="en-US" sz="1800" dirty="0"/>
              <a:t>from </a:t>
            </a:r>
            <a:r>
              <a:rPr lang="en-US" altLang="en-US" sz="1800" b="1" dirty="0"/>
              <a:t>transferring</a:t>
            </a:r>
            <a:r>
              <a:rPr lang="en-US" altLang="en-US" sz="1800" dirty="0"/>
              <a:t> any </a:t>
            </a:r>
            <a:r>
              <a:rPr lang="en-US" altLang="en-US" sz="1800" b="1" dirty="0"/>
              <a:t>data</a:t>
            </a:r>
            <a:r>
              <a:rPr lang="en-US" altLang="en-US" sz="1800" dirty="0"/>
              <a:t> from data enclave to a local computer. </a:t>
            </a:r>
          </a:p>
          <a:p>
            <a:pPr lvl="1">
              <a:lnSpc>
                <a:spcPct val="90000"/>
              </a:lnSpc>
            </a:pPr>
            <a:r>
              <a:rPr lang="en-US" altLang="en-US" sz="1800" b="1" dirty="0"/>
              <a:t>Data files cannot be downloaded </a:t>
            </a:r>
            <a:r>
              <a:rPr lang="en-US" altLang="en-US" sz="1800" dirty="0"/>
              <a:t>from the remote server to the user’s local PC.  </a:t>
            </a:r>
          </a:p>
          <a:p>
            <a:pPr lvl="1">
              <a:lnSpc>
                <a:spcPct val="90000"/>
              </a:lnSpc>
            </a:pPr>
            <a:r>
              <a:rPr lang="en-US" altLang="en-US" sz="1800" dirty="0"/>
              <a:t>User </a:t>
            </a:r>
            <a:r>
              <a:rPr lang="en-US" altLang="en-US" sz="1800" b="1" dirty="0"/>
              <a:t>cannot use the “cut and paste</a:t>
            </a:r>
            <a:r>
              <a:rPr lang="en-US" altLang="en-US" sz="1800" dirty="0"/>
              <a:t>” feature in Windows to move data from the Citrix session.  </a:t>
            </a:r>
          </a:p>
          <a:p>
            <a:pPr lvl="1">
              <a:lnSpc>
                <a:spcPct val="90000"/>
              </a:lnSpc>
            </a:pPr>
            <a:r>
              <a:rPr lang="en-US" altLang="en-US" sz="1800" dirty="0"/>
              <a:t>User </a:t>
            </a:r>
            <a:r>
              <a:rPr lang="en-US" altLang="en-US" sz="1800" dirty="0" smtClean="0"/>
              <a:t>is </a:t>
            </a:r>
            <a:r>
              <a:rPr lang="en-US" altLang="en-US" sz="1800" b="1" dirty="0"/>
              <a:t>prevented from printing </a:t>
            </a:r>
            <a:r>
              <a:rPr lang="en-US" altLang="en-US" sz="1800" dirty="0"/>
              <a:t>the data on a local computer. </a:t>
            </a:r>
          </a:p>
          <a:p>
            <a:pPr>
              <a:lnSpc>
                <a:spcPct val="90000"/>
              </a:lnSpc>
            </a:pPr>
            <a:r>
              <a:rPr lang="en-US" altLang="en-US" sz="2000" dirty="0"/>
              <a:t>Audit </a:t>
            </a:r>
            <a:r>
              <a:rPr lang="en-US" altLang="en-US" sz="2000" b="1" dirty="0"/>
              <a:t>logs</a:t>
            </a:r>
            <a:r>
              <a:rPr lang="en-US" altLang="en-US" sz="2000" dirty="0"/>
              <a:t> and audit </a:t>
            </a:r>
            <a:r>
              <a:rPr lang="en-US" altLang="en-US" sz="2000" b="1" dirty="0"/>
              <a:t>trails</a:t>
            </a:r>
          </a:p>
          <a:p>
            <a:endParaRPr lang="en-US" dirty="0"/>
          </a:p>
        </p:txBody>
      </p:sp>
    </p:spTree>
    <p:extLst>
      <p:ext uri="{BB962C8B-B14F-4D97-AF65-F5344CB8AC3E}">
        <p14:creationId xmlns:p14="http://schemas.microsoft.com/office/powerpoint/2010/main" val="1633227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Restrictions in the Data Enclave</a:t>
            </a:r>
            <a:endParaRPr lang="en-US" dirty="0"/>
          </a:p>
        </p:txBody>
      </p:sp>
      <p:sp>
        <p:nvSpPr>
          <p:cNvPr id="3" name="Content Placeholder 2"/>
          <p:cNvSpPr>
            <a:spLocks noGrp="1"/>
          </p:cNvSpPr>
          <p:nvPr>
            <p:ph sz="quarter" idx="11"/>
          </p:nvPr>
        </p:nvSpPr>
        <p:spPr/>
        <p:txBody>
          <a:bodyPr/>
          <a:lstStyle/>
          <a:p>
            <a:r>
              <a:rPr lang="en-US" altLang="en-US" dirty="0">
                <a:solidFill>
                  <a:schemeClr val="accent1">
                    <a:lumMod val="75000"/>
                  </a:schemeClr>
                </a:solidFill>
              </a:rPr>
              <a:t>Access only to authorized applications</a:t>
            </a:r>
          </a:p>
          <a:p>
            <a:r>
              <a:rPr lang="en-US" altLang="en-US" dirty="0">
                <a:solidFill>
                  <a:schemeClr val="accent1">
                    <a:lumMod val="75000"/>
                  </a:schemeClr>
                </a:solidFill>
              </a:rPr>
              <a:t>Most system menus have been disabled</a:t>
            </a:r>
          </a:p>
          <a:p>
            <a:r>
              <a:rPr lang="en-US" altLang="en-US" dirty="0">
                <a:solidFill>
                  <a:schemeClr val="accent1">
                    <a:lumMod val="75000"/>
                  </a:schemeClr>
                </a:solidFill>
              </a:rPr>
              <a:t>Some control key combinations or right click functions are also disabled on keyboard</a:t>
            </a:r>
          </a:p>
          <a:p>
            <a:r>
              <a:rPr lang="en-US" altLang="en-US" dirty="0">
                <a:solidFill>
                  <a:schemeClr val="accent1">
                    <a:lumMod val="75000"/>
                  </a:schemeClr>
                </a:solidFill>
              </a:rPr>
              <a:t>Closed environment: no open ports, no access to Internet or email</a:t>
            </a:r>
          </a:p>
          <a:p>
            <a:r>
              <a:rPr lang="en-US" altLang="en-US" dirty="0">
                <a:solidFill>
                  <a:schemeClr val="accent1">
                    <a:lumMod val="75000"/>
                  </a:schemeClr>
                </a:solidFill>
              </a:rPr>
              <a:t>No output (tables, files) may be exported and no datasets imported without </a:t>
            </a:r>
            <a:r>
              <a:rPr lang="en-US" altLang="en-US" dirty="0" smtClean="0">
                <a:solidFill>
                  <a:schemeClr val="accent1">
                    <a:lumMod val="75000"/>
                  </a:schemeClr>
                </a:solidFill>
              </a:rPr>
              <a:t>first being </a:t>
            </a:r>
            <a:r>
              <a:rPr lang="en-US" altLang="en-US" dirty="0">
                <a:solidFill>
                  <a:schemeClr val="accent1">
                    <a:lumMod val="75000"/>
                  </a:schemeClr>
                </a:solidFill>
              </a:rPr>
              <a:t>reviewed </a:t>
            </a:r>
            <a:r>
              <a:rPr lang="en-US" altLang="en-US" dirty="0" smtClean="0">
                <a:solidFill>
                  <a:schemeClr val="accent1">
                    <a:lumMod val="75000"/>
                  </a:schemeClr>
                </a:solidFill>
              </a:rPr>
              <a:t>for disclosure issues</a:t>
            </a:r>
            <a:endParaRPr lang="en-US" altLang="en-US" dirty="0">
              <a:solidFill>
                <a:schemeClr val="accent1">
                  <a:lumMod val="75000"/>
                </a:schemeClr>
              </a:solidFill>
            </a:endParaRPr>
          </a:p>
          <a:p>
            <a:r>
              <a:rPr lang="en-US" altLang="en-US" dirty="0">
                <a:solidFill>
                  <a:schemeClr val="accent1">
                    <a:lumMod val="75000"/>
                  </a:schemeClr>
                </a:solidFill>
              </a:rPr>
              <a:t>File explorer is on default settings</a:t>
            </a:r>
          </a:p>
          <a:p>
            <a:endParaRPr lang="en-US" dirty="0">
              <a:solidFill>
                <a:schemeClr val="accent1">
                  <a:lumMod val="75000"/>
                </a:schemeClr>
              </a:solidFill>
            </a:endParaRPr>
          </a:p>
        </p:txBody>
      </p:sp>
      <p:sp>
        <p:nvSpPr>
          <p:cNvPr id="4" name="Content Placeholder 3"/>
          <p:cNvSpPr>
            <a:spLocks noGrp="1"/>
          </p:cNvSpPr>
          <p:nvPr>
            <p:ph sz="quarter" idx="13"/>
          </p:nvPr>
        </p:nvSpPr>
        <p:spPr/>
        <p:txBody>
          <a:bodyPr/>
          <a:lstStyle/>
          <a:p>
            <a:endParaRPr lang="en-US"/>
          </a:p>
        </p:txBody>
      </p:sp>
    </p:spTree>
    <p:extLst>
      <p:ext uri="{BB962C8B-B14F-4D97-AF65-F5344CB8AC3E}">
        <p14:creationId xmlns:p14="http://schemas.microsoft.com/office/powerpoint/2010/main" val="1906428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Systems, and Data Security</a:t>
            </a:r>
            <a:endParaRPr lang="en-US" dirty="0"/>
          </a:p>
        </p:txBody>
      </p:sp>
      <p:sp>
        <p:nvSpPr>
          <p:cNvPr id="3" name="Content Placeholder 2"/>
          <p:cNvSpPr>
            <a:spLocks noGrp="1"/>
          </p:cNvSpPr>
          <p:nvPr>
            <p:ph sz="quarter" idx="11"/>
          </p:nvPr>
        </p:nvSpPr>
        <p:spPr/>
        <p:txBody>
          <a:bodyPr/>
          <a:lstStyle/>
          <a:p>
            <a:r>
              <a:rPr lang="en-US" sz="2000" dirty="0">
                <a:solidFill>
                  <a:schemeClr val="accent1">
                    <a:lumMod val="75000"/>
                  </a:schemeClr>
                </a:solidFill>
              </a:rPr>
              <a:t>The NORC’s Data Enclave IT Security Plan is fully compliant with the Federal Information Security Management Act (FISMA), provisions of mandatory Federal Information Processing Standards (FIPS), and meets all of NIST’s IT, data, system, and physical security requirements</a:t>
            </a:r>
            <a:r>
              <a:rPr lang="en-US" sz="2000" dirty="0" smtClean="0">
                <a:solidFill>
                  <a:schemeClr val="accent1">
                    <a:lumMod val="75000"/>
                  </a:schemeClr>
                </a:solidFill>
              </a:rPr>
              <a:t>.</a:t>
            </a:r>
            <a:endParaRPr lang="en-US" sz="2000" dirty="0">
              <a:solidFill>
                <a:schemeClr val="accent1">
                  <a:lumMod val="75000"/>
                </a:schemeClr>
              </a:solidFill>
            </a:endParaRPr>
          </a:p>
          <a:p>
            <a:pPr lvl="0"/>
            <a:r>
              <a:rPr lang="en-US" sz="2000" dirty="0">
                <a:solidFill>
                  <a:schemeClr val="accent1">
                    <a:lumMod val="75000"/>
                  </a:schemeClr>
                </a:solidFill>
              </a:rPr>
              <a:t>Auditors conduct  a design-level review of controls that support the security of the Data Enclave using NIST Special Publications 800-53 (Moderate-Impact assets) and HIPAA as the security standards, and an analysis of risks to electronic protected health information (</a:t>
            </a:r>
            <a:r>
              <a:rPr lang="en-US" sz="2000" dirty="0" err="1">
                <a:solidFill>
                  <a:schemeClr val="accent1">
                    <a:lumMod val="75000"/>
                  </a:schemeClr>
                </a:solidFill>
              </a:rPr>
              <a:t>ePHI</a:t>
            </a:r>
            <a:r>
              <a:rPr lang="en-US" sz="2000" dirty="0">
                <a:solidFill>
                  <a:schemeClr val="accent1">
                    <a:lumMod val="75000"/>
                  </a:schemeClr>
                </a:solidFill>
              </a:rPr>
              <a:t>) in the Data Enclave on an annual basis and after any significant changes to security infrastructure</a:t>
            </a:r>
            <a:r>
              <a:rPr lang="en-US" sz="2000" dirty="0" smtClean="0">
                <a:solidFill>
                  <a:schemeClr val="accent1">
                    <a:lumMod val="75000"/>
                  </a:schemeClr>
                </a:solidFill>
              </a:rPr>
              <a:t>.</a:t>
            </a:r>
            <a:endParaRPr lang="en-US" sz="2000" dirty="0">
              <a:solidFill>
                <a:schemeClr val="accent1">
                  <a:lumMod val="75000"/>
                </a:schemeClr>
              </a:solidFill>
            </a:endParaRPr>
          </a:p>
          <a:p>
            <a:pPr lvl="0"/>
            <a:r>
              <a:rPr lang="en-US" sz="2000" dirty="0">
                <a:solidFill>
                  <a:schemeClr val="accent1">
                    <a:lumMod val="75000"/>
                  </a:schemeClr>
                </a:solidFill>
              </a:rPr>
              <a:t>The Data Enclave maintains a disaster recover site with redundant systems to guarantee a high level of </a:t>
            </a:r>
            <a:r>
              <a:rPr lang="en-US" sz="2000" dirty="0" smtClean="0">
                <a:solidFill>
                  <a:schemeClr val="accent1">
                    <a:lumMod val="75000"/>
                  </a:schemeClr>
                </a:solidFill>
              </a:rPr>
              <a:t>availability. Privately </a:t>
            </a:r>
            <a:r>
              <a:rPr lang="en-US" sz="2000" dirty="0">
                <a:solidFill>
                  <a:schemeClr val="accent1">
                    <a:lumMod val="75000"/>
                  </a:schemeClr>
                </a:solidFill>
              </a:rPr>
              <a:t>managed datacenter allows for greater operational controls and data </a:t>
            </a:r>
            <a:r>
              <a:rPr lang="en-US" sz="2000" dirty="0" smtClean="0">
                <a:solidFill>
                  <a:schemeClr val="accent1">
                    <a:lumMod val="75000"/>
                  </a:schemeClr>
                </a:solidFill>
              </a:rPr>
              <a:t>security.</a:t>
            </a:r>
            <a:endParaRPr lang="en-US" sz="2000" dirty="0">
              <a:solidFill>
                <a:schemeClr val="accent1">
                  <a:lumMod val="75000"/>
                </a:schemeClr>
              </a:solidFill>
            </a:endParaRPr>
          </a:p>
          <a:p>
            <a:pPr lvl="0"/>
            <a:endParaRPr lang="en-US" sz="1800" dirty="0">
              <a:solidFill>
                <a:schemeClr val="accent1">
                  <a:lumMod val="75000"/>
                </a:schemeClr>
              </a:solidFill>
            </a:endParaRPr>
          </a:p>
          <a:p>
            <a:endParaRPr lang="en-US" sz="1800" dirty="0"/>
          </a:p>
        </p:txBody>
      </p:sp>
      <p:sp>
        <p:nvSpPr>
          <p:cNvPr id="4" name="Content Placeholder 3"/>
          <p:cNvSpPr>
            <a:spLocks noGrp="1"/>
          </p:cNvSpPr>
          <p:nvPr>
            <p:ph sz="quarter" idx="13"/>
          </p:nvPr>
        </p:nvSpPr>
        <p:spPr/>
        <p:txBody>
          <a:bodyPr/>
          <a:lstStyle/>
          <a:p>
            <a:endParaRPr lang="en-US"/>
          </a:p>
        </p:txBody>
      </p:sp>
    </p:spTree>
    <p:extLst>
      <p:ext uri="{BB962C8B-B14F-4D97-AF65-F5344CB8AC3E}">
        <p14:creationId xmlns:p14="http://schemas.microsoft.com/office/powerpoint/2010/main" val="2313354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Systems, and Data </a:t>
            </a:r>
            <a:r>
              <a:rPr lang="en-US" dirty="0" smtClean="0"/>
              <a:t>Security (cont.)</a:t>
            </a:r>
            <a:endParaRPr lang="en-US" dirty="0"/>
          </a:p>
        </p:txBody>
      </p:sp>
      <p:sp>
        <p:nvSpPr>
          <p:cNvPr id="3" name="Content Placeholder 2"/>
          <p:cNvSpPr>
            <a:spLocks noGrp="1"/>
          </p:cNvSpPr>
          <p:nvPr>
            <p:ph sz="quarter" idx="11"/>
          </p:nvPr>
        </p:nvSpPr>
        <p:spPr/>
        <p:txBody>
          <a:bodyPr/>
          <a:lstStyle/>
          <a:p>
            <a:r>
              <a:rPr lang="en-US" dirty="0" smtClean="0">
                <a:solidFill>
                  <a:schemeClr val="accent1">
                    <a:lumMod val="75000"/>
                  </a:schemeClr>
                </a:solidFill>
              </a:rPr>
              <a:t>Multi-factor </a:t>
            </a:r>
            <a:r>
              <a:rPr lang="en-US" dirty="0">
                <a:solidFill>
                  <a:schemeClr val="accent1">
                    <a:lumMod val="75000"/>
                  </a:schemeClr>
                </a:solidFill>
              </a:rPr>
              <a:t>authentication provides access to a </a:t>
            </a:r>
            <a:r>
              <a:rPr lang="en-US" dirty="0" smtClean="0">
                <a:solidFill>
                  <a:schemeClr val="accent1">
                    <a:lumMod val="75000"/>
                  </a:schemeClr>
                </a:solidFill>
              </a:rPr>
              <a:t>Citrix-based, encrypted terminal session, virtual private network</a:t>
            </a:r>
            <a:endParaRPr lang="en-US" dirty="0">
              <a:solidFill>
                <a:schemeClr val="accent1">
                  <a:lumMod val="75000"/>
                </a:schemeClr>
              </a:solidFill>
            </a:endParaRPr>
          </a:p>
          <a:p>
            <a:r>
              <a:rPr lang="en-US" dirty="0">
                <a:solidFill>
                  <a:schemeClr val="accent1">
                    <a:lumMod val="75000"/>
                  </a:schemeClr>
                </a:solidFill>
              </a:rPr>
              <a:t>Controlled laboratory environment for data </a:t>
            </a:r>
            <a:r>
              <a:rPr lang="en-US" dirty="0" smtClean="0">
                <a:solidFill>
                  <a:schemeClr val="accent1">
                    <a:lumMod val="75000"/>
                  </a:schemeClr>
                </a:solidFill>
              </a:rPr>
              <a:t>analytics</a:t>
            </a:r>
          </a:p>
          <a:p>
            <a:r>
              <a:rPr lang="en-US" dirty="0" smtClean="0">
                <a:solidFill>
                  <a:schemeClr val="accent1">
                    <a:lumMod val="75000"/>
                  </a:schemeClr>
                </a:solidFill>
              </a:rPr>
              <a:t>Limit </a:t>
            </a:r>
            <a:r>
              <a:rPr lang="en-US" dirty="0">
                <a:solidFill>
                  <a:schemeClr val="accent1">
                    <a:lumMod val="75000"/>
                  </a:schemeClr>
                </a:solidFill>
              </a:rPr>
              <a:t>who can access the data / limit data </a:t>
            </a:r>
            <a:r>
              <a:rPr lang="en-US" dirty="0" smtClean="0">
                <a:solidFill>
                  <a:schemeClr val="accent1">
                    <a:lumMod val="75000"/>
                  </a:schemeClr>
                </a:solidFill>
              </a:rPr>
              <a:t>views</a:t>
            </a:r>
          </a:p>
          <a:p>
            <a:r>
              <a:rPr lang="en-US" dirty="0" smtClean="0">
                <a:solidFill>
                  <a:schemeClr val="accent1">
                    <a:lumMod val="75000"/>
                  </a:schemeClr>
                </a:solidFill>
              </a:rPr>
              <a:t>All </a:t>
            </a:r>
            <a:r>
              <a:rPr lang="en-US" dirty="0">
                <a:solidFill>
                  <a:schemeClr val="accent1">
                    <a:lumMod val="75000"/>
                  </a:schemeClr>
                </a:solidFill>
              </a:rPr>
              <a:t>data and analyses </a:t>
            </a:r>
            <a:r>
              <a:rPr lang="en-US" dirty="0" smtClean="0">
                <a:solidFill>
                  <a:schemeClr val="accent1">
                    <a:lumMod val="75000"/>
                  </a:schemeClr>
                </a:solidFill>
              </a:rPr>
              <a:t>conducted in </a:t>
            </a:r>
            <a:r>
              <a:rPr lang="en-US" dirty="0">
                <a:solidFill>
                  <a:schemeClr val="accent1">
                    <a:lumMod val="75000"/>
                  </a:schemeClr>
                </a:solidFill>
              </a:rPr>
              <a:t>secure </a:t>
            </a:r>
            <a:r>
              <a:rPr lang="en-US" dirty="0" smtClean="0">
                <a:solidFill>
                  <a:schemeClr val="accent1">
                    <a:lumMod val="75000"/>
                  </a:schemeClr>
                </a:solidFill>
              </a:rPr>
              <a:t>HIPAA and FISMA compliant data </a:t>
            </a:r>
            <a:r>
              <a:rPr lang="en-US" dirty="0">
                <a:solidFill>
                  <a:schemeClr val="accent1">
                    <a:lumMod val="75000"/>
                  </a:schemeClr>
                </a:solidFill>
              </a:rPr>
              <a:t>center </a:t>
            </a:r>
          </a:p>
        </p:txBody>
      </p:sp>
      <p:sp>
        <p:nvSpPr>
          <p:cNvPr id="4" name="Content Placeholder 3"/>
          <p:cNvSpPr>
            <a:spLocks noGrp="1"/>
          </p:cNvSpPr>
          <p:nvPr>
            <p:ph sz="quarter" idx="13"/>
          </p:nvPr>
        </p:nvSpPr>
        <p:spPr/>
        <p:txBody>
          <a:bodyPr/>
          <a:lstStyle/>
          <a:p>
            <a:endParaRPr lang="en-US"/>
          </a:p>
        </p:txBody>
      </p:sp>
      <p:pic>
        <p:nvPicPr>
          <p:cNvPr id="5" name="table"/>
          <p:cNvPicPr>
            <a:picLocks noChangeAspect="1"/>
          </p:cNvPicPr>
          <p:nvPr/>
        </p:nvPicPr>
        <p:blipFill>
          <a:blip r:embed="rId2"/>
          <a:stretch>
            <a:fillRect/>
          </a:stretch>
        </p:blipFill>
        <p:spPr>
          <a:xfrm>
            <a:off x="274367" y="4526268"/>
            <a:ext cx="8077200" cy="1219200"/>
          </a:xfrm>
          <a:prstGeom prst="rect">
            <a:avLst/>
          </a:prstGeom>
        </p:spPr>
      </p:pic>
    </p:spTree>
    <p:extLst>
      <p:ext uri="{BB962C8B-B14F-4D97-AF65-F5344CB8AC3E}">
        <p14:creationId xmlns:p14="http://schemas.microsoft.com/office/powerpoint/2010/main" val="3430881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 Infrastructure, Architecture, Technologies</a:t>
            </a:r>
            <a:endParaRPr lang="en-US" dirty="0"/>
          </a:p>
        </p:txBody>
      </p:sp>
      <p:pic>
        <p:nvPicPr>
          <p:cNvPr id="5" name="Content Placeholder 4"/>
          <p:cNvPicPr>
            <a:picLocks noGrp="1"/>
          </p:cNvPicPr>
          <p:nvPr>
            <p:ph sz="quarter" idx="11"/>
          </p:nvPr>
        </p:nvPicPr>
        <p:blipFill>
          <a:blip r:embed="rId2"/>
          <a:stretch>
            <a:fillRect/>
          </a:stretch>
        </p:blipFill>
        <p:spPr>
          <a:xfrm>
            <a:off x="495300" y="1143025"/>
            <a:ext cx="8153400" cy="5029145"/>
          </a:xfrm>
          <a:prstGeom prst="rect">
            <a:avLst/>
          </a:prstGeom>
        </p:spPr>
      </p:pic>
    </p:spTree>
    <p:extLst>
      <p:ext uri="{BB962C8B-B14F-4D97-AF65-F5344CB8AC3E}">
        <p14:creationId xmlns:p14="http://schemas.microsoft.com/office/powerpoint/2010/main" val="3637337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Massive Parallel Processing Solutions</a:t>
            </a:r>
            <a:endParaRPr lang="en-US" dirty="0"/>
          </a:p>
        </p:txBody>
      </p:sp>
      <p:pic>
        <p:nvPicPr>
          <p:cNvPr id="5" name="Content Placeholder 4"/>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365806" y="1143025"/>
            <a:ext cx="5734522" cy="4419600"/>
          </a:xfrm>
          <a:prstGeom prst="rect">
            <a:avLst/>
          </a:prstGeom>
        </p:spPr>
      </p:pic>
      <p:sp>
        <p:nvSpPr>
          <p:cNvPr id="6" name="Content Placeholder 2"/>
          <p:cNvSpPr txBox="1">
            <a:spLocks/>
          </p:cNvSpPr>
          <p:nvPr/>
        </p:nvSpPr>
        <p:spPr>
          <a:xfrm>
            <a:off x="6477000" y="1225550"/>
            <a:ext cx="2438400" cy="4946650"/>
          </a:xfrm>
          <a:prstGeom prst="rect">
            <a:avLst/>
          </a:prstGeom>
        </p:spPr>
        <p:txBody>
          <a:bodyPr vert="horz" lIns="91440" tIns="45720" rIns="91440" bIns="45720" rtlCol="0">
            <a:normAutofit fontScale="40000" lnSpcReduction="20000"/>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fontAlgn="auto">
              <a:spcAft>
                <a:spcPts val="0"/>
              </a:spcAft>
            </a:pPr>
            <a:r>
              <a:rPr lang="en-US" sz="3500" u="sng" dirty="0" smtClean="0"/>
              <a:t>Infrastructure:</a:t>
            </a:r>
          </a:p>
          <a:p>
            <a:pPr fontAlgn="auto">
              <a:spcAft>
                <a:spcPts val="0"/>
              </a:spcAft>
            </a:pPr>
            <a:endParaRPr lang="en-US" sz="3500" dirty="0"/>
          </a:p>
          <a:p>
            <a:pPr fontAlgn="auto">
              <a:spcAft>
                <a:spcPts val="0"/>
              </a:spcAft>
            </a:pPr>
            <a:r>
              <a:rPr lang="en-US" sz="3500" dirty="0" smtClean="0"/>
              <a:t>HP Vertica</a:t>
            </a:r>
          </a:p>
          <a:p>
            <a:pPr fontAlgn="auto">
              <a:spcAft>
                <a:spcPts val="0"/>
              </a:spcAft>
            </a:pPr>
            <a:endParaRPr lang="en-US" sz="3500" dirty="0" smtClean="0"/>
          </a:p>
          <a:p>
            <a:pPr fontAlgn="auto">
              <a:spcAft>
                <a:spcPts val="0"/>
              </a:spcAft>
            </a:pPr>
            <a:r>
              <a:rPr lang="en-US" sz="3500" dirty="0" smtClean="0"/>
              <a:t>HP commodity servers</a:t>
            </a:r>
          </a:p>
          <a:p>
            <a:pPr fontAlgn="auto">
              <a:spcAft>
                <a:spcPts val="0"/>
              </a:spcAft>
            </a:pPr>
            <a:endParaRPr lang="en-US" sz="3500" dirty="0" smtClean="0"/>
          </a:p>
          <a:p>
            <a:pPr fontAlgn="auto">
              <a:spcAft>
                <a:spcPts val="0"/>
              </a:spcAft>
            </a:pPr>
            <a:r>
              <a:rPr lang="en-US" sz="3500" dirty="0" smtClean="0"/>
              <a:t>EMC VNX/Dell </a:t>
            </a:r>
          </a:p>
          <a:p>
            <a:pPr fontAlgn="auto">
              <a:spcAft>
                <a:spcPts val="0"/>
              </a:spcAft>
            </a:pPr>
            <a:endParaRPr lang="en-US" sz="3500" dirty="0"/>
          </a:p>
          <a:p>
            <a:pPr fontAlgn="auto">
              <a:spcAft>
                <a:spcPts val="0"/>
              </a:spcAft>
            </a:pPr>
            <a:r>
              <a:rPr lang="en-US" sz="3500" dirty="0" err="1" smtClean="0"/>
              <a:t>Compellent</a:t>
            </a:r>
            <a:r>
              <a:rPr lang="en-US" sz="3500" dirty="0" smtClean="0"/>
              <a:t> SANs</a:t>
            </a:r>
          </a:p>
          <a:p>
            <a:pPr fontAlgn="auto">
              <a:spcAft>
                <a:spcPts val="0"/>
              </a:spcAft>
            </a:pPr>
            <a:r>
              <a:rPr lang="en-US" sz="3500" dirty="0" smtClean="0"/>
              <a:t>VMware</a:t>
            </a:r>
          </a:p>
          <a:p>
            <a:pPr fontAlgn="auto">
              <a:spcAft>
                <a:spcPts val="0"/>
              </a:spcAft>
            </a:pPr>
            <a:endParaRPr lang="en-US" sz="3500" dirty="0" smtClean="0"/>
          </a:p>
          <a:p>
            <a:pPr fontAlgn="auto">
              <a:spcAft>
                <a:spcPts val="0"/>
              </a:spcAft>
            </a:pPr>
            <a:r>
              <a:rPr lang="en-US" sz="3500" dirty="0" smtClean="0"/>
              <a:t>Citrix XenApp / </a:t>
            </a:r>
            <a:r>
              <a:rPr lang="en-US" sz="3500" dirty="0" err="1" smtClean="0"/>
              <a:t>XenDesktop</a:t>
            </a:r>
            <a:endParaRPr lang="en-US" sz="3500" dirty="0" smtClean="0"/>
          </a:p>
          <a:p>
            <a:pPr fontAlgn="auto">
              <a:spcAft>
                <a:spcPts val="0"/>
              </a:spcAft>
            </a:pPr>
            <a:endParaRPr lang="en-US" sz="3500" dirty="0" smtClean="0"/>
          </a:p>
          <a:p>
            <a:pPr fontAlgn="auto">
              <a:spcAft>
                <a:spcPts val="0"/>
              </a:spcAft>
            </a:pPr>
            <a:r>
              <a:rPr lang="en-US" sz="3500" dirty="0" smtClean="0"/>
              <a:t>Analytic / Intelligence Suite (Tableau, SAS, R, SPSS, SQL)</a:t>
            </a:r>
          </a:p>
          <a:p>
            <a:pPr fontAlgn="auto">
              <a:spcAft>
                <a:spcPts val="0"/>
              </a:spcAft>
            </a:pPr>
            <a:endParaRPr lang="en-US" sz="3500" dirty="0"/>
          </a:p>
          <a:p>
            <a:r>
              <a:rPr lang="en-US" sz="3500" dirty="0"/>
              <a:t>** </a:t>
            </a:r>
            <a:r>
              <a:rPr lang="en-US" sz="3500" dirty="0" err="1"/>
              <a:t>HortonWorks</a:t>
            </a:r>
            <a:r>
              <a:rPr lang="en-US" sz="3500" dirty="0"/>
              <a:t> Hadoop v1 </a:t>
            </a:r>
          </a:p>
          <a:p>
            <a:r>
              <a:rPr lang="en-US" sz="3500" dirty="0"/>
              <a:t>Distribution</a:t>
            </a:r>
          </a:p>
          <a:p>
            <a:endParaRPr lang="en-US" sz="3500" dirty="0"/>
          </a:p>
          <a:p>
            <a:r>
              <a:rPr lang="en-US" sz="3500" dirty="0"/>
              <a:t>** Red Hat Linux EOS v6.4 </a:t>
            </a:r>
          </a:p>
          <a:p>
            <a:r>
              <a:rPr lang="en-US" sz="3500" dirty="0"/>
              <a:t>supported by </a:t>
            </a:r>
            <a:r>
              <a:rPr lang="en-US" sz="3500" dirty="0" err="1"/>
              <a:t>StackIQ</a:t>
            </a:r>
            <a:endParaRPr lang="en-US" sz="3500" dirty="0"/>
          </a:p>
          <a:p>
            <a:pPr fontAlgn="auto">
              <a:spcAft>
                <a:spcPts val="0"/>
              </a:spcAft>
            </a:pPr>
            <a:endParaRPr lang="en-US" dirty="0" smtClean="0"/>
          </a:p>
        </p:txBody>
      </p:sp>
    </p:spTree>
    <p:extLst>
      <p:ext uri="{BB962C8B-B14F-4D97-AF65-F5344CB8AC3E}">
        <p14:creationId xmlns:p14="http://schemas.microsoft.com/office/powerpoint/2010/main" val="1156884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Dashboards</a:t>
            </a:r>
          </a:p>
        </p:txBody>
      </p:sp>
      <p:sp>
        <p:nvSpPr>
          <p:cNvPr id="4" name="Content Placeholder 3"/>
          <p:cNvSpPr>
            <a:spLocks noGrp="1"/>
          </p:cNvSpPr>
          <p:nvPr>
            <p:ph sz="quarter" idx="13"/>
          </p:nvPr>
        </p:nvSpPr>
        <p:spPr/>
        <p:txBody>
          <a:bodyPr/>
          <a:lstStyle/>
          <a:p>
            <a:endParaRPr lang="en-US"/>
          </a:p>
        </p:txBody>
      </p:sp>
      <p:pic>
        <p:nvPicPr>
          <p:cNvPr id="5" name="Content Placeholder 4"/>
          <p:cNvPicPr>
            <a:picLocks noGrp="1" noChangeAspect="1"/>
          </p:cNvPicPr>
          <p:nvPr>
            <p:ph sz="quarter" idx="11"/>
          </p:nvPr>
        </p:nvPicPr>
        <p:blipFill>
          <a:blip r:embed="rId2"/>
          <a:stretch>
            <a:fillRect/>
          </a:stretch>
        </p:blipFill>
        <p:spPr>
          <a:xfrm>
            <a:off x="1278215" y="1527175"/>
            <a:ext cx="6511369" cy="4419600"/>
          </a:xfrm>
          <a:prstGeom prst="rect">
            <a:avLst/>
          </a:prstGeom>
        </p:spPr>
      </p:pic>
    </p:spTree>
    <p:extLst>
      <p:ext uri="{BB962C8B-B14F-4D97-AF65-F5344CB8AC3E}">
        <p14:creationId xmlns:p14="http://schemas.microsoft.com/office/powerpoint/2010/main" val="1926483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94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Dashboards</a:t>
            </a:r>
          </a:p>
        </p:txBody>
      </p:sp>
      <p:sp>
        <p:nvSpPr>
          <p:cNvPr id="4" name="Content Placeholder 3"/>
          <p:cNvSpPr>
            <a:spLocks noGrp="1"/>
          </p:cNvSpPr>
          <p:nvPr>
            <p:ph sz="quarter" idx="13"/>
          </p:nvPr>
        </p:nvSpPr>
        <p:spPr/>
        <p:txBody>
          <a:bodyPr/>
          <a:lstStyle/>
          <a:p>
            <a:endParaRPr lang="en-US"/>
          </a:p>
        </p:txBody>
      </p:sp>
      <p:pic>
        <p:nvPicPr>
          <p:cNvPr id="5" name="Picture 2" descr="image002"/>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1857997" y="1527175"/>
            <a:ext cx="5351806"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225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Dashboards</a:t>
            </a:r>
            <a:endParaRPr lang="en-US" dirty="0"/>
          </a:p>
        </p:txBody>
      </p:sp>
      <p:sp>
        <p:nvSpPr>
          <p:cNvPr id="4" name="Content Placeholder 3"/>
          <p:cNvSpPr>
            <a:spLocks noGrp="1"/>
          </p:cNvSpPr>
          <p:nvPr>
            <p:ph sz="quarter" idx="13"/>
          </p:nvPr>
        </p:nvSpPr>
        <p:spPr/>
        <p:txBody>
          <a:bodyPr/>
          <a:lstStyle/>
          <a:p>
            <a:endParaRPr lang="en-US"/>
          </a:p>
        </p:txBody>
      </p:sp>
      <p:pic>
        <p:nvPicPr>
          <p:cNvPr id="5" name="Content Placeholder 4"/>
          <p:cNvPicPr>
            <a:picLocks noGrp="1" noChangeAspect="1"/>
          </p:cNvPicPr>
          <p:nvPr>
            <p:ph sz="quarter" idx="11"/>
          </p:nvPr>
        </p:nvPicPr>
        <p:blipFill>
          <a:blip r:embed="rId2"/>
          <a:stretch>
            <a:fillRect/>
          </a:stretch>
        </p:blipFill>
        <p:spPr>
          <a:xfrm>
            <a:off x="457200" y="1616433"/>
            <a:ext cx="8153400" cy="4241083"/>
          </a:xfrm>
          <a:prstGeom prst="rect">
            <a:avLst/>
          </a:prstGeom>
        </p:spPr>
      </p:pic>
    </p:spTree>
    <p:extLst>
      <p:ext uri="{BB962C8B-B14F-4D97-AF65-F5344CB8AC3E}">
        <p14:creationId xmlns:p14="http://schemas.microsoft.com/office/powerpoint/2010/main" val="15444104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Dashboards</a:t>
            </a:r>
            <a:endParaRPr lang="en-US" dirty="0"/>
          </a:p>
        </p:txBody>
      </p:sp>
      <p:sp>
        <p:nvSpPr>
          <p:cNvPr id="4" name="Content Placeholder 3"/>
          <p:cNvSpPr>
            <a:spLocks noGrp="1"/>
          </p:cNvSpPr>
          <p:nvPr>
            <p:ph sz="quarter" idx="13"/>
          </p:nvPr>
        </p:nvSpPr>
        <p:spPr/>
        <p:txBody>
          <a:bodyPr/>
          <a:lstStyle/>
          <a:p>
            <a:endParaRPr lang="en-US"/>
          </a:p>
        </p:txBody>
      </p:sp>
      <p:pic>
        <p:nvPicPr>
          <p:cNvPr id="5" name="Picture 1"/>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1797189" y="1527175"/>
            <a:ext cx="5473421"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0422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Reports</a:t>
            </a:r>
            <a:endParaRPr lang="en-US" dirty="0"/>
          </a:p>
        </p:txBody>
      </p:sp>
      <p:sp>
        <p:nvSpPr>
          <p:cNvPr id="4" name="Content Placeholder 3"/>
          <p:cNvSpPr>
            <a:spLocks noGrp="1"/>
          </p:cNvSpPr>
          <p:nvPr>
            <p:ph sz="quarter" idx="13"/>
          </p:nvPr>
        </p:nvSpPr>
        <p:spPr/>
        <p:txBody>
          <a:bodyPr/>
          <a:lstStyle/>
          <a:p>
            <a:endParaRPr lang="en-US"/>
          </a:p>
        </p:txBody>
      </p:sp>
      <p:pic>
        <p:nvPicPr>
          <p:cNvPr id="5" name="Content Placeholder 4"/>
          <p:cNvPicPr>
            <a:picLocks noGrp="1" noChangeAspect="1"/>
          </p:cNvPicPr>
          <p:nvPr>
            <p:ph sz="quarter" idx="11"/>
          </p:nvPr>
        </p:nvPicPr>
        <p:blipFill rotWithShape="1">
          <a:blip r:embed="rId2"/>
          <a:srcRect t="4051"/>
          <a:stretch/>
        </p:blipFill>
        <p:spPr>
          <a:xfrm>
            <a:off x="848942" y="1527175"/>
            <a:ext cx="7369915" cy="4419600"/>
          </a:xfrm>
          <a:prstGeom prst="rect">
            <a:avLst/>
          </a:prstGeom>
        </p:spPr>
      </p:pic>
    </p:spTree>
    <p:extLst>
      <p:ext uri="{BB962C8B-B14F-4D97-AF65-F5344CB8AC3E}">
        <p14:creationId xmlns:p14="http://schemas.microsoft.com/office/powerpoint/2010/main" val="12875689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a:t>
            </a:r>
            <a:r>
              <a:rPr lang="en-US" dirty="0" smtClean="0"/>
              <a:t>Reports</a:t>
            </a:r>
            <a:endParaRPr lang="en-US" dirty="0"/>
          </a:p>
        </p:txBody>
      </p:sp>
      <p:sp>
        <p:nvSpPr>
          <p:cNvPr id="4" name="Content Placeholder 3"/>
          <p:cNvSpPr>
            <a:spLocks noGrp="1"/>
          </p:cNvSpPr>
          <p:nvPr>
            <p:ph sz="quarter" idx="13"/>
          </p:nvPr>
        </p:nvSpPr>
        <p:spPr/>
        <p:txBody>
          <a:bodyPr/>
          <a:lstStyle/>
          <a:p>
            <a:endParaRPr lang="en-US"/>
          </a:p>
        </p:txBody>
      </p:sp>
      <p:pic>
        <p:nvPicPr>
          <p:cNvPr id="5" name="Content Placeholder 4"/>
          <p:cNvPicPr>
            <a:picLocks noGrp="1" noChangeAspect="1"/>
          </p:cNvPicPr>
          <p:nvPr>
            <p:ph sz="quarter" idx="11"/>
          </p:nvPr>
        </p:nvPicPr>
        <p:blipFill>
          <a:blip r:embed="rId2"/>
          <a:stretch>
            <a:fillRect/>
          </a:stretch>
        </p:blipFill>
        <p:spPr>
          <a:xfrm>
            <a:off x="890538" y="1527175"/>
            <a:ext cx="7286724" cy="4419600"/>
          </a:xfrm>
          <a:prstGeom prst="rect">
            <a:avLst/>
          </a:prstGeom>
        </p:spPr>
      </p:pic>
    </p:spTree>
    <p:extLst>
      <p:ext uri="{BB962C8B-B14F-4D97-AF65-F5344CB8AC3E}">
        <p14:creationId xmlns:p14="http://schemas.microsoft.com/office/powerpoint/2010/main" val="878350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550"/>
            <a:ext cx="5760706" cy="786158"/>
          </a:xfrm>
        </p:spPr>
        <p:txBody>
          <a:bodyPr>
            <a:normAutofit/>
          </a:bodyPr>
          <a:lstStyle/>
          <a:p>
            <a:r>
              <a:rPr lang="en-US" dirty="0" smtClean="0">
                <a:cs typeface="Arial" pitchFamily="34" charset="0"/>
              </a:rPr>
              <a:t>Enclave Clients</a:t>
            </a:r>
            <a:endParaRPr lang="en-US" dirty="0">
              <a:cs typeface="Arial" pitchFamily="34" charset="0"/>
            </a:endParaRPr>
          </a:p>
        </p:txBody>
      </p:sp>
      <p:sp>
        <p:nvSpPr>
          <p:cNvPr id="3" name="TextBox 2"/>
          <p:cNvSpPr txBox="1"/>
          <p:nvPr/>
        </p:nvSpPr>
        <p:spPr>
          <a:xfrm>
            <a:off x="76200" y="1295400"/>
            <a:ext cx="9144000" cy="4953000"/>
          </a:xfrm>
          <a:prstGeom prst="rect">
            <a:avLst/>
          </a:prstGeom>
          <a:noFill/>
        </p:spPr>
        <p:txBody>
          <a:bodyPr wrap="square" numCol="2" rtlCol="0">
            <a:spAutoFit/>
          </a:bodyPr>
          <a:lstStyle/>
          <a:p>
            <a:pPr marL="342900" lvl="0" indent="-342900">
              <a:buFont typeface="Arial" panose="020B0604020202020204" pitchFamily="34" charset="0"/>
              <a:buChar char="•"/>
            </a:pPr>
            <a:r>
              <a:rPr lang="en-US" sz="1800" dirty="0">
                <a:latin typeface="+mn-lt"/>
              </a:rPr>
              <a:t>Annie E. Casey Foundation </a:t>
            </a:r>
          </a:p>
          <a:p>
            <a:pPr marL="342900" lvl="0" indent="-342900">
              <a:buFont typeface="Arial" panose="020B0604020202020204" pitchFamily="34" charset="0"/>
              <a:buChar char="•"/>
            </a:pPr>
            <a:r>
              <a:rPr lang="en-US" sz="1800" dirty="0">
                <a:latin typeface="+mn-lt"/>
              </a:rPr>
              <a:t>Administration for Community Living, Administration on Aging</a:t>
            </a:r>
          </a:p>
          <a:p>
            <a:pPr marL="342900" lvl="0" indent="-342900">
              <a:buFont typeface="Arial" panose="020B0604020202020204" pitchFamily="34" charset="0"/>
              <a:buChar char="•"/>
            </a:pPr>
            <a:r>
              <a:rPr lang="en-US" sz="1800" dirty="0">
                <a:latin typeface="+mn-lt"/>
              </a:rPr>
              <a:t>Bureau of Justice Statistics</a:t>
            </a:r>
          </a:p>
          <a:p>
            <a:pPr marL="342900" lvl="0" indent="-342900">
              <a:buFont typeface="Arial" panose="020B0604020202020204" pitchFamily="34" charset="0"/>
              <a:buChar char="•"/>
            </a:pPr>
            <a:r>
              <a:rPr lang="en-US" sz="1800" dirty="0">
                <a:latin typeface="+mn-lt"/>
              </a:rPr>
              <a:t>Centers for Medicare and Medicaid </a:t>
            </a:r>
            <a:endParaRPr lang="en-US" sz="1800" dirty="0" smtClean="0">
              <a:latin typeface="+mn-lt"/>
            </a:endParaRPr>
          </a:p>
          <a:p>
            <a:pPr lvl="0"/>
            <a:r>
              <a:rPr lang="en-US" sz="1800" dirty="0">
                <a:latin typeface="+mn-lt"/>
              </a:rPr>
              <a:t> </a:t>
            </a:r>
            <a:r>
              <a:rPr lang="en-US" sz="1800" dirty="0" smtClean="0">
                <a:latin typeface="+mn-lt"/>
              </a:rPr>
              <a:t>      Services</a:t>
            </a:r>
            <a:endParaRPr lang="en-US" sz="1800" dirty="0">
              <a:latin typeface="+mn-lt"/>
            </a:endParaRPr>
          </a:p>
          <a:p>
            <a:pPr marL="342900" lvl="0" indent="-342900">
              <a:buFont typeface="Arial" panose="020B0604020202020204" pitchFamily="34" charset="0"/>
              <a:buChar char="•"/>
            </a:pPr>
            <a:r>
              <a:rPr lang="en-US" sz="1800" dirty="0" smtClean="0">
                <a:latin typeface="+mn-lt"/>
              </a:rPr>
              <a:t>Consumer </a:t>
            </a:r>
            <a:r>
              <a:rPr lang="en-US" sz="1800" dirty="0">
                <a:latin typeface="+mn-lt"/>
              </a:rPr>
              <a:t>Financial Protection Bureau</a:t>
            </a:r>
          </a:p>
          <a:p>
            <a:pPr marL="342900" lvl="0" indent="-342900">
              <a:buFont typeface="Arial" panose="020B0604020202020204" pitchFamily="34" charset="0"/>
              <a:buChar char="•"/>
            </a:pPr>
            <a:r>
              <a:rPr lang="en-US" sz="1800" dirty="0">
                <a:latin typeface="+mn-lt"/>
              </a:rPr>
              <a:t>Duke University</a:t>
            </a:r>
          </a:p>
          <a:p>
            <a:pPr marL="342900" lvl="0" indent="-342900">
              <a:buFont typeface="Arial" panose="020B0604020202020204" pitchFamily="34" charset="0"/>
              <a:buChar char="•"/>
            </a:pPr>
            <a:r>
              <a:rPr lang="en-US" sz="1800" dirty="0">
                <a:latin typeface="+mn-lt"/>
              </a:rPr>
              <a:t>Economic Research Service</a:t>
            </a:r>
          </a:p>
          <a:p>
            <a:pPr marL="342900" lvl="0" indent="-342900">
              <a:buFont typeface="Arial" panose="020B0604020202020204" pitchFamily="34" charset="0"/>
              <a:buChar char="•"/>
            </a:pPr>
            <a:r>
              <a:rPr lang="en-US" sz="1800" dirty="0">
                <a:latin typeface="+mn-lt"/>
              </a:rPr>
              <a:t>Federal Communication Commission</a:t>
            </a:r>
          </a:p>
          <a:p>
            <a:pPr marL="342900" lvl="0" indent="-342900">
              <a:buFont typeface="Arial" panose="020B0604020202020204" pitchFamily="34" charset="0"/>
              <a:buChar char="•"/>
            </a:pPr>
            <a:r>
              <a:rPr lang="en-US" sz="1800" dirty="0">
                <a:latin typeface="+mn-lt"/>
              </a:rPr>
              <a:t>Financial Crisis Inquiry Commission </a:t>
            </a:r>
          </a:p>
          <a:p>
            <a:pPr marL="342900" lvl="0" indent="-342900">
              <a:buFont typeface="Arial" panose="020B0604020202020204" pitchFamily="34" charset="0"/>
              <a:buChar char="•"/>
            </a:pPr>
            <a:r>
              <a:rPr lang="en-US" sz="1800" dirty="0">
                <a:latin typeface="+mn-lt"/>
              </a:rPr>
              <a:t>Health Care Cost Institute</a:t>
            </a:r>
          </a:p>
          <a:p>
            <a:pPr marL="342900" lvl="0" indent="-342900">
              <a:buFont typeface="Arial" panose="020B0604020202020204" pitchFamily="34" charset="0"/>
              <a:buChar char="•"/>
            </a:pPr>
            <a:r>
              <a:rPr lang="en-US" sz="1800" dirty="0">
                <a:latin typeface="+mn-lt"/>
              </a:rPr>
              <a:t>Human Services Research Institute</a:t>
            </a:r>
          </a:p>
          <a:p>
            <a:pPr marL="342900" lvl="0" indent="-342900">
              <a:buFont typeface="Arial" panose="020B0604020202020204" pitchFamily="34" charset="0"/>
              <a:buChar char="•"/>
            </a:pPr>
            <a:r>
              <a:rPr lang="en-US" sz="1800" dirty="0">
                <a:latin typeface="+mn-lt"/>
              </a:rPr>
              <a:t>IMPAQ International, LLC.</a:t>
            </a:r>
          </a:p>
          <a:p>
            <a:pPr marL="342900" lvl="0" indent="-342900">
              <a:buFont typeface="Arial" panose="020B0604020202020204" pitchFamily="34" charset="0"/>
              <a:buChar char="•"/>
            </a:pPr>
            <a:r>
              <a:rPr lang="en-US" sz="1800" dirty="0">
                <a:latin typeface="+mn-lt"/>
              </a:rPr>
              <a:t>Kauffman Foundation</a:t>
            </a:r>
          </a:p>
          <a:p>
            <a:pPr marL="342900" lvl="0" indent="-342900">
              <a:buFont typeface="Arial" panose="020B0604020202020204" pitchFamily="34" charset="0"/>
              <a:buChar char="•"/>
            </a:pPr>
            <a:r>
              <a:rPr lang="en-US" sz="1800" dirty="0" err="1">
                <a:latin typeface="+mn-lt"/>
              </a:rPr>
              <a:t>Kresge</a:t>
            </a:r>
            <a:r>
              <a:rPr lang="en-US" sz="1800" dirty="0">
                <a:latin typeface="+mn-lt"/>
              </a:rPr>
              <a:t> Foundation</a:t>
            </a:r>
          </a:p>
          <a:p>
            <a:pPr marL="342900" lvl="0" indent="-342900">
              <a:buFont typeface="Arial" panose="020B0604020202020204" pitchFamily="34" charset="0"/>
              <a:buChar char="•"/>
            </a:pPr>
            <a:r>
              <a:rPr lang="en-US" sz="1800" dirty="0">
                <a:latin typeface="+mn-lt"/>
              </a:rPr>
              <a:t>MacArthur Foundation</a:t>
            </a:r>
          </a:p>
          <a:p>
            <a:pPr marL="342900" lvl="0" indent="-342900">
              <a:buFont typeface="Arial" panose="020B0604020202020204" pitchFamily="34" charset="0"/>
              <a:buChar char="•"/>
            </a:pPr>
            <a:r>
              <a:rPr lang="en-US" sz="1800" dirty="0">
                <a:latin typeface="+mn-lt"/>
              </a:rPr>
              <a:t>Maine Health Data Organization</a:t>
            </a:r>
          </a:p>
          <a:p>
            <a:pPr marL="342900" lvl="0" indent="-342900">
              <a:buFont typeface="Arial" panose="020B0604020202020204" pitchFamily="34" charset="0"/>
              <a:buChar char="•"/>
            </a:pPr>
            <a:r>
              <a:rPr lang="en-US" sz="1800" dirty="0">
                <a:latin typeface="+mn-lt"/>
              </a:rPr>
              <a:t>Mellon Foundation</a:t>
            </a:r>
          </a:p>
          <a:p>
            <a:pPr marL="342900" lvl="0" indent="-342900">
              <a:buFont typeface="Arial" panose="020B0604020202020204" pitchFamily="34" charset="0"/>
              <a:buChar char="•"/>
            </a:pPr>
            <a:r>
              <a:rPr lang="en-US" sz="1800" dirty="0">
                <a:latin typeface="+mn-lt"/>
              </a:rPr>
              <a:t>Metadata Technology North America</a:t>
            </a:r>
          </a:p>
          <a:p>
            <a:pPr marL="342900" lvl="0" indent="-342900">
              <a:buFont typeface="Arial" panose="020B0604020202020204" pitchFamily="34" charset="0"/>
              <a:buChar char="•"/>
            </a:pPr>
            <a:r>
              <a:rPr lang="en-US" sz="1800" dirty="0">
                <a:latin typeface="+mn-lt"/>
              </a:rPr>
              <a:t>National Agricultural Statistics Service</a:t>
            </a:r>
          </a:p>
          <a:p>
            <a:pPr marL="342900" lvl="0" indent="-342900">
              <a:buFont typeface="Arial" panose="020B0604020202020204" pitchFamily="34" charset="0"/>
              <a:buChar char="•"/>
            </a:pPr>
            <a:r>
              <a:rPr lang="en-US" sz="1800" dirty="0">
                <a:latin typeface="+mn-lt"/>
              </a:rPr>
              <a:t>National Bureau of Economic Research</a:t>
            </a:r>
          </a:p>
          <a:p>
            <a:pPr marL="342900" lvl="0" indent="-342900">
              <a:buFont typeface="Arial" panose="020B0604020202020204" pitchFamily="34" charset="0"/>
              <a:buChar char="•"/>
            </a:pPr>
            <a:r>
              <a:rPr lang="en-US" sz="1800" dirty="0">
                <a:latin typeface="+mn-lt"/>
              </a:rPr>
              <a:t>National Institute of Standards and Technology</a:t>
            </a:r>
          </a:p>
          <a:p>
            <a:pPr marL="342900" lvl="0" indent="-342900">
              <a:buFont typeface="Arial" panose="020B0604020202020204" pitchFamily="34" charset="0"/>
              <a:buChar char="•"/>
            </a:pPr>
            <a:r>
              <a:rPr lang="en-US" sz="1800" dirty="0">
                <a:latin typeface="+mn-lt"/>
              </a:rPr>
              <a:t>National Science Foundation</a:t>
            </a:r>
          </a:p>
          <a:p>
            <a:pPr marL="342900" lvl="0" indent="-342900">
              <a:buFont typeface="Arial" panose="020B0604020202020204" pitchFamily="34" charset="0"/>
              <a:buChar char="•"/>
            </a:pPr>
            <a:r>
              <a:rPr lang="en-US" sz="1800" dirty="0">
                <a:latin typeface="+mn-lt"/>
              </a:rPr>
              <a:t>Northeastern University</a:t>
            </a:r>
          </a:p>
          <a:p>
            <a:pPr marL="342900" lvl="0" indent="-342900">
              <a:buFont typeface="Arial" panose="020B0604020202020204" pitchFamily="34" charset="0"/>
              <a:buChar char="•"/>
            </a:pPr>
            <a:r>
              <a:rPr lang="en-US" sz="1800" dirty="0">
                <a:latin typeface="+mn-lt"/>
              </a:rPr>
              <a:t>Ohio State University</a:t>
            </a:r>
          </a:p>
          <a:p>
            <a:pPr marL="342900" lvl="0" indent="-342900">
              <a:buFont typeface="Arial" panose="020B0604020202020204" pitchFamily="34" charset="0"/>
              <a:buChar char="•"/>
            </a:pPr>
            <a:r>
              <a:rPr lang="en-US" sz="1800" dirty="0">
                <a:latin typeface="+mn-lt"/>
              </a:rPr>
              <a:t>Oregon State University</a:t>
            </a:r>
          </a:p>
          <a:p>
            <a:pPr marL="342900" lvl="0" indent="-342900">
              <a:buFont typeface="Arial" panose="020B0604020202020204" pitchFamily="34" charset="0"/>
              <a:buChar char="•"/>
            </a:pPr>
            <a:r>
              <a:rPr lang="en-US" sz="1800" dirty="0">
                <a:latin typeface="+mn-lt"/>
              </a:rPr>
              <a:t>Private Capital Research Institute</a:t>
            </a:r>
          </a:p>
          <a:p>
            <a:pPr marL="342900" indent="-342900">
              <a:buFont typeface="Arial" panose="020B0604020202020204" pitchFamily="34" charset="0"/>
              <a:buChar char="•"/>
            </a:pPr>
            <a:r>
              <a:rPr lang="en-US" sz="1800" dirty="0" smtClean="0">
                <a:latin typeface="+mn-lt"/>
              </a:rPr>
              <a:t>The College Board</a:t>
            </a:r>
            <a:endParaRPr lang="en-US" sz="1800" dirty="0" smtClean="0">
              <a:latin typeface="+mn-lt"/>
            </a:endParaRPr>
          </a:p>
          <a:p>
            <a:pPr marL="342900" lvl="0" indent="-342900">
              <a:buFont typeface="Arial" panose="020B0604020202020204" pitchFamily="34" charset="0"/>
              <a:buChar char="•"/>
            </a:pPr>
            <a:r>
              <a:rPr lang="en-US" sz="1800" dirty="0" smtClean="0">
                <a:latin typeface="+mn-lt"/>
              </a:rPr>
              <a:t>University </a:t>
            </a:r>
            <a:r>
              <a:rPr lang="en-US" sz="1800" dirty="0">
                <a:latin typeface="+mn-lt"/>
              </a:rPr>
              <a:t>of Chicago</a:t>
            </a:r>
          </a:p>
          <a:p>
            <a:pPr marL="342900" lvl="0" indent="-342900">
              <a:buFont typeface="Arial" panose="020B0604020202020204" pitchFamily="34" charset="0"/>
              <a:buChar char="•"/>
            </a:pPr>
            <a:r>
              <a:rPr lang="en-US" sz="1800" dirty="0">
                <a:latin typeface="+mn-lt"/>
              </a:rPr>
              <a:t>Vermont Care Network</a:t>
            </a:r>
          </a:p>
          <a:p>
            <a:pPr marL="342900" indent="-342900">
              <a:buFont typeface="Arial" panose="020B0604020202020204" pitchFamily="34" charset="0"/>
              <a:buChar char="•"/>
            </a:pPr>
            <a:endParaRPr lang="en-US" sz="1800" dirty="0">
              <a:latin typeface="+mn-lt"/>
            </a:endParaRPr>
          </a:p>
        </p:txBody>
      </p:sp>
    </p:spTree>
    <p:extLst>
      <p:ext uri="{BB962C8B-B14F-4D97-AF65-F5344CB8AC3E}">
        <p14:creationId xmlns:p14="http://schemas.microsoft.com/office/powerpoint/2010/main" val="656114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381000" y="381000"/>
            <a:ext cx="7772400" cy="2316488"/>
          </a:xfrm>
        </p:spPr>
        <p:txBody>
          <a:bodyPr/>
          <a:lstStyle/>
          <a:p>
            <a:pPr algn="ctr"/>
            <a:r>
              <a:rPr lang="en-US" sz="4000" dirty="0" smtClean="0"/>
              <a:t>Questions?</a:t>
            </a:r>
            <a:endParaRPr lang="en-US" sz="4000" dirty="0"/>
          </a:p>
        </p:txBody>
      </p:sp>
    </p:spTree>
    <p:extLst>
      <p:ext uri="{BB962C8B-B14F-4D97-AF65-F5344CB8AC3E}">
        <p14:creationId xmlns:p14="http://schemas.microsoft.com/office/powerpoint/2010/main" val="1063210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550"/>
            <a:ext cx="6172200" cy="921058"/>
          </a:xfrm>
        </p:spPr>
        <p:txBody>
          <a:bodyPr>
            <a:normAutofit/>
          </a:bodyPr>
          <a:lstStyle/>
          <a:p>
            <a:r>
              <a:rPr lang="en-US" sz="3200" dirty="0" smtClean="0">
                <a:latin typeface="+mj-lt"/>
                <a:cs typeface="Arial" pitchFamily="34" charset="0"/>
              </a:rPr>
              <a:t>What is a Data Enclave?</a:t>
            </a:r>
            <a:endParaRPr lang="en-US" sz="3200" dirty="0">
              <a:latin typeface="+mj-lt"/>
              <a:cs typeface="Arial" pitchFamily="34" charset="0"/>
            </a:endParaRPr>
          </a:p>
        </p:txBody>
      </p:sp>
      <p:sp>
        <p:nvSpPr>
          <p:cNvPr id="22" name="Content Placeholder 1"/>
          <p:cNvSpPr>
            <a:spLocks noGrp="1"/>
          </p:cNvSpPr>
          <p:nvPr>
            <p:ph idx="4294967295"/>
          </p:nvPr>
        </p:nvSpPr>
        <p:spPr>
          <a:xfrm>
            <a:off x="304800" y="1371600"/>
            <a:ext cx="8382000" cy="1219200"/>
          </a:xfrm>
        </p:spPr>
        <p:txBody>
          <a:bodyPr>
            <a:normAutofit/>
          </a:bodyPr>
          <a:lstStyle/>
          <a:p>
            <a:pPr marL="0" indent="0" algn="ctr">
              <a:buNone/>
            </a:pPr>
            <a:r>
              <a:rPr lang="en-US" dirty="0" smtClean="0">
                <a:latin typeface="+mj-lt"/>
                <a:cs typeface="Arial" pitchFamily="34" charset="0"/>
              </a:rPr>
              <a:t>A Data Enclave is a high-performance computational and analytical environment that provides authorized users secure remote access to confidential microdata and tools. </a:t>
            </a:r>
            <a:endParaRPr lang="en-US" dirty="0">
              <a:latin typeface="+mj-lt"/>
              <a:cs typeface="Arial" pitchFamily="34" charset="0"/>
            </a:endParaRPr>
          </a:p>
        </p:txBody>
      </p:sp>
      <p:grpSp>
        <p:nvGrpSpPr>
          <p:cNvPr id="23" name="Group 22"/>
          <p:cNvGrpSpPr/>
          <p:nvPr/>
        </p:nvGrpSpPr>
        <p:grpSpPr>
          <a:xfrm>
            <a:off x="1389884" y="2697459"/>
            <a:ext cx="5791200" cy="2651760"/>
            <a:chOff x="457200" y="1143000"/>
            <a:chExt cx="8534400" cy="4552950"/>
          </a:xfrm>
        </p:grpSpPr>
        <p:pic>
          <p:nvPicPr>
            <p:cNvPr id="24" name="Picture 14"/>
            <p:cNvPicPr>
              <a:picLocks noChangeAspect="1" noChangeArrowheads="1"/>
            </p:cNvPicPr>
            <p:nvPr/>
          </p:nvPicPr>
          <p:blipFill>
            <a:blip r:embed="rId3" cstate="print"/>
            <a:srcRect/>
            <a:stretch>
              <a:fillRect/>
            </a:stretch>
          </p:blipFill>
          <p:spPr bwMode="auto">
            <a:xfrm>
              <a:off x="7229475" y="3438525"/>
              <a:ext cx="1304925" cy="752475"/>
            </a:xfrm>
            <a:prstGeom prst="rect">
              <a:avLst/>
            </a:prstGeom>
            <a:noFill/>
            <a:ln w="9525">
              <a:noFill/>
              <a:miter lim="800000"/>
              <a:headEnd/>
              <a:tailEnd/>
            </a:ln>
          </p:spPr>
        </p:pic>
        <p:pic>
          <p:nvPicPr>
            <p:cNvPr id="25" name="Picture 10" descr="MCj04352420000[1]"/>
            <p:cNvPicPr>
              <a:picLocks noChangeAspect="1" noChangeArrowheads="1"/>
            </p:cNvPicPr>
            <p:nvPr/>
          </p:nvPicPr>
          <p:blipFill>
            <a:blip r:embed="rId4" cstate="print"/>
            <a:srcRect/>
            <a:stretch>
              <a:fillRect/>
            </a:stretch>
          </p:blipFill>
          <p:spPr bwMode="auto">
            <a:xfrm>
              <a:off x="6858000" y="1143000"/>
              <a:ext cx="1617663" cy="3200400"/>
            </a:xfrm>
            <a:prstGeom prst="rect">
              <a:avLst/>
            </a:prstGeom>
            <a:noFill/>
            <a:ln w="9525">
              <a:noFill/>
              <a:miter lim="800000"/>
              <a:headEnd/>
              <a:tailEnd/>
            </a:ln>
          </p:spPr>
        </p:pic>
        <p:pic>
          <p:nvPicPr>
            <p:cNvPr id="26" name="Picture 25"/>
            <p:cNvPicPr>
              <a:picLocks noChangeAspect="1" noChangeArrowheads="1"/>
            </p:cNvPicPr>
            <p:nvPr/>
          </p:nvPicPr>
          <p:blipFill>
            <a:blip r:embed="rId5" cstate="print"/>
            <a:srcRect/>
            <a:stretch>
              <a:fillRect/>
            </a:stretch>
          </p:blipFill>
          <p:spPr bwMode="auto">
            <a:xfrm>
              <a:off x="4953000" y="3124200"/>
              <a:ext cx="1428750" cy="552450"/>
            </a:xfrm>
            <a:prstGeom prst="rect">
              <a:avLst/>
            </a:prstGeom>
            <a:noFill/>
            <a:ln w="9525">
              <a:noFill/>
              <a:miter lim="800000"/>
              <a:headEnd/>
              <a:tailEnd/>
            </a:ln>
          </p:spPr>
        </p:pic>
        <p:pic>
          <p:nvPicPr>
            <p:cNvPr id="27" name="Picture 7" descr="MCj04247560000[1]"/>
            <p:cNvPicPr>
              <a:picLocks noChangeAspect="1" noChangeArrowheads="1"/>
            </p:cNvPicPr>
            <p:nvPr/>
          </p:nvPicPr>
          <p:blipFill>
            <a:blip r:embed="rId6" cstate="print"/>
            <a:srcRect/>
            <a:stretch>
              <a:fillRect/>
            </a:stretch>
          </p:blipFill>
          <p:spPr bwMode="auto">
            <a:xfrm>
              <a:off x="5041900" y="1143000"/>
              <a:ext cx="1282700" cy="2003425"/>
            </a:xfrm>
            <a:prstGeom prst="rect">
              <a:avLst/>
            </a:prstGeom>
            <a:noFill/>
            <a:ln w="9525">
              <a:noFill/>
              <a:miter lim="800000"/>
              <a:headEnd/>
              <a:tailEnd/>
            </a:ln>
          </p:spPr>
        </p:pic>
        <p:pic>
          <p:nvPicPr>
            <p:cNvPr id="28" name="Picture 8" descr="MCj04260600000[1]"/>
            <p:cNvPicPr>
              <a:picLocks noChangeAspect="1" noChangeArrowheads="1"/>
            </p:cNvPicPr>
            <p:nvPr/>
          </p:nvPicPr>
          <p:blipFill>
            <a:blip r:embed="rId7" cstate="print"/>
            <a:srcRect/>
            <a:stretch>
              <a:fillRect/>
            </a:stretch>
          </p:blipFill>
          <p:spPr bwMode="auto">
            <a:xfrm>
              <a:off x="457200" y="1654175"/>
              <a:ext cx="1676400" cy="1774825"/>
            </a:xfrm>
            <a:prstGeom prst="rect">
              <a:avLst/>
            </a:prstGeom>
            <a:noFill/>
            <a:ln w="9525">
              <a:noFill/>
              <a:miter lim="800000"/>
              <a:headEnd/>
              <a:tailEnd/>
            </a:ln>
          </p:spPr>
        </p:pic>
        <p:pic>
          <p:nvPicPr>
            <p:cNvPr id="29" name="Picture 11"/>
            <p:cNvPicPr>
              <a:picLocks noChangeAspect="1" noChangeArrowheads="1"/>
            </p:cNvPicPr>
            <p:nvPr/>
          </p:nvPicPr>
          <p:blipFill>
            <a:blip r:embed="rId8" cstate="print"/>
            <a:srcRect/>
            <a:stretch>
              <a:fillRect/>
            </a:stretch>
          </p:blipFill>
          <p:spPr bwMode="auto">
            <a:xfrm>
              <a:off x="6772275" y="4324350"/>
              <a:ext cx="847725" cy="400050"/>
            </a:xfrm>
            <a:prstGeom prst="rect">
              <a:avLst/>
            </a:prstGeom>
            <a:noFill/>
            <a:ln w="9525">
              <a:noFill/>
              <a:miter lim="800000"/>
              <a:headEnd/>
              <a:tailEnd/>
            </a:ln>
          </p:spPr>
        </p:pic>
        <p:pic>
          <p:nvPicPr>
            <p:cNvPr id="30" name="Picture 12"/>
            <p:cNvPicPr>
              <a:picLocks noChangeAspect="1" noChangeArrowheads="1"/>
            </p:cNvPicPr>
            <p:nvPr/>
          </p:nvPicPr>
          <p:blipFill>
            <a:blip r:embed="rId9" cstate="print"/>
            <a:srcRect/>
            <a:stretch>
              <a:fillRect/>
            </a:stretch>
          </p:blipFill>
          <p:spPr bwMode="auto">
            <a:xfrm>
              <a:off x="7772400" y="4333875"/>
              <a:ext cx="1219200" cy="390525"/>
            </a:xfrm>
            <a:prstGeom prst="rect">
              <a:avLst/>
            </a:prstGeom>
            <a:noFill/>
            <a:ln w="9525">
              <a:noFill/>
              <a:miter lim="800000"/>
              <a:headEnd/>
              <a:tailEnd/>
            </a:ln>
          </p:spPr>
        </p:pic>
        <p:pic>
          <p:nvPicPr>
            <p:cNvPr id="31" name="Picture 13"/>
            <p:cNvPicPr>
              <a:picLocks noChangeAspect="1" noChangeArrowheads="1"/>
            </p:cNvPicPr>
            <p:nvPr/>
          </p:nvPicPr>
          <p:blipFill>
            <a:blip r:embed="rId10" cstate="print"/>
            <a:srcRect/>
            <a:stretch>
              <a:fillRect/>
            </a:stretch>
          </p:blipFill>
          <p:spPr bwMode="auto">
            <a:xfrm>
              <a:off x="2590800" y="1809750"/>
              <a:ext cx="2362200" cy="1771650"/>
            </a:xfrm>
            <a:prstGeom prst="rect">
              <a:avLst/>
            </a:prstGeom>
            <a:noFill/>
            <a:ln w="9525">
              <a:noFill/>
              <a:miter lim="800000"/>
              <a:headEnd/>
              <a:tailEnd/>
            </a:ln>
          </p:spPr>
        </p:pic>
        <p:pic>
          <p:nvPicPr>
            <p:cNvPr id="32" name="Picture 16" descr="MCj04260600000[1]"/>
            <p:cNvPicPr>
              <a:picLocks noChangeAspect="1" noChangeArrowheads="1"/>
            </p:cNvPicPr>
            <p:nvPr/>
          </p:nvPicPr>
          <p:blipFill>
            <a:blip r:embed="rId7" cstate="print"/>
            <a:srcRect/>
            <a:stretch>
              <a:fillRect/>
            </a:stretch>
          </p:blipFill>
          <p:spPr bwMode="auto">
            <a:xfrm>
              <a:off x="762000" y="2286000"/>
              <a:ext cx="1676400" cy="1774825"/>
            </a:xfrm>
            <a:prstGeom prst="rect">
              <a:avLst/>
            </a:prstGeom>
            <a:noFill/>
            <a:ln w="9525">
              <a:noFill/>
              <a:miter lim="800000"/>
              <a:headEnd/>
              <a:tailEnd/>
            </a:ln>
          </p:spPr>
        </p:pic>
        <p:pic>
          <p:nvPicPr>
            <p:cNvPr id="33" name="Picture 17" descr="MCj04260600000[1]"/>
            <p:cNvPicPr>
              <a:picLocks noChangeAspect="1" noChangeArrowheads="1"/>
            </p:cNvPicPr>
            <p:nvPr/>
          </p:nvPicPr>
          <p:blipFill>
            <a:blip r:embed="rId7" cstate="print"/>
            <a:srcRect/>
            <a:stretch>
              <a:fillRect/>
            </a:stretch>
          </p:blipFill>
          <p:spPr bwMode="auto">
            <a:xfrm>
              <a:off x="1143000" y="3070225"/>
              <a:ext cx="1676400" cy="1774825"/>
            </a:xfrm>
            <a:prstGeom prst="rect">
              <a:avLst/>
            </a:prstGeom>
            <a:noFill/>
            <a:ln w="9525">
              <a:noFill/>
              <a:miter lim="800000"/>
              <a:headEnd/>
              <a:tailEnd/>
            </a:ln>
          </p:spPr>
        </p:pic>
        <p:pic>
          <p:nvPicPr>
            <p:cNvPr id="34" name="Picture 18" descr="MCj04260600000[1]"/>
            <p:cNvPicPr>
              <a:picLocks noChangeAspect="1" noChangeArrowheads="1"/>
            </p:cNvPicPr>
            <p:nvPr/>
          </p:nvPicPr>
          <p:blipFill>
            <a:blip r:embed="rId7" cstate="print"/>
            <a:srcRect/>
            <a:stretch>
              <a:fillRect/>
            </a:stretch>
          </p:blipFill>
          <p:spPr bwMode="auto">
            <a:xfrm>
              <a:off x="1524000" y="3733800"/>
              <a:ext cx="1676400" cy="1774825"/>
            </a:xfrm>
            <a:prstGeom prst="rect">
              <a:avLst/>
            </a:prstGeom>
            <a:noFill/>
            <a:ln w="9525">
              <a:noFill/>
              <a:miter lim="800000"/>
              <a:headEnd/>
              <a:tailEnd/>
            </a:ln>
          </p:spPr>
        </p:pic>
        <p:sp>
          <p:nvSpPr>
            <p:cNvPr id="35" name="AutoShape 22"/>
            <p:cNvSpPr>
              <a:spLocks noChangeArrowheads="1"/>
            </p:cNvSpPr>
            <p:nvPr/>
          </p:nvSpPr>
          <p:spPr bwMode="auto">
            <a:xfrm>
              <a:off x="1981200" y="2362200"/>
              <a:ext cx="990600" cy="304800"/>
            </a:xfrm>
            <a:prstGeom prst="leftRightArrow">
              <a:avLst>
                <a:gd name="adj1" fmla="val 50000"/>
                <a:gd name="adj2" fmla="val 65000"/>
              </a:avLst>
            </a:prstGeom>
            <a:solidFill>
              <a:schemeClr val="accent1"/>
            </a:solidFill>
            <a:ln w="9525">
              <a:solidFill>
                <a:schemeClr val="tx1"/>
              </a:solidFill>
              <a:miter lim="800000"/>
              <a:headEnd/>
              <a:tailEnd/>
            </a:ln>
          </p:spPr>
          <p:txBody>
            <a:bodyPr wrap="none" anchor="ctr"/>
            <a:lstStyle/>
            <a:p>
              <a:endParaRPr lang="en-US" dirty="0"/>
            </a:p>
          </p:txBody>
        </p:sp>
        <p:sp>
          <p:nvSpPr>
            <p:cNvPr id="36" name="AutoShape 23"/>
            <p:cNvSpPr>
              <a:spLocks noChangeArrowheads="1"/>
            </p:cNvSpPr>
            <p:nvPr/>
          </p:nvSpPr>
          <p:spPr bwMode="auto">
            <a:xfrm>
              <a:off x="4419600" y="2362200"/>
              <a:ext cx="990600" cy="304800"/>
            </a:xfrm>
            <a:prstGeom prst="leftRightArrow">
              <a:avLst>
                <a:gd name="adj1" fmla="val 50000"/>
                <a:gd name="adj2" fmla="val 65000"/>
              </a:avLst>
            </a:prstGeom>
            <a:solidFill>
              <a:schemeClr val="accent1"/>
            </a:solidFill>
            <a:ln w="9525">
              <a:solidFill>
                <a:schemeClr val="tx1"/>
              </a:solidFill>
              <a:miter lim="800000"/>
              <a:headEnd/>
              <a:tailEnd/>
            </a:ln>
          </p:spPr>
          <p:txBody>
            <a:bodyPr wrap="none" anchor="ctr"/>
            <a:lstStyle/>
            <a:p>
              <a:endParaRPr lang="en-US" dirty="0"/>
            </a:p>
          </p:txBody>
        </p:sp>
        <p:sp>
          <p:nvSpPr>
            <p:cNvPr id="37" name="AutoShape 24"/>
            <p:cNvSpPr>
              <a:spLocks noChangeArrowheads="1"/>
            </p:cNvSpPr>
            <p:nvPr/>
          </p:nvSpPr>
          <p:spPr bwMode="auto">
            <a:xfrm>
              <a:off x="6096000" y="2362200"/>
              <a:ext cx="990600" cy="304800"/>
            </a:xfrm>
            <a:prstGeom prst="leftRightArrow">
              <a:avLst>
                <a:gd name="adj1" fmla="val 50000"/>
                <a:gd name="adj2" fmla="val 65000"/>
              </a:avLst>
            </a:prstGeom>
            <a:solidFill>
              <a:schemeClr val="accent1"/>
            </a:solidFill>
            <a:ln w="9525">
              <a:solidFill>
                <a:schemeClr val="tx1"/>
              </a:solidFill>
              <a:miter lim="800000"/>
              <a:headEnd/>
              <a:tailEnd/>
            </a:ln>
          </p:spPr>
          <p:txBody>
            <a:bodyPr wrap="none" anchor="ctr"/>
            <a:lstStyle/>
            <a:p>
              <a:endParaRPr lang="en-US" dirty="0"/>
            </a:p>
          </p:txBody>
        </p:sp>
        <p:pic>
          <p:nvPicPr>
            <p:cNvPr id="39" name="Picture 1" descr="C:\Users\admin\Desktop\SPSSlogo.gif"/>
            <p:cNvPicPr>
              <a:picLocks noChangeAspect="1" noChangeArrowheads="1"/>
            </p:cNvPicPr>
            <p:nvPr/>
          </p:nvPicPr>
          <p:blipFill>
            <a:blip r:embed="rId11" cstate="print"/>
            <a:srcRect/>
            <a:stretch>
              <a:fillRect/>
            </a:stretch>
          </p:blipFill>
          <p:spPr bwMode="auto">
            <a:xfrm>
              <a:off x="6172200" y="5029200"/>
              <a:ext cx="666750" cy="666750"/>
            </a:xfrm>
            <a:prstGeom prst="rect">
              <a:avLst/>
            </a:prstGeom>
            <a:noFill/>
          </p:spPr>
        </p:pic>
      </p:grpSp>
      <p:sp>
        <p:nvSpPr>
          <p:cNvPr id="3" name="TextBox 2"/>
          <p:cNvSpPr txBox="1"/>
          <p:nvPr/>
        </p:nvSpPr>
        <p:spPr bwMode="auto">
          <a:xfrm>
            <a:off x="495300" y="5429967"/>
            <a:ext cx="8001000" cy="1054135"/>
          </a:xfrm>
          <a:prstGeom prst="rect">
            <a:avLst/>
          </a:prstGeom>
          <a:noFill/>
          <a:ln>
            <a:noFill/>
          </a:ln>
        </p:spPr>
        <p:txBody>
          <a:bodyPr vert="horz" wrap="square" lIns="91440" tIns="91440" rIns="91440" bIns="0" numCol="1" rtlCol="0" anchor="t" anchorCtr="0" compatLnSpc="1">
            <a:prstTxWarp prst="textNoShape">
              <a:avLst/>
            </a:prstTxWarp>
            <a:spAutoFit/>
          </a:bodyPr>
          <a:lstStyle/>
          <a:p>
            <a:pPr algn="ctr">
              <a:lnSpc>
                <a:spcPts val="2500"/>
              </a:lnSpc>
            </a:pPr>
            <a:r>
              <a:rPr lang="en-US" sz="1800" dirty="0" smtClean="0">
                <a:solidFill>
                  <a:schemeClr val="accent1">
                    <a:lumMod val="75000"/>
                  </a:schemeClr>
                </a:solidFill>
                <a:latin typeface="+mj-lt"/>
                <a:ea typeface="+mn-ea"/>
                <a:cs typeface="Arial" pitchFamily="34" charset="0"/>
              </a:rPr>
              <a:t>* Researchers authenticate into the secure data center via an encrypted web and analyze </a:t>
            </a:r>
            <a:r>
              <a:rPr lang="en-US" sz="1800" dirty="0">
                <a:solidFill>
                  <a:schemeClr val="accent1">
                    <a:lumMod val="75000"/>
                  </a:schemeClr>
                </a:solidFill>
                <a:latin typeface="+mj-lt"/>
                <a:ea typeface="+mn-ea"/>
                <a:cs typeface="Arial" pitchFamily="34" charset="0"/>
              </a:rPr>
              <a:t>sensitive data </a:t>
            </a:r>
            <a:r>
              <a:rPr lang="en-US" sz="1800" dirty="0" smtClean="0">
                <a:solidFill>
                  <a:schemeClr val="accent1">
                    <a:lumMod val="75000"/>
                  </a:schemeClr>
                </a:solidFill>
                <a:latin typeface="+mj-lt"/>
                <a:ea typeface="+mn-ea"/>
                <a:cs typeface="Arial" pitchFamily="34" charset="0"/>
              </a:rPr>
              <a:t>in a secure, remote environment that is both convenient and cost-effective.</a:t>
            </a:r>
            <a:endParaRPr lang="en-US" sz="1800" dirty="0">
              <a:solidFill>
                <a:schemeClr val="accent1">
                  <a:lumMod val="75000"/>
                </a:schemeClr>
              </a:solidFill>
              <a:latin typeface="+mj-lt"/>
              <a:ea typeface="+mn-ea"/>
              <a:cs typeface="Arial" pitchFamily="34" charset="0"/>
            </a:endParaRPr>
          </a:p>
        </p:txBody>
      </p:sp>
    </p:spTree>
    <p:extLst>
      <p:ext uri="{BB962C8B-B14F-4D97-AF65-F5344CB8AC3E}">
        <p14:creationId xmlns:p14="http://schemas.microsoft.com/office/powerpoint/2010/main" val="3581304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Ideal Data Enclave System</a:t>
            </a:r>
            <a:endParaRPr lang="en-US" dirty="0"/>
          </a:p>
        </p:txBody>
      </p:sp>
      <p:sp>
        <p:nvSpPr>
          <p:cNvPr id="3" name="Content Placeholder 2"/>
          <p:cNvSpPr>
            <a:spLocks noGrp="1"/>
          </p:cNvSpPr>
          <p:nvPr>
            <p:ph sz="quarter" idx="11"/>
          </p:nvPr>
        </p:nvSpPr>
        <p:spPr>
          <a:xfrm>
            <a:off x="457244" y="1051586"/>
            <a:ext cx="8153355" cy="4895062"/>
          </a:xfrm>
        </p:spPr>
        <p:txBody>
          <a:bodyPr/>
          <a:lstStyle/>
          <a:p>
            <a:endParaRPr lang="en-US" dirty="0" smtClean="0"/>
          </a:p>
          <a:p>
            <a:r>
              <a:rPr lang="en-US" dirty="0" smtClean="0"/>
              <a:t>Secure, flexible, low cost</a:t>
            </a:r>
            <a:endParaRPr lang="en-US" dirty="0"/>
          </a:p>
          <a:p>
            <a:r>
              <a:rPr lang="en-US" dirty="0"/>
              <a:t>Meet </a:t>
            </a:r>
            <a:r>
              <a:rPr lang="en-US" dirty="0" smtClean="0"/>
              <a:t>replication standard: the </a:t>
            </a:r>
            <a:r>
              <a:rPr lang="en-US" dirty="0"/>
              <a:t>only way to understand and evaluate an empirical analysis fully is to know the exact process by which the data were generated</a:t>
            </a:r>
          </a:p>
          <a:p>
            <a:r>
              <a:rPr lang="en-US" dirty="0" smtClean="0"/>
              <a:t>Metadata </a:t>
            </a:r>
            <a:r>
              <a:rPr lang="en-US" dirty="0"/>
              <a:t>crucial to meet the standard</a:t>
            </a:r>
          </a:p>
          <a:p>
            <a:r>
              <a:rPr lang="en-US" dirty="0"/>
              <a:t>Composed of documentation and structured metadata</a:t>
            </a:r>
          </a:p>
          <a:p>
            <a:r>
              <a:rPr lang="en-US" dirty="0" smtClean="0"/>
              <a:t>Create </a:t>
            </a:r>
            <a:r>
              <a:rPr lang="en-US" dirty="0"/>
              <a:t>foundation for metadata documentation and extend data lifecycle</a:t>
            </a:r>
          </a:p>
          <a:p>
            <a:endParaRPr lang="en-US" dirty="0"/>
          </a:p>
        </p:txBody>
      </p:sp>
    </p:spTree>
    <p:extLst>
      <p:ext uri="{BB962C8B-B14F-4D97-AF65-F5344CB8AC3E}">
        <p14:creationId xmlns:p14="http://schemas.microsoft.com/office/powerpoint/2010/main" val="473708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NORC Data Enclave®  </a:t>
            </a:r>
            <a:endParaRPr lang="en-US" dirty="0"/>
          </a:p>
        </p:txBody>
      </p:sp>
      <p:sp>
        <p:nvSpPr>
          <p:cNvPr id="3" name="Content Placeholder 2"/>
          <p:cNvSpPr>
            <a:spLocks noGrp="1"/>
          </p:cNvSpPr>
          <p:nvPr>
            <p:ph sz="quarter" idx="11"/>
          </p:nvPr>
        </p:nvSpPr>
        <p:spPr/>
        <p:txBody>
          <a:bodyPr/>
          <a:lstStyle/>
          <a:p>
            <a:pPr marL="342900" indent="-342900">
              <a:buFont typeface="Arial" panose="020B0604020202020204" pitchFamily="34" charset="0"/>
              <a:buChar char="•"/>
            </a:pPr>
            <a:r>
              <a:rPr lang="en-US" dirty="0">
                <a:solidFill>
                  <a:schemeClr val="accent1">
                    <a:lumMod val="75000"/>
                  </a:schemeClr>
                </a:solidFill>
              </a:rPr>
              <a:t>Developed and implemented in 2006 in partnership with the National Institute of Standards and </a:t>
            </a:r>
            <a:r>
              <a:rPr lang="en-US" dirty="0" smtClean="0">
                <a:solidFill>
                  <a:schemeClr val="accent1">
                    <a:lumMod val="75000"/>
                  </a:schemeClr>
                </a:solidFill>
              </a:rPr>
              <a:t>Technology</a:t>
            </a:r>
            <a:endParaRPr lang="en-US" dirty="0">
              <a:solidFill>
                <a:schemeClr val="accent1">
                  <a:lumMod val="75000"/>
                </a:schemeClr>
              </a:solidFill>
            </a:endParaRPr>
          </a:p>
          <a:p>
            <a:pPr marL="342900" indent="-342900">
              <a:buFont typeface="Arial" panose="020B0604020202020204" pitchFamily="34" charset="0"/>
              <a:buChar char="•"/>
            </a:pPr>
            <a:r>
              <a:rPr lang="en-US" dirty="0">
                <a:solidFill>
                  <a:schemeClr val="accent1">
                    <a:lumMod val="75000"/>
                  </a:schemeClr>
                </a:solidFill>
              </a:rPr>
              <a:t>Clients span across state and federal governments, as well foundations, research institutes, and </a:t>
            </a:r>
            <a:r>
              <a:rPr lang="en-US" dirty="0" smtClean="0">
                <a:solidFill>
                  <a:schemeClr val="accent1">
                    <a:lumMod val="75000"/>
                  </a:schemeClr>
                </a:solidFill>
              </a:rPr>
              <a:t>universities</a:t>
            </a:r>
            <a:endParaRPr lang="en-US" dirty="0">
              <a:solidFill>
                <a:schemeClr val="accent1">
                  <a:lumMod val="75000"/>
                </a:schemeClr>
              </a:solidFill>
            </a:endParaRPr>
          </a:p>
          <a:p>
            <a:pPr marL="342900" indent="-342900">
              <a:buFont typeface="Arial" panose="020B0604020202020204" pitchFamily="34" charset="0"/>
              <a:buChar char="•"/>
            </a:pPr>
            <a:r>
              <a:rPr lang="en-US" dirty="0">
                <a:solidFill>
                  <a:schemeClr val="accent1">
                    <a:lumMod val="75000"/>
                  </a:schemeClr>
                </a:solidFill>
              </a:rPr>
              <a:t>Currently support more than 800 </a:t>
            </a:r>
            <a:r>
              <a:rPr lang="en-US" dirty="0" smtClean="0">
                <a:solidFill>
                  <a:schemeClr val="accent1">
                    <a:lumMod val="75000"/>
                  </a:schemeClr>
                </a:solidFill>
              </a:rPr>
              <a:t>researchers</a:t>
            </a:r>
            <a:endParaRPr lang="en-US" dirty="0">
              <a:solidFill>
                <a:schemeClr val="accent1">
                  <a:lumMod val="75000"/>
                </a:schemeClr>
              </a:solidFill>
            </a:endParaRPr>
          </a:p>
          <a:p>
            <a:pPr marL="342900" indent="-342900">
              <a:buFont typeface="Arial" panose="020B0604020202020204" pitchFamily="34" charset="0"/>
              <a:buChar char="•"/>
            </a:pPr>
            <a:r>
              <a:rPr lang="en-US" dirty="0">
                <a:solidFill>
                  <a:schemeClr val="accent1">
                    <a:lumMod val="75000"/>
                  </a:schemeClr>
                </a:solidFill>
              </a:rPr>
              <a:t>Results are used to inform a wide spectrum of policy and programming decisions across the public and private sector, as well as journal articles, books, book chapters, position papers, professional conferences, dissertations, etc.</a:t>
            </a:r>
          </a:p>
          <a:p>
            <a:endParaRPr lang="en-US" dirty="0"/>
          </a:p>
        </p:txBody>
      </p:sp>
    </p:spTree>
    <p:extLst>
      <p:ext uri="{BB962C8B-B14F-4D97-AF65-F5344CB8AC3E}">
        <p14:creationId xmlns:p14="http://schemas.microsoft.com/office/powerpoint/2010/main" val="3145524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Holistic Security Protocol</a:t>
            </a:r>
            <a:endParaRPr lang="en-US" dirty="0"/>
          </a:p>
        </p:txBody>
      </p:sp>
      <p:sp>
        <p:nvSpPr>
          <p:cNvPr id="3" name="Content Placeholder 2"/>
          <p:cNvSpPr>
            <a:spLocks noGrp="1"/>
          </p:cNvSpPr>
          <p:nvPr>
            <p:ph sz="quarter" idx="11"/>
          </p:nvPr>
        </p:nvSpPr>
        <p:spPr/>
        <p:txBody>
          <a:bodyPr/>
          <a:lstStyle/>
          <a:p>
            <a:pPr>
              <a:buFont typeface="Arial" pitchFamily="34" charset="0"/>
              <a:buChar char="+"/>
            </a:pPr>
            <a:r>
              <a:rPr lang="en-US" sz="2800" dirty="0">
                <a:latin typeface="Arial" pitchFamily="34" charset="0"/>
                <a:cs typeface="Arial" pitchFamily="34" charset="0"/>
              </a:rPr>
              <a:t>Safe Projects</a:t>
            </a:r>
          </a:p>
          <a:p>
            <a:pPr marL="350838" lvl="1" indent="0">
              <a:buNone/>
            </a:pPr>
            <a:r>
              <a:rPr lang="en-US" sz="1800" dirty="0">
                <a:latin typeface="Arial" pitchFamily="34" charset="0"/>
                <a:cs typeface="Arial" pitchFamily="34" charset="0"/>
              </a:rPr>
              <a:t>Must have institutional approval and backing</a:t>
            </a:r>
          </a:p>
          <a:p>
            <a:pPr>
              <a:buFont typeface="Arial" pitchFamily="34" charset="0"/>
              <a:buChar char="+"/>
            </a:pPr>
            <a:r>
              <a:rPr lang="en-US" sz="2800" dirty="0">
                <a:latin typeface="Arial" pitchFamily="34" charset="0"/>
                <a:cs typeface="Arial" pitchFamily="34" charset="0"/>
              </a:rPr>
              <a:t>Safe People</a:t>
            </a:r>
          </a:p>
          <a:p>
            <a:pPr marL="350838" lvl="1" indent="0">
              <a:buNone/>
            </a:pPr>
            <a:r>
              <a:rPr lang="en-US" sz="1800" dirty="0">
                <a:latin typeface="Arial" pitchFamily="34" charset="0"/>
                <a:cs typeface="Arial" pitchFamily="34" charset="0"/>
              </a:rPr>
              <a:t>Trusted Researchers</a:t>
            </a:r>
          </a:p>
          <a:p>
            <a:pPr>
              <a:buFont typeface="Arial" pitchFamily="34" charset="0"/>
              <a:buChar char="+"/>
            </a:pPr>
            <a:r>
              <a:rPr lang="en-US" sz="2800" dirty="0">
                <a:latin typeface="Arial" pitchFamily="34" charset="0"/>
                <a:cs typeface="Arial" pitchFamily="34" charset="0"/>
              </a:rPr>
              <a:t>Safe Setting</a:t>
            </a:r>
          </a:p>
          <a:p>
            <a:pPr marL="350838" lvl="1" indent="0">
              <a:buNone/>
            </a:pPr>
            <a:r>
              <a:rPr lang="en-US" sz="1800" dirty="0">
                <a:latin typeface="Arial" pitchFamily="34" charset="0"/>
                <a:cs typeface="Arial" pitchFamily="34" charset="0"/>
              </a:rPr>
              <a:t>Data and processing housed in secure network</a:t>
            </a:r>
          </a:p>
          <a:p>
            <a:pPr marL="350838" lvl="1" indent="0">
              <a:buNone/>
            </a:pPr>
            <a:r>
              <a:rPr lang="en-US" sz="1800" dirty="0">
                <a:latin typeface="Arial" pitchFamily="34" charset="0"/>
                <a:cs typeface="Arial" pitchFamily="34" charset="0"/>
              </a:rPr>
              <a:t>Users access environment over secure connection</a:t>
            </a:r>
          </a:p>
          <a:p>
            <a:pPr>
              <a:buFont typeface="Arial" pitchFamily="34" charset="0"/>
              <a:buChar char="+"/>
            </a:pPr>
            <a:r>
              <a:rPr lang="en-US" sz="2800" dirty="0">
                <a:latin typeface="Arial" pitchFamily="34" charset="0"/>
                <a:cs typeface="Arial" pitchFamily="34" charset="0"/>
              </a:rPr>
              <a:t>Safe Outputs</a:t>
            </a:r>
          </a:p>
          <a:p>
            <a:pPr marL="341313" lvl="1" indent="0">
              <a:buNone/>
            </a:pPr>
            <a:r>
              <a:rPr lang="en-US" sz="1800" dirty="0">
                <a:latin typeface="Arial" pitchFamily="34" charset="0"/>
                <a:cs typeface="Arial" pitchFamily="34" charset="0"/>
              </a:rPr>
              <a:t>Strict disclosure review of all </a:t>
            </a:r>
            <a:r>
              <a:rPr lang="en-US" sz="1800" dirty="0" smtClean="0">
                <a:latin typeface="Arial" pitchFamily="34" charset="0"/>
                <a:cs typeface="Arial" pitchFamily="34" charset="0"/>
              </a:rPr>
              <a:t>exports</a:t>
            </a:r>
            <a:endParaRPr lang="en-US" sz="1800" dirty="0">
              <a:latin typeface="Arial" pitchFamily="34" charset="0"/>
              <a:cs typeface="Arial" pitchFamily="34" charset="0"/>
            </a:endParaRPr>
          </a:p>
          <a:p>
            <a:pPr marL="0" indent="0">
              <a:buNone/>
            </a:pPr>
            <a:r>
              <a:rPr lang="en-US" sz="2800" dirty="0">
                <a:latin typeface="Arial" pitchFamily="34" charset="0"/>
                <a:cs typeface="Arial" pitchFamily="34" charset="0"/>
              </a:rPr>
              <a:t>=  Safe Use</a:t>
            </a:r>
          </a:p>
          <a:p>
            <a:endParaRPr lang="en-US" dirty="0"/>
          </a:p>
        </p:txBody>
      </p:sp>
      <p:sp>
        <p:nvSpPr>
          <p:cNvPr id="4" name="Content Placeholder 3"/>
          <p:cNvSpPr>
            <a:spLocks noGrp="1"/>
          </p:cNvSpPr>
          <p:nvPr>
            <p:ph sz="quarter" idx="13"/>
          </p:nvPr>
        </p:nvSpPr>
        <p:spPr/>
        <p:txBody>
          <a:bodyPr/>
          <a:lstStyle/>
          <a:p>
            <a:endParaRPr lang="en-US"/>
          </a:p>
        </p:txBody>
      </p:sp>
    </p:spTree>
    <p:extLst>
      <p:ext uri="{BB962C8B-B14F-4D97-AF65-F5344CB8AC3E}">
        <p14:creationId xmlns:p14="http://schemas.microsoft.com/office/powerpoint/2010/main" val="3492980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 Approach to Secure Data Access</a:t>
            </a:r>
            <a:endParaRPr lang="en-US" dirty="0"/>
          </a:p>
        </p:txBody>
      </p:sp>
      <p:sp>
        <p:nvSpPr>
          <p:cNvPr id="3" name="Content Placeholder 2"/>
          <p:cNvSpPr>
            <a:spLocks noGrp="1"/>
          </p:cNvSpPr>
          <p:nvPr>
            <p:ph sz="quarter" idx="11"/>
          </p:nvPr>
        </p:nvSpPr>
        <p:spPr/>
        <p:txBody>
          <a:bodyPr/>
          <a:lstStyle/>
          <a:p>
            <a:r>
              <a:rPr lang="en-US" altLang="en-US" dirty="0"/>
              <a:t>Educational / training </a:t>
            </a:r>
            <a:r>
              <a:rPr lang="en-US" dirty="0"/>
              <a:t>protection</a:t>
            </a:r>
          </a:p>
          <a:p>
            <a:r>
              <a:rPr lang="en-US" altLang="en-US" dirty="0"/>
              <a:t>Statistical </a:t>
            </a:r>
            <a:r>
              <a:rPr lang="en-US" dirty="0"/>
              <a:t>protection</a:t>
            </a:r>
            <a:endParaRPr lang="en-US" altLang="en-US" dirty="0"/>
          </a:p>
          <a:p>
            <a:r>
              <a:rPr lang="en-US" dirty="0"/>
              <a:t>Legal </a:t>
            </a:r>
            <a:r>
              <a:rPr lang="en-US" dirty="0" smtClean="0"/>
              <a:t>protection</a:t>
            </a:r>
          </a:p>
          <a:p>
            <a:r>
              <a:rPr lang="en-US" dirty="0" smtClean="0"/>
              <a:t>Operational / technological protection</a:t>
            </a:r>
          </a:p>
          <a:p>
            <a:endParaRPr lang="en-US" altLang="en-US" dirty="0" smtClean="0"/>
          </a:p>
          <a:p>
            <a:pPr marL="0" indent="0">
              <a:buNone/>
            </a:pPr>
            <a:endParaRPr lang="en-US" dirty="0" smtClean="0"/>
          </a:p>
        </p:txBody>
      </p:sp>
      <p:sp>
        <p:nvSpPr>
          <p:cNvPr id="4" name="Content Placeholder 3"/>
          <p:cNvSpPr>
            <a:spLocks noGrp="1"/>
          </p:cNvSpPr>
          <p:nvPr>
            <p:ph sz="quarter" idx="13"/>
          </p:nvPr>
        </p:nvSpPr>
        <p:spPr/>
        <p:txBody>
          <a:bodyPr/>
          <a:lstStyle/>
          <a:p>
            <a:endParaRPr lang="en-US"/>
          </a:p>
        </p:txBody>
      </p:sp>
    </p:spTree>
    <p:extLst>
      <p:ext uri="{BB962C8B-B14F-4D97-AF65-F5344CB8AC3E}">
        <p14:creationId xmlns:p14="http://schemas.microsoft.com/office/powerpoint/2010/main" val="1512090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Educational / Researcher Training</a:t>
            </a:r>
            <a:endParaRPr lang="en-US" dirty="0"/>
          </a:p>
        </p:txBody>
      </p:sp>
      <p:sp>
        <p:nvSpPr>
          <p:cNvPr id="3" name="Content Placeholder 2"/>
          <p:cNvSpPr>
            <a:spLocks noGrp="1"/>
          </p:cNvSpPr>
          <p:nvPr>
            <p:ph sz="quarter" idx="11"/>
          </p:nvPr>
        </p:nvSpPr>
        <p:spPr/>
        <p:txBody>
          <a:bodyPr/>
          <a:lstStyle/>
          <a:p>
            <a:r>
              <a:rPr lang="en-US" altLang="en-US" dirty="0" smtClean="0"/>
              <a:t>Remote </a:t>
            </a:r>
            <a:r>
              <a:rPr lang="en-US" altLang="en-US" dirty="0"/>
              <a:t>/ </a:t>
            </a:r>
            <a:r>
              <a:rPr lang="en-US" altLang="en-US" dirty="0" smtClean="0"/>
              <a:t>web-base, online modules</a:t>
            </a:r>
            <a:endParaRPr lang="en-US" altLang="en-US" dirty="0"/>
          </a:p>
          <a:p>
            <a:r>
              <a:rPr lang="en-US" altLang="en-US" dirty="0"/>
              <a:t>Researcher locations (academic institutions, conferences AAEA, JSM, AOM, ASA, ASSA, NBER summer </a:t>
            </a:r>
            <a:r>
              <a:rPr lang="en-US" altLang="en-US" dirty="0" smtClean="0"/>
              <a:t>institute)</a:t>
            </a:r>
            <a:endParaRPr lang="en-US" altLang="en-US" dirty="0"/>
          </a:p>
          <a:p>
            <a:r>
              <a:rPr lang="en-US" altLang="en-US" dirty="0" smtClean="0"/>
              <a:t>Navigating through the enclave environment (drives, data views, statistical tools); data-specific training (metadata documentation, weighting), statistical disclosure control (import/exports)</a:t>
            </a:r>
          </a:p>
          <a:p>
            <a:endParaRPr lang="en-US" altLang="en-US" dirty="0"/>
          </a:p>
          <a:p>
            <a:pPr algn="ctr">
              <a:buNone/>
            </a:pPr>
            <a:r>
              <a:rPr lang="en-US" altLang="en-US" sz="2000" i="1" dirty="0"/>
              <a:t>Note: The training is designed to go above and beyond current practice in terms of both frequency and coverage</a:t>
            </a:r>
          </a:p>
          <a:p>
            <a:endParaRPr lang="en-US" dirty="0"/>
          </a:p>
        </p:txBody>
      </p:sp>
      <p:sp>
        <p:nvSpPr>
          <p:cNvPr id="4" name="Content Placeholder 3"/>
          <p:cNvSpPr>
            <a:spLocks noGrp="1"/>
          </p:cNvSpPr>
          <p:nvPr>
            <p:ph sz="quarter" idx="13"/>
          </p:nvPr>
        </p:nvSpPr>
        <p:spPr/>
        <p:txBody>
          <a:bodyPr/>
          <a:lstStyle/>
          <a:p>
            <a:endParaRPr lang="en-US"/>
          </a:p>
        </p:txBody>
      </p:sp>
    </p:spTree>
    <p:extLst>
      <p:ext uri="{BB962C8B-B14F-4D97-AF65-F5344CB8AC3E}">
        <p14:creationId xmlns:p14="http://schemas.microsoft.com/office/powerpoint/2010/main" val="1025029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Protection</a:t>
            </a:r>
            <a:endParaRPr lang="en-US" dirty="0"/>
          </a:p>
        </p:txBody>
      </p:sp>
      <p:sp>
        <p:nvSpPr>
          <p:cNvPr id="3" name="Content Placeholder 2"/>
          <p:cNvSpPr>
            <a:spLocks noGrp="1"/>
          </p:cNvSpPr>
          <p:nvPr>
            <p:ph sz="quarter" idx="11"/>
          </p:nvPr>
        </p:nvSpPr>
        <p:spPr/>
        <p:txBody>
          <a:bodyPr/>
          <a:lstStyle/>
          <a:p>
            <a:r>
              <a:rPr lang="en-US" altLang="en-US" dirty="0"/>
              <a:t>Remove obvious identifiers and replace with unique identifiers</a:t>
            </a:r>
          </a:p>
          <a:p>
            <a:r>
              <a:rPr lang="en-US" altLang="en-US" dirty="0"/>
              <a:t>Statistical techniques chosen by agency (recognizing data quality issues)*</a:t>
            </a:r>
          </a:p>
          <a:p>
            <a:r>
              <a:rPr lang="en-US" altLang="en-US" dirty="0"/>
              <a:t>Noise added?</a:t>
            </a:r>
          </a:p>
          <a:p>
            <a:r>
              <a:rPr lang="en-US" altLang="en-US" dirty="0"/>
              <a:t>Full disclosure review of all data exported coordinated between NORC and Data Producer </a:t>
            </a:r>
          </a:p>
          <a:p>
            <a:pPr algn="ctr">
              <a:buNone/>
            </a:pPr>
            <a:endParaRPr lang="en-US" altLang="en-US" sz="2000" i="1" dirty="0"/>
          </a:p>
          <a:p>
            <a:pPr algn="ctr">
              <a:buNone/>
            </a:pPr>
            <a:r>
              <a:rPr lang="en-US" altLang="en-US" sz="2000" i="1" dirty="0"/>
              <a:t>* Note: At discretion of producer and can go above and beyond the minimum level of protection</a:t>
            </a:r>
          </a:p>
          <a:p>
            <a:endParaRPr lang="en-US" dirty="0"/>
          </a:p>
        </p:txBody>
      </p:sp>
      <p:sp>
        <p:nvSpPr>
          <p:cNvPr id="4" name="Content Placeholder 3"/>
          <p:cNvSpPr>
            <a:spLocks noGrp="1"/>
          </p:cNvSpPr>
          <p:nvPr>
            <p:ph sz="quarter" idx="13"/>
          </p:nvPr>
        </p:nvSpPr>
        <p:spPr/>
        <p:txBody>
          <a:bodyPr/>
          <a:lstStyle/>
          <a:p>
            <a:endParaRPr lang="en-US"/>
          </a:p>
        </p:txBody>
      </p:sp>
    </p:spTree>
    <p:extLst>
      <p:ext uri="{BB962C8B-B14F-4D97-AF65-F5344CB8AC3E}">
        <p14:creationId xmlns:p14="http://schemas.microsoft.com/office/powerpoint/2010/main" val="1304019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NORC 2016">
  <a:themeElements>
    <a:clrScheme name="Custom 5">
      <a:dk1>
        <a:srgbClr val="55565A"/>
      </a:dk1>
      <a:lt1>
        <a:srgbClr val="FFFFFF"/>
      </a:lt1>
      <a:dk2>
        <a:srgbClr val="A39A94"/>
      </a:dk2>
      <a:lt2>
        <a:srgbClr val="D1CDCA"/>
      </a:lt2>
      <a:accent1>
        <a:srgbClr val="6E6259"/>
      </a:accent1>
      <a:accent2>
        <a:srgbClr val="E87424"/>
      </a:accent2>
      <a:accent3>
        <a:srgbClr val="5D7E95"/>
      </a:accent3>
      <a:accent4>
        <a:srgbClr val="7A9C49"/>
      </a:accent4>
      <a:accent5>
        <a:srgbClr val="71A087"/>
      </a:accent5>
      <a:accent6>
        <a:srgbClr val="8B2332"/>
      </a:accent6>
      <a:hlink>
        <a:srgbClr val="E87424"/>
      </a:hlink>
      <a:folHlink>
        <a:srgbClr val="A39A94"/>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marL="0" indent="0">
          <a:buFontTx/>
          <a:buNone/>
          <a:defRPr sz="2400" kern="0" dirty="0" smtClean="0">
            <a:solidFill>
              <a:schemeClr val="tx1"/>
            </a:solidFil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lnDef>
    <a:txDef>
      <a:spPr bwMode="auto">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a:spPr>
      <a:bodyPr vert="horz" wrap="square" lIns="91440" tIns="45720" rIns="91440" bIns="45720" numCol="1" anchor="t" anchorCtr="0" compatLnSpc="1">
        <a:prstTxWarp prst="textNoShape">
          <a:avLst/>
        </a:prstTxWarp>
      </a:bodyPr>
      <a:lstStyle>
        <a:defPPr marL="0" indent="0">
          <a:buFontTx/>
          <a:buNone/>
          <a:defRPr sz="2200" kern="0" dirty="0" smtClean="0">
            <a:solidFill>
              <a:schemeClr val="tx1"/>
            </a:solidFill>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ORC 2016" id="{60B77D63-6BFA-4205-934B-F86E2B4E5D50}" vid="{352137DB-957E-430B-8394-6937438A5B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NORC Document" ma:contentTypeID="0x0101005199605B42AE469D8C90AE37E9AA013400C16DAB891493974988567201E481773C" ma:contentTypeVersion="24" ma:contentTypeDescription="Create a new document." ma:contentTypeScope="" ma:versionID="cb08ec71da1da1822d83dfca4d1436c9">
  <xsd:schema xmlns:xsd="http://www.w3.org/2001/XMLSchema" xmlns:xs="http://www.w3.org/2001/XMLSchema" xmlns:p="http://schemas.microsoft.com/office/2006/metadata/properties" xmlns:ns1="http://schemas.microsoft.com/sharepoint/v3" xmlns:ns2="6abe28b5-be46-408d-8f34-9f8e4f47d60d" targetNamespace="http://schemas.microsoft.com/office/2006/metadata/properties" ma:root="true" ma:fieldsID="6c943224943592f167d291e5154c7dc9" ns1:_="" ns2:_="">
    <xsd:import namespace="http://schemas.microsoft.com/sharepoint/v3"/>
    <xsd:import namespace="6abe28b5-be46-408d-8f34-9f8e4f47d60d"/>
    <xsd:element name="properties">
      <xsd:complexType>
        <xsd:sequence>
          <xsd:element name="documentManagement">
            <xsd:complexType>
              <xsd:all>
                <xsd:element ref="ns1:AverageRating" minOccurs="0"/>
                <xsd:element ref="ns1:RatingCount" minOccurs="0"/>
                <xsd:element ref="ns2:Archive_x0020_Date" minOccurs="0"/>
                <xsd:element ref="ns2:cf43212e36604384a5f53b543af41f9a" minOccurs="0"/>
                <xsd:element ref="ns2:TaxCatchAll" minOccurs="0"/>
                <xsd:element ref="ns2:TaxCatchAllLabel" minOccurs="0"/>
                <xsd:element ref="ns2:ca158c5648a04dc4808402f5a087cd98" minOccurs="0"/>
                <xsd:element ref="ns2:mae4ce8972fa4a61b77d60ba7dae5f43" minOccurs="0"/>
                <xsd:element ref="ns2:f44d96efa86d44769079842688e62a8c" minOccurs="0"/>
                <xsd:element ref="ns2:k33869f2622648e9a3da5991f8f52a42" minOccurs="0"/>
                <xsd:element ref="ns2:What_x0020_Work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8" nillable="true" ma:displayName="Rating (0-5)" ma:decimals="2" ma:description="Average value of all the ratings that have been submitted" ma:internalName="AverageRating" ma:readOnly="true">
      <xsd:simpleType>
        <xsd:restriction base="dms:Number"/>
      </xsd:simpleType>
    </xsd:element>
    <xsd:element name="RatingCount" ma:index="9" nillable="true" ma:displayName="Number of Ratings" ma:decimals="0" ma:description="Number of ratings submitted" ma:internalName="RatingCount"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abe28b5-be46-408d-8f34-9f8e4f47d60d" elementFormDefault="qualified">
    <xsd:import namespace="http://schemas.microsoft.com/office/2006/documentManagement/types"/>
    <xsd:import namespace="http://schemas.microsoft.com/office/infopath/2007/PartnerControls"/>
    <xsd:element name="Archive_x0020_Date" ma:index="10" nillable="true" ma:displayName="Archive Date" ma:format="DateOnly" ma:internalName="Archive_x0020_Date">
      <xsd:simpleType>
        <xsd:restriction base="dms:DateTime"/>
      </xsd:simpleType>
    </xsd:element>
    <xsd:element name="cf43212e36604384a5f53b543af41f9a" ma:index="11" nillable="true" ma:taxonomy="true" ma:internalName="cf43212e36604384a5f53b543af41f9a" ma:taxonomyFieldName="Department_x0020_Tags" ma:displayName="Department Tags" ma:fieldId="{cf43212e-3660-4384-a5f5-3b543af41f9a}" ma:taxonomyMulti="true" ma:sspId="deee92c9-028d-4011-ad5f-c1da7d2a86be" ma:termSetId="61edde28-bedc-4802-accd-241aa97942a3"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43213ebe-fd53-4d42-9287-f32452cae8e2}" ma:internalName="TaxCatchAll" ma:showField="CatchAllData" ma:web="d825a82a-f963-4a44-afd7-b74957bd8cac">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43213ebe-fd53-4d42-9287-f32452cae8e2}" ma:internalName="TaxCatchAllLabel" ma:readOnly="true" ma:showField="CatchAllDataLabel" ma:web="d825a82a-f963-4a44-afd7-b74957bd8cac">
      <xsd:complexType>
        <xsd:complexContent>
          <xsd:extension base="dms:MultiChoiceLookup">
            <xsd:sequence>
              <xsd:element name="Value" type="dms:Lookup" maxOccurs="unbounded" minOccurs="0" nillable="true"/>
            </xsd:sequence>
          </xsd:extension>
        </xsd:complexContent>
      </xsd:complexType>
    </xsd:element>
    <xsd:element name="ca158c5648a04dc4808402f5a087cd98" ma:index="14" nillable="true" ma:taxonomy="true" ma:internalName="ca158c5648a04dc4808402f5a087cd98" ma:taxonomyFieldName="Location_x0020_Tags" ma:displayName="Location Tags" ma:fieldId="{ca158c56-48a0-4dc4-8084-02f5a087cd98}" ma:taxonomyMulti="true" ma:sspId="deee92c9-028d-4011-ad5f-c1da7d2a86be" ma:termSetId="7538cadb-da77-4d52-a649-62f7147554c1" ma:anchorId="00000000-0000-0000-0000-000000000000" ma:open="false" ma:isKeyword="false">
      <xsd:complexType>
        <xsd:sequence>
          <xsd:element ref="pc:Terms" minOccurs="0" maxOccurs="1"/>
        </xsd:sequence>
      </xsd:complexType>
    </xsd:element>
    <xsd:element name="mae4ce8972fa4a61b77d60ba7dae5f43" ma:index="15" nillable="true" ma:taxonomy="true" ma:internalName="mae4ce8972fa4a61b77d60ba7dae5f43" ma:taxonomyFieldName="Project_x0020_Tags" ma:displayName="Project Tags" ma:fieldId="{6ae4ce89-72fa-4a61-b77d-60ba7dae5f43}" ma:taxonomyMulti="true" ma:sspId="deee92c9-028d-4011-ad5f-c1da7d2a86be" ma:termSetId="796ce2c6-d5f2-41fa-ba98-0e5924dee188" ma:anchorId="00000000-0000-0000-0000-000000000000" ma:open="false" ma:isKeyword="false">
      <xsd:complexType>
        <xsd:sequence>
          <xsd:element ref="pc:Terms" minOccurs="0" maxOccurs="1"/>
        </xsd:sequence>
      </xsd:complexType>
    </xsd:element>
    <xsd:element name="f44d96efa86d44769079842688e62a8c" ma:index="16" nillable="true" ma:taxonomy="true" ma:internalName="f44d96efa86d44769079842688e62a8c" ma:taxonomyFieldName="Topic_x0020_Tags" ma:displayName="Topic Tags" ma:fieldId="{f44d96ef-a86d-4476-9079-842688e62a8c}" ma:taxonomyMulti="true" ma:sspId="deee92c9-028d-4011-ad5f-c1da7d2a86be" ma:termSetId="c53b69f9-baa8-4ba9-80ed-093f1d9c04b0" ma:anchorId="00000000-0000-0000-0000-000000000000" ma:open="false" ma:isKeyword="false">
      <xsd:complexType>
        <xsd:sequence>
          <xsd:element ref="pc:Terms" minOccurs="0" maxOccurs="1"/>
        </xsd:sequence>
      </xsd:complexType>
    </xsd:element>
    <xsd:element name="k33869f2622648e9a3da5991f8f52a42" ma:index="17" nillable="true" ma:taxonomy="true" ma:internalName="k33869f2622648e9a3da5991f8f52a42" ma:taxonomyFieldName="Document_x0020_Type" ma:displayName="Document Type" ma:fieldId="{433869f2-6226-48e9-a3da-5991f8f52a42}" ma:taxonomyMulti="true" ma:sspId="deee92c9-028d-4011-ad5f-c1da7d2a86be" ma:termSetId="5818e682-b0b3-4e18-a1f8-627f6ba6816a" ma:anchorId="00000000-0000-0000-0000-000000000000" ma:open="false" ma:isKeyword="false">
      <xsd:complexType>
        <xsd:sequence>
          <xsd:element ref="pc:Terms" minOccurs="0" maxOccurs="1"/>
        </xsd:sequence>
      </xsd:complexType>
    </xsd:element>
    <xsd:element name="What_x0020_Works" ma:index="18" nillable="true" ma:displayName="What Works" ma:internalName="What_x0020_Works">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deee92c9-028d-4011-ad5f-c1da7d2a86be" ContentTypeId="0x0101005199605B42AE469D8C90AE37E9AA0134" PreviousValue="false"/>
</file>

<file path=customXml/item3.xml><?xml version="1.0" encoding="utf-8"?>
<p:properties xmlns:p="http://schemas.microsoft.com/office/2006/metadata/properties" xmlns:xsi="http://www.w3.org/2001/XMLSchema-instance">
  <documentManagement>
    <cf43212e36604384a5f53b543af41f9a xmlns="6abe28b5-be46-408d-8f34-9f8e4f47d60d">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39866e77-8ceb-4906-ac6b-e6946f8375da</TermId>
        </TermInfo>
        <TermInfo xmlns="http://schemas.microsoft.com/office/infopath/2007/PartnerControls">
          <TermName xmlns="http://schemas.microsoft.com/office/infopath/2007/PartnerControls">Communications</TermName>
          <TermId xmlns="http://schemas.microsoft.com/office/infopath/2007/PartnerControls">39866e77-8ceb-4906-ac6b-e6946f8375da</TermId>
        </TermInfo>
      </Terms>
    </cf43212e36604384a5f53b543af41f9a>
    <k33869f2622648e9a3da5991f8f52a42 xmlns="6abe28b5-be46-408d-8f34-9f8e4f47d60d">
      <Terms xmlns="http://schemas.microsoft.com/office/infopath/2007/PartnerControls"/>
    </k33869f2622648e9a3da5991f8f52a42>
    <Archive_x0020_Date xmlns="6abe28b5-be46-408d-8f34-9f8e4f47d60d">2016-10-05T05:00:00+00:00</Archive_x0020_Date>
    <mae4ce8972fa4a61b77d60ba7dae5f43 xmlns="6abe28b5-be46-408d-8f34-9f8e4f47d60d">
      <Terms xmlns="http://schemas.microsoft.com/office/infopath/2007/PartnerControls"/>
    </mae4ce8972fa4a61b77d60ba7dae5f43>
    <TaxCatchAll xmlns="6abe28b5-be46-408d-8f34-9f8e4f47d60d">
      <Value>1</Value>
    </TaxCatchAll>
    <ca158c5648a04dc4808402f5a087cd98 xmlns="6abe28b5-be46-408d-8f34-9f8e4f47d60d">
      <Terms xmlns="http://schemas.microsoft.com/office/infopath/2007/PartnerControls"/>
    </ca158c5648a04dc4808402f5a087cd98>
    <f44d96efa86d44769079842688e62a8c xmlns="6abe28b5-be46-408d-8f34-9f8e4f47d60d">
      <Terms xmlns="http://schemas.microsoft.com/office/infopath/2007/PartnerControls"/>
    </f44d96efa86d44769079842688e62a8c>
    <What_x0020_Works xmlns="6abe28b5-be46-408d-8f34-9f8e4f47d60d">false</What_x0020_Works>
    <AverageRating xmlns="http://schemas.microsoft.com/sharepoint/v3"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4DACFE-5ED9-4E6B-8572-0B25F6066E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abe28b5-be46-408d-8f34-9f8e4f47d6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FEFCA6-0118-46E5-B646-BB37892A9DE4}">
  <ds:schemaRefs>
    <ds:schemaRef ds:uri="Microsoft.SharePoint.Taxonomy.ContentTypeSync"/>
  </ds:schemaRefs>
</ds:datastoreItem>
</file>

<file path=customXml/itemProps3.xml><?xml version="1.0" encoding="utf-8"?>
<ds:datastoreItem xmlns:ds="http://schemas.openxmlformats.org/officeDocument/2006/customXml" ds:itemID="{E7068973-7E75-4DE3-82DF-4AF7B14DCA0C}">
  <ds:schemaRefs>
    <ds:schemaRef ds:uri="http://purl.org/dc/elements/1.1/"/>
    <ds:schemaRef ds:uri="http://www.w3.org/XML/1998/namespace"/>
    <ds:schemaRef ds:uri="6abe28b5-be46-408d-8f34-9f8e4f47d60d"/>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schemas.microsoft.com/sharepoint/v3"/>
    <ds:schemaRef ds:uri="http://purl.org/dc/dcmitype/"/>
  </ds:schemaRefs>
</ds:datastoreItem>
</file>

<file path=customXml/itemProps4.xml><?xml version="1.0" encoding="utf-8"?>
<ds:datastoreItem xmlns:ds="http://schemas.openxmlformats.org/officeDocument/2006/customXml" ds:itemID="{3652C612-C4E1-4B6D-A9F1-EBCE80115A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33873</TotalTime>
  <Words>1151</Words>
  <Application>Microsoft Office PowerPoint</Application>
  <PresentationFormat>On-screen Show (4:3)</PresentationFormat>
  <Paragraphs>169</Paragraphs>
  <Slides>26</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ＭＳ Ｐゴシック</vt:lpstr>
      <vt:lpstr>Arial</vt:lpstr>
      <vt:lpstr>Calibri</vt:lpstr>
      <vt:lpstr>Wingdings</vt:lpstr>
      <vt:lpstr>NORC 2016</vt:lpstr>
      <vt:lpstr>Acrobat Document</vt:lpstr>
      <vt:lpstr>PowerPoint Presentation</vt:lpstr>
      <vt:lpstr>PowerPoint Presentation</vt:lpstr>
      <vt:lpstr>What is a Data Enclave?</vt:lpstr>
      <vt:lpstr>An Ideal Data Enclave System</vt:lpstr>
      <vt:lpstr>NORC Data Enclave®  </vt:lpstr>
      <vt:lpstr>Holistic Security Protocol</vt:lpstr>
      <vt:lpstr>Portfolio Approach to Secure Data Access</vt:lpstr>
      <vt:lpstr>Educational / Researcher Training</vt:lpstr>
      <vt:lpstr>Statistical Protection</vt:lpstr>
      <vt:lpstr>Ensuring Safe Derivative Outputs</vt:lpstr>
      <vt:lpstr>Statistical Disclosure Review </vt:lpstr>
      <vt:lpstr>Legal Protection</vt:lpstr>
      <vt:lpstr>Data Protection / Operational </vt:lpstr>
      <vt:lpstr>Restrictions in the Data Enclave</vt:lpstr>
      <vt:lpstr>IT, Systems, and Data Security</vt:lpstr>
      <vt:lpstr>IT, Systems, and Data Security (cont.)</vt:lpstr>
      <vt:lpstr>Platform Infrastructure, Architecture, Technologies</vt:lpstr>
      <vt:lpstr>Massive Parallel Processing Solutions</vt:lpstr>
      <vt:lpstr>Example Dashboards</vt:lpstr>
      <vt:lpstr>Example Dashboards</vt:lpstr>
      <vt:lpstr>Example Dashboards</vt:lpstr>
      <vt:lpstr>Example Dashboards</vt:lpstr>
      <vt:lpstr>Example Reports</vt:lpstr>
      <vt:lpstr>Examples Reports</vt:lpstr>
      <vt:lpstr>Enclave Clients</vt:lpstr>
      <vt:lpstr>PowerPoint Presentation</vt:lpstr>
    </vt:vector>
  </TitlesOfParts>
  <Company>NORC at the Univeristy of Chicago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Lanier</dc:creator>
  <cp:lastModifiedBy>Tim Mulcahy</cp:lastModifiedBy>
  <cp:revision>711</cp:revision>
  <cp:lastPrinted>2017-02-21T16:25:38Z</cp:lastPrinted>
  <dcterms:created xsi:type="dcterms:W3CDTF">2011-01-21T18:17:35Z</dcterms:created>
  <dcterms:modified xsi:type="dcterms:W3CDTF">2017-06-09T14:41:45Z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0x0101005199605B42AE469D8C90AE37E9AA013400C16DAB891493974988567201E481773C</vt:lpwstr>
  </property>
  <property fmtid="{D5CDD505-2E9C-101B-9397-08002B2CF9AE}" pid="3" name="Department Tags">
    <vt:lpwstr>1;#Communications|39866e77-8ceb-4906-ac6b-e6946f8375da;#1;#Communications|39866e77-8ceb-4906-ac6b-e6946f8375da</vt:lpwstr>
  </property>
  <property fmtid="{D5CDD505-2E9C-101B-9397-08002B2CF9AE}" pid="4" name="Topic Tags">
    <vt:lpwstr/>
  </property>
  <property fmtid="{D5CDD505-2E9C-101B-9397-08002B2CF9AE}" pid="5" name="Project Tags">
    <vt:lpwstr/>
  </property>
  <property fmtid="{D5CDD505-2E9C-101B-9397-08002B2CF9AE}" pid="6" name="Location Tags">
    <vt:lpwstr/>
  </property>
  <property fmtid="{D5CDD505-2E9C-101B-9397-08002B2CF9AE}" pid="7" name="Document Type">
    <vt:lpwstr/>
  </property>
  <property fmtid="{D5CDD505-2E9C-101B-9397-08002B2CF9AE}" pid="8" name="m12ea18bb4aa40b3aca5c956af63f5e0">
    <vt:lpwstr/>
  </property>
  <property fmtid="{D5CDD505-2E9C-101B-9397-08002B2CF9AE}" pid="9" name="Tags">
    <vt:lpwstr/>
  </property>
</Properties>
</file>