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9" r:id="rId9"/>
    <p:sldId id="270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405"/>
    <p:restoredTop sz="86349"/>
  </p:normalViewPr>
  <p:slideViewPr>
    <p:cSldViewPr snapToGrid="0" snapToObjects="1">
      <p:cViewPr>
        <p:scale>
          <a:sx n="27" d="100"/>
          <a:sy n="27" d="100"/>
        </p:scale>
        <p:origin x="-3462" y="-16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8" d="100"/>
          <a:sy n="38" d="100"/>
        </p:scale>
        <p:origin x="373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A55F6-923A-4EA2-843D-3464DB1AB2B0}" type="doc">
      <dgm:prSet loTypeId="urn:microsoft.com/office/officeart/2005/8/layout/list1" loCatId="Inbox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6A2E5A4-0215-4C0D-A406-24047FAD8BD6}">
      <dgm:prSet/>
      <dgm:spPr/>
      <dgm:t>
        <a:bodyPr/>
        <a:lstStyle/>
        <a:p>
          <a:r>
            <a:rPr lang="en-US" dirty="0"/>
            <a:t>Learning Analytics</a:t>
          </a:r>
        </a:p>
      </dgm:t>
    </dgm:pt>
    <dgm:pt modelId="{7630CF48-A4B8-4123-92CE-7B86E5CCC11C}" type="parTrans" cxnId="{81CD4E3C-1DFD-440A-833E-3916023AA4B0}">
      <dgm:prSet/>
      <dgm:spPr/>
      <dgm:t>
        <a:bodyPr/>
        <a:lstStyle/>
        <a:p>
          <a:endParaRPr lang="en-US"/>
        </a:p>
      </dgm:t>
    </dgm:pt>
    <dgm:pt modelId="{E858A0E7-BD31-4B6A-ABA4-F74E40E80B2C}" type="sibTrans" cxnId="{81CD4E3C-1DFD-440A-833E-3916023AA4B0}">
      <dgm:prSet/>
      <dgm:spPr/>
      <dgm:t>
        <a:bodyPr/>
        <a:lstStyle/>
        <a:p>
          <a:endParaRPr lang="en-US"/>
        </a:p>
      </dgm:t>
    </dgm:pt>
    <dgm:pt modelId="{CF5A4A82-B518-40AC-BB7E-35CA09C951AF}">
      <dgm:prSet/>
      <dgm:spPr/>
      <dgm:t>
        <a:bodyPr/>
        <a:lstStyle/>
        <a:p>
          <a:r>
            <a:rPr lang="en-US" dirty="0"/>
            <a:t>Academic Analytics</a:t>
          </a:r>
        </a:p>
      </dgm:t>
    </dgm:pt>
    <dgm:pt modelId="{6CAF5EEB-AE2F-4E00-A90F-C3994A706591}" type="parTrans" cxnId="{36D74EEB-809A-47D3-8D7B-DFC0308AC7BE}">
      <dgm:prSet/>
      <dgm:spPr/>
      <dgm:t>
        <a:bodyPr/>
        <a:lstStyle/>
        <a:p>
          <a:endParaRPr lang="en-US"/>
        </a:p>
      </dgm:t>
    </dgm:pt>
    <dgm:pt modelId="{D2B02E57-6363-449B-A046-A3022C1D5B58}" type="sibTrans" cxnId="{36D74EEB-809A-47D3-8D7B-DFC0308AC7BE}">
      <dgm:prSet/>
      <dgm:spPr/>
      <dgm:t>
        <a:bodyPr/>
        <a:lstStyle/>
        <a:p>
          <a:endParaRPr lang="en-US"/>
        </a:p>
      </dgm:t>
    </dgm:pt>
    <dgm:pt modelId="{962C1DEB-5204-9B47-AD2A-A0DF1248BBB3}" type="pres">
      <dgm:prSet presAssocID="{285A55F6-923A-4EA2-843D-3464DB1AB2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B262E5-F93F-E147-9D0D-7749DF2EF40A}" type="pres">
      <dgm:prSet presAssocID="{16A2E5A4-0215-4C0D-A406-24047FAD8BD6}" presName="parentLin" presStyleCnt="0"/>
      <dgm:spPr/>
      <dgm:t>
        <a:bodyPr/>
        <a:lstStyle/>
        <a:p>
          <a:endParaRPr lang="en-US"/>
        </a:p>
      </dgm:t>
    </dgm:pt>
    <dgm:pt modelId="{5717143E-90E7-D846-B064-FEF75B71E0C3}" type="pres">
      <dgm:prSet presAssocID="{16A2E5A4-0215-4C0D-A406-24047FAD8BD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CD841B8-8048-1240-8408-0E33D2FBBCC5}" type="pres">
      <dgm:prSet presAssocID="{16A2E5A4-0215-4C0D-A406-24047FAD8BD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75BC6-E56D-1746-AF05-CC1137CCBB99}" type="pres">
      <dgm:prSet presAssocID="{16A2E5A4-0215-4C0D-A406-24047FAD8BD6}" presName="negativeSpace" presStyleCnt="0"/>
      <dgm:spPr/>
      <dgm:t>
        <a:bodyPr/>
        <a:lstStyle/>
        <a:p>
          <a:endParaRPr lang="en-US"/>
        </a:p>
      </dgm:t>
    </dgm:pt>
    <dgm:pt modelId="{07FE132B-5114-3046-AD91-939387F69968}" type="pres">
      <dgm:prSet presAssocID="{16A2E5A4-0215-4C0D-A406-24047FAD8BD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0AE7E-02F0-4146-94D1-CD293D8D663C}" type="pres">
      <dgm:prSet presAssocID="{E858A0E7-BD31-4B6A-ABA4-F74E40E80B2C}" presName="spaceBetweenRectangles" presStyleCnt="0"/>
      <dgm:spPr/>
      <dgm:t>
        <a:bodyPr/>
        <a:lstStyle/>
        <a:p>
          <a:endParaRPr lang="en-US"/>
        </a:p>
      </dgm:t>
    </dgm:pt>
    <dgm:pt modelId="{A6EE2EF0-D462-D74E-B7F1-3DD3322C9E0A}" type="pres">
      <dgm:prSet presAssocID="{CF5A4A82-B518-40AC-BB7E-35CA09C951AF}" presName="parentLin" presStyleCnt="0"/>
      <dgm:spPr/>
      <dgm:t>
        <a:bodyPr/>
        <a:lstStyle/>
        <a:p>
          <a:endParaRPr lang="en-US"/>
        </a:p>
      </dgm:t>
    </dgm:pt>
    <dgm:pt modelId="{7A97402E-C899-9343-8C11-2A2723980D5A}" type="pres">
      <dgm:prSet presAssocID="{CF5A4A82-B518-40AC-BB7E-35CA09C951A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E7E3388-B3C5-914F-ACB5-3E2D2121CDE8}" type="pres">
      <dgm:prSet presAssocID="{CF5A4A82-B518-40AC-BB7E-35CA09C951A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9778A-A3D7-EB4C-AE28-E86CCE0C9673}" type="pres">
      <dgm:prSet presAssocID="{CF5A4A82-B518-40AC-BB7E-35CA09C951AF}" presName="negativeSpace" presStyleCnt="0"/>
      <dgm:spPr/>
      <dgm:t>
        <a:bodyPr/>
        <a:lstStyle/>
        <a:p>
          <a:endParaRPr lang="en-US"/>
        </a:p>
      </dgm:t>
    </dgm:pt>
    <dgm:pt modelId="{1051DBD3-6597-2145-84EB-550BFF4BB112}" type="pres">
      <dgm:prSet presAssocID="{CF5A4A82-B518-40AC-BB7E-35CA09C951AF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FB6EC2-EE22-4349-B91B-44A68C99E7E2}" type="presOf" srcId="{285A55F6-923A-4EA2-843D-3464DB1AB2B0}" destId="{962C1DEB-5204-9B47-AD2A-A0DF1248BBB3}" srcOrd="0" destOrd="0" presId="urn:microsoft.com/office/officeart/2005/8/layout/list1"/>
    <dgm:cxn modelId="{0DDC38A4-A790-C349-ADB6-2EB2E50FB7FE}" type="presOf" srcId="{CF5A4A82-B518-40AC-BB7E-35CA09C951AF}" destId="{7A97402E-C899-9343-8C11-2A2723980D5A}" srcOrd="0" destOrd="0" presId="urn:microsoft.com/office/officeart/2005/8/layout/list1"/>
    <dgm:cxn modelId="{264B1BAA-2C1F-C847-9E11-268B3B5A479E}" type="presOf" srcId="{16A2E5A4-0215-4C0D-A406-24047FAD8BD6}" destId="{5717143E-90E7-D846-B064-FEF75B71E0C3}" srcOrd="0" destOrd="0" presId="urn:microsoft.com/office/officeart/2005/8/layout/list1"/>
    <dgm:cxn modelId="{36D74EEB-809A-47D3-8D7B-DFC0308AC7BE}" srcId="{285A55F6-923A-4EA2-843D-3464DB1AB2B0}" destId="{CF5A4A82-B518-40AC-BB7E-35CA09C951AF}" srcOrd="1" destOrd="0" parTransId="{6CAF5EEB-AE2F-4E00-A90F-C3994A706591}" sibTransId="{D2B02E57-6363-449B-A046-A3022C1D5B58}"/>
    <dgm:cxn modelId="{81CD4E3C-1DFD-440A-833E-3916023AA4B0}" srcId="{285A55F6-923A-4EA2-843D-3464DB1AB2B0}" destId="{16A2E5A4-0215-4C0D-A406-24047FAD8BD6}" srcOrd="0" destOrd="0" parTransId="{7630CF48-A4B8-4123-92CE-7B86E5CCC11C}" sibTransId="{E858A0E7-BD31-4B6A-ABA4-F74E40E80B2C}"/>
    <dgm:cxn modelId="{20CCA0E4-5BF2-F04B-BFFD-3DCFDF480054}" type="presOf" srcId="{16A2E5A4-0215-4C0D-A406-24047FAD8BD6}" destId="{9CD841B8-8048-1240-8408-0E33D2FBBCC5}" srcOrd="1" destOrd="0" presId="urn:microsoft.com/office/officeart/2005/8/layout/list1"/>
    <dgm:cxn modelId="{A7E12A2B-E734-2442-88A0-D496FFC5DD6B}" type="presOf" srcId="{CF5A4A82-B518-40AC-BB7E-35CA09C951AF}" destId="{9E7E3388-B3C5-914F-ACB5-3E2D2121CDE8}" srcOrd="1" destOrd="0" presId="urn:microsoft.com/office/officeart/2005/8/layout/list1"/>
    <dgm:cxn modelId="{F622EE51-7E55-6C45-8092-7B7E5544F8F0}" type="presParOf" srcId="{962C1DEB-5204-9B47-AD2A-A0DF1248BBB3}" destId="{80B262E5-F93F-E147-9D0D-7749DF2EF40A}" srcOrd="0" destOrd="0" presId="urn:microsoft.com/office/officeart/2005/8/layout/list1"/>
    <dgm:cxn modelId="{46D8EFEC-39B8-A341-9800-E8C73925C46E}" type="presParOf" srcId="{80B262E5-F93F-E147-9D0D-7749DF2EF40A}" destId="{5717143E-90E7-D846-B064-FEF75B71E0C3}" srcOrd="0" destOrd="0" presId="urn:microsoft.com/office/officeart/2005/8/layout/list1"/>
    <dgm:cxn modelId="{7246B6F1-80FE-EF4C-B8D0-290137577542}" type="presParOf" srcId="{80B262E5-F93F-E147-9D0D-7749DF2EF40A}" destId="{9CD841B8-8048-1240-8408-0E33D2FBBCC5}" srcOrd="1" destOrd="0" presId="urn:microsoft.com/office/officeart/2005/8/layout/list1"/>
    <dgm:cxn modelId="{44DA5B52-2319-9046-8958-0279DDA673DA}" type="presParOf" srcId="{962C1DEB-5204-9B47-AD2A-A0DF1248BBB3}" destId="{C3F75BC6-E56D-1746-AF05-CC1137CCBB99}" srcOrd="1" destOrd="0" presId="urn:microsoft.com/office/officeart/2005/8/layout/list1"/>
    <dgm:cxn modelId="{D26FE1E6-0266-694B-9F35-859F521B1BB8}" type="presParOf" srcId="{962C1DEB-5204-9B47-AD2A-A0DF1248BBB3}" destId="{07FE132B-5114-3046-AD91-939387F69968}" srcOrd="2" destOrd="0" presId="urn:microsoft.com/office/officeart/2005/8/layout/list1"/>
    <dgm:cxn modelId="{C3E828B7-BB03-7B42-9C94-15E5C9FC947B}" type="presParOf" srcId="{962C1DEB-5204-9B47-AD2A-A0DF1248BBB3}" destId="{E0D0AE7E-02F0-4146-94D1-CD293D8D663C}" srcOrd="3" destOrd="0" presId="urn:microsoft.com/office/officeart/2005/8/layout/list1"/>
    <dgm:cxn modelId="{46AF106B-490C-F446-ADF8-E27DD76F649B}" type="presParOf" srcId="{962C1DEB-5204-9B47-AD2A-A0DF1248BBB3}" destId="{A6EE2EF0-D462-D74E-B7F1-3DD3322C9E0A}" srcOrd="4" destOrd="0" presId="urn:microsoft.com/office/officeart/2005/8/layout/list1"/>
    <dgm:cxn modelId="{64662236-F9D5-3C42-A26A-BF5CABD27EE1}" type="presParOf" srcId="{A6EE2EF0-D462-D74E-B7F1-3DD3322C9E0A}" destId="{7A97402E-C899-9343-8C11-2A2723980D5A}" srcOrd="0" destOrd="0" presId="urn:microsoft.com/office/officeart/2005/8/layout/list1"/>
    <dgm:cxn modelId="{0F3B2A88-E3C0-D84C-B57A-3197B0F37394}" type="presParOf" srcId="{A6EE2EF0-D462-D74E-B7F1-3DD3322C9E0A}" destId="{9E7E3388-B3C5-914F-ACB5-3E2D2121CDE8}" srcOrd="1" destOrd="0" presId="urn:microsoft.com/office/officeart/2005/8/layout/list1"/>
    <dgm:cxn modelId="{DF2B1F9A-8F0B-CE48-8499-C6AA5E12A8E6}" type="presParOf" srcId="{962C1DEB-5204-9B47-AD2A-A0DF1248BBB3}" destId="{D7A9778A-A3D7-EB4C-AE28-E86CCE0C9673}" srcOrd="5" destOrd="0" presId="urn:microsoft.com/office/officeart/2005/8/layout/list1"/>
    <dgm:cxn modelId="{DFC93BC7-DB0E-AD42-896F-178546AFD1A9}" type="presParOf" srcId="{962C1DEB-5204-9B47-AD2A-A0DF1248BBB3}" destId="{1051DBD3-6597-2145-84EB-550BFF4BB11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6C2F05-B886-41B2-A4B1-F9AC20880829}" type="doc">
      <dgm:prSet loTypeId="urn:microsoft.com/office/officeart/2008/layout/LinedList" loCatId="Inbox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C0E2CB3-8026-4102-A4B8-CD06AF66B254}">
      <dgm:prSet/>
      <dgm:spPr/>
      <dgm:t>
        <a:bodyPr/>
        <a:lstStyle/>
        <a:p>
          <a:r>
            <a:rPr lang="en-US" b="1" dirty="0"/>
            <a:t>Curricula</a:t>
          </a:r>
          <a:endParaRPr lang="en-US" dirty="0"/>
        </a:p>
      </dgm:t>
    </dgm:pt>
    <dgm:pt modelId="{118DEE3C-B009-4143-A184-EBC5B7E519C7}" type="parTrans" cxnId="{C75BD6F1-1D58-4CBC-8767-9B52CF8061F1}">
      <dgm:prSet/>
      <dgm:spPr/>
      <dgm:t>
        <a:bodyPr/>
        <a:lstStyle/>
        <a:p>
          <a:endParaRPr lang="en-US"/>
        </a:p>
      </dgm:t>
    </dgm:pt>
    <dgm:pt modelId="{06CF061F-6770-41DD-B944-CBEF432C46B4}" type="sibTrans" cxnId="{C75BD6F1-1D58-4CBC-8767-9B52CF8061F1}">
      <dgm:prSet/>
      <dgm:spPr/>
      <dgm:t>
        <a:bodyPr/>
        <a:lstStyle/>
        <a:p>
          <a:endParaRPr lang="en-US"/>
        </a:p>
      </dgm:t>
    </dgm:pt>
    <dgm:pt modelId="{FD4F23AB-A7DD-41B6-A7C3-3831815EC526}">
      <dgm:prSet/>
      <dgm:spPr/>
      <dgm:t>
        <a:bodyPr/>
        <a:lstStyle/>
        <a:p>
          <a:r>
            <a:rPr lang="en-US" b="1" dirty="0"/>
            <a:t>Content</a:t>
          </a:r>
          <a:endParaRPr lang="en-US" dirty="0"/>
        </a:p>
      </dgm:t>
    </dgm:pt>
    <dgm:pt modelId="{5D582FCF-9F8B-4476-9268-BF9AB7EB4DFD}" type="parTrans" cxnId="{7D3503BB-E27A-4C89-8A75-8E46188A711B}">
      <dgm:prSet/>
      <dgm:spPr/>
      <dgm:t>
        <a:bodyPr/>
        <a:lstStyle/>
        <a:p>
          <a:endParaRPr lang="en-US"/>
        </a:p>
      </dgm:t>
    </dgm:pt>
    <dgm:pt modelId="{7472D3C0-56FD-4A4C-AE75-59F75E5FD346}" type="sibTrans" cxnId="{7D3503BB-E27A-4C89-8A75-8E46188A711B}">
      <dgm:prSet/>
      <dgm:spPr/>
      <dgm:t>
        <a:bodyPr/>
        <a:lstStyle/>
        <a:p>
          <a:endParaRPr lang="en-US"/>
        </a:p>
      </dgm:t>
    </dgm:pt>
    <dgm:pt modelId="{2BD34437-761B-48D2-A143-A0F90B1D2756}">
      <dgm:prSet/>
      <dgm:spPr/>
      <dgm:t>
        <a:bodyPr/>
        <a:lstStyle/>
        <a:p>
          <a:r>
            <a:rPr lang="en-US" b="1" dirty="0"/>
            <a:t>Metrics</a:t>
          </a:r>
          <a:endParaRPr lang="en-US" dirty="0"/>
        </a:p>
      </dgm:t>
    </dgm:pt>
    <dgm:pt modelId="{FDC927E4-A48F-4006-8884-8365C9D3FFD6}" type="parTrans" cxnId="{4D9843B8-B44F-4B1D-AC31-FC43B9DEEE6E}">
      <dgm:prSet/>
      <dgm:spPr/>
      <dgm:t>
        <a:bodyPr/>
        <a:lstStyle/>
        <a:p>
          <a:endParaRPr lang="en-US"/>
        </a:p>
      </dgm:t>
    </dgm:pt>
    <dgm:pt modelId="{0FBCF9A8-694D-4589-ABC3-64AC2F4D55B7}" type="sibTrans" cxnId="{4D9843B8-B44F-4B1D-AC31-FC43B9DEEE6E}">
      <dgm:prSet/>
      <dgm:spPr/>
      <dgm:t>
        <a:bodyPr/>
        <a:lstStyle/>
        <a:p>
          <a:endParaRPr lang="en-US"/>
        </a:p>
      </dgm:t>
    </dgm:pt>
    <dgm:pt modelId="{C2D28BDC-6F33-4B61-AA09-C3A23A6A5A42}">
      <dgm:prSet/>
      <dgm:spPr/>
      <dgm:t>
        <a:bodyPr/>
        <a:lstStyle/>
        <a:p>
          <a:r>
            <a:rPr lang="en-US" b="1" dirty="0" smtClean="0"/>
            <a:t>Competencies</a:t>
          </a:r>
          <a:endParaRPr lang="en-US" dirty="0"/>
        </a:p>
      </dgm:t>
    </dgm:pt>
    <dgm:pt modelId="{B54E1820-4A84-446A-8494-68392CFA6EAD}" type="parTrans" cxnId="{51B25ADF-09A3-4DBD-9303-CC348443E0C2}">
      <dgm:prSet/>
      <dgm:spPr/>
      <dgm:t>
        <a:bodyPr/>
        <a:lstStyle/>
        <a:p>
          <a:endParaRPr lang="en-US"/>
        </a:p>
      </dgm:t>
    </dgm:pt>
    <dgm:pt modelId="{291D3A71-3D63-4515-84CC-158C7823EBBA}" type="sibTrans" cxnId="{51B25ADF-09A3-4DBD-9303-CC348443E0C2}">
      <dgm:prSet/>
      <dgm:spPr/>
      <dgm:t>
        <a:bodyPr/>
        <a:lstStyle/>
        <a:p>
          <a:endParaRPr lang="en-US"/>
        </a:p>
      </dgm:t>
    </dgm:pt>
    <dgm:pt modelId="{B71A0C8D-BA7B-4F48-8336-E6AE7F6F6836}">
      <dgm:prSet/>
      <dgm:spPr/>
      <dgm:t>
        <a:bodyPr/>
        <a:lstStyle/>
        <a:p>
          <a:r>
            <a:rPr lang="en-US" b="1" dirty="0"/>
            <a:t>Credit</a:t>
          </a:r>
          <a:endParaRPr lang="en-US" dirty="0"/>
        </a:p>
      </dgm:t>
    </dgm:pt>
    <dgm:pt modelId="{825A06A0-38DF-46EE-B51C-15FE87AEC462}" type="parTrans" cxnId="{38549DF2-3FE2-443B-8A30-5438A0CFED1B}">
      <dgm:prSet/>
      <dgm:spPr/>
      <dgm:t>
        <a:bodyPr/>
        <a:lstStyle/>
        <a:p>
          <a:endParaRPr lang="en-US"/>
        </a:p>
      </dgm:t>
    </dgm:pt>
    <dgm:pt modelId="{F79F06C5-B880-4B88-8900-BE7E449BB784}" type="sibTrans" cxnId="{38549DF2-3FE2-443B-8A30-5438A0CFED1B}">
      <dgm:prSet/>
      <dgm:spPr/>
      <dgm:t>
        <a:bodyPr/>
        <a:lstStyle/>
        <a:p>
          <a:endParaRPr lang="en-US"/>
        </a:p>
      </dgm:t>
    </dgm:pt>
    <dgm:pt modelId="{C36C5761-2145-44C8-B4FF-50AEEF071918}">
      <dgm:prSet/>
      <dgm:spPr/>
      <dgm:t>
        <a:bodyPr/>
        <a:lstStyle/>
        <a:p>
          <a:r>
            <a:rPr lang="en-US" b="1" dirty="0"/>
            <a:t>Credentials</a:t>
          </a:r>
          <a:endParaRPr lang="en-US" dirty="0"/>
        </a:p>
      </dgm:t>
    </dgm:pt>
    <dgm:pt modelId="{DBAC44EC-8852-4A52-9349-31FFCCA5B81D}" type="parTrans" cxnId="{03F740A4-FAE1-4C4B-A6C9-A09DBBC57AEE}">
      <dgm:prSet/>
      <dgm:spPr/>
      <dgm:t>
        <a:bodyPr/>
        <a:lstStyle/>
        <a:p>
          <a:endParaRPr lang="en-US"/>
        </a:p>
      </dgm:t>
    </dgm:pt>
    <dgm:pt modelId="{C4FDA92C-8530-47B3-88C2-4CE2A0F3696B}" type="sibTrans" cxnId="{03F740A4-FAE1-4C4B-A6C9-A09DBBC57AEE}">
      <dgm:prSet/>
      <dgm:spPr/>
      <dgm:t>
        <a:bodyPr/>
        <a:lstStyle/>
        <a:p>
          <a:endParaRPr lang="en-US"/>
        </a:p>
      </dgm:t>
    </dgm:pt>
    <dgm:pt modelId="{3BA0A0A4-5CE9-464B-B701-1737CD1C1D35}" type="pres">
      <dgm:prSet presAssocID="{CD6C2F05-B886-41B2-A4B1-F9AC2088082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59F0CF-5D08-4C48-8201-E2FAF1892CF1}" type="pres">
      <dgm:prSet presAssocID="{DC0E2CB3-8026-4102-A4B8-CD06AF66B254}" presName="thickLine" presStyleLbl="alignNode1" presStyleIdx="0" presStyleCnt="6"/>
      <dgm:spPr/>
    </dgm:pt>
    <dgm:pt modelId="{3C519793-01B1-AB41-BFFB-23CFAEBD265D}" type="pres">
      <dgm:prSet presAssocID="{DC0E2CB3-8026-4102-A4B8-CD06AF66B254}" presName="horz1" presStyleCnt="0"/>
      <dgm:spPr/>
    </dgm:pt>
    <dgm:pt modelId="{53D2094C-4720-9446-8497-01B9D672BD7C}" type="pres">
      <dgm:prSet presAssocID="{DC0E2CB3-8026-4102-A4B8-CD06AF66B254}" presName="tx1" presStyleLbl="revTx" presStyleIdx="0" presStyleCnt="6"/>
      <dgm:spPr/>
      <dgm:t>
        <a:bodyPr/>
        <a:lstStyle/>
        <a:p>
          <a:endParaRPr lang="en-US"/>
        </a:p>
      </dgm:t>
    </dgm:pt>
    <dgm:pt modelId="{9698D492-0D98-6245-A8F1-AA903253C17D}" type="pres">
      <dgm:prSet presAssocID="{DC0E2CB3-8026-4102-A4B8-CD06AF66B254}" presName="vert1" presStyleCnt="0"/>
      <dgm:spPr/>
    </dgm:pt>
    <dgm:pt modelId="{20DB2EAA-6493-B04C-9421-CD59A57296AC}" type="pres">
      <dgm:prSet presAssocID="{FD4F23AB-A7DD-41B6-A7C3-3831815EC526}" presName="thickLine" presStyleLbl="alignNode1" presStyleIdx="1" presStyleCnt="6"/>
      <dgm:spPr/>
    </dgm:pt>
    <dgm:pt modelId="{FB7AE1E5-D905-F843-BF88-B307C02B7C70}" type="pres">
      <dgm:prSet presAssocID="{FD4F23AB-A7DD-41B6-A7C3-3831815EC526}" presName="horz1" presStyleCnt="0"/>
      <dgm:spPr/>
    </dgm:pt>
    <dgm:pt modelId="{44605339-5DAA-234D-A2B5-E702F518CBDA}" type="pres">
      <dgm:prSet presAssocID="{FD4F23AB-A7DD-41B6-A7C3-3831815EC526}" presName="tx1" presStyleLbl="revTx" presStyleIdx="1" presStyleCnt="6"/>
      <dgm:spPr/>
      <dgm:t>
        <a:bodyPr/>
        <a:lstStyle/>
        <a:p>
          <a:endParaRPr lang="en-US"/>
        </a:p>
      </dgm:t>
    </dgm:pt>
    <dgm:pt modelId="{7C1219FB-BBF2-0A4A-99A3-EE0B5BFB04FD}" type="pres">
      <dgm:prSet presAssocID="{FD4F23AB-A7DD-41B6-A7C3-3831815EC526}" presName="vert1" presStyleCnt="0"/>
      <dgm:spPr/>
    </dgm:pt>
    <dgm:pt modelId="{81D5B03D-22E3-004F-A6C3-B62A3E29ABD9}" type="pres">
      <dgm:prSet presAssocID="{2BD34437-761B-48D2-A143-A0F90B1D2756}" presName="thickLine" presStyleLbl="alignNode1" presStyleIdx="2" presStyleCnt="6"/>
      <dgm:spPr/>
    </dgm:pt>
    <dgm:pt modelId="{5DDB8778-83B2-9B48-9270-BA4E95DF54E1}" type="pres">
      <dgm:prSet presAssocID="{2BD34437-761B-48D2-A143-A0F90B1D2756}" presName="horz1" presStyleCnt="0"/>
      <dgm:spPr/>
    </dgm:pt>
    <dgm:pt modelId="{DE7F39FC-1EE8-9C4C-824E-5E1AE2A1E0BB}" type="pres">
      <dgm:prSet presAssocID="{2BD34437-761B-48D2-A143-A0F90B1D2756}" presName="tx1" presStyleLbl="revTx" presStyleIdx="2" presStyleCnt="6"/>
      <dgm:spPr/>
      <dgm:t>
        <a:bodyPr/>
        <a:lstStyle/>
        <a:p>
          <a:endParaRPr lang="en-US"/>
        </a:p>
      </dgm:t>
    </dgm:pt>
    <dgm:pt modelId="{BAB8B555-DFFA-F94F-A5C4-E162AAAAEF9E}" type="pres">
      <dgm:prSet presAssocID="{2BD34437-761B-48D2-A143-A0F90B1D2756}" presName="vert1" presStyleCnt="0"/>
      <dgm:spPr/>
    </dgm:pt>
    <dgm:pt modelId="{137F16C5-B70E-C247-9D03-B463797C5643}" type="pres">
      <dgm:prSet presAssocID="{C2D28BDC-6F33-4B61-AA09-C3A23A6A5A42}" presName="thickLine" presStyleLbl="alignNode1" presStyleIdx="3" presStyleCnt="6"/>
      <dgm:spPr/>
    </dgm:pt>
    <dgm:pt modelId="{79969AC9-BCDE-5549-BB6D-AD4202C5CF17}" type="pres">
      <dgm:prSet presAssocID="{C2D28BDC-6F33-4B61-AA09-C3A23A6A5A42}" presName="horz1" presStyleCnt="0"/>
      <dgm:spPr/>
    </dgm:pt>
    <dgm:pt modelId="{43415626-7832-6243-8481-E06142B7E3B4}" type="pres">
      <dgm:prSet presAssocID="{C2D28BDC-6F33-4B61-AA09-C3A23A6A5A42}" presName="tx1" presStyleLbl="revTx" presStyleIdx="3" presStyleCnt="6"/>
      <dgm:spPr/>
      <dgm:t>
        <a:bodyPr/>
        <a:lstStyle/>
        <a:p>
          <a:endParaRPr lang="en-US"/>
        </a:p>
      </dgm:t>
    </dgm:pt>
    <dgm:pt modelId="{C4098A58-43C9-524F-84EF-DF38519CF4A0}" type="pres">
      <dgm:prSet presAssocID="{C2D28BDC-6F33-4B61-AA09-C3A23A6A5A42}" presName="vert1" presStyleCnt="0"/>
      <dgm:spPr/>
    </dgm:pt>
    <dgm:pt modelId="{94340E88-7796-2B47-994B-FD407475FE3F}" type="pres">
      <dgm:prSet presAssocID="{B71A0C8D-BA7B-4F48-8336-E6AE7F6F6836}" presName="thickLine" presStyleLbl="alignNode1" presStyleIdx="4" presStyleCnt="6"/>
      <dgm:spPr/>
    </dgm:pt>
    <dgm:pt modelId="{0DD72E56-7B80-144A-BD04-60F449A83662}" type="pres">
      <dgm:prSet presAssocID="{B71A0C8D-BA7B-4F48-8336-E6AE7F6F6836}" presName="horz1" presStyleCnt="0"/>
      <dgm:spPr/>
    </dgm:pt>
    <dgm:pt modelId="{FBB0E70E-A462-1B4B-B801-CA106C870C67}" type="pres">
      <dgm:prSet presAssocID="{B71A0C8D-BA7B-4F48-8336-E6AE7F6F6836}" presName="tx1" presStyleLbl="revTx" presStyleIdx="4" presStyleCnt="6"/>
      <dgm:spPr/>
      <dgm:t>
        <a:bodyPr/>
        <a:lstStyle/>
        <a:p>
          <a:endParaRPr lang="en-US"/>
        </a:p>
      </dgm:t>
    </dgm:pt>
    <dgm:pt modelId="{886F650A-857F-C04F-8645-DFB5E133E9DE}" type="pres">
      <dgm:prSet presAssocID="{B71A0C8D-BA7B-4F48-8336-E6AE7F6F6836}" presName="vert1" presStyleCnt="0"/>
      <dgm:spPr/>
    </dgm:pt>
    <dgm:pt modelId="{FAB401CB-DCBD-7A4B-A081-D7FCB42E43B0}" type="pres">
      <dgm:prSet presAssocID="{C36C5761-2145-44C8-B4FF-50AEEF071918}" presName="thickLine" presStyleLbl="alignNode1" presStyleIdx="5" presStyleCnt="6"/>
      <dgm:spPr/>
    </dgm:pt>
    <dgm:pt modelId="{FD540320-22B8-3243-A021-AB485F2943A1}" type="pres">
      <dgm:prSet presAssocID="{C36C5761-2145-44C8-B4FF-50AEEF071918}" presName="horz1" presStyleCnt="0"/>
      <dgm:spPr/>
    </dgm:pt>
    <dgm:pt modelId="{CFF7AD0E-717B-EA4D-A976-B004956ABC73}" type="pres">
      <dgm:prSet presAssocID="{C36C5761-2145-44C8-B4FF-50AEEF071918}" presName="tx1" presStyleLbl="revTx" presStyleIdx="5" presStyleCnt="6"/>
      <dgm:spPr/>
      <dgm:t>
        <a:bodyPr/>
        <a:lstStyle/>
        <a:p>
          <a:endParaRPr lang="en-US"/>
        </a:p>
      </dgm:t>
    </dgm:pt>
    <dgm:pt modelId="{A0230F95-E700-CF4F-B076-50C47ECDBAF1}" type="pres">
      <dgm:prSet presAssocID="{C36C5761-2145-44C8-B4FF-50AEEF071918}" presName="vert1" presStyleCnt="0"/>
      <dgm:spPr/>
    </dgm:pt>
  </dgm:ptLst>
  <dgm:cxnLst>
    <dgm:cxn modelId="{33077766-DBB0-D847-991C-FB19FCB41541}" type="presOf" srcId="{C2D28BDC-6F33-4B61-AA09-C3A23A6A5A42}" destId="{43415626-7832-6243-8481-E06142B7E3B4}" srcOrd="0" destOrd="0" presId="urn:microsoft.com/office/officeart/2008/layout/LinedList"/>
    <dgm:cxn modelId="{C75BD6F1-1D58-4CBC-8767-9B52CF8061F1}" srcId="{CD6C2F05-B886-41B2-A4B1-F9AC20880829}" destId="{DC0E2CB3-8026-4102-A4B8-CD06AF66B254}" srcOrd="0" destOrd="0" parTransId="{118DEE3C-B009-4143-A184-EBC5B7E519C7}" sibTransId="{06CF061F-6770-41DD-B944-CBEF432C46B4}"/>
    <dgm:cxn modelId="{03F740A4-FAE1-4C4B-A6C9-A09DBBC57AEE}" srcId="{CD6C2F05-B886-41B2-A4B1-F9AC20880829}" destId="{C36C5761-2145-44C8-B4FF-50AEEF071918}" srcOrd="5" destOrd="0" parTransId="{DBAC44EC-8852-4A52-9349-31FFCCA5B81D}" sibTransId="{C4FDA92C-8530-47B3-88C2-4CE2A0F3696B}"/>
    <dgm:cxn modelId="{51B25ADF-09A3-4DBD-9303-CC348443E0C2}" srcId="{CD6C2F05-B886-41B2-A4B1-F9AC20880829}" destId="{C2D28BDC-6F33-4B61-AA09-C3A23A6A5A42}" srcOrd="3" destOrd="0" parTransId="{B54E1820-4A84-446A-8494-68392CFA6EAD}" sibTransId="{291D3A71-3D63-4515-84CC-158C7823EBBA}"/>
    <dgm:cxn modelId="{4D7B7AAF-413D-7946-BA0C-DD4B014E1110}" type="presOf" srcId="{C36C5761-2145-44C8-B4FF-50AEEF071918}" destId="{CFF7AD0E-717B-EA4D-A976-B004956ABC73}" srcOrd="0" destOrd="0" presId="urn:microsoft.com/office/officeart/2008/layout/LinedList"/>
    <dgm:cxn modelId="{BB897730-AEC8-CA40-903F-1B5EC88D8632}" type="presOf" srcId="{DC0E2CB3-8026-4102-A4B8-CD06AF66B254}" destId="{53D2094C-4720-9446-8497-01B9D672BD7C}" srcOrd="0" destOrd="0" presId="urn:microsoft.com/office/officeart/2008/layout/LinedList"/>
    <dgm:cxn modelId="{9CD65D58-CDC0-BB46-BF82-4DD8C62179CC}" type="presOf" srcId="{FD4F23AB-A7DD-41B6-A7C3-3831815EC526}" destId="{44605339-5DAA-234D-A2B5-E702F518CBDA}" srcOrd="0" destOrd="0" presId="urn:microsoft.com/office/officeart/2008/layout/LinedList"/>
    <dgm:cxn modelId="{2BD5BD1D-170A-8941-8928-1F8E89B84462}" type="presOf" srcId="{2BD34437-761B-48D2-A143-A0F90B1D2756}" destId="{DE7F39FC-1EE8-9C4C-824E-5E1AE2A1E0BB}" srcOrd="0" destOrd="0" presId="urn:microsoft.com/office/officeart/2008/layout/LinedList"/>
    <dgm:cxn modelId="{F579DBE1-6C59-1748-B38A-C868CF716450}" type="presOf" srcId="{B71A0C8D-BA7B-4F48-8336-E6AE7F6F6836}" destId="{FBB0E70E-A462-1B4B-B801-CA106C870C67}" srcOrd="0" destOrd="0" presId="urn:microsoft.com/office/officeart/2008/layout/LinedList"/>
    <dgm:cxn modelId="{38549DF2-3FE2-443B-8A30-5438A0CFED1B}" srcId="{CD6C2F05-B886-41B2-A4B1-F9AC20880829}" destId="{B71A0C8D-BA7B-4F48-8336-E6AE7F6F6836}" srcOrd="4" destOrd="0" parTransId="{825A06A0-38DF-46EE-B51C-15FE87AEC462}" sibTransId="{F79F06C5-B880-4B88-8900-BE7E449BB784}"/>
    <dgm:cxn modelId="{552D4111-ECAE-6847-8174-EDC9392983A1}" type="presOf" srcId="{CD6C2F05-B886-41B2-A4B1-F9AC20880829}" destId="{3BA0A0A4-5CE9-464B-B701-1737CD1C1D35}" srcOrd="0" destOrd="0" presId="urn:microsoft.com/office/officeart/2008/layout/LinedList"/>
    <dgm:cxn modelId="{7D3503BB-E27A-4C89-8A75-8E46188A711B}" srcId="{CD6C2F05-B886-41B2-A4B1-F9AC20880829}" destId="{FD4F23AB-A7DD-41B6-A7C3-3831815EC526}" srcOrd="1" destOrd="0" parTransId="{5D582FCF-9F8B-4476-9268-BF9AB7EB4DFD}" sibTransId="{7472D3C0-56FD-4A4C-AE75-59F75E5FD346}"/>
    <dgm:cxn modelId="{4D9843B8-B44F-4B1D-AC31-FC43B9DEEE6E}" srcId="{CD6C2F05-B886-41B2-A4B1-F9AC20880829}" destId="{2BD34437-761B-48D2-A143-A0F90B1D2756}" srcOrd="2" destOrd="0" parTransId="{FDC927E4-A48F-4006-8884-8365C9D3FFD6}" sibTransId="{0FBCF9A8-694D-4589-ABC3-64AC2F4D55B7}"/>
    <dgm:cxn modelId="{0966FA06-F682-2546-AED8-04B6C36AA4BC}" type="presParOf" srcId="{3BA0A0A4-5CE9-464B-B701-1737CD1C1D35}" destId="{5459F0CF-5D08-4C48-8201-E2FAF1892CF1}" srcOrd="0" destOrd="0" presId="urn:microsoft.com/office/officeart/2008/layout/LinedList"/>
    <dgm:cxn modelId="{5B19A8A7-FA99-BD42-A1F8-22F107EB2750}" type="presParOf" srcId="{3BA0A0A4-5CE9-464B-B701-1737CD1C1D35}" destId="{3C519793-01B1-AB41-BFFB-23CFAEBD265D}" srcOrd="1" destOrd="0" presId="urn:microsoft.com/office/officeart/2008/layout/LinedList"/>
    <dgm:cxn modelId="{5527243D-7E1F-5A48-AC12-6396DAB30973}" type="presParOf" srcId="{3C519793-01B1-AB41-BFFB-23CFAEBD265D}" destId="{53D2094C-4720-9446-8497-01B9D672BD7C}" srcOrd="0" destOrd="0" presId="urn:microsoft.com/office/officeart/2008/layout/LinedList"/>
    <dgm:cxn modelId="{F37AAF4B-9D4F-EF41-BB51-BD01472D7158}" type="presParOf" srcId="{3C519793-01B1-AB41-BFFB-23CFAEBD265D}" destId="{9698D492-0D98-6245-A8F1-AA903253C17D}" srcOrd="1" destOrd="0" presId="urn:microsoft.com/office/officeart/2008/layout/LinedList"/>
    <dgm:cxn modelId="{394C0B4F-CBD3-3848-ABA7-656669423145}" type="presParOf" srcId="{3BA0A0A4-5CE9-464B-B701-1737CD1C1D35}" destId="{20DB2EAA-6493-B04C-9421-CD59A57296AC}" srcOrd="2" destOrd="0" presId="urn:microsoft.com/office/officeart/2008/layout/LinedList"/>
    <dgm:cxn modelId="{D90FD2CC-A33F-BF42-AF13-99A4BA381872}" type="presParOf" srcId="{3BA0A0A4-5CE9-464B-B701-1737CD1C1D35}" destId="{FB7AE1E5-D905-F843-BF88-B307C02B7C70}" srcOrd="3" destOrd="0" presId="urn:microsoft.com/office/officeart/2008/layout/LinedList"/>
    <dgm:cxn modelId="{32B64441-C374-9F49-BA1F-40E99E4007FF}" type="presParOf" srcId="{FB7AE1E5-D905-F843-BF88-B307C02B7C70}" destId="{44605339-5DAA-234D-A2B5-E702F518CBDA}" srcOrd="0" destOrd="0" presId="urn:microsoft.com/office/officeart/2008/layout/LinedList"/>
    <dgm:cxn modelId="{1250ADAB-EECB-944B-AB92-468AC84C37B5}" type="presParOf" srcId="{FB7AE1E5-D905-F843-BF88-B307C02B7C70}" destId="{7C1219FB-BBF2-0A4A-99A3-EE0B5BFB04FD}" srcOrd="1" destOrd="0" presId="urn:microsoft.com/office/officeart/2008/layout/LinedList"/>
    <dgm:cxn modelId="{EEB9BB7F-8783-B040-9EE8-46557D13245C}" type="presParOf" srcId="{3BA0A0A4-5CE9-464B-B701-1737CD1C1D35}" destId="{81D5B03D-22E3-004F-A6C3-B62A3E29ABD9}" srcOrd="4" destOrd="0" presId="urn:microsoft.com/office/officeart/2008/layout/LinedList"/>
    <dgm:cxn modelId="{492A541A-E86E-A142-A6FB-CE761B4AC464}" type="presParOf" srcId="{3BA0A0A4-5CE9-464B-B701-1737CD1C1D35}" destId="{5DDB8778-83B2-9B48-9270-BA4E95DF54E1}" srcOrd="5" destOrd="0" presId="urn:microsoft.com/office/officeart/2008/layout/LinedList"/>
    <dgm:cxn modelId="{F93D9175-E2CD-EB40-92B6-83CDB6439B28}" type="presParOf" srcId="{5DDB8778-83B2-9B48-9270-BA4E95DF54E1}" destId="{DE7F39FC-1EE8-9C4C-824E-5E1AE2A1E0BB}" srcOrd="0" destOrd="0" presId="urn:microsoft.com/office/officeart/2008/layout/LinedList"/>
    <dgm:cxn modelId="{E1456790-9E00-294A-930E-C49955E7EC64}" type="presParOf" srcId="{5DDB8778-83B2-9B48-9270-BA4E95DF54E1}" destId="{BAB8B555-DFFA-F94F-A5C4-E162AAAAEF9E}" srcOrd="1" destOrd="0" presId="urn:microsoft.com/office/officeart/2008/layout/LinedList"/>
    <dgm:cxn modelId="{60627940-FDAC-B246-AA54-9FA937E069CD}" type="presParOf" srcId="{3BA0A0A4-5CE9-464B-B701-1737CD1C1D35}" destId="{137F16C5-B70E-C247-9D03-B463797C5643}" srcOrd="6" destOrd="0" presId="urn:microsoft.com/office/officeart/2008/layout/LinedList"/>
    <dgm:cxn modelId="{26BF7395-9096-7349-A2F1-05EAB09BDF17}" type="presParOf" srcId="{3BA0A0A4-5CE9-464B-B701-1737CD1C1D35}" destId="{79969AC9-BCDE-5549-BB6D-AD4202C5CF17}" srcOrd="7" destOrd="0" presId="urn:microsoft.com/office/officeart/2008/layout/LinedList"/>
    <dgm:cxn modelId="{762DA7AB-5C58-9741-A81C-21EF155DF878}" type="presParOf" srcId="{79969AC9-BCDE-5549-BB6D-AD4202C5CF17}" destId="{43415626-7832-6243-8481-E06142B7E3B4}" srcOrd="0" destOrd="0" presId="urn:microsoft.com/office/officeart/2008/layout/LinedList"/>
    <dgm:cxn modelId="{3EC455D7-D0BD-FD47-8D64-B053B3346EFF}" type="presParOf" srcId="{79969AC9-BCDE-5549-BB6D-AD4202C5CF17}" destId="{C4098A58-43C9-524F-84EF-DF38519CF4A0}" srcOrd="1" destOrd="0" presId="urn:microsoft.com/office/officeart/2008/layout/LinedList"/>
    <dgm:cxn modelId="{10B72022-5004-974D-AB16-7BDD16BEF578}" type="presParOf" srcId="{3BA0A0A4-5CE9-464B-B701-1737CD1C1D35}" destId="{94340E88-7796-2B47-994B-FD407475FE3F}" srcOrd="8" destOrd="0" presId="urn:microsoft.com/office/officeart/2008/layout/LinedList"/>
    <dgm:cxn modelId="{31764896-B669-D54C-9497-523193EBEB87}" type="presParOf" srcId="{3BA0A0A4-5CE9-464B-B701-1737CD1C1D35}" destId="{0DD72E56-7B80-144A-BD04-60F449A83662}" srcOrd="9" destOrd="0" presId="urn:microsoft.com/office/officeart/2008/layout/LinedList"/>
    <dgm:cxn modelId="{F3675925-6EF1-8445-BE5C-0B1F7C2CFA11}" type="presParOf" srcId="{0DD72E56-7B80-144A-BD04-60F449A83662}" destId="{FBB0E70E-A462-1B4B-B801-CA106C870C67}" srcOrd="0" destOrd="0" presId="urn:microsoft.com/office/officeart/2008/layout/LinedList"/>
    <dgm:cxn modelId="{9400BE2B-0247-E84F-A660-123E93804057}" type="presParOf" srcId="{0DD72E56-7B80-144A-BD04-60F449A83662}" destId="{886F650A-857F-C04F-8645-DFB5E133E9DE}" srcOrd="1" destOrd="0" presId="urn:microsoft.com/office/officeart/2008/layout/LinedList"/>
    <dgm:cxn modelId="{EDC4CDB3-588C-044E-8AC2-588EC8652D1C}" type="presParOf" srcId="{3BA0A0A4-5CE9-464B-B701-1737CD1C1D35}" destId="{FAB401CB-DCBD-7A4B-A081-D7FCB42E43B0}" srcOrd="10" destOrd="0" presId="urn:microsoft.com/office/officeart/2008/layout/LinedList"/>
    <dgm:cxn modelId="{BFB5546C-300D-AE44-99FF-8E0AFECB959A}" type="presParOf" srcId="{3BA0A0A4-5CE9-464B-B701-1737CD1C1D35}" destId="{FD540320-22B8-3243-A021-AB485F2943A1}" srcOrd="11" destOrd="0" presId="urn:microsoft.com/office/officeart/2008/layout/LinedList"/>
    <dgm:cxn modelId="{8D763BD4-F80B-FC4F-A61B-94DF97ECD04A}" type="presParOf" srcId="{FD540320-22B8-3243-A021-AB485F2943A1}" destId="{CFF7AD0E-717B-EA4D-A976-B004956ABC73}" srcOrd="0" destOrd="0" presId="urn:microsoft.com/office/officeart/2008/layout/LinedList"/>
    <dgm:cxn modelId="{2226177F-41AE-B64B-B4B8-D3CDFF100325}" type="presParOf" srcId="{FD540320-22B8-3243-A021-AB485F2943A1}" destId="{A0230F95-E700-CF4F-B076-50C47ECDBAF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E132B-5114-3046-AD91-939387F69968}">
      <dsp:nvSpPr>
        <dsp:cNvPr id="0" name=""/>
        <dsp:cNvSpPr/>
      </dsp:nvSpPr>
      <dsp:spPr>
        <a:xfrm>
          <a:off x="0" y="639419"/>
          <a:ext cx="11029950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D841B8-8048-1240-8408-0E33D2FBBCC5}">
      <dsp:nvSpPr>
        <dsp:cNvPr id="0" name=""/>
        <dsp:cNvSpPr/>
      </dsp:nvSpPr>
      <dsp:spPr>
        <a:xfrm>
          <a:off x="551497" y="4739"/>
          <a:ext cx="7720965" cy="1269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/>
            <a:t>Learning Analytics</a:t>
          </a:r>
        </a:p>
      </dsp:txBody>
      <dsp:txXfrm>
        <a:off x="613462" y="66704"/>
        <a:ext cx="7597035" cy="1145430"/>
      </dsp:txXfrm>
    </dsp:sp>
    <dsp:sp modelId="{1051DBD3-6597-2145-84EB-550BFF4BB112}">
      <dsp:nvSpPr>
        <dsp:cNvPr id="0" name=""/>
        <dsp:cNvSpPr/>
      </dsp:nvSpPr>
      <dsp:spPr>
        <a:xfrm>
          <a:off x="0" y="2589899"/>
          <a:ext cx="11029950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E3388-B3C5-914F-ACB5-3E2D2121CDE8}">
      <dsp:nvSpPr>
        <dsp:cNvPr id="0" name=""/>
        <dsp:cNvSpPr/>
      </dsp:nvSpPr>
      <dsp:spPr>
        <a:xfrm>
          <a:off x="551497" y="1955219"/>
          <a:ext cx="7720965" cy="1269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/>
            <a:t>Academic Analytics</a:t>
          </a:r>
        </a:p>
      </dsp:txBody>
      <dsp:txXfrm>
        <a:off x="613462" y="2017184"/>
        <a:ext cx="7597035" cy="1145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9F0CF-5D08-4C48-8201-E2FAF1892CF1}">
      <dsp:nvSpPr>
        <dsp:cNvPr id="0" name=""/>
        <dsp:cNvSpPr/>
      </dsp:nvSpPr>
      <dsp:spPr>
        <a:xfrm>
          <a:off x="0" y="2299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D2094C-4720-9446-8497-01B9D672BD7C}">
      <dsp:nvSpPr>
        <dsp:cNvPr id="0" name=""/>
        <dsp:cNvSpPr/>
      </dsp:nvSpPr>
      <dsp:spPr>
        <a:xfrm>
          <a:off x="0" y="2299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/>
            <a:t>Curricula</a:t>
          </a:r>
          <a:endParaRPr lang="en-US" sz="3700" kern="1200" dirty="0"/>
        </a:p>
      </dsp:txBody>
      <dsp:txXfrm>
        <a:off x="0" y="2299"/>
        <a:ext cx="7012370" cy="784088"/>
      </dsp:txXfrm>
    </dsp:sp>
    <dsp:sp modelId="{20DB2EAA-6493-B04C-9421-CD59A57296AC}">
      <dsp:nvSpPr>
        <dsp:cNvPr id="0" name=""/>
        <dsp:cNvSpPr/>
      </dsp:nvSpPr>
      <dsp:spPr>
        <a:xfrm>
          <a:off x="0" y="786388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605339-5DAA-234D-A2B5-E702F518CBDA}">
      <dsp:nvSpPr>
        <dsp:cNvPr id="0" name=""/>
        <dsp:cNvSpPr/>
      </dsp:nvSpPr>
      <dsp:spPr>
        <a:xfrm>
          <a:off x="0" y="786388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/>
            <a:t>Content</a:t>
          </a:r>
          <a:endParaRPr lang="en-US" sz="3700" kern="1200" dirty="0"/>
        </a:p>
      </dsp:txBody>
      <dsp:txXfrm>
        <a:off x="0" y="786388"/>
        <a:ext cx="7012370" cy="784088"/>
      </dsp:txXfrm>
    </dsp:sp>
    <dsp:sp modelId="{81D5B03D-22E3-004F-A6C3-B62A3E29ABD9}">
      <dsp:nvSpPr>
        <dsp:cNvPr id="0" name=""/>
        <dsp:cNvSpPr/>
      </dsp:nvSpPr>
      <dsp:spPr>
        <a:xfrm>
          <a:off x="0" y="1570476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7F39FC-1EE8-9C4C-824E-5E1AE2A1E0BB}">
      <dsp:nvSpPr>
        <dsp:cNvPr id="0" name=""/>
        <dsp:cNvSpPr/>
      </dsp:nvSpPr>
      <dsp:spPr>
        <a:xfrm>
          <a:off x="0" y="1570476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/>
            <a:t>Metrics</a:t>
          </a:r>
          <a:endParaRPr lang="en-US" sz="3700" kern="1200" dirty="0"/>
        </a:p>
      </dsp:txBody>
      <dsp:txXfrm>
        <a:off x="0" y="1570476"/>
        <a:ext cx="7012370" cy="784088"/>
      </dsp:txXfrm>
    </dsp:sp>
    <dsp:sp modelId="{137F16C5-B70E-C247-9D03-B463797C5643}">
      <dsp:nvSpPr>
        <dsp:cNvPr id="0" name=""/>
        <dsp:cNvSpPr/>
      </dsp:nvSpPr>
      <dsp:spPr>
        <a:xfrm>
          <a:off x="0" y="2354565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415626-7832-6243-8481-E06142B7E3B4}">
      <dsp:nvSpPr>
        <dsp:cNvPr id="0" name=""/>
        <dsp:cNvSpPr/>
      </dsp:nvSpPr>
      <dsp:spPr>
        <a:xfrm>
          <a:off x="0" y="2354565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Competencies</a:t>
          </a:r>
          <a:endParaRPr lang="en-US" sz="3700" kern="1200" dirty="0"/>
        </a:p>
      </dsp:txBody>
      <dsp:txXfrm>
        <a:off x="0" y="2354565"/>
        <a:ext cx="7012370" cy="784088"/>
      </dsp:txXfrm>
    </dsp:sp>
    <dsp:sp modelId="{94340E88-7796-2B47-994B-FD407475FE3F}">
      <dsp:nvSpPr>
        <dsp:cNvPr id="0" name=""/>
        <dsp:cNvSpPr/>
      </dsp:nvSpPr>
      <dsp:spPr>
        <a:xfrm>
          <a:off x="0" y="3138654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B0E70E-A462-1B4B-B801-CA106C870C67}">
      <dsp:nvSpPr>
        <dsp:cNvPr id="0" name=""/>
        <dsp:cNvSpPr/>
      </dsp:nvSpPr>
      <dsp:spPr>
        <a:xfrm>
          <a:off x="0" y="3138654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/>
            <a:t>Credit</a:t>
          </a:r>
          <a:endParaRPr lang="en-US" sz="3700" kern="1200" dirty="0"/>
        </a:p>
      </dsp:txBody>
      <dsp:txXfrm>
        <a:off x="0" y="3138654"/>
        <a:ext cx="7012370" cy="784088"/>
      </dsp:txXfrm>
    </dsp:sp>
    <dsp:sp modelId="{FAB401CB-DCBD-7A4B-A081-D7FCB42E43B0}">
      <dsp:nvSpPr>
        <dsp:cNvPr id="0" name=""/>
        <dsp:cNvSpPr/>
      </dsp:nvSpPr>
      <dsp:spPr>
        <a:xfrm>
          <a:off x="0" y="3922742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F7AD0E-717B-EA4D-A976-B004956ABC73}">
      <dsp:nvSpPr>
        <dsp:cNvPr id="0" name=""/>
        <dsp:cNvSpPr/>
      </dsp:nvSpPr>
      <dsp:spPr>
        <a:xfrm>
          <a:off x="0" y="3922742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/>
            <a:t>Credentials</a:t>
          </a:r>
          <a:endParaRPr lang="en-US" sz="3700" kern="1200" dirty="0"/>
        </a:p>
      </dsp:txBody>
      <dsp:txXfrm>
        <a:off x="0" y="3922742"/>
        <a:ext cx="7012370" cy="78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9434C-42EC-4143-AA6F-08E34489590E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A0625-E94E-5040-985E-47EDE292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90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31A73-27C9-B842-B649-86D863098185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C97E5-4FFC-294A-B4E8-99232A619B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04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C97E5-4FFC-294A-B4E8-99232A619B6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0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C97E5-4FFC-294A-B4E8-99232A619B6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65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/>
              <a:pPr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16006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Predictive Analytics in Education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180493"/>
            <a:ext cx="10993546" cy="905274"/>
          </a:xfrm>
        </p:spPr>
        <p:txBody>
          <a:bodyPr anchor="ctr" anchorCtr="0">
            <a:normAutofit/>
          </a:bodyPr>
          <a:lstStyle/>
          <a:p>
            <a:r>
              <a:rPr lang="en-US" sz="3200" dirty="0" smtClean="0"/>
              <a:t>Possibilities, Priorities, Policies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021305" y="4663440"/>
            <a:ext cx="7122695" cy="1200329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Elana Zeide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Seton Hall University School of Law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5032" y="3501919"/>
            <a:ext cx="9577135" cy="92333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Predictive Analytics for Human Services and Education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September, 15, 2017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9" name="Rectangle 3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84352" y="4244454"/>
            <a:ext cx="9961115" cy="207248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4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84419" y="457200"/>
            <a:ext cx="9961047" cy="36780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1191" y="457201"/>
            <a:ext cx="1106164" cy="58597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278" y="1005840"/>
            <a:ext cx="7574507" cy="358663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FFFFFF"/>
                </a:solidFill>
              </a:rPr>
              <a:t>Elana Zeide</a:t>
            </a: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cap="none" dirty="0" smtClean="0">
                <a:solidFill>
                  <a:srgbClr val="FFFFFF"/>
                </a:solidFill>
              </a:rPr>
              <a:t>elana.zeide@shu.edu</a:t>
            </a:r>
            <a:br>
              <a:rPr lang="en-US" cap="none" dirty="0" smtClean="0">
                <a:solidFill>
                  <a:srgbClr val="FFFFFF"/>
                </a:solidFill>
              </a:rPr>
            </a:br>
            <a:r>
              <a:rPr lang="en-US" cap="none" dirty="0" smtClean="0">
                <a:solidFill>
                  <a:srgbClr val="FFFFFF"/>
                </a:solidFill>
              </a:rPr>
              <a:t/>
            </a:r>
            <a:br>
              <a:rPr lang="en-US" cap="none" dirty="0" smtClean="0">
                <a:solidFill>
                  <a:srgbClr val="FFFFFF"/>
                </a:solidFill>
              </a:rPr>
            </a:br>
            <a:r>
              <a:rPr lang="en-US" cap="none" dirty="0" smtClean="0">
                <a:solidFill>
                  <a:srgbClr val="FFFFFF"/>
                </a:solidFill>
              </a:rPr>
              <a:t>@elanazeide</a:t>
            </a:r>
            <a:br>
              <a:rPr lang="en-US" cap="none" dirty="0" smtClean="0">
                <a:solidFill>
                  <a:srgbClr val="FFFFFF"/>
                </a:solidFill>
              </a:rPr>
            </a:br>
            <a:r>
              <a:rPr lang="en-US" cap="none" dirty="0" smtClean="0">
                <a:solidFill>
                  <a:srgbClr val="FFFFFF"/>
                </a:solidFill>
              </a:rPr>
              <a:t/>
            </a:r>
            <a:br>
              <a:rPr lang="en-US" cap="none" dirty="0" smtClean="0">
                <a:solidFill>
                  <a:srgbClr val="FFFFFF"/>
                </a:solidFill>
              </a:rPr>
            </a:br>
            <a:r>
              <a:rPr lang="en-US" cap="none" dirty="0" smtClean="0">
                <a:solidFill>
                  <a:srgbClr val="FFFFFF"/>
                </a:solidFill>
              </a:rPr>
              <a:t>www.elanazeide.com</a:t>
            </a: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8546" y="5046116"/>
            <a:ext cx="4269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Questions? Comments?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1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98408"/>
            <a:ext cx="11029616" cy="1013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Overview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2336002"/>
            <a:ext cx="11029616" cy="4088243"/>
          </a:xfrm>
        </p:spPr>
        <p:txBody>
          <a:bodyPr vert="horz" anchor="ctr" anchorCtr="0"/>
          <a:lstStyle/>
          <a:p>
            <a:pPr marL="0" indent="0" algn="ctr" defTabSz="914400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accent1"/>
                </a:solidFill>
                <a:sym typeface="Futura"/>
              </a:rPr>
              <a:t>Predictive Potential</a:t>
            </a:r>
          </a:p>
          <a:p>
            <a:pPr marL="0" indent="0" algn="ctr" defTabSz="914400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accent1"/>
                </a:solidFill>
                <a:sym typeface="Futura"/>
              </a:rPr>
              <a:t>Problematic </a:t>
            </a:r>
            <a:r>
              <a:rPr lang="en-US" sz="3200" b="1" dirty="0" smtClean="0">
                <a:solidFill>
                  <a:schemeClr val="accent1"/>
                </a:solidFill>
                <a:sym typeface="Futura"/>
              </a:rPr>
              <a:t>Possibilities</a:t>
            </a:r>
            <a:endParaRPr lang="en-US" sz="3200" b="1" dirty="0">
              <a:solidFill>
                <a:schemeClr val="accent1"/>
              </a:solidFill>
              <a:sym typeface="Futura"/>
            </a:endParaRPr>
          </a:p>
          <a:p>
            <a:pPr marL="0" indent="0" algn="ctr" defTabSz="914400">
              <a:lnSpc>
                <a:spcPct val="90000"/>
              </a:lnSpc>
              <a:buNone/>
            </a:pPr>
            <a:r>
              <a:rPr lang="en-US" sz="3200" b="1" dirty="0" smtClean="0">
                <a:solidFill>
                  <a:schemeClr val="accent1"/>
                </a:solidFill>
                <a:sym typeface="Futura"/>
              </a:rPr>
              <a:t>Classroom Consequences</a:t>
            </a:r>
            <a:endParaRPr lang="en-US" sz="3200" b="1" dirty="0">
              <a:solidFill>
                <a:schemeClr val="accent1"/>
              </a:solidFill>
              <a:sym typeface="Futura"/>
            </a:endParaRPr>
          </a:p>
          <a:p>
            <a:pPr marL="0" indent="0" algn="ctr" defTabSz="914400">
              <a:lnSpc>
                <a:spcPct val="90000"/>
              </a:lnSpc>
              <a:buNone/>
            </a:pPr>
            <a:r>
              <a:rPr lang="en-US" sz="3200" b="1" dirty="0" smtClean="0">
                <a:solidFill>
                  <a:schemeClr val="accent1"/>
                </a:solidFill>
                <a:sym typeface="Futura"/>
              </a:rPr>
              <a:t>Eligibility &amp; Equality</a:t>
            </a:r>
            <a:endParaRPr lang="en-US" sz="3200" b="1" dirty="0">
              <a:solidFill>
                <a:schemeClr val="accent1"/>
              </a:solidFill>
              <a:sym typeface="Futura"/>
            </a:endParaRPr>
          </a:p>
          <a:p>
            <a:pPr marL="0" indent="0" algn="ctr" defTabSz="914400">
              <a:lnSpc>
                <a:spcPct val="90000"/>
              </a:lnSpc>
              <a:buNone/>
            </a:pPr>
            <a:r>
              <a:rPr lang="en-US" sz="3200" b="1" dirty="0" smtClean="0">
                <a:solidFill>
                  <a:schemeClr val="accent1"/>
                </a:solidFill>
                <a:sym typeface="Futura"/>
              </a:rPr>
              <a:t>Pedagogy &amp; Policy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1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EFF"/>
                </a:solidFill>
              </a:rPr>
              <a:t>Predictive Potential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592557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82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4" b="22272"/>
          <a:stretch/>
        </p:blipFill>
        <p:spPr>
          <a:xfrm>
            <a:off x="20" y="148842"/>
            <a:ext cx="12191980" cy="6857990"/>
          </a:xfrm>
          <a:prstGeom prst="rect">
            <a:avLst/>
          </a:prstGeom>
        </p:spPr>
      </p:pic>
      <p:grpSp>
        <p:nvGrpSpPr>
          <p:cNvPr id="22" name="Group 2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23" name="Rectangle 2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Problematic Possibilities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1803705"/>
            <a:ext cx="3415074" cy="41991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sz="2800" dirty="0" smtClean="0">
                <a:solidFill>
                  <a:schemeClr val="bg1"/>
                </a:solidFill>
              </a:rPr>
              <a:t>Bugs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2800" dirty="0" smtClean="0">
                <a:solidFill>
                  <a:schemeClr val="bg1"/>
                </a:solidFill>
              </a:rPr>
              <a:t>Bias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2800" dirty="0" smtClean="0">
                <a:solidFill>
                  <a:schemeClr val="bg1"/>
                </a:solidFill>
              </a:rPr>
              <a:t>Black Box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2800" dirty="0" smtClean="0">
                <a:solidFill>
                  <a:schemeClr val="bg1"/>
                </a:solidFill>
              </a:rPr>
              <a:t>“Beta” Education</a:t>
            </a:r>
          </a:p>
        </p:txBody>
      </p:sp>
    </p:spTree>
    <p:extLst>
      <p:ext uri="{BB962C8B-B14F-4D97-AF65-F5344CB8AC3E}">
        <p14:creationId xmlns:p14="http://schemas.microsoft.com/office/powerpoint/2010/main" val="214701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Classroom Consequences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075925"/>
          </a:xfrm>
        </p:spPr>
        <p:txBody>
          <a:bodyPr/>
          <a:lstStyle/>
          <a:p>
            <a:r>
              <a:rPr lang="en-US" sz="3200" dirty="0" smtClean="0">
                <a:solidFill>
                  <a:schemeClr val="bg2">
                    <a:lumMod val="90000"/>
                  </a:schemeClr>
                </a:solidFill>
              </a:rPr>
              <a:t>Ubiquitous &amp; Constant Collection</a:t>
            </a:r>
          </a:p>
          <a:p>
            <a:r>
              <a:rPr lang="en-US" sz="3200" dirty="0" smtClean="0">
                <a:solidFill>
                  <a:schemeClr val="bg2">
                    <a:lumMod val="90000"/>
                  </a:schemeClr>
                </a:solidFill>
              </a:rPr>
              <a:t>Chilling &amp; Conforming Potential</a:t>
            </a:r>
          </a:p>
          <a:p>
            <a:r>
              <a:rPr lang="en-US" sz="3200" dirty="0" smtClean="0">
                <a:solidFill>
                  <a:schemeClr val="bg2">
                    <a:lumMod val="90000"/>
                  </a:schemeClr>
                </a:solidFill>
              </a:rPr>
              <a:t>Credentialing Effects</a:t>
            </a:r>
          </a:p>
          <a:p>
            <a:r>
              <a:rPr lang="en-US" sz="3200" dirty="0" smtClean="0">
                <a:solidFill>
                  <a:schemeClr val="bg2">
                    <a:lumMod val="90000"/>
                  </a:schemeClr>
                </a:solidFill>
              </a:rPr>
              <a:t>Intellectual Exposure &amp; Experimentation</a:t>
            </a:r>
          </a:p>
          <a:p>
            <a:r>
              <a:rPr lang="en-US" sz="3200" dirty="0" smtClean="0">
                <a:solidFill>
                  <a:schemeClr val="bg2">
                    <a:lumMod val="90000"/>
                  </a:schemeClr>
                </a:solidFill>
              </a:rPr>
              <a:t>Academic Freedom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8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grpSp>
        <p:nvGrpSpPr>
          <p:cNvPr id="23" name="Group 2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4" name="Rectangle 23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Eligibility &amp; Equality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68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Predictions v. Predictive Analytics</a:t>
            </a:r>
            <a:endParaRPr lang="en-US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7" b="2899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0000"/>
                  <a:lumMod val="110000"/>
                </a:schemeClr>
              </a:gs>
              <a:gs pos="100000">
                <a:schemeClr val="bg2">
                  <a:shade val="98000"/>
                  <a:satMod val="110000"/>
                  <a:lumMod val="86000"/>
                </a:schemeClr>
              </a:gs>
            </a:gsLst>
            <a:path path="circle">
              <a:fillToRect l="50000" t="50000" r="100000" b="100000"/>
            </a:path>
          </a:gra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PEDAGOGY </a:t>
            </a:r>
            <a:r>
              <a:rPr lang="en-US" sz="3200" dirty="0" smtClean="0">
                <a:solidFill>
                  <a:schemeClr val="accent1"/>
                </a:solidFill>
              </a:rPr>
              <a:t>&amp; POLICY PRIORITIES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2"/>
          <p:cNvGraphicFramePr/>
          <p:nvPr>
            <p:extLst>
              <p:ext uri="{D42A27DB-BD31-4B8C-83A1-F6EECF244321}">
                <p14:modId xmlns:p14="http://schemas.microsoft.com/office/powerpoint/2010/main" val="506674088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0828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59F0CF-5D08-4C48-8201-E2FAF1892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D2094C-4720-9446-8497-01B9D672B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DB2EAA-6493-B04C-9421-CD59A5729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605339-5DAA-234D-A2B5-E702F518C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D5B03D-22E3-004F-A6C3-B62A3E29A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7F39FC-1EE8-9C4C-824E-5E1AE2A1E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7F16C5-B70E-C247-9D03-B463797C5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415626-7832-6243-8481-E06142B7E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340E88-7796-2B47-994B-FD407475F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B0E70E-A462-1B4B-B801-CA106C870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B401CB-DCBD-7A4B-A081-D7FCB42E4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F7AD0E-717B-EA4D-A976-B00495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59F0CF-5D08-4C48-8201-E2FAF1892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D2094C-4720-9446-8497-01B9D672B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DB2EAA-6493-B04C-9421-CD59A5729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605339-5DAA-234D-A2B5-E702F518C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D5B03D-22E3-004F-A6C3-B62A3E29A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7F39FC-1EE8-9C4C-824E-5E1AE2A1E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7F16C5-B70E-C247-9D03-B463797C5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415626-7832-6243-8481-E06142B7E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340E88-7796-2B47-994B-FD407475F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B0E70E-A462-1B4B-B801-CA106C870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B401CB-DCBD-7A4B-A081-D7FCB42E4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F7AD0E-717B-EA4D-A976-B00495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59F0CF-5D08-4C48-8201-E2FAF1892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D2094C-4720-9446-8497-01B9D672B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DB2EAA-6493-B04C-9421-CD59A5729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605339-5DAA-234D-A2B5-E702F518C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D5B03D-22E3-004F-A6C3-B62A3E29A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7F39FC-1EE8-9C4C-824E-5E1AE2A1E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7F16C5-B70E-C247-9D03-B463797C5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415626-7832-6243-8481-E06142B7E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340E88-7796-2B47-994B-FD407475F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B0E70E-A462-1B4B-B801-CA106C870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B401CB-DCBD-7A4B-A081-D7FCB42E4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F7AD0E-717B-EA4D-A976-B00495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59F0CF-5D08-4C48-8201-E2FAF1892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D2094C-4720-9446-8497-01B9D672B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DB2EAA-6493-B04C-9421-CD59A5729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605339-5DAA-234D-A2B5-E702F518C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D5B03D-22E3-004F-A6C3-B62A3E29A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7F39FC-1EE8-9C4C-824E-5E1AE2A1E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7F16C5-B70E-C247-9D03-B463797C5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415626-7832-6243-8481-E06142B7E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340E88-7796-2B47-994B-FD407475F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B0E70E-A462-1B4B-B801-CA106C870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B401CB-DCBD-7A4B-A081-D7FCB42E4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F7AD0E-717B-EA4D-A976-B00495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59F0CF-5D08-4C48-8201-E2FAF1892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D2094C-4720-9446-8497-01B9D672B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DB2EAA-6493-B04C-9421-CD59A5729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605339-5DAA-234D-A2B5-E702F518C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D5B03D-22E3-004F-A6C3-B62A3E29A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7F39FC-1EE8-9C4C-824E-5E1AE2A1E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7F16C5-B70E-C247-9D03-B463797C5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415626-7832-6243-8481-E06142B7E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340E88-7796-2B47-994B-FD407475F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B0E70E-A462-1B4B-B801-CA106C870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B401CB-DCBD-7A4B-A081-D7FCB42E4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F7AD0E-717B-EA4D-A976-B00495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59F0CF-5D08-4C48-8201-E2FAF1892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D2094C-4720-9446-8497-01B9D672B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DB2EAA-6493-B04C-9421-CD59A5729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605339-5DAA-234D-A2B5-E702F518C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D5B03D-22E3-004F-A6C3-B62A3E29A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7F39FC-1EE8-9C4C-824E-5E1AE2A1E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7F16C5-B70E-C247-9D03-B463797C5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415626-7832-6243-8481-E06142B7E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340E88-7796-2B47-994B-FD407475F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B0E70E-A462-1B4B-B801-CA106C870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B401CB-DCBD-7A4B-A081-D7FCB42E4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F7AD0E-717B-EA4D-A976-B00495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Graphic spid="5" grpId="1">
        <p:bldSub>
          <a:bldDgm bld="lvlOne"/>
        </p:bldSub>
      </p:bldGraphic>
      <p:bldGraphic spid="5" grpId="2">
        <p:bldSub>
          <a:bldDgm bld="lvlOne"/>
        </p:bldSub>
      </p:bldGraphic>
      <p:bldGraphic spid="5" grpId="3">
        <p:bldSub>
          <a:bldDgm bld="lvlOne"/>
        </p:bldSub>
      </p:bldGraphic>
      <p:bldGraphic spid="5" grpId="4">
        <p:bldSub>
          <a:bldDgm bld="lvlOne"/>
        </p:bldSub>
      </p:bldGraphic>
      <p:bldGraphic spid="5" grpId="5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516" y="2695075"/>
            <a:ext cx="10828421" cy="1046440"/>
          </a:xfrm>
          <a:prstGeom prst="rect">
            <a:avLst/>
          </a:prstGeom>
          <a:noFill/>
        </p:spPr>
        <p:txBody>
          <a:bodyPr vert="horz" wrap="square" rtlCol="0" anchor="ctr" anchorCtr="1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sym typeface="Futura"/>
              </a:rPr>
              <a:t>WHAT “COUNTS” AS EDUCATION?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What Counts as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141</TotalTime>
  <Words>113</Words>
  <Application>Microsoft Office PowerPoint</Application>
  <PresentationFormat>Custom</PresentationFormat>
  <Paragraphs>41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Dividend</vt:lpstr>
      <vt:lpstr>Predictive Analytics in Education</vt:lpstr>
      <vt:lpstr>Overview</vt:lpstr>
      <vt:lpstr>Predictive Potential</vt:lpstr>
      <vt:lpstr>Problematic Possibilities</vt:lpstr>
      <vt:lpstr>Classroom Consequences</vt:lpstr>
      <vt:lpstr>Eligibility &amp; Equality</vt:lpstr>
      <vt:lpstr>Predictions v. Predictive Analytics</vt:lpstr>
      <vt:lpstr>PEDAGOGY &amp; POLICY PRIORITIES</vt:lpstr>
      <vt:lpstr>What Counts as Education</vt:lpstr>
      <vt:lpstr>Elana Zeide  elana.zeide@shu.edu  @elanazeide  www.elanazeide.com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Predictive Analytics in Education</dc:title>
  <dc:creator>Elana Zeide</dc:creator>
  <cp:lastModifiedBy>Windows User</cp:lastModifiedBy>
  <cp:revision>18</cp:revision>
  <dcterms:created xsi:type="dcterms:W3CDTF">2017-09-15T11:45:43Z</dcterms:created>
  <dcterms:modified xsi:type="dcterms:W3CDTF">2017-09-21T15:56:59Z</dcterms:modified>
</cp:coreProperties>
</file>