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416" r:id="rId3"/>
    <p:sldId id="415" r:id="rId4"/>
    <p:sldId id="417" r:id="rId5"/>
    <p:sldId id="418" r:id="rId6"/>
    <p:sldId id="419" r:id="rId7"/>
    <p:sldId id="330" r:id="rId8"/>
    <p:sldId id="397" r:id="rId9"/>
    <p:sldId id="368" r:id="rId10"/>
    <p:sldId id="387" r:id="rId11"/>
    <p:sldId id="411" r:id="rId12"/>
    <p:sldId id="412" r:id="rId13"/>
    <p:sldId id="413" r:id="rId14"/>
    <p:sldId id="423" r:id="rId15"/>
    <p:sldId id="414" r:id="rId16"/>
    <p:sldId id="432" r:id="rId17"/>
    <p:sldId id="428" r:id="rId18"/>
    <p:sldId id="429" r:id="rId19"/>
    <p:sldId id="430" r:id="rId20"/>
    <p:sldId id="424" r:id="rId21"/>
    <p:sldId id="425" r:id="rId22"/>
    <p:sldId id="426" r:id="rId23"/>
    <p:sldId id="427" r:id="rId24"/>
    <p:sldId id="436" r:id="rId25"/>
    <p:sldId id="437" r:id="rId26"/>
    <p:sldId id="399" r:id="rId27"/>
    <p:sldId id="402" r:id="rId28"/>
    <p:sldId id="410" r:id="rId29"/>
    <p:sldId id="403" r:id="rId30"/>
    <p:sldId id="376" r:id="rId31"/>
    <p:sldId id="385" r:id="rId32"/>
    <p:sldId id="420" r:id="rId33"/>
    <p:sldId id="343" r:id="rId34"/>
    <p:sldId id="431" r:id="rId35"/>
    <p:sldId id="345" r:id="rId36"/>
    <p:sldId id="404" r:id="rId37"/>
    <p:sldId id="405" r:id="rId38"/>
    <p:sldId id="406" r:id="rId39"/>
    <p:sldId id="407" r:id="rId40"/>
    <p:sldId id="295" r:id="rId41"/>
    <p:sldId id="433" r:id="rId42"/>
    <p:sldId id="434" r:id="rId43"/>
    <p:sldId id="435" r:id="rId44"/>
    <p:sldId id="328" r:id="rId45"/>
  </p:sldIdLst>
  <p:sldSz cx="9361488" cy="7021513"/>
  <p:notesSz cx="6858000" cy="9144000"/>
  <p:defaultTextStyle>
    <a:defPPr>
      <a:defRPr lang="en-US"/>
    </a:defPPr>
    <a:lvl1pPr marL="0" algn="l" defTabSz="936163" rtl="0" eaLnBrk="1" latinLnBrk="0" hangingPunct="1">
      <a:defRPr sz="1800" kern="1200">
        <a:solidFill>
          <a:schemeClr val="tx1"/>
        </a:solidFill>
        <a:latin typeface="+mn-lt"/>
        <a:ea typeface="+mn-ea"/>
        <a:cs typeface="+mn-cs"/>
      </a:defRPr>
    </a:lvl1pPr>
    <a:lvl2pPr marL="468081" algn="l" defTabSz="936163" rtl="0" eaLnBrk="1" latinLnBrk="0" hangingPunct="1">
      <a:defRPr sz="1800" kern="1200">
        <a:solidFill>
          <a:schemeClr val="tx1"/>
        </a:solidFill>
        <a:latin typeface="+mn-lt"/>
        <a:ea typeface="+mn-ea"/>
        <a:cs typeface="+mn-cs"/>
      </a:defRPr>
    </a:lvl2pPr>
    <a:lvl3pPr marL="936163" algn="l" defTabSz="936163" rtl="0" eaLnBrk="1" latinLnBrk="0" hangingPunct="1">
      <a:defRPr sz="1800" kern="1200">
        <a:solidFill>
          <a:schemeClr val="tx1"/>
        </a:solidFill>
        <a:latin typeface="+mn-lt"/>
        <a:ea typeface="+mn-ea"/>
        <a:cs typeface="+mn-cs"/>
      </a:defRPr>
    </a:lvl3pPr>
    <a:lvl4pPr marL="1404244" algn="l" defTabSz="936163" rtl="0" eaLnBrk="1" latinLnBrk="0" hangingPunct="1">
      <a:defRPr sz="1800" kern="1200">
        <a:solidFill>
          <a:schemeClr val="tx1"/>
        </a:solidFill>
        <a:latin typeface="+mn-lt"/>
        <a:ea typeface="+mn-ea"/>
        <a:cs typeface="+mn-cs"/>
      </a:defRPr>
    </a:lvl4pPr>
    <a:lvl5pPr marL="1872325" algn="l" defTabSz="936163" rtl="0" eaLnBrk="1" latinLnBrk="0" hangingPunct="1">
      <a:defRPr sz="1800" kern="1200">
        <a:solidFill>
          <a:schemeClr val="tx1"/>
        </a:solidFill>
        <a:latin typeface="+mn-lt"/>
        <a:ea typeface="+mn-ea"/>
        <a:cs typeface="+mn-cs"/>
      </a:defRPr>
    </a:lvl5pPr>
    <a:lvl6pPr marL="2340407" algn="l" defTabSz="936163" rtl="0" eaLnBrk="1" latinLnBrk="0" hangingPunct="1">
      <a:defRPr sz="1800" kern="1200">
        <a:solidFill>
          <a:schemeClr val="tx1"/>
        </a:solidFill>
        <a:latin typeface="+mn-lt"/>
        <a:ea typeface="+mn-ea"/>
        <a:cs typeface="+mn-cs"/>
      </a:defRPr>
    </a:lvl6pPr>
    <a:lvl7pPr marL="2808488" algn="l" defTabSz="936163" rtl="0" eaLnBrk="1" latinLnBrk="0" hangingPunct="1">
      <a:defRPr sz="1800" kern="1200">
        <a:solidFill>
          <a:schemeClr val="tx1"/>
        </a:solidFill>
        <a:latin typeface="+mn-lt"/>
        <a:ea typeface="+mn-ea"/>
        <a:cs typeface="+mn-cs"/>
      </a:defRPr>
    </a:lvl7pPr>
    <a:lvl8pPr marL="3276570" algn="l" defTabSz="936163" rtl="0" eaLnBrk="1" latinLnBrk="0" hangingPunct="1">
      <a:defRPr sz="1800" kern="1200">
        <a:solidFill>
          <a:schemeClr val="tx1"/>
        </a:solidFill>
        <a:latin typeface="+mn-lt"/>
        <a:ea typeface="+mn-ea"/>
        <a:cs typeface="+mn-cs"/>
      </a:defRPr>
    </a:lvl8pPr>
    <a:lvl9pPr marL="3744651" algn="l" defTabSz="936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p15:clr>
            <a:srgbClr val="A4A3A4"/>
          </p15:clr>
        </p15:guide>
        <p15:guide id="2" orient="horz" pos="691">
          <p15:clr>
            <a:srgbClr val="A4A3A4"/>
          </p15:clr>
        </p15:guide>
        <p15:guide id="3" orient="horz" pos="3920">
          <p15:clr>
            <a:srgbClr val="A4A3A4"/>
          </p15:clr>
        </p15:guide>
        <p15:guide id="4" pos="2949">
          <p15:clr>
            <a:srgbClr val="A4A3A4"/>
          </p15:clr>
        </p15:guide>
        <p15:guide id="5" pos="598">
          <p15:clr>
            <a:srgbClr val="A4A3A4"/>
          </p15:clr>
        </p15:guide>
        <p15:guide id="6" pos="5367">
          <p15:clr>
            <a:srgbClr val="A4A3A4"/>
          </p15:clr>
        </p15:guide>
        <p15:guide id="7" pos="568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ger, Sofie" initials="LS"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035" autoAdjust="0"/>
    <p:restoredTop sz="94680" autoAdjust="0"/>
  </p:normalViewPr>
  <p:slideViewPr>
    <p:cSldViewPr snapToGrid="0" snapToObjects="1">
      <p:cViewPr varScale="1">
        <p:scale>
          <a:sx n="84" d="100"/>
          <a:sy n="84" d="100"/>
        </p:scale>
        <p:origin x="763" y="82"/>
      </p:cViewPr>
      <p:guideLst>
        <p:guide orient="horz" pos="2212"/>
        <p:guide orient="horz" pos="691"/>
        <p:guide orient="horz" pos="3920"/>
        <p:guide pos="2949"/>
        <p:guide pos="598"/>
        <p:guide pos="5367"/>
        <p:guide pos="5683"/>
      </p:guideLst>
    </p:cSldViewPr>
  </p:slideViewPr>
  <p:outlineViewPr>
    <p:cViewPr>
      <p:scale>
        <a:sx n="33" d="100"/>
        <a:sy n="33" d="100"/>
      </p:scale>
      <p:origin x="0" y="-7157"/>
    </p:cViewPr>
  </p:outlineViewPr>
  <p:notesTextViewPr>
    <p:cViewPr>
      <p:scale>
        <a:sx n="100" d="100"/>
        <a:sy n="100" d="100"/>
      </p:scale>
      <p:origin x="0" y="0"/>
    </p:cViewPr>
  </p:notesTextViewPr>
  <p:sorterViewPr>
    <p:cViewPr varScale="1">
      <p:scale>
        <a:sx n="100" d="100"/>
        <a:sy n="100" d="100"/>
      </p:scale>
      <p:origin x="0" y="-3355"/>
    </p:cViewPr>
  </p:sorterViewPr>
  <p:notesViewPr>
    <p:cSldViewPr snapToGrid="0" snapToObjects="1">
      <p:cViewPr varScale="1">
        <p:scale>
          <a:sx n="65" d="100"/>
          <a:sy n="65" d="100"/>
        </p:scale>
        <p:origin x="3082" y="4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ley Heaton" userId="b51c69bc592e3545" providerId="LiveId" clId="{2D5E1B6A-86E6-4617-A6A5-30E43D1FCB4F}"/>
    <pc:docChg chg="custSel modSld modMainMaster">
      <pc:chgData name="Harley Heaton" userId="b51c69bc592e3545" providerId="LiveId" clId="{2D5E1B6A-86E6-4617-A6A5-30E43D1FCB4F}" dt="2017-10-19T19:51:12.450" v="1033"/>
      <pc:docMkLst>
        <pc:docMk/>
      </pc:docMkLst>
      <pc:sldChg chg="modSp">
        <pc:chgData name="Harley Heaton" userId="b51c69bc592e3545" providerId="LiveId" clId="{2D5E1B6A-86E6-4617-A6A5-30E43D1FCB4F}" dt="2017-10-19T19:21:06.599" v="1002" actId="1076"/>
        <pc:sldMkLst>
          <pc:docMk/>
          <pc:sldMk cId="312332335" sldId="415"/>
        </pc:sldMkLst>
        <pc:picChg chg="mod">
          <ac:chgData name="Harley Heaton" userId="b51c69bc592e3545" providerId="LiveId" clId="{2D5E1B6A-86E6-4617-A6A5-30E43D1FCB4F}" dt="2017-10-19T19:21:06.599" v="1002" actId="1076"/>
          <ac:picMkLst>
            <pc:docMk/>
            <pc:sldMk cId="312332335" sldId="415"/>
            <ac:picMk id="21514" creationId="{D81AA7E4-FD85-4D4B-AB48-AFBB423922FA}"/>
          </ac:picMkLst>
        </pc:picChg>
      </pc:sldChg>
      <pc:sldChg chg="addSp delSp modSp">
        <pc:chgData name="Harley Heaton" userId="b51c69bc592e3545" providerId="LiveId" clId="{2D5E1B6A-86E6-4617-A6A5-30E43D1FCB4F}" dt="2017-10-19T19:51:12.450" v="1033"/>
        <pc:sldMkLst>
          <pc:docMk/>
          <pc:sldMk cId="1321377458" sldId="416"/>
        </pc:sldMkLst>
        <pc:spChg chg="add del mod">
          <ac:chgData name="Harley Heaton" userId="b51c69bc592e3545" providerId="LiveId" clId="{2D5E1B6A-86E6-4617-A6A5-30E43D1FCB4F}" dt="2017-10-19T19:50:45.654" v="1031"/>
          <ac:spMkLst>
            <pc:docMk/>
            <pc:sldMk cId="1321377458" sldId="416"/>
            <ac:spMk id="2" creationId="{549C9EC1-2CBC-4788-B017-CA20642C21CB}"/>
          </ac:spMkLst>
        </pc:spChg>
        <pc:spChg chg="add del mod">
          <ac:chgData name="Harley Heaton" userId="b51c69bc592e3545" providerId="LiveId" clId="{2D5E1B6A-86E6-4617-A6A5-30E43D1FCB4F}" dt="2017-10-19T19:50:45.654" v="1031"/>
          <ac:spMkLst>
            <pc:docMk/>
            <pc:sldMk cId="1321377458" sldId="416"/>
            <ac:spMk id="4" creationId="{E7E8BF6D-A449-4C37-88E6-847C77C9C980}"/>
          </ac:spMkLst>
        </pc:spChg>
        <pc:spChg chg="add del mod">
          <ac:chgData name="Harley Heaton" userId="b51c69bc592e3545" providerId="LiveId" clId="{2D5E1B6A-86E6-4617-A6A5-30E43D1FCB4F}" dt="2017-10-19T19:51:12.450" v="1033"/>
          <ac:spMkLst>
            <pc:docMk/>
            <pc:sldMk cId="1321377458" sldId="416"/>
            <ac:spMk id="5" creationId="{C477E2F3-5E9A-44E1-AD46-8C21A7431E23}"/>
          </ac:spMkLst>
        </pc:spChg>
        <pc:spChg chg="add del mod">
          <ac:chgData name="Harley Heaton" userId="b51c69bc592e3545" providerId="LiveId" clId="{2D5E1B6A-86E6-4617-A6A5-30E43D1FCB4F}" dt="2017-10-19T19:51:12.450" v="1033"/>
          <ac:spMkLst>
            <pc:docMk/>
            <pc:sldMk cId="1321377458" sldId="416"/>
            <ac:spMk id="6" creationId="{FD35B478-5BFF-4188-A1EB-DF572493EA4F}"/>
          </ac:spMkLst>
        </pc:spChg>
      </pc:sldChg>
      <pc:sldChg chg="modSp">
        <pc:chgData name="Harley Heaton" userId="b51c69bc592e3545" providerId="LiveId" clId="{2D5E1B6A-86E6-4617-A6A5-30E43D1FCB4F}" dt="2017-10-19T19:21:54.695" v="1003"/>
        <pc:sldMkLst>
          <pc:docMk/>
          <pc:sldMk cId="2109406116" sldId="417"/>
        </pc:sldMkLst>
        <pc:spChg chg="mod">
          <ac:chgData name="Harley Heaton" userId="b51c69bc592e3545" providerId="LiveId" clId="{2D5E1B6A-86E6-4617-A6A5-30E43D1FCB4F}" dt="2017-10-19T19:21:54.695" v="1003"/>
          <ac:spMkLst>
            <pc:docMk/>
            <pc:sldMk cId="2109406116" sldId="417"/>
            <ac:spMk id="3" creationId="{651CE89C-0378-4545-8C27-B89A894DE576}"/>
          </ac:spMkLst>
        </pc:spChg>
      </pc:sldChg>
      <pc:sldChg chg="modSp">
        <pc:chgData name="Harley Heaton" userId="b51c69bc592e3545" providerId="LiveId" clId="{2D5E1B6A-86E6-4617-A6A5-30E43D1FCB4F}" dt="2017-10-19T12:50:49.315" v="0" actId="6549"/>
        <pc:sldMkLst>
          <pc:docMk/>
          <pc:sldMk cId="2398927085" sldId="418"/>
        </pc:sldMkLst>
        <pc:spChg chg="mod">
          <ac:chgData name="Harley Heaton" userId="b51c69bc592e3545" providerId="LiveId" clId="{2D5E1B6A-86E6-4617-A6A5-30E43D1FCB4F}" dt="2017-10-19T12:50:49.315" v="0" actId="6549"/>
          <ac:spMkLst>
            <pc:docMk/>
            <pc:sldMk cId="2398927085" sldId="418"/>
            <ac:spMk id="24579" creationId="{0265F12D-CB54-4366-8DEE-AF533C71A75E}"/>
          </ac:spMkLst>
        </pc:spChg>
      </pc:sldChg>
      <pc:sldChg chg="modSp">
        <pc:chgData name="Harley Heaton" userId="b51c69bc592e3545" providerId="LiveId" clId="{2D5E1B6A-86E6-4617-A6A5-30E43D1FCB4F}" dt="2017-10-19T13:06:18.062" v="863" actId="20577"/>
        <pc:sldMkLst>
          <pc:docMk/>
          <pc:sldMk cId="717087101" sldId="419"/>
        </pc:sldMkLst>
        <pc:spChg chg="mod">
          <ac:chgData name="Harley Heaton" userId="b51c69bc592e3545" providerId="LiveId" clId="{2D5E1B6A-86E6-4617-A6A5-30E43D1FCB4F}" dt="2017-10-19T12:51:15.763" v="11" actId="20577"/>
          <ac:spMkLst>
            <pc:docMk/>
            <pc:sldMk cId="717087101" sldId="419"/>
            <ac:spMk id="25602" creationId="{3F64E1F7-20D4-42EB-A878-2AFEA29E957E}"/>
          </ac:spMkLst>
        </pc:spChg>
        <pc:spChg chg="mod">
          <ac:chgData name="Harley Heaton" userId="b51c69bc592e3545" providerId="LiveId" clId="{2D5E1B6A-86E6-4617-A6A5-30E43D1FCB4F}" dt="2017-10-19T13:06:18.062" v="863" actId="20577"/>
          <ac:spMkLst>
            <pc:docMk/>
            <pc:sldMk cId="717087101" sldId="419"/>
            <ac:spMk id="25603" creationId="{6F80CE90-9094-42B4-A0C3-88E2AA5B7399}"/>
          </ac:spMkLst>
        </pc:spChg>
      </pc:sldChg>
      <pc:sldChg chg="modSp">
        <pc:chgData name="Harley Heaton" userId="b51c69bc592e3545" providerId="LiveId" clId="{2D5E1B6A-86E6-4617-A6A5-30E43D1FCB4F}" dt="2017-10-19T13:26:19.613" v="938" actId="20577"/>
        <pc:sldMkLst>
          <pc:docMk/>
          <pc:sldMk cId="3579558865" sldId="426"/>
        </pc:sldMkLst>
        <pc:spChg chg="mod">
          <ac:chgData name="Harley Heaton" userId="b51c69bc592e3545" providerId="LiveId" clId="{2D5E1B6A-86E6-4617-A6A5-30E43D1FCB4F}" dt="2017-10-19T13:26:19.613" v="938" actId="20577"/>
          <ac:spMkLst>
            <pc:docMk/>
            <pc:sldMk cId="3579558865" sldId="426"/>
            <ac:spMk id="3" creationId="{D34CCBCE-F602-49E9-A0CD-7B3BB5EA7D02}"/>
          </ac:spMkLst>
        </pc:spChg>
      </pc:sldChg>
      <pc:sldChg chg="modSp">
        <pc:chgData name="Harley Heaton" userId="b51c69bc592e3545" providerId="LiveId" clId="{2D5E1B6A-86E6-4617-A6A5-30E43D1FCB4F}" dt="2017-10-19T18:57:29.946" v="976" actId="20577"/>
        <pc:sldMkLst>
          <pc:docMk/>
          <pc:sldMk cId="3597764962" sldId="427"/>
        </pc:sldMkLst>
        <pc:spChg chg="mod">
          <ac:chgData name="Harley Heaton" userId="b51c69bc592e3545" providerId="LiveId" clId="{2D5E1B6A-86E6-4617-A6A5-30E43D1FCB4F}" dt="2017-10-19T18:57:29.946" v="976" actId="20577"/>
          <ac:spMkLst>
            <pc:docMk/>
            <pc:sldMk cId="3597764962" sldId="427"/>
            <ac:spMk id="3" creationId="{03C7D7CB-A826-4D89-BCC0-0A71712097C8}"/>
          </ac:spMkLst>
        </pc:spChg>
      </pc:sldChg>
      <pc:sldChg chg="modSp">
        <pc:chgData name="Harley Heaton" userId="b51c69bc592e3545" providerId="LiveId" clId="{2D5E1B6A-86E6-4617-A6A5-30E43D1FCB4F}" dt="2017-10-19T13:23:20.730" v="864" actId="6549"/>
        <pc:sldMkLst>
          <pc:docMk/>
          <pc:sldMk cId="3841105077" sldId="428"/>
        </pc:sldMkLst>
        <pc:spChg chg="mod">
          <ac:chgData name="Harley Heaton" userId="b51c69bc592e3545" providerId="LiveId" clId="{2D5E1B6A-86E6-4617-A6A5-30E43D1FCB4F}" dt="2017-10-19T13:23:20.730" v="864" actId="6549"/>
          <ac:spMkLst>
            <pc:docMk/>
            <pc:sldMk cId="3841105077" sldId="428"/>
            <ac:spMk id="3" creationId="{548D8AB0-5631-492C-A874-6566F457CFBE}"/>
          </ac:spMkLst>
        </pc:spChg>
      </pc:sldChg>
      <pc:sldChg chg="modSp">
        <pc:chgData name="Harley Heaton" userId="b51c69bc592e3545" providerId="LiveId" clId="{2D5E1B6A-86E6-4617-A6A5-30E43D1FCB4F}" dt="2017-10-19T19:18:48.396" v="1001" actId="20577"/>
        <pc:sldMkLst>
          <pc:docMk/>
          <pc:sldMk cId="110047558" sldId="434"/>
        </pc:sldMkLst>
        <pc:spChg chg="mod">
          <ac:chgData name="Harley Heaton" userId="b51c69bc592e3545" providerId="LiveId" clId="{2D5E1B6A-86E6-4617-A6A5-30E43D1FCB4F}" dt="2017-10-19T19:18:48.396" v="1001" actId="20577"/>
          <ac:spMkLst>
            <pc:docMk/>
            <pc:sldMk cId="110047558" sldId="434"/>
            <ac:spMk id="3" creationId="{245128DC-468E-4743-92C6-CD225FB59DF9}"/>
          </ac:spMkLst>
        </pc:spChg>
      </pc:sldChg>
      <pc:sldMasterChg chg="delSldLayout modSldLayout">
        <pc:chgData name="Harley Heaton" userId="b51c69bc592e3545" providerId="LiveId" clId="{2D5E1B6A-86E6-4617-A6A5-30E43D1FCB4F}" dt="2017-10-19T19:50:05.463" v="1029" actId="478"/>
        <pc:sldMasterMkLst>
          <pc:docMk/>
          <pc:sldMasterMk cId="0" sldId="2147483648"/>
        </pc:sldMasterMkLst>
        <pc:sldLayoutChg chg="modSp">
          <pc:chgData name="Harley Heaton" userId="b51c69bc592e3545" providerId="LiveId" clId="{2D5E1B6A-86E6-4617-A6A5-30E43D1FCB4F}" dt="2017-10-19T19:47:40.694" v="1014"/>
          <pc:sldLayoutMkLst>
            <pc:docMk/>
            <pc:sldMasterMk cId="0" sldId="2147483648"/>
            <pc:sldLayoutMk cId="0" sldId="2147483650"/>
          </pc:sldLayoutMkLst>
          <pc:spChg chg="mod">
            <ac:chgData name="Harley Heaton" userId="b51c69bc592e3545" providerId="LiveId" clId="{2D5E1B6A-86E6-4617-A6A5-30E43D1FCB4F}" dt="2017-10-19T19:47:40.694" v="1014"/>
            <ac:spMkLst>
              <pc:docMk/>
              <pc:sldMasterMk cId="0" sldId="2147483648"/>
              <pc:sldLayoutMk cId="0" sldId="2147483650"/>
              <ac:spMk id="14" creationId="{00000000-0000-0000-0000-000000000000}"/>
            </ac:spMkLst>
          </pc:spChg>
        </pc:sldLayoutChg>
        <pc:sldLayoutChg chg="modSp">
          <pc:chgData name="Harley Heaton" userId="b51c69bc592e3545" providerId="LiveId" clId="{2D5E1B6A-86E6-4617-A6A5-30E43D1FCB4F}" dt="2017-10-19T19:47:48.446" v="1015"/>
          <pc:sldLayoutMkLst>
            <pc:docMk/>
            <pc:sldMasterMk cId="0" sldId="2147483648"/>
            <pc:sldLayoutMk cId="0" sldId="2147483651"/>
          </pc:sldLayoutMkLst>
          <pc:spChg chg="mod">
            <ac:chgData name="Harley Heaton" userId="b51c69bc592e3545" providerId="LiveId" clId="{2D5E1B6A-86E6-4617-A6A5-30E43D1FCB4F}" dt="2017-10-19T19:47:48.446" v="1015"/>
            <ac:spMkLst>
              <pc:docMk/>
              <pc:sldMasterMk cId="0" sldId="2147483648"/>
              <pc:sldLayoutMk cId="0" sldId="2147483651"/>
              <ac:spMk id="7" creationId="{00000000-0000-0000-0000-000000000000}"/>
            </ac:spMkLst>
          </pc:spChg>
        </pc:sldLayoutChg>
        <pc:sldLayoutChg chg="modSp">
          <pc:chgData name="Harley Heaton" userId="b51c69bc592e3545" providerId="LiveId" clId="{2D5E1B6A-86E6-4617-A6A5-30E43D1FCB4F}" dt="2017-10-19T19:47:55.090" v="1016"/>
          <pc:sldLayoutMkLst>
            <pc:docMk/>
            <pc:sldMasterMk cId="0" sldId="2147483648"/>
            <pc:sldLayoutMk cId="0" sldId="2147483652"/>
          </pc:sldLayoutMkLst>
          <pc:spChg chg="mod">
            <ac:chgData name="Harley Heaton" userId="b51c69bc592e3545" providerId="LiveId" clId="{2D5E1B6A-86E6-4617-A6A5-30E43D1FCB4F}" dt="2017-10-19T19:47:55.090" v="1016"/>
            <ac:spMkLst>
              <pc:docMk/>
              <pc:sldMasterMk cId="0" sldId="2147483648"/>
              <pc:sldLayoutMk cId="0" sldId="2147483652"/>
              <ac:spMk id="15" creationId="{00000000-0000-0000-0000-000000000000}"/>
            </ac:spMkLst>
          </pc:spChg>
        </pc:sldLayoutChg>
        <pc:sldLayoutChg chg="modSp">
          <pc:chgData name="Harley Heaton" userId="b51c69bc592e3545" providerId="LiveId" clId="{2D5E1B6A-86E6-4617-A6A5-30E43D1FCB4F}" dt="2017-10-19T19:48:02.512" v="1017"/>
          <pc:sldLayoutMkLst>
            <pc:docMk/>
            <pc:sldMasterMk cId="0" sldId="2147483648"/>
            <pc:sldLayoutMk cId="0" sldId="2147483653"/>
          </pc:sldLayoutMkLst>
          <pc:spChg chg="mod">
            <ac:chgData name="Harley Heaton" userId="b51c69bc592e3545" providerId="LiveId" clId="{2D5E1B6A-86E6-4617-A6A5-30E43D1FCB4F}" dt="2017-10-19T19:48:02.512" v="1017"/>
            <ac:spMkLst>
              <pc:docMk/>
              <pc:sldMasterMk cId="0" sldId="2147483648"/>
              <pc:sldLayoutMk cId="0" sldId="2147483653"/>
              <ac:spMk id="17" creationId="{00000000-0000-0000-0000-000000000000}"/>
            </ac:spMkLst>
          </pc:spChg>
        </pc:sldLayoutChg>
        <pc:sldLayoutChg chg="modSp">
          <pc:chgData name="Harley Heaton" userId="b51c69bc592e3545" providerId="LiveId" clId="{2D5E1B6A-86E6-4617-A6A5-30E43D1FCB4F}" dt="2017-10-19T19:48:08.529" v="1018"/>
          <pc:sldLayoutMkLst>
            <pc:docMk/>
            <pc:sldMasterMk cId="0" sldId="2147483648"/>
            <pc:sldLayoutMk cId="0" sldId="2147483654"/>
          </pc:sldLayoutMkLst>
          <pc:spChg chg="mod">
            <ac:chgData name="Harley Heaton" userId="b51c69bc592e3545" providerId="LiveId" clId="{2D5E1B6A-86E6-4617-A6A5-30E43D1FCB4F}" dt="2017-10-19T19:48:08.529" v="1018"/>
            <ac:spMkLst>
              <pc:docMk/>
              <pc:sldMasterMk cId="0" sldId="2147483648"/>
              <pc:sldLayoutMk cId="0" sldId="2147483654"/>
              <ac:spMk id="6" creationId="{00000000-0000-0000-0000-000000000000}"/>
            </ac:spMkLst>
          </pc:spChg>
        </pc:sldLayoutChg>
        <pc:sldLayoutChg chg="modSp">
          <pc:chgData name="Harley Heaton" userId="b51c69bc592e3545" providerId="LiveId" clId="{2D5E1B6A-86E6-4617-A6A5-30E43D1FCB4F}" dt="2017-10-19T19:48:20.306" v="1019"/>
          <pc:sldLayoutMkLst>
            <pc:docMk/>
            <pc:sldMasterMk cId="0" sldId="2147483648"/>
            <pc:sldLayoutMk cId="0" sldId="2147483655"/>
          </pc:sldLayoutMkLst>
          <pc:spChg chg="mod">
            <ac:chgData name="Harley Heaton" userId="b51c69bc592e3545" providerId="LiveId" clId="{2D5E1B6A-86E6-4617-A6A5-30E43D1FCB4F}" dt="2017-10-19T19:48:20.306" v="1019"/>
            <ac:spMkLst>
              <pc:docMk/>
              <pc:sldMasterMk cId="0" sldId="2147483648"/>
              <pc:sldLayoutMk cId="0" sldId="2147483655"/>
              <ac:spMk id="5" creationId="{00000000-0000-0000-0000-000000000000}"/>
            </ac:spMkLst>
          </pc:spChg>
        </pc:sldLayoutChg>
        <pc:sldLayoutChg chg="modSp">
          <pc:chgData name="Harley Heaton" userId="b51c69bc592e3545" providerId="LiveId" clId="{2D5E1B6A-86E6-4617-A6A5-30E43D1FCB4F}" dt="2017-10-19T19:48:28.712" v="1020"/>
          <pc:sldLayoutMkLst>
            <pc:docMk/>
            <pc:sldMasterMk cId="0" sldId="2147483648"/>
            <pc:sldLayoutMk cId="0" sldId="2147483656"/>
          </pc:sldLayoutMkLst>
          <pc:spChg chg="mod">
            <ac:chgData name="Harley Heaton" userId="b51c69bc592e3545" providerId="LiveId" clId="{2D5E1B6A-86E6-4617-A6A5-30E43D1FCB4F}" dt="2017-10-19T19:48:28.712" v="1020"/>
            <ac:spMkLst>
              <pc:docMk/>
              <pc:sldMasterMk cId="0" sldId="2147483648"/>
              <pc:sldLayoutMk cId="0" sldId="2147483656"/>
              <ac:spMk id="15" creationId="{00000000-0000-0000-0000-000000000000}"/>
            </ac:spMkLst>
          </pc:spChg>
        </pc:sldLayoutChg>
        <pc:sldLayoutChg chg="modSp">
          <pc:chgData name="Harley Heaton" userId="b51c69bc592e3545" providerId="LiveId" clId="{2D5E1B6A-86E6-4617-A6A5-30E43D1FCB4F}" dt="2017-10-19T19:48:36.131" v="1021"/>
          <pc:sldLayoutMkLst>
            <pc:docMk/>
            <pc:sldMasterMk cId="0" sldId="2147483648"/>
            <pc:sldLayoutMk cId="0" sldId="2147483657"/>
          </pc:sldLayoutMkLst>
          <pc:spChg chg="mod">
            <ac:chgData name="Harley Heaton" userId="b51c69bc592e3545" providerId="LiveId" clId="{2D5E1B6A-86E6-4617-A6A5-30E43D1FCB4F}" dt="2017-10-19T19:48:36.131" v="1021"/>
            <ac:spMkLst>
              <pc:docMk/>
              <pc:sldMasterMk cId="0" sldId="2147483648"/>
              <pc:sldLayoutMk cId="0" sldId="2147483657"/>
              <ac:spMk id="8" creationId="{00000000-0000-0000-0000-000000000000}"/>
            </ac:spMkLst>
          </pc:spChg>
        </pc:sldLayoutChg>
        <pc:sldLayoutChg chg="modSp">
          <pc:chgData name="Harley Heaton" userId="b51c69bc592e3545" providerId="LiveId" clId="{2D5E1B6A-86E6-4617-A6A5-30E43D1FCB4F}" dt="2017-10-19T19:49:10.696" v="1023"/>
          <pc:sldLayoutMkLst>
            <pc:docMk/>
            <pc:sldMasterMk cId="0" sldId="2147483648"/>
            <pc:sldLayoutMk cId="0" sldId="2147483658"/>
          </pc:sldLayoutMkLst>
          <pc:spChg chg="mod">
            <ac:chgData name="Harley Heaton" userId="b51c69bc592e3545" providerId="LiveId" clId="{2D5E1B6A-86E6-4617-A6A5-30E43D1FCB4F}" dt="2017-10-19T19:49:10.696" v="1023"/>
            <ac:spMkLst>
              <pc:docMk/>
              <pc:sldMasterMk cId="0" sldId="2147483648"/>
              <pc:sldLayoutMk cId="0" sldId="2147483658"/>
              <ac:spMk id="14" creationId="{00000000-0000-0000-0000-000000000000}"/>
            </ac:spMkLst>
          </pc:spChg>
        </pc:sldLayoutChg>
        <pc:sldLayoutChg chg="modSp">
          <pc:chgData name="Harley Heaton" userId="b51c69bc592e3545" providerId="LiveId" clId="{2D5E1B6A-86E6-4617-A6A5-30E43D1FCB4F}" dt="2017-10-19T19:48:59.179" v="1022"/>
          <pc:sldLayoutMkLst>
            <pc:docMk/>
            <pc:sldMasterMk cId="0" sldId="2147483648"/>
            <pc:sldLayoutMk cId="0" sldId="2147483659"/>
          </pc:sldLayoutMkLst>
          <pc:spChg chg="mod">
            <ac:chgData name="Harley Heaton" userId="b51c69bc592e3545" providerId="LiveId" clId="{2D5E1B6A-86E6-4617-A6A5-30E43D1FCB4F}" dt="2017-10-19T19:48:59.179" v="1022"/>
            <ac:spMkLst>
              <pc:docMk/>
              <pc:sldMasterMk cId="0" sldId="2147483648"/>
              <pc:sldLayoutMk cId="0" sldId="2147483659"/>
              <ac:spMk id="15" creationId="{00000000-0000-0000-0000-000000000000}"/>
            </ac:spMkLst>
          </pc:spChg>
        </pc:sldLayoutChg>
        <pc:sldLayoutChg chg="modSp">
          <pc:chgData name="Harley Heaton" userId="b51c69bc592e3545" providerId="LiveId" clId="{2D5E1B6A-86E6-4617-A6A5-30E43D1FCB4F}" dt="2017-10-19T19:47:32.645" v="1013"/>
          <pc:sldLayoutMkLst>
            <pc:docMk/>
            <pc:sldMasterMk cId="0" sldId="2147483648"/>
            <pc:sldLayoutMk cId="0" sldId="2147483661"/>
          </pc:sldLayoutMkLst>
          <pc:spChg chg="mod">
            <ac:chgData name="Harley Heaton" userId="b51c69bc592e3545" providerId="LiveId" clId="{2D5E1B6A-86E6-4617-A6A5-30E43D1FCB4F}" dt="2017-10-19T19:47:32.645" v="1013"/>
            <ac:spMkLst>
              <pc:docMk/>
              <pc:sldMasterMk cId="0" sldId="2147483648"/>
              <pc:sldLayoutMk cId="0" sldId="2147483661"/>
              <ac:spMk id="7" creationId="{00000000-0000-0000-0000-000000000000}"/>
            </ac:spMkLst>
          </pc:spChg>
        </pc:sldLayoutChg>
        <pc:sldLayoutChg chg="modSp">
          <pc:chgData name="Harley Heaton" userId="b51c69bc592e3545" providerId="LiveId" clId="{2D5E1B6A-86E6-4617-A6A5-30E43D1FCB4F}" dt="2017-10-19T19:47:13.979" v="1012" actId="20577"/>
          <pc:sldLayoutMkLst>
            <pc:docMk/>
            <pc:sldMasterMk cId="0" sldId="2147483648"/>
            <pc:sldLayoutMk cId="0" sldId="2147483663"/>
          </pc:sldLayoutMkLst>
          <pc:spChg chg="mod">
            <ac:chgData name="Harley Heaton" userId="b51c69bc592e3545" providerId="LiveId" clId="{2D5E1B6A-86E6-4617-A6A5-30E43D1FCB4F}" dt="2017-10-19T19:47:13.979" v="1012" actId="20577"/>
            <ac:spMkLst>
              <pc:docMk/>
              <pc:sldMasterMk cId="0" sldId="2147483648"/>
              <pc:sldLayoutMk cId="0" sldId="2147483663"/>
              <ac:spMk id="15" creationId="{00000000-0000-0000-0000-000000000000}"/>
            </ac:spMkLst>
          </pc:spChg>
        </pc:sldLayoutChg>
        <pc:sldLayoutChg chg="del">
          <pc:chgData name="Harley Heaton" userId="b51c69bc592e3545" providerId="LiveId" clId="{2D5E1B6A-86E6-4617-A6A5-30E43D1FCB4F}" dt="2017-10-19T19:45:51.105" v="1004" actId="2696"/>
          <pc:sldLayoutMkLst>
            <pc:docMk/>
            <pc:sldMasterMk cId="0" sldId="2147483648"/>
            <pc:sldLayoutMk cId="3869923273" sldId="2147483665"/>
          </pc:sldLayoutMkLst>
        </pc:sldLayoutChg>
        <pc:sldLayoutChg chg="modSp">
          <pc:chgData name="Harley Heaton" userId="b51c69bc592e3545" providerId="LiveId" clId="{2D5E1B6A-86E6-4617-A6A5-30E43D1FCB4F}" dt="2017-10-19T19:49:26.548" v="1025" actId="20577"/>
          <pc:sldLayoutMkLst>
            <pc:docMk/>
            <pc:sldMasterMk cId="0" sldId="2147483648"/>
            <pc:sldLayoutMk cId="2230307437" sldId="2147483666"/>
          </pc:sldLayoutMkLst>
          <pc:spChg chg="mod">
            <ac:chgData name="Harley Heaton" userId="b51c69bc592e3545" providerId="LiveId" clId="{2D5E1B6A-86E6-4617-A6A5-30E43D1FCB4F}" dt="2017-10-19T19:49:26.548" v="1025" actId="20577"/>
            <ac:spMkLst>
              <pc:docMk/>
              <pc:sldMasterMk cId="0" sldId="2147483648"/>
              <pc:sldLayoutMk cId="2230307437" sldId="2147483666"/>
              <ac:spMk id="4" creationId="{7A9221CF-C2F0-481C-A389-4B3B35CB217E}"/>
            </ac:spMkLst>
          </pc:spChg>
        </pc:sldLayoutChg>
        <pc:sldLayoutChg chg="delSp modSp">
          <pc:chgData name="Harley Heaton" userId="b51c69bc592e3545" providerId="LiveId" clId="{2D5E1B6A-86E6-4617-A6A5-30E43D1FCB4F}" dt="2017-10-19T19:50:05.463" v="1029" actId="478"/>
          <pc:sldLayoutMkLst>
            <pc:docMk/>
            <pc:sldMasterMk cId="0" sldId="2147483648"/>
            <pc:sldLayoutMk cId="79554262" sldId="2147483667"/>
          </pc:sldLayoutMkLst>
          <pc:spChg chg="del mod">
            <ac:chgData name="Harley Heaton" userId="b51c69bc592e3545" providerId="LiveId" clId="{2D5E1B6A-86E6-4617-A6A5-30E43D1FCB4F}" dt="2017-10-19T19:50:05.463" v="1029" actId="478"/>
            <ac:spMkLst>
              <pc:docMk/>
              <pc:sldMasterMk cId="0" sldId="2147483648"/>
              <pc:sldLayoutMk cId="79554262" sldId="2147483667"/>
              <ac:spMk id="5" creationId="{1B7CA73F-C3CD-4D25-B104-DF09ADED91B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D73C6-29C9-4D2B-A401-1A3041724DF3}" type="datetimeFigureOut">
              <a:rPr lang="sv-SE" smtClean="0"/>
              <a:t>2017-10-16</a:t>
            </a:fld>
            <a:endParaRPr lang="sv-S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E2E628-C53D-455D-BB37-EAD10F8DEB97}" type="slidenum">
              <a:rPr lang="sv-SE" smtClean="0"/>
              <a:t>‹#›</a:t>
            </a:fld>
            <a:endParaRPr lang="sv-SE"/>
          </a:p>
        </p:txBody>
      </p:sp>
    </p:spTree>
    <p:extLst>
      <p:ext uri="{BB962C8B-B14F-4D97-AF65-F5344CB8AC3E}">
        <p14:creationId xmlns:p14="http://schemas.microsoft.com/office/powerpoint/2010/main" val="41717503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3E3557-3EAF-4B4E-96F3-44DD1F4522F5}" type="datetimeFigureOut">
              <a:rPr lang="en-GB" smtClean="0"/>
              <a:pPr/>
              <a:t>16/10/2017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8ED3B-3C49-4377-8A44-EE64E8D2A945}" type="slidenum">
              <a:rPr lang="en-GB" smtClean="0"/>
              <a:pPr/>
              <a:t>‹#›</a:t>
            </a:fld>
            <a:endParaRPr lang="en-GB" dirty="0"/>
          </a:p>
        </p:txBody>
      </p:sp>
    </p:spTree>
    <p:extLst>
      <p:ext uri="{BB962C8B-B14F-4D97-AF65-F5344CB8AC3E}">
        <p14:creationId xmlns:p14="http://schemas.microsoft.com/office/powerpoint/2010/main" val="13538659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416246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9A091FF7-5773-47B4-8DCB-B2C99882A10D}"/>
              </a:ext>
            </a:extLst>
          </p:cNvPr>
          <p:cNvSpPr>
            <a:spLocks noGrp="1" noRot="1" noChangeAspect="1" noTextEdit="1"/>
          </p:cNvSpPr>
          <p:nvPr>
            <p:ph type="sldImg"/>
          </p:nvPr>
        </p:nvSpPr>
        <p:spPr>
          <a:ln/>
        </p:spPr>
      </p:sp>
      <p:sp>
        <p:nvSpPr>
          <p:cNvPr id="54275" name="Notizenplatzhalter 2">
            <a:extLst>
              <a:ext uri="{FF2B5EF4-FFF2-40B4-BE49-F238E27FC236}">
                <a16:creationId xmlns:a16="http://schemas.microsoft.com/office/drawing/2014/main" id="{17EAF044-3DDF-46C6-9A35-146AFC6089C5}"/>
              </a:ext>
            </a:extLst>
          </p:cNvPr>
          <p:cNvSpPr>
            <a:spLocks noGrp="1"/>
          </p:cNvSpPr>
          <p:nvPr>
            <p:ph type="body" idx="1"/>
          </p:nvPr>
        </p:nvSpPr>
        <p:spPr>
          <a:noFill/>
        </p:spPr>
        <p:txBody>
          <a:bodyPr/>
          <a:lstStyle/>
          <a:p>
            <a:endParaRPr lang="de-DE" altLang="en-US">
              <a:latin typeface="Arial" panose="020B0604020202020204" pitchFamily="34" charset="0"/>
            </a:endParaRPr>
          </a:p>
        </p:txBody>
      </p:sp>
      <p:sp>
        <p:nvSpPr>
          <p:cNvPr id="54276" name="Foliennummernplatzhalter 3">
            <a:extLst>
              <a:ext uri="{FF2B5EF4-FFF2-40B4-BE49-F238E27FC236}">
                <a16:creationId xmlns:a16="http://schemas.microsoft.com/office/drawing/2014/main" id="{02144DC2-B168-4AFD-80DB-969052FF683B}"/>
              </a:ext>
            </a:extLst>
          </p:cNvPr>
          <p:cNvSpPr>
            <a:spLocks noGrp="1"/>
          </p:cNvSpPr>
          <p:nvPr>
            <p:ph type="sldNum" sz="quarter" idx="5"/>
          </p:nvPr>
        </p:nvSpPr>
        <p:spPr>
          <a:noFill/>
        </p:spPr>
        <p:txBody>
          <a:bodyPr/>
          <a:lstStyle>
            <a:lvl1pPr defTabSz="931863" eaLnBrk="0" hangingPunct="0">
              <a:defRPr>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74CE546-CCEE-4E84-80A2-2C40CE762935}" type="slidenum">
              <a:rPr lang="de-DE" altLang="en-US"/>
              <a:pPr/>
              <a:t>2</a:t>
            </a:fld>
            <a:endParaRPr lang="de-DE" altLang="en-US"/>
          </a:p>
        </p:txBody>
      </p:sp>
    </p:spTree>
    <p:extLst>
      <p:ext uri="{BB962C8B-B14F-4D97-AF65-F5344CB8AC3E}">
        <p14:creationId xmlns:p14="http://schemas.microsoft.com/office/powerpoint/2010/main" val="321940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CF12A68F-EE3E-430E-AB5E-A789319887FA}"/>
              </a:ext>
            </a:extLst>
          </p:cNvPr>
          <p:cNvSpPr>
            <a:spLocks noGrp="1" noRot="1" noChangeAspect="1" noTextEdit="1"/>
          </p:cNvSpPr>
          <p:nvPr>
            <p:ph type="sldImg"/>
          </p:nvPr>
        </p:nvSpPr>
        <p:spPr>
          <a:ln/>
        </p:spPr>
      </p:sp>
      <p:sp>
        <p:nvSpPr>
          <p:cNvPr id="55299" name="Notizenplatzhalter 2">
            <a:extLst>
              <a:ext uri="{FF2B5EF4-FFF2-40B4-BE49-F238E27FC236}">
                <a16:creationId xmlns:a16="http://schemas.microsoft.com/office/drawing/2014/main" id="{2C17920B-1749-461F-805D-A5579F01EEEC}"/>
              </a:ext>
            </a:extLst>
          </p:cNvPr>
          <p:cNvSpPr>
            <a:spLocks noGrp="1"/>
          </p:cNvSpPr>
          <p:nvPr>
            <p:ph type="body" idx="1"/>
          </p:nvPr>
        </p:nvSpPr>
        <p:spPr>
          <a:noFill/>
        </p:spPr>
        <p:txBody>
          <a:bodyPr/>
          <a:lstStyle/>
          <a:p>
            <a:endParaRPr lang="de-DE" altLang="en-US">
              <a:latin typeface="Arial" panose="020B0604020202020204" pitchFamily="34" charset="0"/>
            </a:endParaRPr>
          </a:p>
        </p:txBody>
      </p:sp>
      <p:sp>
        <p:nvSpPr>
          <p:cNvPr id="55300" name="Foliennummernplatzhalter 3">
            <a:extLst>
              <a:ext uri="{FF2B5EF4-FFF2-40B4-BE49-F238E27FC236}">
                <a16:creationId xmlns:a16="http://schemas.microsoft.com/office/drawing/2014/main" id="{12DF581C-4986-4FB5-A9D3-CE415CFAB5FB}"/>
              </a:ext>
            </a:extLst>
          </p:cNvPr>
          <p:cNvSpPr>
            <a:spLocks noGrp="1"/>
          </p:cNvSpPr>
          <p:nvPr>
            <p:ph type="sldNum" sz="quarter" idx="5"/>
          </p:nvPr>
        </p:nvSpPr>
        <p:spPr>
          <a:noFill/>
        </p:spPr>
        <p:txBody>
          <a:bodyPr/>
          <a:lstStyle>
            <a:lvl1pPr defTabSz="931863" eaLnBrk="0" hangingPunct="0">
              <a:defRPr>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F78566-F8BB-4AD0-BE3D-A1476C275C58}" type="slidenum">
              <a:rPr lang="de-DE" altLang="en-US"/>
              <a:pPr/>
              <a:t>4</a:t>
            </a:fld>
            <a:endParaRPr lang="de-DE" altLang="en-US"/>
          </a:p>
        </p:txBody>
      </p:sp>
    </p:spTree>
    <p:extLst>
      <p:ext uri="{BB962C8B-B14F-4D97-AF65-F5344CB8AC3E}">
        <p14:creationId xmlns:p14="http://schemas.microsoft.com/office/powerpoint/2010/main" val="1901204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53EB7548-1E23-4383-A351-954485B2342E}"/>
              </a:ext>
            </a:extLst>
          </p:cNvPr>
          <p:cNvSpPr>
            <a:spLocks noGrp="1" noChangeArrowheads="1"/>
          </p:cNvSpPr>
          <p:nvPr>
            <p:ph type="sldNum" sz="quarter" idx="5"/>
          </p:nvPr>
        </p:nvSpPr>
        <p:spPr>
          <a:noFill/>
        </p:spPr>
        <p:txBody>
          <a:bodyPr/>
          <a:lstStyle>
            <a:lvl1pPr defTabSz="931863" eaLnBrk="0" hangingPunct="0">
              <a:defRPr>
                <a:solidFill>
                  <a:schemeClr val="tx1"/>
                </a:solidFill>
                <a:latin typeface="Arial" panose="020B0604020202020204" pitchFamily="34" charset="0"/>
                <a:ea typeface="MS PGothic" panose="020B0600070205080204" pitchFamily="34" charset="-128"/>
              </a:defRPr>
            </a:lvl1pPr>
            <a:lvl2pPr marL="742950" indent="-285750" defTabSz="931863" eaLnBrk="0" hangingPunct="0">
              <a:defRPr>
                <a:solidFill>
                  <a:schemeClr val="tx1"/>
                </a:solidFill>
                <a:latin typeface="Arial" panose="020B0604020202020204" pitchFamily="34" charset="0"/>
                <a:ea typeface="MS PGothic" panose="020B0600070205080204" pitchFamily="34" charset="-128"/>
              </a:defRPr>
            </a:lvl2pPr>
            <a:lvl3pPr marL="1143000" indent="-228600" defTabSz="931863" eaLnBrk="0" hangingPunct="0">
              <a:defRPr>
                <a:solidFill>
                  <a:schemeClr val="tx1"/>
                </a:solidFill>
                <a:latin typeface="Arial" panose="020B0604020202020204" pitchFamily="34" charset="0"/>
                <a:ea typeface="MS PGothic" panose="020B0600070205080204" pitchFamily="34" charset="-128"/>
              </a:defRPr>
            </a:lvl3pPr>
            <a:lvl4pPr marL="1600200" indent="-228600" defTabSz="931863" eaLnBrk="0" hangingPunct="0">
              <a:defRPr>
                <a:solidFill>
                  <a:schemeClr val="tx1"/>
                </a:solidFill>
                <a:latin typeface="Arial" panose="020B0604020202020204" pitchFamily="34" charset="0"/>
                <a:ea typeface="MS PGothic" panose="020B0600070205080204" pitchFamily="34" charset="-128"/>
              </a:defRPr>
            </a:lvl4pPr>
            <a:lvl5pPr marL="2057400" indent="-228600" defTabSz="931863" eaLnBrk="0" hangingPunct="0">
              <a:defRPr>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98ADF15-6DA6-41FE-B2C1-62670230E44E}" type="slidenum">
              <a:rPr lang="en-US" altLang="en-US"/>
              <a:pPr eaLnBrk="1" hangingPunct="1"/>
              <a:t>6</a:t>
            </a:fld>
            <a:endParaRPr lang="en-US" altLang="en-US"/>
          </a:p>
        </p:txBody>
      </p:sp>
      <p:sp>
        <p:nvSpPr>
          <p:cNvPr id="62467" name="Rectangle 2">
            <a:extLst>
              <a:ext uri="{FF2B5EF4-FFF2-40B4-BE49-F238E27FC236}">
                <a16:creationId xmlns:a16="http://schemas.microsoft.com/office/drawing/2014/main" id="{A5CFDEBF-D256-4192-8555-189E70338918}"/>
              </a:ext>
            </a:extLst>
          </p:cNvPr>
          <p:cNvSpPr>
            <a:spLocks noRot="1" noChangeArrowheads="1" noTextEdit="1"/>
          </p:cNvSpPr>
          <p:nvPr>
            <p:ph type="sldImg"/>
          </p:nvPr>
        </p:nvSpPr>
        <p:spPr>
          <a:ln/>
        </p:spPr>
      </p:sp>
      <p:sp>
        <p:nvSpPr>
          <p:cNvPr id="62468" name="Rectangle 3">
            <a:extLst>
              <a:ext uri="{FF2B5EF4-FFF2-40B4-BE49-F238E27FC236}">
                <a16:creationId xmlns:a16="http://schemas.microsoft.com/office/drawing/2014/main" id="{75771502-0940-49C6-A926-37B919885EEE}"/>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2511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351056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76515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Demil Systems PowerPoint.png"/>
          <p:cNvPicPr>
            <a:picLocks noChangeAspect="1"/>
          </p:cNvPicPr>
          <p:nvPr userDrawn="1"/>
        </p:nvPicPr>
        <p:blipFill>
          <a:blip r:embed="rId2" cstate="print"/>
          <a:stretch>
            <a:fillRect/>
          </a:stretch>
        </p:blipFill>
        <p:spPr>
          <a:xfrm>
            <a:off x="0" y="1955"/>
            <a:ext cx="9360426" cy="7019557"/>
          </a:xfrm>
          <a:prstGeom prst="rect">
            <a:avLst/>
          </a:prstGeom>
        </p:spPr>
      </p:pic>
      <p:sp>
        <p:nvSpPr>
          <p:cNvPr id="2" name="Title 1"/>
          <p:cNvSpPr>
            <a:spLocks noGrp="1"/>
          </p:cNvSpPr>
          <p:nvPr>
            <p:ph type="ctrTitle" hasCustomPrompt="1"/>
          </p:nvPr>
        </p:nvSpPr>
        <p:spPr>
          <a:xfrm>
            <a:off x="792000" y="5382000"/>
            <a:ext cx="8190000" cy="576000"/>
          </a:xfrm>
        </p:spPr>
        <p:txBody>
          <a:bodyPr>
            <a:normAutofit/>
          </a:bodyPr>
          <a:lstStyle>
            <a:lvl1pPr algn="r">
              <a:defRPr baseline="0"/>
            </a:lvl1pPr>
          </a:lstStyle>
          <a:p>
            <a:r>
              <a:rPr lang="en-US" dirty="0"/>
              <a:t>Presentation Title Editable Field</a:t>
            </a:r>
            <a:endParaRPr lang="en-GB" dirty="0"/>
          </a:p>
        </p:txBody>
      </p:sp>
      <p:sp>
        <p:nvSpPr>
          <p:cNvPr id="3" name="Subtitle 2"/>
          <p:cNvSpPr>
            <a:spLocks noGrp="1"/>
          </p:cNvSpPr>
          <p:nvPr>
            <p:ph type="subTitle" idx="1" hasCustomPrompt="1"/>
          </p:nvPr>
        </p:nvSpPr>
        <p:spPr>
          <a:xfrm>
            <a:off x="792000" y="5958000"/>
            <a:ext cx="8190000" cy="288000"/>
          </a:xfrm>
        </p:spPr>
        <p:txBody>
          <a:bodyPr tIns="0" bIns="0">
            <a:normAutofit/>
          </a:bodyPr>
          <a:lstStyle>
            <a:lvl1pPr marL="0" indent="0" algn="r">
              <a:buNone/>
              <a:defRPr sz="2000" b="1">
                <a:solidFill>
                  <a:schemeClr val="tx1"/>
                </a:solidFill>
              </a:defRPr>
            </a:lvl1pPr>
            <a:lvl2pPr marL="468081" indent="0" algn="ctr">
              <a:buNone/>
              <a:defRPr>
                <a:solidFill>
                  <a:schemeClr val="tx1">
                    <a:tint val="75000"/>
                  </a:schemeClr>
                </a:solidFill>
              </a:defRPr>
            </a:lvl2pPr>
            <a:lvl3pPr marL="936163" indent="0" algn="ctr">
              <a:buNone/>
              <a:defRPr>
                <a:solidFill>
                  <a:schemeClr val="tx1">
                    <a:tint val="75000"/>
                  </a:schemeClr>
                </a:solidFill>
              </a:defRPr>
            </a:lvl3pPr>
            <a:lvl4pPr marL="1404244" indent="0" algn="ctr">
              <a:buNone/>
              <a:defRPr>
                <a:solidFill>
                  <a:schemeClr val="tx1">
                    <a:tint val="75000"/>
                  </a:schemeClr>
                </a:solidFill>
              </a:defRPr>
            </a:lvl4pPr>
            <a:lvl5pPr marL="1872325" indent="0" algn="ctr">
              <a:buNone/>
              <a:defRPr>
                <a:solidFill>
                  <a:schemeClr val="tx1">
                    <a:tint val="75000"/>
                  </a:schemeClr>
                </a:solidFill>
              </a:defRPr>
            </a:lvl5pPr>
            <a:lvl6pPr marL="2340407" indent="0" algn="ctr">
              <a:buNone/>
              <a:defRPr>
                <a:solidFill>
                  <a:schemeClr val="tx1">
                    <a:tint val="75000"/>
                  </a:schemeClr>
                </a:solidFill>
              </a:defRPr>
            </a:lvl6pPr>
            <a:lvl7pPr marL="2808488" indent="0" algn="ctr">
              <a:buNone/>
              <a:defRPr>
                <a:solidFill>
                  <a:schemeClr val="tx1">
                    <a:tint val="75000"/>
                  </a:schemeClr>
                </a:solidFill>
              </a:defRPr>
            </a:lvl7pPr>
            <a:lvl8pPr marL="3276570" indent="0" algn="ctr">
              <a:buNone/>
              <a:defRPr>
                <a:solidFill>
                  <a:schemeClr val="tx1">
                    <a:tint val="75000"/>
                  </a:schemeClr>
                </a:solidFill>
              </a:defRPr>
            </a:lvl8pPr>
            <a:lvl9pPr marL="3744651" indent="0" algn="ctr">
              <a:buNone/>
              <a:defRPr>
                <a:solidFill>
                  <a:schemeClr val="tx1">
                    <a:tint val="75000"/>
                  </a:schemeClr>
                </a:solidFill>
              </a:defRPr>
            </a:lvl9pPr>
          </a:lstStyle>
          <a:p>
            <a:r>
              <a:rPr lang="en-US" dirty="0"/>
              <a:t>Company Name Editable Field </a:t>
            </a:r>
            <a:endParaRPr lang="en-GB" dirty="0"/>
          </a:p>
        </p:txBody>
      </p:sp>
      <p:sp>
        <p:nvSpPr>
          <p:cNvPr id="8" name="Text Placeholder 21"/>
          <p:cNvSpPr>
            <a:spLocks noGrp="1"/>
          </p:cNvSpPr>
          <p:nvPr>
            <p:ph type="body" sz="quarter" idx="15" hasCustomPrompt="1"/>
          </p:nvPr>
        </p:nvSpPr>
        <p:spPr>
          <a:xfrm>
            <a:off x="792000" y="6246000"/>
            <a:ext cx="8189912" cy="252413"/>
          </a:xfrm>
        </p:spPr>
        <p:txBody>
          <a:bodyPr tIns="0" bIns="0">
            <a:normAutofit/>
          </a:bodyPr>
          <a:lstStyle>
            <a:lvl1pPr marL="0" indent="0" algn="r">
              <a:buNone/>
              <a:defRPr sz="1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Presenters Name Editable Field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1"/>
          <p:cNvSpPr>
            <a:spLocks noGrp="1"/>
          </p:cNvSpPr>
          <p:nvPr>
            <p:ph type="body" sz="quarter" idx="16" hasCustomPrompt="1"/>
          </p:nvPr>
        </p:nvSpPr>
        <p:spPr>
          <a:xfrm>
            <a:off x="792000" y="6498000"/>
            <a:ext cx="8189912" cy="252413"/>
          </a:xfrm>
        </p:spPr>
        <p:txBody>
          <a:bodyPr tIns="0" bIns="0">
            <a:normAutofit/>
          </a:bodyPr>
          <a:lstStyle>
            <a:lvl1pPr marL="0" indent="0" algn="r">
              <a:buNone/>
              <a:defRPr sz="1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Date &amp; Year Editable Field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6"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6000" y="1096961"/>
            <a:ext cx="7578000" cy="435600"/>
          </a:xfrm>
        </p:spPr>
        <p:txBody>
          <a:bodyPr anchor="b"/>
          <a:lstStyle>
            <a:lvl1pPr algn="l">
              <a:defRPr sz="2400" b="1" baseline="0"/>
            </a:lvl1pPr>
          </a:lstStyle>
          <a:p>
            <a:r>
              <a:rPr lang="en-US" dirty="0"/>
              <a:t>Editable field</a:t>
            </a:r>
            <a:endParaRPr lang="en-GB" dirty="0"/>
          </a:p>
        </p:txBody>
      </p:sp>
      <p:sp>
        <p:nvSpPr>
          <p:cNvPr id="3" name="Content Placeholder 2"/>
          <p:cNvSpPr>
            <a:spLocks noGrp="1"/>
          </p:cNvSpPr>
          <p:nvPr>
            <p:ph idx="1" hasCustomPrompt="1"/>
          </p:nvPr>
        </p:nvSpPr>
        <p:spPr>
          <a:xfrm>
            <a:off x="3660082" y="1532560"/>
            <a:ext cx="4860031" cy="4670756"/>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Editable Field</a:t>
            </a:r>
          </a:p>
          <a:p>
            <a:pPr lvl="1"/>
            <a:r>
              <a:rPr lang="en-US" dirty="0"/>
              <a:t>	Editable Field</a:t>
            </a:r>
          </a:p>
          <a:p>
            <a:pPr lvl="2"/>
            <a:r>
              <a:rPr lang="en-US" dirty="0"/>
              <a:t>		Third level</a:t>
            </a:r>
          </a:p>
          <a:p>
            <a:pPr lvl="3"/>
            <a:r>
              <a:rPr lang="en-US" dirty="0"/>
              <a:t>		Fourth level</a:t>
            </a:r>
          </a:p>
          <a:p>
            <a:pPr lvl="4"/>
            <a:r>
              <a:rPr lang="en-US" dirty="0"/>
              <a:t>	Fifth level</a:t>
            </a:r>
            <a:endParaRPr lang="en-GB" dirty="0"/>
          </a:p>
        </p:txBody>
      </p:sp>
      <p:sp>
        <p:nvSpPr>
          <p:cNvPr id="4" name="Text Placeholder 3"/>
          <p:cNvSpPr>
            <a:spLocks noGrp="1"/>
          </p:cNvSpPr>
          <p:nvPr>
            <p:ph type="body" sz="half" idx="2" hasCustomPrompt="1"/>
          </p:nvPr>
        </p:nvSpPr>
        <p:spPr>
          <a:xfrm>
            <a:off x="949325" y="1532561"/>
            <a:ext cx="2598615" cy="4670756"/>
          </a:xfrm>
        </p:spPr>
        <p:txBody>
          <a:bodyPr>
            <a:normAutofit/>
          </a:bodyPr>
          <a:lstStyle>
            <a:lvl1pPr marL="0" indent="0">
              <a:buNone/>
              <a:defRPr sz="2000"/>
            </a:lvl1pPr>
            <a:lvl2pPr marL="468081" indent="0">
              <a:buNone/>
              <a:defRPr sz="1200"/>
            </a:lvl2pPr>
            <a:lvl3pPr marL="936163" indent="0">
              <a:buNone/>
              <a:defRPr sz="1000"/>
            </a:lvl3pPr>
            <a:lvl4pPr marL="1404244" indent="0">
              <a:buNone/>
              <a:defRPr sz="900"/>
            </a:lvl4pPr>
            <a:lvl5pPr marL="1872325" indent="0">
              <a:buNone/>
              <a:defRPr sz="900"/>
            </a:lvl5pPr>
            <a:lvl6pPr marL="2340407" indent="0">
              <a:buNone/>
              <a:defRPr sz="900"/>
            </a:lvl6pPr>
            <a:lvl7pPr marL="2808488" indent="0">
              <a:buNone/>
              <a:defRPr sz="900"/>
            </a:lvl7pPr>
            <a:lvl8pPr marL="3276570" indent="0">
              <a:buNone/>
              <a:defRPr sz="900"/>
            </a:lvl8pPr>
            <a:lvl9pPr marL="3744651" indent="0">
              <a:buNone/>
              <a:defRPr sz="900"/>
            </a:lvl9pPr>
          </a:lstStyle>
          <a:p>
            <a:pPr lvl="0"/>
            <a:r>
              <a:rPr lang="en-US" dirty="0"/>
              <a:t>Editable Field</a:t>
            </a:r>
          </a:p>
        </p:txBody>
      </p:sp>
      <p:sp>
        <p:nvSpPr>
          <p:cNvPr id="15"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16"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34917" y="4915059"/>
            <a:ext cx="5616893" cy="580251"/>
          </a:xfrm>
        </p:spPr>
        <p:txBody>
          <a:bodyPr anchor="b"/>
          <a:lstStyle>
            <a:lvl1pPr algn="l">
              <a:defRPr sz="2400" b="1"/>
            </a:lvl1pPr>
          </a:lstStyle>
          <a:p>
            <a:r>
              <a:rPr lang="en-US" dirty="0"/>
              <a:t>Editable field</a:t>
            </a:r>
            <a:endParaRPr lang="en-GB" dirty="0"/>
          </a:p>
        </p:txBody>
      </p:sp>
      <p:sp>
        <p:nvSpPr>
          <p:cNvPr id="3" name="Picture Placeholder 2"/>
          <p:cNvSpPr>
            <a:spLocks noGrp="1"/>
          </p:cNvSpPr>
          <p:nvPr>
            <p:ph type="pic" idx="1"/>
          </p:nvPr>
        </p:nvSpPr>
        <p:spPr>
          <a:xfrm>
            <a:off x="1834917" y="1096963"/>
            <a:ext cx="5616893" cy="3743330"/>
          </a:xfrm>
        </p:spPr>
        <p:txBody>
          <a:bodyPr/>
          <a:lstStyle>
            <a:lvl1pPr marL="0" indent="0">
              <a:buNone/>
              <a:defRPr sz="3300"/>
            </a:lvl1pPr>
            <a:lvl2pPr marL="468081" indent="0">
              <a:buNone/>
              <a:defRPr sz="2900"/>
            </a:lvl2pPr>
            <a:lvl3pPr marL="936163" indent="0">
              <a:buNone/>
              <a:defRPr sz="2500"/>
            </a:lvl3pPr>
            <a:lvl4pPr marL="1404244" indent="0">
              <a:buNone/>
              <a:defRPr sz="2000"/>
            </a:lvl4pPr>
            <a:lvl5pPr marL="1872325" indent="0">
              <a:buNone/>
              <a:defRPr sz="2000"/>
            </a:lvl5pPr>
            <a:lvl6pPr marL="2340407" indent="0">
              <a:buNone/>
              <a:defRPr sz="2000"/>
            </a:lvl6pPr>
            <a:lvl7pPr marL="2808488" indent="0">
              <a:buNone/>
              <a:defRPr sz="2000"/>
            </a:lvl7pPr>
            <a:lvl8pPr marL="3276570" indent="0">
              <a:buNone/>
              <a:defRPr sz="2000"/>
            </a:lvl8pPr>
            <a:lvl9pPr marL="3744651" indent="0">
              <a:buNone/>
              <a:defRPr sz="2000"/>
            </a:lvl9pPr>
          </a:lstStyle>
          <a:p>
            <a:endParaRPr lang="en-GB" dirty="0"/>
          </a:p>
        </p:txBody>
      </p:sp>
      <p:sp>
        <p:nvSpPr>
          <p:cNvPr id="4" name="Text Placeholder 3"/>
          <p:cNvSpPr>
            <a:spLocks noGrp="1"/>
          </p:cNvSpPr>
          <p:nvPr>
            <p:ph type="body" sz="half" idx="2" hasCustomPrompt="1"/>
          </p:nvPr>
        </p:nvSpPr>
        <p:spPr>
          <a:xfrm>
            <a:off x="1834917" y="5495310"/>
            <a:ext cx="5616893" cy="727690"/>
          </a:xfrm>
        </p:spPr>
        <p:txBody>
          <a:bodyPr>
            <a:normAutofit/>
          </a:bodyPr>
          <a:lstStyle>
            <a:lvl1pPr marL="0" indent="0">
              <a:buNone/>
              <a:defRPr sz="2000"/>
            </a:lvl1pPr>
            <a:lvl2pPr marL="468081" indent="0">
              <a:buNone/>
              <a:defRPr sz="1200"/>
            </a:lvl2pPr>
            <a:lvl3pPr marL="936163" indent="0">
              <a:buNone/>
              <a:defRPr sz="1000"/>
            </a:lvl3pPr>
            <a:lvl4pPr marL="1404244" indent="0">
              <a:buNone/>
              <a:defRPr sz="900"/>
            </a:lvl4pPr>
            <a:lvl5pPr marL="1872325" indent="0">
              <a:buNone/>
              <a:defRPr sz="900"/>
            </a:lvl5pPr>
            <a:lvl6pPr marL="2340407" indent="0">
              <a:buNone/>
              <a:defRPr sz="900"/>
            </a:lvl6pPr>
            <a:lvl7pPr marL="2808488" indent="0">
              <a:buNone/>
              <a:defRPr sz="900"/>
            </a:lvl7pPr>
            <a:lvl8pPr marL="3276570" indent="0">
              <a:buNone/>
              <a:defRPr sz="900"/>
            </a:lvl8pPr>
            <a:lvl9pPr marL="3744651" indent="0">
              <a:buNone/>
              <a:defRPr sz="900"/>
            </a:lvl9pPr>
          </a:lstStyle>
          <a:p>
            <a:pPr lvl="0"/>
            <a:r>
              <a:rPr lang="en-US" dirty="0"/>
              <a:t>Editable Field</a:t>
            </a:r>
          </a:p>
        </p:txBody>
      </p:sp>
      <p:sp>
        <p:nvSpPr>
          <p:cNvPr id="8"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9"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Editable field</a:t>
            </a:r>
            <a:endParaRPr lang="en-GB" dirty="0"/>
          </a:p>
        </p:txBody>
      </p:sp>
      <p:sp>
        <p:nvSpPr>
          <p:cNvPr id="3" name="Vertical Text Placeholder 2"/>
          <p:cNvSpPr>
            <a:spLocks noGrp="1"/>
          </p:cNvSpPr>
          <p:nvPr>
            <p:ph type="body" orient="vert" idx="1" hasCustomPrompt="1"/>
          </p:nvPr>
        </p:nvSpPr>
        <p:spPr/>
        <p:txBody>
          <a:bodyPr vert="eaVert"/>
          <a:lstStyle>
            <a:lvl1pPr>
              <a:defRPr sz="2000"/>
            </a:lvl1pPr>
            <a:lvl2pPr>
              <a:defRPr/>
            </a:lvl2pPr>
            <a:lvl3pPr>
              <a:defRPr/>
            </a:lvl3pPr>
            <a:lvl4pPr>
              <a:defRPr>
                <a:solidFill>
                  <a:schemeClr val="tx1"/>
                </a:solidFill>
              </a:defRPr>
            </a:lvl4pPr>
            <a:lvl5pPr>
              <a:defRPr>
                <a:solidFill>
                  <a:schemeClr val="tx1"/>
                </a:solidFill>
              </a:defRPr>
            </a:lvl5pPr>
          </a:lstStyle>
          <a:p>
            <a:pPr lvl="0"/>
            <a:r>
              <a:rPr lang="en-US" dirty="0"/>
              <a:t>Editable Field</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14"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15"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949606" y="1096963"/>
            <a:ext cx="1570508" cy="5112000"/>
          </a:xfrm>
        </p:spPr>
        <p:txBody>
          <a:bodyPr vert="eaVert"/>
          <a:lstStyle>
            <a:lvl1pPr>
              <a:defRPr/>
            </a:lvl1pPr>
          </a:lstStyle>
          <a:p>
            <a:r>
              <a:rPr lang="en-US" dirty="0"/>
              <a:t>Editable Field</a:t>
            </a:r>
            <a:endParaRPr lang="en-GB" dirty="0"/>
          </a:p>
        </p:txBody>
      </p:sp>
      <p:sp>
        <p:nvSpPr>
          <p:cNvPr id="3" name="Vertical Text Placeholder 2"/>
          <p:cNvSpPr>
            <a:spLocks noGrp="1"/>
          </p:cNvSpPr>
          <p:nvPr>
            <p:ph type="body" orient="vert" idx="1" hasCustomPrompt="1"/>
          </p:nvPr>
        </p:nvSpPr>
        <p:spPr>
          <a:xfrm>
            <a:off x="949324" y="1096963"/>
            <a:ext cx="5844255" cy="5112000"/>
          </a:xfrm>
        </p:spPr>
        <p:txBody>
          <a:bodyPr vert="eaVert"/>
          <a:lstStyle>
            <a:lvl1pPr>
              <a:defRPr/>
            </a:lvl1pPr>
            <a:lvl2pPr>
              <a:defRPr/>
            </a:lvl2pPr>
            <a:lvl3pPr>
              <a:defRPr/>
            </a:lvl3pPr>
            <a:lvl4pPr>
              <a:defRPr/>
            </a:lvl4pPr>
            <a:lvl5pPr>
              <a:defRPr/>
            </a:lvl5pPr>
          </a:lstStyle>
          <a:p>
            <a:pPr lvl="0"/>
            <a:r>
              <a:rPr lang="en-US" dirty="0"/>
              <a:t>Editable Field</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15"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16"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11" name="Platshållare för rubrik 1"/>
          <p:cNvSpPr>
            <a:spLocks noGrp="1"/>
          </p:cNvSpPr>
          <p:nvPr>
            <p:ph type="title"/>
          </p:nvPr>
        </p:nvSpPr>
        <p:spPr>
          <a:xfrm>
            <a:off x="468075" y="1466675"/>
            <a:ext cx="8425339" cy="763031"/>
          </a:xfrm>
          <a:prstGeom prst="rect">
            <a:avLst/>
          </a:prstGeom>
        </p:spPr>
        <p:txBody>
          <a:bodyPr rtlCol="0" anchor="t">
            <a:normAutofit/>
          </a:bodyPr>
          <a:lstStyle>
            <a:lvl1pPr>
              <a:defRPr sz="3686" b="1">
                <a:solidFill>
                  <a:srgbClr val="172E45"/>
                </a:solidFill>
              </a:defRPr>
            </a:lvl1pPr>
          </a:lstStyle>
          <a:p>
            <a:r>
              <a:rPr lang="sv-SE" dirty="0"/>
              <a:t>Klicka här för att ändra format</a:t>
            </a:r>
          </a:p>
        </p:txBody>
      </p:sp>
      <p:sp>
        <p:nvSpPr>
          <p:cNvPr id="16" name="Platshållare för innehåll 15"/>
          <p:cNvSpPr>
            <a:spLocks noGrp="1"/>
          </p:cNvSpPr>
          <p:nvPr>
            <p:ph sz="quarter" idx="13"/>
          </p:nvPr>
        </p:nvSpPr>
        <p:spPr>
          <a:xfrm>
            <a:off x="468075" y="2515800"/>
            <a:ext cx="8425339" cy="334030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A9221CF-C2F0-481C-A389-4B3B35CB217E}"/>
              </a:ext>
            </a:extLst>
          </p:cNvPr>
          <p:cNvSpPr>
            <a:spLocks noGrp="1"/>
          </p:cNvSpPr>
          <p:nvPr>
            <p:ph type="dt" sz="half" idx="14"/>
          </p:nvPr>
        </p:nvSpPr>
        <p:spPr/>
        <p:txBody>
          <a:bodyPr/>
          <a:lstStyle>
            <a:lvl1pPr>
              <a:defRPr/>
            </a:lvl1pPr>
          </a:lstStyle>
          <a:p>
            <a:pPr>
              <a:defRPr/>
            </a:pPr>
            <a:r>
              <a:rPr lang="en-US" dirty="0"/>
              <a:t>Oct 2017</a:t>
            </a:r>
            <a:endParaRPr lang="en-GB" dirty="0"/>
          </a:p>
        </p:txBody>
      </p:sp>
      <p:sp>
        <p:nvSpPr>
          <p:cNvPr id="5" name="Platshållare för sidfot 4">
            <a:extLst>
              <a:ext uri="{FF2B5EF4-FFF2-40B4-BE49-F238E27FC236}">
                <a16:creationId xmlns:a16="http://schemas.microsoft.com/office/drawing/2014/main" id="{2C66DF21-D606-49BC-A2F9-6C4DFA770269}"/>
              </a:ext>
            </a:extLst>
          </p:cNvPr>
          <p:cNvSpPr>
            <a:spLocks noGrp="1"/>
          </p:cNvSpPr>
          <p:nvPr>
            <p:ph type="ftr" sz="quarter" idx="15"/>
          </p:nvPr>
        </p:nvSpPr>
        <p:spPr/>
        <p:txBody>
          <a:bodyPr/>
          <a:lstStyle>
            <a:lvl1pPr>
              <a:defRPr/>
            </a:lvl1pPr>
          </a:lstStyle>
          <a:p>
            <a:pPr>
              <a:defRPr/>
            </a:pPr>
            <a:endParaRPr lang="sv-SE"/>
          </a:p>
        </p:txBody>
      </p:sp>
      <p:sp>
        <p:nvSpPr>
          <p:cNvPr id="6" name="Platshållare för bildnummer 5">
            <a:extLst>
              <a:ext uri="{FF2B5EF4-FFF2-40B4-BE49-F238E27FC236}">
                <a16:creationId xmlns:a16="http://schemas.microsoft.com/office/drawing/2014/main" id="{5A6230B2-1100-4CD4-AB03-B3DC69F2C6F8}"/>
              </a:ext>
            </a:extLst>
          </p:cNvPr>
          <p:cNvSpPr>
            <a:spLocks noGrp="1"/>
          </p:cNvSpPr>
          <p:nvPr>
            <p:ph type="sldNum" sz="quarter" idx="16"/>
          </p:nvPr>
        </p:nvSpPr>
        <p:spPr/>
        <p:txBody>
          <a:bodyPr/>
          <a:lstStyle>
            <a:lvl1pPr>
              <a:defRPr/>
            </a:lvl1pPr>
          </a:lstStyle>
          <a:p>
            <a:fld id="{E08300C3-946B-451A-A9FA-C908F387E8A9}" type="slidenum">
              <a:rPr lang="sv-SE" altLang="en-US"/>
              <a:pPr/>
              <a:t>‹#›</a:t>
            </a:fld>
            <a:endParaRPr lang="sv-SE" altLang="en-US"/>
          </a:p>
        </p:txBody>
      </p:sp>
    </p:spTree>
    <p:extLst>
      <p:ext uri="{BB962C8B-B14F-4D97-AF65-F5344CB8AC3E}">
        <p14:creationId xmlns:p14="http://schemas.microsoft.com/office/powerpoint/2010/main" val="223030743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166" y="0"/>
            <a:ext cx="9106322" cy="1170252"/>
          </a:xfrm>
        </p:spPr>
        <p:txBody>
          <a:bodyPr/>
          <a:lstStyle/>
          <a:p>
            <a:r>
              <a:rPr lang="en-US"/>
              <a:t>Click to edit Master title style</a:t>
            </a:r>
          </a:p>
        </p:txBody>
      </p:sp>
      <p:sp>
        <p:nvSpPr>
          <p:cNvPr id="3" name="Text Placeholder 2"/>
          <p:cNvSpPr>
            <a:spLocks noGrp="1"/>
          </p:cNvSpPr>
          <p:nvPr>
            <p:ph type="body" sz="half" idx="1"/>
          </p:nvPr>
        </p:nvSpPr>
        <p:spPr>
          <a:xfrm>
            <a:off x="333178" y="1162126"/>
            <a:ext cx="4224046" cy="4983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3250" y="1162126"/>
            <a:ext cx="4224047" cy="4983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F4EEBB8A-B792-4598-966B-CBCE93D807B0}"/>
              </a:ext>
            </a:extLst>
          </p:cNvPr>
          <p:cNvSpPr>
            <a:spLocks noGrp="1" noChangeArrowheads="1"/>
          </p:cNvSpPr>
          <p:nvPr>
            <p:ph type="sldNum" sz="quarter" idx="11"/>
          </p:nvPr>
        </p:nvSpPr>
        <p:spPr/>
        <p:txBody>
          <a:bodyPr/>
          <a:lstStyle>
            <a:lvl1pPr>
              <a:defRPr/>
            </a:lvl1pPr>
          </a:lstStyle>
          <a:p>
            <a:fld id="{945654B2-D748-4955-A9D3-9793C6A97290}" type="slidenum">
              <a:rPr lang="en-US" altLang="en-US"/>
              <a:pPr/>
              <a:t>‹#›</a:t>
            </a:fld>
            <a:endParaRPr lang="en-US" altLang="en-US"/>
          </a:p>
        </p:txBody>
      </p:sp>
    </p:spTree>
    <p:extLst>
      <p:ext uri="{BB962C8B-B14F-4D97-AF65-F5344CB8AC3E}">
        <p14:creationId xmlns:p14="http://schemas.microsoft.com/office/powerpoint/2010/main" val="7955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6" name="Picture 5" descr="Demil Systems PowerPoint5.png"/>
          <p:cNvPicPr>
            <a:picLocks noChangeAspect="1"/>
          </p:cNvPicPr>
          <p:nvPr userDrawn="1"/>
        </p:nvPicPr>
        <p:blipFill>
          <a:blip r:embed="rId2" cstate="print"/>
          <a:stretch>
            <a:fillRect/>
          </a:stretch>
        </p:blipFill>
        <p:spPr>
          <a:xfrm>
            <a:off x="530" y="977"/>
            <a:ext cx="9360427" cy="7019558"/>
          </a:xfrm>
          <a:prstGeom prst="rect">
            <a:avLst/>
          </a:prstGeom>
        </p:spPr>
      </p:pic>
      <p:sp>
        <p:nvSpPr>
          <p:cNvPr id="7" name="TextBox 6"/>
          <p:cNvSpPr txBox="1"/>
          <p:nvPr userDrawn="1"/>
        </p:nvSpPr>
        <p:spPr>
          <a:xfrm>
            <a:off x="935038" y="437068"/>
            <a:ext cx="4069742" cy="369332"/>
          </a:xfrm>
          <a:prstGeom prst="rect">
            <a:avLst/>
          </a:prstGeom>
          <a:noFill/>
        </p:spPr>
        <p:txBody>
          <a:bodyPr wrap="square" lIns="0" tIns="0" rIns="0" bIns="0" rtlCol="0" anchor="b">
            <a:spAutoFit/>
          </a:bodyPr>
          <a:lstStyle/>
          <a:p>
            <a:r>
              <a:rPr lang="en-GB" sz="2400" b="1" dirty="0"/>
              <a:t>Mission Statement</a:t>
            </a:r>
          </a:p>
        </p:txBody>
      </p:sp>
      <p:sp>
        <p:nvSpPr>
          <p:cNvPr id="8" name="TextBox 7"/>
          <p:cNvSpPr txBox="1"/>
          <p:nvPr userDrawn="1"/>
        </p:nvSpPr>
        <p:spPr>
          <a:xfrm>
            <a:off x="936328" y="1926580"/>
            <a:ext cx="1440160" cy="276999"/>
          </a:xfrm>
          <a:prstGeom prst="rect">
            <a:avLst/>
          </a:prstGeom>
          <a:noFill/>
        </p:spPr>
        <p:txBody>
          <a:bodyPr wrap="square" lIns="0" tIns="0" rIns="0" bIns="0" rtlCol="0">
            <a:spAutoFit/>
          </a:bodyPr>
          <a:lstStyle/>
          <a:p>
            <a:r>
              <a:rPr lang="en-GB" sz="1800" b="1" dirty="0">
                <a:solidFill>
                  <a:schemeClr val="tx2"/>
                </a:solidFill>
              </a:rPr>
              <a:t>Our Vision</a:t>
            </a:r>
          </a:p>
        </p:txBody>
      </p:sp>
      <p:sp>
        <p:nvSpPr>
          <p:cNvPr id="9" name="TextBox 8"/>
          <p:cNvSpPr txBox="1"/>
          <p:nvPr userDrawn="1"/>
        </p:nvSpPr>
        <p:spPr>
          <a:xfrm>
            <a:off x="2585094" y="1926580"/>
            <a:ext cx="5804061" cy="553998"/>
          </a:xfrm>
          <a:prstGeom prst="rect">
            <a:avLst/>
          </a:prstGeom>
          <a:noFill/>
        </p:spPr>
        <p:txBody>
          <a:bodyPr wrap="square" lIns="0" tIns="0" rIns="0" bIns="0" rtlCol="0">
            <a:spAutoFit/>
          </a:bodyPr>
          <a:lstStyle/>
          <a:p>
            <a:r>
              <a:rPr lang="en-GB" sz="1800" b="1" dirty="0">
                <a:solidFill>
                  <a:schemeClr val="accent3"/>
                </a:solidFill>
              </a:rPr>
              <a:t>Dynasafe protects mankind from threats caused</a:t>
            </a:r>
          </a:p>
          <a:p>
            <a:r>
              <a:rPr lang="en-GB" sz="1800" b="1" dirty="0">
                <a:solidFill>
                  <a:schemeClr val="accent3"/>
                </a:solidFill>
              </a:rPr>
              <a:t>by explosive devices and hazardous materials.</a:t>
            </a:r>
          </a:p>
        </p:txBody>
      </p:sp>
      <p:sp>
        <p:nvSpPr>
          <p:cNvPr id="10" name="TextBox 9"/>
          <p:cNvSpPr txBox="1"/>
          <p:nvPr userDrawn="1"/>
        </p:nvSpPr>
        <p:spPr>
          <a:xfrm>
            <a:off x="936328" y="2848746"/>
            <a:ext cx="1440160" cy="276999"/>
          </a:xfrm>
          <a:prstGeom prst="rect">
            <a:avLst/>
          </a:prstGeom>
          <a:noFill/>
        </p:spPr>
        <p:txBody>
          <a:bodyPr wrap="square" lIns="0" tIns="0" rIns="0" bIns="0" rtlCol="0">
            <a:spAutoFit/>
          </a:bodyPr>
          <a:lstStyle/>
          <a:p>
            <a:r>
              <a:rPr lang="en-GB" sz="1800" b="1" dirty="0">
                <a:solidFill>
                  <a:schemeClr val="tx2"/>
                </a:solidFill>
              </a:rPr>
              <a:t>Our Mission</a:t>
            </a:r>
          </a:p>
        </p:txBody>
      </p:sp>
      <p:sp>
        <p:nvSpPr>
          <p:cNvPr id="11" name="TextBox 10"/>
          <p:cNvSpPr txBox="1"/>
          <p:nvPr userDrawn="1"/>
        </p:nvSpPr>
        <p:spPr>
          <a:xfrm>
            <a:off x="2585094" y="2848746"/>
            <a:ext cx="5804061" cy="2492990"/>
          </a:xfrm>
          <a:prstGeom prst="rect">
            <a:avLst/>
          </a:prstGeom>
          <a:noFill/>
        </p:spPr>
        <p:txBody>
          <a:bodyPr wrap="square" lIns="0" tIns="0" rIns="0" bIns="0" rtlCol="0">
            <a:spAutoFit/>
          </a:bodyPr>
          <a:lstStyle/>
          <a:p>
            <a:r>
              <a:rPr lang="en-GB" sz="1800" b="1" dirty="0">
                <a:solidFill>
                  <a:schemeClr val="accent3"/>
                </a:solidFill>
              </a:rPr>
              <a:t>Dynasafe makes the world a safer and a</a:t>
            </a:r>
          </a:p>
          <a:p>
            <a:r>
              <a:rPr lang="en-GB" sz="1800" b="1" dirty="0">
                <a:solidFill>
                  <a:schemeClr val="accent3"/>
                </a:solidFill>
              </a:rPr>
              <a:t>cleaner place.</a:t>
            </a:r>
          </a:p>
          <a:p>
            <a:endParaRPr lang="en-GB" sz="1800" b="1" dirty="0">
              <a:solidFill>
                <a:schemeClr val="accent3"/>
              </a:solidFill>
            </a:endParaRPr>
          </a:p>
          <a:p>
            <a:r>
              <a:rPr lang="en-GB" sz="1800" b="1" dirty="0">
                <a:solidFill>
                  <a:schemeClr val="accent3"/>
                </a:solidFill>
              </a:rPr>
              <a:t>Dynasafe is committed to providing an integrated</a:t>
            </a:r>
          </a:p>
          <a:p>
            <a:r>
              <a:rPr lang="en-GB" sz="1800" b="1" dirty="0">
                <a:solidFill>
                  <a:schemeClr val="accent3"/>
                </a:solidFill>
              </a:rPr>
              <a:t>and all-encompassing DISPOSAL VALUE CHAIN;</a:t>
            </a:r>
          </a:p>
          <a:p>
            <a:r>
              <a:rPr lang="en-GB" sz="1800" b="1" dirty="0">
                <a:solidFill>
                  <a:schemeClr val="accent3"/>
                </a:solidFill>
              </a:rPr>
              <a:t>from surveying and search, to location, clearance,</a:t>
            </a:r>
          </a:p>
          <a:p>
            <a:r>
              <a:rPr lang="en-GB" sz="1800" b="1" dirty="0">
                <a:solidFill>
                  <a:schemeClr val="accent3"/>
                </a:solidFill>
              </a:rPr>
              <a:t>containment and transport, up to disposal and</a:t>
            </a:r>
          </a:p>
          <a:p>
            <a:r>
              <a:rPr lang="en-GB" sz="1800" b="1" dirty="0">
                <a:solidFill>
                  <a:schemeClr val="accent3"/>
                </a:solidFill>
              </a:rPr>
              <a:t>even to the recycling of explosive devices and</a:t>
            </a:r>
          </a:p>
          <a:p>
            <a:r>
              <a:rPr lang="en-GB" sz="1800" b="1" dirty="0">
                <a:solidFill>
                  <a:schemeClr val="accent3"/>
                </a:solidFill>
              </a:rPr>
              <a:t>hazardous materials.</a:t>
            </a:r>
          </a:p>
        </p:txBody>
      </p:sp>
      <p:sp>
        <p:nvSpPr>
          <p:cNvPr id="3" name="Date Placeholder 2"/>
          <p:cNvSpPr>
            <a:spLocks noGrp="1"/>
          </p:cNvSpPr>
          <p:nvPr>
            <p:ph type="dt" sz="half" idx="10"/>
          </p:nvPr>
        </p:nvSpPr>
        <p:spPr/>
        <p:txBody>
          <a:bodyPr/>
          <a:lstStyle/>
          <a:p>
            <a:r>
              <a:rPr lang="en-US"/>
              <a:t>Sept 2015</a:t>
            </a:r>
            <a:endParaRPr lang="en-GB" dirty="0"/>
          </a:p>
        </p:txBody>
      </p:sp>
      <p:sp>
        <p:nvSpPr>
          <p:cNvPr id="5" name="Slide Number Placeholder 4"/>
          <p:cNvSpPr>
            <a:spLocks noGrp="1"/>
          </p:cNvSpPr>
          <p:nvPr>
            <p:ph type="sldNum" sz="quarter" idx="12"/>
          </p:nvPr>
        </p:nvSpPr>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Editable field</a:t>
            </a:r>
            <a:endParaRPr lang="en-GB" dirty="0"/>
          </a:p>
        </p:txBody>
      </p:sp>
      <p:sp>
        <p:nvSpPr>
          <p:cNvPr id="6" name="Text Placeholder 12"/>
          <p:cNvSpPr>
            <a:spLocks noGrp="1"/>
          </p:cNvSpPr>
          <p:nvPr>
            <p:ph type="body" sz="quarter" idx="15" hasCustomPrompt="1"/>
          </p:nvPr>
        </p:nvSpPr>
        <p:spPr>
          <a:xfrm>
            <a:off x="936000" y="1850400"/>
            <a:ext cx="7578725" cy="4358353"/>
          </a:xfrm>
        </p:spPr>
        <p:txBody>
          <a:bodyPr tIns="90000" bIns="90000" numCol="1" spcCol="180000">
            <a:normAutofit/>
          </a:bodyPr>
          <a:lstStyle>
            <a:lvl1pPr marL="0" indent="0" defTabSz="360000">
              <a:lnSpc>
                <a:spcPct val="90000"/>
              </a:lnSpc>
              <a:spcBef>
                <a:spcPts val="600"/>
              </a:spcBef>
              <a:spcAft>
                <a:spcPts val="600"/>
              </a:spcAft>
              <a:buNone/>
              <a:tabLst>
                <a:tab pos="180000" algn="l"/>
              </a:tabLst>
              <a:defRPr sz="2000" b="0"/>
            </a:lvl1pPr>
            <a:lvl2pPr marL="357188" indent="-179388">
              <a:lnSpc>
                <a:spcPct val="90000"/>
              </a:lnSpc>
              <a:spcBef>
                <a:spcPts val="300"/>
              </a:spcBef>
              <a:spcAft>
                <a:spcPts val="300"/>
              </a:spcAft>
              <a:buClr>
                <a:schemeClr val="tx2"/>
              </a:buClr>
              <a:buFont typeface="Arial" pitchFamily="34" charset="0"/>
              <a:buNone/>
              <a:defRPr sz="1800" b="0"/>
            </a:lvl2pPr>
            <a:lvl3pPr marL="355600" indent="0">
              <a:spcBef>
                <a:spcPts val="400"/>
              </a:spcBef>
              <a:spcAft>
                <a:spcPts val="400"/>
              </a:spcAft>
              <a:buNone/>
              <a:defRPr sz="1600" b="0">
                <a:solidFill>
                  <a:schemeClr val="tx1"/>
                </a:solidFill>
              </a:defRPr>
            </a:lvl3pPr>
            <a:lvl4pPr marL="714375" indent="-179388">
              <a:lnSpc>
                <a:spcPct val="90000"/>
              </a:lnSpc>
              <a:spcBef>
                <a:spcPts val="200"/>
              </a:spcBef>
              <a:spcAft>
                <a:spcPts val="200"/>
              </a:spcAft>
              <a:buClr>
                <a:schemeClr val="accent2"/>
              </a:buClr>
              <a:buFont typeface="Arial" pitchFamily="34" charset="0"/>
              <a:buNone/>
              <a:defRPr sz="1400" b="0">
                <a:solidFill>
                  <a:schemeClr val="tx1"/>
                </a:solidFill>
              </a:defRPr>
            </a:lvl4pPr>
            <a:lvl5pPr marL="808038" indent="0">
              <a:spcBef>
                <a:spcPts val="200"/>
              </a:spcBef>
              <a:spcAft>
                <a:spcPts val="200"/>
              </a:spcAft>
              <a:buNone/>
              <a:defRPr sz="1400" b="0">
                <a:solidFill>
                  <a:schemeClr val="tx1"/>
                </a:solidFill>
              </a:defRPr>
            </a:lvl5pPr>
            <a:lvl6pPr marL="1077913" indent="-1588">
              <a:buNone/>
              <a:defRPr sz="1400" b="0">
                <a:solidFill>
                  <a:schemeClr val="tx1"/>
                </a:solidFill>
              </a:defRPr>
            </a:lvl6pPr>
          </a:lstStyle>
          <a:p>
            <a:pPr lvl="0"/>
            <a:r>
              <a:rPr lang="en-US" dirty="0"/>
              <a:t>Editable field</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endParaRPr lang="en-GB" dirty="0"/>
          </a:p>
        </p:txBody>
      </p:sp>
      <p:sp>
        <p:nvSpPr>
          <p:cNvPr id="15"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16"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49325" y="2181221"/>
            <a:ext cx="7570788" cy="1505074"/>
          </a:xfrm>
        </p:spPr>
        <p:txBody>
          <a:bodyPr/>
          <a:lstStyle>
            <a:lvl1pPr algn="ctr">
              <a:defRPr/>
            </a:lvl1pPr>
          </a:lstStyle>
          <a:p>
            <a:r>
              <a:rPr lang="en-US" dirty="0"/>
              <a:t>Editable field</a:t>
            </a:r>
            <a:endParaRPr lang="en-GB" dirty="0"/>
          </a:p>
        </p:txBody>
      </p:sp>
      <p:sp>
        <p:nvSpPr>
          <p:cNvPr id="3" name="Subtitle 2"/>
          <p:cNvSpPr>
            <a:spLocks noGrp="1"/>
          </p:cNvSpPr>
          <p:nvPr>
            <p:ph type="subTitle" idx="1" hasCustomPrompt="1"/>
          </p:nvPr>
        </p:nvSpPr>
        <p:spPr>
          <a:xfrm>
            <a:off x="1404223" y="3978857"/>
            <a:ext cx="6553042" cy="1794387"/>
          </a:xfrm>
        </p:spPr>
        <p:txBody>
          <a:bodyPr/>
          <a:lstStyle>
            <a:lvl1pPr marL="0" indent="0" algn="ctr">
              <a:buNone/>
              <a:defRPr>
                <a:solidFill>
                  <a:schemeClr val="tx1"/>
                </a:solidFill>
              </a:defRPr>
            </a:lvl1pPr>
            <a:lvl2pPr marL="468081" indent="0" algn="ctr">
              <a:buNone/>
              <a:defRPr>
                <a:solidFill>
                  <a:schemeClr val="tx1">
                    <a:tint val="75000"/>
                  </a:schemeClr>
                </a:solidFill>
              </a:defRPr>
            </a:lvl2pPr>
            <a:lvl3pPr marL="936163" indent="0" algn="ctr">
              <a:buNone/>
              <a:defRPr>
                <a:solidFill>
                  <a:schemeClr val="tx1">
                    <a:tint val="75000"/>
                  </a:schemeClr>
                </a:solidFill>
              </a:defRPr>
            </a:lvl3pPr>
            <a:lvl4pPr marL="1404244" indent="0" algn="ctr">
              <a:buNone/>
              <a:defRPr>
                <a:solidFill>
                  <a:schemeClr val="tx1">
                    <a:tint val="75000"/>
                  </a:schemeClr>
                </a:solidFill>
              </a:defRPr>
            </a:lvl4pPr>
            <a:lvl5pPr marL="1872325" indent="0" algn="ctr">
              <a:buNone/>
              <a:defRPr>
                <a:solidFill>
                  <a:schemeClr val="tx1">
                    <a:tint val="75000"/>
                  </a:schemeClr>
                </a:solidFill>
              </a:defRPr>
            </a:lvl5pPr>
            <a:lvl6pPr marL="2340407" indent="0" algn="ctr">
              <a:buNone/>
              <a:defRPr>
                <a:solidFill>
                  <a:schemeClr val="tx1">
                    <a:tint val="75000"/>
                  </a:schemeClr>
                </a:solidFill>
              </a:defRPr>
            </a:lvl6pPr>
            <a:lvl7pPr marL="2808488" indent="0" algn="ctr">
              <a:buNone/>
              <a:defRPr>
                <a:solidFill>
                  <a:schemeClr val="tx1">
                    <a:tint val="75000"/>
                  </a:schemeClr>
                </a:solidFill>
              </a:defRPr>
            </a:lvl7pPr>
            <a:lvl8pPr marL="3276570" indent="0" algn="ctr">
              <a:buNone/>
              <a:defRPr>
                <a:solidFill>
                  <a:schemeClr val="tx1">
                    <a:tint val="75000"/>
                  </a:schemeClr>
                </a:solidFill>
              </a:defRPr>
            </a:lvl8pPr>
            <a:lvl9pPr marL="3744651" indent="0" algn="ctr">
              <a:buNone/>
              <a:defRPr>
                <a:solidFill>
                  <a:schemeClr val="tx1">
                    <a:tint val="75000"/>
                  </a:schemeClr>
                </a:solidFill>
              </a:defRPr>
            </a:lvl9pPr>
          </a:lstStyle>
          <a:p>
            <a:r>
              <a:rPr lang="en-US" dirty="0"/>
              <a:t>Editable Field</a:t>
            </a:r>
            <a:endParaRPr lang="en-GB" dirty="0"/>
          </a:p>
        </p:txBody>
      </p:sp>
      <p:sp>
        <p:nvSpPr>
          <p:cNvPr id="7"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8"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Editable field</a:t>
            </a:r>
            <a:endParaRPr lang="en-GB"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Editable field</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14"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15"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9326" y="4511973"/>
            <a:ext cx="7570788" cy="1394550"/>
          </a:xfrm>
        </p:spPr>
        <p:txBody>
          <a:bodyPr anchor="t"/>
          <a:lstStyle>
            <a:lvl1pPr algn="l">
              <a:defRPr sz="2400" b="1" cap="none"/>
            </a:lvl1pPr>
          </a:lstStyle>
          <a:p>
            <a:r>
              <a:rPr lang="en-US" dirty="0"/>
              <a:t>Editable field</a:t>
            </a:r>
            <a:endParaRPr lang="en-GB" dirty="0"/>
          </a:p>
        </p:txBody>
      </p:sp>
      <p:sp>
        <p:nvSpPr>
          <p:cNvPr id="3" name="Text Placeholder 2"/>
          <p:cNvSpPr>
            <a:spLocks noGrp="1"/>
          </p:cNvSpPr>
          <p:nvPr>
            <p:ph type="body" idx="1" hasCustomPrompt="1"/>
          </p:nvPr>
        </p:nvSpPr>
        <p:spPr>
          <a:xfrm>
            <a:off x="949326" y="2976018"/>
            <a:ext cx="7570788" cy="1535955"/>
          </a:xfrm>
        </p:spPr>
        <p:txBody>
          <a:bodyPr anchor="b"/>
          <a:lstStyle>
            <a:lvl1pPr marL="0" indent="0">
              <a:buNone/>
              <a:defRPr sz="2000">
                <a:solidFill>
                  <a:schemeClr val="tx1"/>
                </a:solidFill>
              </a:defRPr>
            </a:lvl1pPr>
            <a:lvl2pPr marL="468081" indent="0">
              <a:buNone/>
              <a:defRPr sz="1800">
                <a:solidFill>
                  <a:schemeClr val="tx1">
                    <a:tint val="75000"/>
                  </a:schemeClr>
                </a:solidFill>
              </a:defRPr>
            </a:lvl2pPr>
            <a:lvl3pPr marL="936163" indent="0">
              <a:buNone/>
              <a:defRPr sz="1600">
                <a:solidFill>
                  <a:schemeClr val="tx1">
                    <a:tint val="75000"/>
                  </a:schemeClr>
                </a:solidFill>
              </a:defRPr>
            </a:lvl3pPr>
            <a:lvl4pPr marL="1404244" indent="0">
              <a:buNone/>
              <a:defRPr sz="1400">
                <a:solidFill>
                  <a:schemeClr val="tx1">
                    <a:tint val="75000"/>
                  </a:schemeClr>
                </a:solidFill>
              </a:defRPr>
            </a:lvl4pPr>
            <a:lvl5pPr marL="1872325" indent="0">
              <a:buNone/>
              <a:defRPr sz="1400">
                <a:solidFill>
                  <a:schemeClr val="tx1">
                    <a:tint val="75000"/>
                  </a:schemeClr>
                </a:solidFill>
              </a:defRPr>
            </a:lvl5pPr>
            <a:lvl6pPr marL="2340407" indent="0">
              <a:buNone/>
              <a:defRPr sz="1400">
                <a:solidFill>
                  <a:schemeClr val="tx1">
                    <a:tint val="75000"/>
                  </a:schemeClr>
                </a:solidFill>
              </a:defRPr>
            </a:lvl6pPr>
            <a:lvl7pPr marL="2808488" indent="0">
              <a:buNone/>
              <a:defRPr sz="1400">
                <a:solidFill>
                  <a:schemeClr val="tx1">
                    <a:tint val="75000"/>
                  </a:schemeClr>
                </a:solidFill>
              </a:defRPr>
            </a:lvl7pPr>
            <a:lvl8pPr marL="3276570" indent="0">
              <a:buNone/>
              <a:defRPr sz="1400">
                <a:solidFill>
                  <a:schemeClr val="tx1">
                    <a:tint val="75000"/>
                  </a:schemeClr>
                </a:solidFill>
              </a:defRPr>
            </a:lvl8pPr>
            <a:lvl9pPr marL="3744651" indent="0">
              <a:buNone/>
              <a:defRPr sz="1400">
                <a:solidFill>
                  <a:schemeClr val="tx1">
                    <a:tint val="75000"/>
                  </a:schemeClr>
                </a:solidFill>
              </a:defRPr>
            </a:lvl9pPr>
          </a:lstStyle>
          <a:p>
            <a:pPr lvl="0"/>
            <a:r>
              <a:rPr lang="en-US" dirty="0"/>
              <a:t>Editable Field</a:t>
            </a:r>
          </a:p>
        </p:txBody>
      </p:sp>
      <p:sp>
        <p:nvSpPr>
          <p:cNvPr id="7"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8"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Editable field</a:t>
            </a:r>
            <a:endParaRPr lang="en-GB" dirty="0"/>
          </a:p>
        </p:txBody>
      </p:sp>
      <p:sp>
        <p:nvSpPr>
          <p:cNvPr id="3" name="Content Placeholder 2"/>
          <p:cNvSpPr>
            <a:spLocks noGrp="1"/>
          </p:cNvSpPr>
          <p:nvPr>
            <p:ph sz="half" idx="1" hasCustomPrompt="1"/>
          </p:nvPr>
        </p:nvSpPr>
        <p:spPr>
          <a:xfrm>
            <a:off x="936000" y="1677362"/>
            <a:ext cx="3777249" cy="45252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Editable Field</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4" name="Content Placeholder 3"/>
          <p:cNvSpPr>
            <a:spLocks noGrp="1"/>
          </p:cNvSpPr>
          <p:nvPr>
            <p:ph sz="half" idx="2" hasCustomPrompt="1"/>
          </p:nvPr>
        </p:nvSpPr>
        <p:spPr>
          <a:xfrm>
            <a:off x="4869276" y="1677362"/>
            <a:ext cx="3650838" cy="45252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Editable Field</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15"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16"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5999" y="1096961"/>
            <a:ext cx="7578000" cy="435600"/>
          </a:xfrm>
        </p:spPr>
        <p:txBody>
          <a:bodyPr/>
          <a:lstStyle>
            <a:lvl1pPr>
              <a:defRPr/>
            </a:lvl1pPr>
          </a:lstStyle>
          <a:p>
            <a:r>
              <a:rPr lang="en-US" dirty="0"/>
              <a:t>Editable field</a:t>
            </a:r>
            <a:endParaRPr lang="en-GB" dirty="0"/>
          </a:p>
        </p:txBody>
      </p:sp>
      <p:sp>
        <p:nvSpPr>
          <p:cNvPr id="3" name="Text Placeholder 2"/>
          <p:cNvSpPr>
            <a:spLocks noGrp="1"/>
          </p:cNvSpPr>
          <p:nvPr>
            <p:ph type="body" idx="1" hasCustomPrompt="1"/>
          </p:nvPr>
        </p:nvSpPr>
        <p:spPr>
          <a:xfrm>
            <a:off x="949324" y="1571714"/>
            <a:ext cx="3655033" cy="655016"/>
          </a:xfrm>
        </p:spPr>
        <p:txBody>
          <a:bodyPr anchor="b">
            <a:normAutofit/>
          </a:bodyPr>
          <a:lstStyle>
            <a:lvl1pPr marL="0" indent="0">
              <a:buNone/>
              <a:defRPr sz="2400" b="1"/>
            </a:lvl1pPr>
            <a:lvl2pPr marL="468081" indent="0">
              <a:buNone/>
              <a:defRPr sz="2000" b="1"/>
            </a:lvl2pPr>
            <a:lvl3pPr marL="936163" indent="0">
              <a:buNone/>
              <a:defRPr sz="1800" b="1"/>
            </a:lvl3pPr>
            <a:lvl4pPr marL="1404244" indent="0">
              <a:buNone/>
              <a:defRPr sz="1600" b="1"/>
            </a:lvl4pPr>
            <a:lvl5pPr marL="1872325" indent="0">
              <a:buNone/>
              <a:defRPr sz="1600" b="1"/>
            </a:lvl5pPr>
            <a:lvl6pPr marL="2340407" indent="0">
              <a:buNone/>
              <a:defRPr sz="1600" b="1"/>
            </a:lvl6pPr>
            <a:lvl7pPr marL="2808488" indent="0">
              <a:buNone/>
              <a:defRPr sz="1600" b="1"/>
            </a:lvl7pPr>
            <a:lvl8pPr marL="3276570" indent="0">
              <a:buNone/>
              <a:defRPr sz="1600" b="1"/>
            </a:lvl8pPr>
            <a:lvl9pPr marL="3744651" indent="0">
              <a:buNone/>
              <a:defRPr sz="1600" b="1"/>
            </a:lvl9pPr>
          </a:lstStyle>
          <a:p>
            <a:pPr lvl="0"/>
            <a:r>
              <a:rPr lang="en-US" dirty="0"/>
              <a:t>Editable field</a:t>
            </a:r>
          </a:p>
        </p:txBody>
      </p:sp>
      <p:sp>
        <p:nvSpPr>
          <p:cNvPr id="4" name="Content Placeholder 3"/>
          <p:cNvSpPr>
            <a:spLocks noGrp="1"/>
          </p:cNvSpPr>
          <p:nvPr>
            <p:ph sz="half" idx="2" hasCustomPrompt="1"/>
          </p:nvPr>
        </p:nvSpPr>
        <p:spPr>
          <a:xfrm>
            <a:off x="949324" y="2226731"/>
            <a:ext cx="3655033" cy="397800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Editable Field</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5" name="Text Placeholder 4"/>
          <p:cNvSpPr>
            <a:spLocks noGrp="1"/>
          </p:cNvSpPr>
          <p:nvPr>
            <p:ph type="body" sz="quarter" idx="3" hasCustomPrompt="1"/>
          </p:nvPr>
        </p:nvSpPr>
        <p:spPr>
          <a:xfrm>
            <a:off x="4755506" y="1571714"/>
            <a:ext cx="3764607" cy="655016"/>
          </a:xfrm>
        </p:spPr>
        <p:txBody>
          <a:bodyPr anchor="b">
            <a:normAutofit/>
          </a:bodyPr>
          <a:lstStyle>
            <a:lvl1pPr marL="0" indent="0">
              <a:buNone/>
              <a:defRPr sz="2400" b="1"/>
            </a:lvl1pPr>
            <a:lvl2pPr marL="468081" indent="0">
              <a:buNone/>
              <a:defRPr sz="2000" b="1"/>
            </a:lvl2pPr>
            <a:lvl3pPr marL="936163" indent="0">
              <a:buNone/>
              <a:defRPr sz="1800" b="1"/>
            </a:lvl3pPr>
            <a:lvl4pPr marL="1404244" indent="0">
              <a:buNone/>
              <a:defRPr sz="1600" b="1"/>
            </a:lvl4pPr>
            <a:lvl5pPr marL="1872325" indent="0">
              <a:buNone/>
              <a:defRPr sz="1600" b="1"/>
            </a:lvl5pPr>
            <a:lvl6pPr marL="2340407" indent="0">
              <a:buNone/>
              <a:defRPr sz="1600" b="1"/>
            </a:lvl6pPr>
            <a:lvl7pPr marL="2808488" indent="0">
              <a:buNone/>
              <a:defRPr sz="1600" b="1"/>
            </a:lvl7pPr>
            <a:lvl8pPr marL="3276570" indent="0">
              <a:buNone/>
              <a:defRPr sz="1600" b="1"/>
            </a:lvl8pPr>
            <a:lvl9pPr marL="3744651" indent="0">
              <a:buNone/>
              <a:defRPr sz="1600" b="1"/>
            </a:lvl9pPr>
          </a:lstStyle>
          <a:p>
            <a:pPr lvl="0"/>
            <a:r>
              <a:rPr lang="en-US" dirty="0"/>
              <a:t>Editable field</a:t>
            </a:r>
          </a:p>
        </p:txBody>
      </p:sp>
      <p:sp>
        <p:nvSpPr>
          <p:cNvPr id="6" name="Content Placeholder 5"/>
          <p:cNvSpPr>
            <a:spLocks noGrp="1"/>
          </p:cNvSpPr>
          <p:nvPr>
            <p:ph sz="quarter" idx="4" hasCustomPrompt="1"/>
          </p:nvPr>
        </p:nvSpPr>
        <p:spPr>
          <a:xfrm>
            <a:off x="4755506" y="2226731"/>
            <a:ext cx="3764607" cy="397800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Editable Field</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17"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18"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Editable field</a:t>
            </a:r>
            <a:endParaRPr lang="en-GB" dirty="0"/>
          </a:p>
        </p:txBody>
      </p:sp>
      <p:sp>
        <p:nvSpPr>
          <p:cNvPr id="6" name="Date Placeholder 2"/>
          <p:cNvSpPr>
            <a:spLocks noGrp="1"/>
          </p:cNvSpPr>
          <p:nvPr>
            <p:ph type="dt" sz="half" idx="10"/>
          </p:nvPr>
        </p:nvSpPr>
        <p:spPr>
          <a:xfrm>
            <a:off x="6400800" y="6506824"/>
            <a:ext cx="1885286" cy="216000"/>
          </a:xfrm>
        </p:spPr>
        <p:txBody>
          <a:bodyPr/>
          <a:lstStyle>
            <a:lvl1pPr>
              <a:defRPr/>
            </a:lvl1pPr>
          </a:lstStyle>
          <a:p>
            <a:r>
              <a:rPr lang="en-US" dirty="0"/>
              <a:t>Oct 2017</a:t>
            </a:r>
            <a:endParaRPr lang="en-GB" dirty="0"/>
          </a:p>
        </p:txBody>
      </p:sp>
      <p:sp>
        <p:nvSpPr>
          <p:cNvPr id="7" name="Slide Number Placeholder 4"/>
          <p:cNvSpPr>
            <a:spLocks noGrp="1"/>
          </p:cNvSpPr>
          <p:nvPr>
            <p:ph type="sldNum" sz="quarter" idx="12"/>
          </p:nvPr>
        </p:nvSpPr>
        <p:spPr>
          <a:xfrm>
            <a:off x="8286086" y="6506824"/>
            <a:ext cx="1075402" cy="216000"/>
          </a:xfrm>
        </p:spPr>
        <p:txBody>
          <a:bodyPr/>
          <a:lstStyle/>
          <a:p>
            <a:r>
              <a:rPr lang="en-GB" dirty="0"/>
              <a:t>|   Slide </a:t>
            </a:r>
            <a:fld id="{5CF09812-1341-428F-9AE6-4FAD970F1069}"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emil Systems PowerPoint6.png"/>
          <p:cNvPicPr>
            <a:picLocks noChangeAspect="1"/>
          </p:cNvPicPr>
          <p:nvPr userDrawn="1"/>
        </p:nvPicPr>
        <p:blipFill>
          <a:blip r:embed="rId18" cstate="print"/>
          <a:stretch>
            <a:fillRect/>
          </a:stretch>
        </p:blipFill>
        <p:spPr>
          <a:xfrm>
            <a:off x="530" y="977"/>
            <a:ext cx="9360427" cy="7019558"/>
          </a:xfrm>
          <a:prstGeom prst="rect">
            <a:avLst/>
          </a:prstGeom>
        </p:spPr>
      </p:pic>
      <p:sp>
        <p:nvSpPr>
          <p:cNvPr id="2" name="Title Placeholder 1"/>
          <p:cNvSpPr>
            <a:spLocks noGrp="1"/>
          </p:cNvSpPr>
          <p:nvPr>
            <p:ph type="title"/>
          </p:nvPr>
        </p:nvSpPr>
        <p:spPr>
          <a:xfrm>
            <a:off x="936000" y="369140"/>
            <a:ext cx="6074400" cy="435600"/>
          </a:xfrm>
          <a:prstGeom prst="rect">
            <a:avLst/>
          </a:prstGeom>
        </p:spPr>
        <p:txBody>
          <a:bodyPr vert="horz" lIns="0" tIns="0" rIns="0" bIns="0" rtlCol="0" anchor="b">
            <a:noAutofit/>
          </a:bodyPr>
          <a:lstStyle/>
          <a:p>
            <a:r>
              <a:rPr lang="en-US" dirty="0"/>
              <a:t>Editable field</a:t>
            </a:r>
            <a:endParaRPr lang="en-GB" dirty="0"/>
          </a:p>
        </p:txBody>
      </p:sp>
      <p:sp>
        <p:nvSpPr>
          <p:cNvPr id="3" name="Text Placeholder 2"/>
          <p:cNvSpPr>
            <a:spLocks noGrp="1"/>
          </p:cNvSpPr>
          <p:nvPr>
            <p:ph type="body" idx="1"/>
          </p:nvPr>
        </p:nvSpPr>
        <p:spPr>
          <a:xfrm>
            <a:off x="936000" y="1850400"/>
            <a:ext cx="7578000" cy="4359600"/>
          </a:xfrm>
          <a:prstGeom prst="rect">
            <a:avLst/>
          </a:prstGeom>
        </p:spPr>
        <p:txBody>
          <a:bodyPr vert="horz" lIns="0" tIns="90000" rIns="0" bIns="90000" rtlCol="0">
            <a:normAutofit/>
          </a:body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endParaRPr lang="en-GB" dirty="0"/>
          </a:p>
        </p:txBody>
      </p:sp>
      <p:sp>
        <p:nvSpPr>
          <p:cNvPr id="4" name="Date Placeholder 3"/>
          <p:cNvSpPr>
            <a:spLocks noGrp="1"/>
          </p:cNvSpPr>
          <p:nvPr>
            <p:ph type="dt" sz="half" idx="2"/>
          </p:nvPr>
        </p:nvSpPr>
        <p:spPr>
          <a:xfrm>
            <a:off x="6400800" y="6506824"/>
            <a:ext cx="1885286" cy="216000"/>
          </a:xfrm>
          <a:prstGeom prst="rect">
            <a:avLst/>
          </a:prstGeom>
        </p:spPr>
        <p:txBody>
          <a:bodyPr vert="horz" wrap="square" lIns="0" tIns="0" rIns="0" bIns="0" rtlCol="0" anchor="ctr">
            <a:normAutofit/>
          </a:bodyPr>
          <a:lstStyle>
            <a:lvl1pPr algn="r">
              <a:defRPr sz="1000">
                <a:solidFill>
                  <a:schemeClr val="tx1"/>
                </a:solidFill>
              </a:defRPr>
            </a:lvl1pPr>
          </a:lstStyle>
          <a:p>
            <a:r>
              <a:rPr lang="en-US" dirty="0"/>
              <a:t>Oct 2017</a:t>
            </a:r>
            <a:endParaRPr lang="en-GB" dirty="0"/>
          </a:p>
        </p:txBody>
      </p:sp>
      <p:sp>
        <p:nvSpPr>
          <p:cNvPr id="6" name="Slide Number Placeholder 5"/>
          <p:cNvSpPr>
            <a:spLocks noGrp="1"/>
          </p:cNvSpPr>
          <p:nvPr>
            <p:ph type="sldNum" sz="quarter" idx="4"/>
          </p:nvPr>
        </p:nvSpPr>
        <p:spPr>
          <a:xfrm>
            <a:off x="8286086" y="6506824"/>
            <a:ext cx="1075402" cy="216000"/>
          </a:xfrm>
          <a:prstGeom prst="rect">
            <a:avLst/>
          </a:prstGeom>
        </p:spPr>
        <p:txBody>
          <a:bodyPr vert="horz" lIns="108000" tIns="0" rIns="0" bIns="0" rtlCol="0" anchor="ctr"/>
          <a:lstStyle>
            <a:lvl1pPr algn="l">
              <a:defRPr sz="1000">
                <a:solidFill>
                  <a:schemeClr val="tx1"/>
                </a:solidFill>
              </a:defRPr>
            </a:lvl1pPr>
          </a:lstStyle>
          <a:p>
            <a:r>
              <a:rPr lang="en-GB" dirty="0"/>
              <a:t>|   Slide </a:t>
            </a:r>
            <a:fld id="{5CF09812-1341-428F-9AE6-4FAD970F1069}"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1"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6" r:id="rId15"/>
    <p:sldLayoutId id="2147483667" r:id="rId16"/>
  </p:sldLayoutIdLst>
  <p:hf hdr="0" ftr="0"/>
  <p:txStyles>
    <p:titleStyle>
      <a:lvl1pPr algn="l" defTabSz="936163" rtl="0" eaLnBrk="1" latinLnBrk="0" hangingPunct="1">
        <a:spcBef>
          <a:spcPct val="0"/>
        </a:spcBef>
        <a:buNone/>
        <a:defRPr sz="2400" b="1" kern="1200">
          <a:solidFill>
            <a:schemeClr val="tx1"/>
          </a:solidFill>
          <a:latin typeface="+mj-lt"/>
          <a:ea typeface="+mj-ea"/>
          <a:cs typeface="+mj-cs"/>
        </a:defRPr>
      </a:lvl1pPr>
    </p:titleStyle>
    <p:bodyStyle>
      <a:lvl1pPr marL="0" indent="0" algn="l" defTabSz="540000" rtl="0" eaLnBrk="1" latinLnBrk="0" hangingPunct="1">
        <a:lnSpc>
          <a:spcPct val="90000"/>
        </a:lnSpc>
        <a:spcBef>
          <a:spcPts val="600"/>
        </a:spcBef>
        <a:spcAft>
          <a:spcPts val="600"/>
        </a:spcAft>
        <a:buFont typeface="Arial" pitchFamily="34" charset="0"/>
        <a:buNone/>
        <a:defRPr sz="2000" b="0" kern="1200">
          <a:solidFill>
            <a:schemeClr val="tx1"/>
          </a:solidFill>
          <a:latin typeface="+mn-lt"/>
          <a:ea typeface="+mn-ea"/>
          <a:cs typeface="+mn-cs"/>
        </a:defRPr>
      </a:lvl1pPr>
      <a:lvl2pPr marL="0" indent="0" algn="l" defTabSz="273050" rtl="0" eaLnBrk="1" latinLnBrk="0" hangingPunct="1">
        <a:lnSpc>
          <a:spcPct val="90000"/>
        </a:lnSpc>
        <a:spcBef>
          <a:spcPts val="300"/>
        </a:spcBef>
        <a:spcAft>
          <a:spcPts val="300"/>
        </a:spcAft>
        <a:buClr>
          <a:schemeClr val="tx2"/>
        </a:buClr>
        <a:buFont typeface="Arial" pitchFamily="34" charset="0"/>
        <a:buNone/>
        <a:defRPr sz="1800" b="0" kern="1200">
          <a:solidFill>
            <a:schemeClr val="tx1"/>
          </a:solidFill>
          <a:latin typeface="+mn-lt"/>
          <a:ea typeface="+mn-ea"/>
          <a:cs typeface="+mn-cs"/>
        </a:defRPr>
      </a:lvl2pPr>
      <a:lvl3pPr marL="0" indent="0" algn="l" defTabSz="269875" rtl="0" eaLnBrk="1" latinLnBrk="0" hangingPunct="1">
        <a:spcBef>
          <a:spcPct val="20000"/>
        </a:spcBef>
        <a:buFont typeface="Arial" pitchFamily="34" charset="0"/>
        <a:buNone/>
        <a:defRPr sz="1600" b="0" kern="1200">
          <a:solidFill>
            <a:schemeClr val="tx1"/>
          </a:solidFill>
          <a:latin typeface="+mn-lt"/>
          <a:ea typeface="+mn-ea"/>
          <a:cs typeface="+mn-cs"/>
        </a:defRPr>
      </a:lvl3pPr>
      <a:lvl4pPr marL="180975" indent="-180975" algn="l" defTabSz="168275" rtl="0" eaLnBrk="1" latinLnBrk="0" hangingPunct="1">
        <a:spcBef>
          <a:spcPct val="20000"/>
        </a:spcBef>
        <a:buClr>
          <a:schemeClr val="accent2"/>
        </a:buClr>
        <a:buFont typeface="Arial" pitchFamily="34" charset="0"/>
        <a:buNone/>
        <a:tabLst>
          <a:tab pos="903288" algn="l"/>
        </a:tabLst>
        <a:defRPr sz="1400" b="0" kern="1200">
          <a:solidFill>
            <a:schemeClr val="tx1"/>
          </a:solidFill>
          <a:latin typeface="+mn-lt"/>
          <a:ea typeface="+mn-ea"/>
          <a:cs typeface="+mn-cs"/>
        </a:defRPr>
      </a:lvl4pPr>
      <a:lvl5pPr marL="0" indent="0" algn="l" defTabSz="1258888" rtl="0" eaLnBrk="1" latinLnBrk="0" hangingPunct="1">
        <a:spcBef>
          <a:spcPct val="20000"/>
        </a:spcBef>
        <a:buFont typeface="Arial" pitchFamily="34" charset="0"/>
        <a:buNone/>
        <a:defRPr sz="1400" b="0" kern="1200">
          <a:solidFill>
            <a:schemeClr val="tx1"/>
          </a:solidFill>
          <a:latin typeface="+mn-lt"/>
          <a:ea typeface="+mn-ea"/>
          <a:cs typeface="+mn-cs"/>
        </a:defRPr>
      </a:lvl5pPr>
      <a:lvl6pPr marL="2574447" indent="-234041" algn="l" defTabSz="936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42529" indent="-234041" algn="l" defTabSz="936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510610" indent="-234041" algn="l" defTabSz="936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78692" indent="-234041" algn="l" defTabSz="936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6163" rtl="0" eaLnBrk="1" latinLnBrk="0" hangingPunct="1">
        <a:defRPr sz="1800" kern="1200">
          <a:solidFill>
            <a:schemeClr val="tx1"/>
          </a:solidFill>
          <a:latin typeface="+mn-lt"/>
          <a:ea typeface="+mn-ea"/>
          <a:cs typeface="+mn-cs"/>
        </a:defRPr>
      </a:lvl1pPr>
      <a:lvl2pPr marL="468081" algn="l" defTabSz="936163" rtl="0" eaLnBrk="1" latinLnBrk="0" hangingPunct="1">
        <a:defRPr sz="1800" kern="1200">
          <a:solidFill>
            <a:schemeClr val="tx1"/>
          </a:solidFill>
          <a:latin typeface="+mn-lt"/>
          <a:ea typeface="+mn-ea"/>
          <a:cs typeface="+mn-cs"/>
        </a:defRPr>
      </a:lvl2pPr>
      <a:lvl3pPr marL="936163" algn="l" defTabSz="936163" rtl="0" eaLnBrk="1" latinLnBrk="0" hangingPunct="1">
        <a:defRPr sz="1800" kern="1200">
          <a:solidFill>
            <a:schemeClr val="tx1"/>
          </a:solidFill>
          <a:latin typeface="+mn-lt"/>
          <a:ea typeface="+mn-ea"/>
          <a:cs typeface="+mn-cs"/>
        </a:defRPr>
      </a:lvl3pPr>
      <a:lvl4pPr marL="1404244" algn="l" defTabSz="936163" rtl="0" eaLnBrk="1" latinLnBrk="0" hangingPunct="1">
        <a:defRPr sz="1800" kern="1200">
          <a:solidFill>
            <a:schemeClr val="tx1"/>
          </a:solidFill>
          <a:latin typeface="+mn-lt"/>
          <a:ea typeface="+mn-ea"/>
          <a:cs typeface="+mn-cs"/>
        </a:defRPr>
      </a:lvl4pPr>
      <a:lvl5pPr marL="1872325" algn="l" defTabSz="936163" rtl="0" eaLnBrk="1" latinLnBrk="0" hangingPunct="1">
        <a:defRPr sz="1800" kern="1200">
          <a:solidFill>
            <a:schemeClr val="tx1"/>
          </a:solidFill>
          <a:latin typeface="+mn-lt"/>
          <a:ea typeface="+mn-ea"/>
          <a:cs typeface="+mn-cs"/>
        </a:defRPr>
      </a:lvl5pPr>
      <a:lvl6pPr marL="2340407" algn="l" defTabSz="936163" rtl="0" eaLnBrk="1" latinLnBrk="0" hangingPunct="1">
        <a:defRPr sz="1800" kern="1200">
          <a:solidFill>
            <a:schemeClr val="tx1"/>
          </a:solidFill>
          <a:latin typeface="+mn-lt"/>
          <a:ea typeface="+mn-ea"/>
          <a:cs typeface="+mn-cs"/>
        </a:defRPr>
      </a:lvl6pPr>
      <a:lvl7pPr marL="2808488" algn="l" defTabSz="936163" rtl="0" eaLnBrk="1" latinLnBrk="0" hangingPunct="1">
        <a:defRPr sz="1800" kern="1200">
          <a:solidFill>
            <a:schemeClr val="tx1"/>
          </a:solidFill>
          <a:latin typeface="+mn-lt"/>
          <a:ea typeface="+mn-ea"/>
          <a:cs typeface="+mn-cs"/>
        </a:defRPr>
      </a:lvl7pPr>
      <a:lvl8pPr marL="3276570" algn="l" defTabSz="936163" rtl="0" eaLnBrk="1" latinLnBrk="0" hangingPunct="1">
        <a:defRPr sz="1800" kern="1200">
          <a:solidFill>
            <a:schemeClr val="tx1"/>
          </a:solidFill>
          <a:latin typeface="+mn-lt"/>
          <a:ea typeface="+mn-ea"/>
          <a:cs typeface="+mn-cs"/>
        </a:defRPr>
      </a:lvl8pPr>
      <a:lvl9pPr marL="3744651" algn="l" defTabSz="9361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219967736" TargetMode="External"/><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hyperlink" Target="Movie%2010.mp4" TargetMode="External"/><Relationship Id="rId2" Type="http://schemas.openxmlformats.org/officeDocument/2006/relationships/hyperlink" Target="../Sales%20and%20Marketing/Aktuell/Demil/Video/Disassembly/4812%20MLRS%20DEMIL%20LINE-2015-02-10_medium.mp4" TargetMode="Externa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6.jpeg"/><Relationship Id="rId4" Type="http://schemas.openxmlformats.org/officeDocument/2006/relationships/hyperlink" Target="Movie%207.mp4" TargetMode="External"/><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a:t>The Static Detonation Chamber and Conventional Demilitarization</a:t>
            </a:r>
          </a:p>
        </p:txBody>
      </p:sp>
      <p:sp>
        <p:nvSpPr>
          <p:cNvPr id="9" name="Text Placeholder 8"/>
          <p:cNvSpPr>
            <a:spLocks noGrp="1"/>
          </p:cNvSpPr>
          <p:nvPr>
            <p:ph type="body" sz="quarter" idx="16"/>
          </p:nvPr>
        </p:nvSpPr>
        <p:spPr>
          <a:xfrm>
            <a:off x="792088" y="6536206"/>
            <a:ext cx="8189912" cy="252413"/>
          </a:xfrm>
        </p:spPr>
        <p:txBody>
          <a:bodyPr/>
          <a:lstStyle/>
          <a:p>
            <a:r>
              <a:rPr lang="en-GB" dirty="0"/>
              <a:t>October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779" y="599970"/>
            <a:ext cx="7000944" cy="757201"/>
          </a:xfrm>
        </p:spPr>
        <p:txBody>
          <a:bodyPr>
            <a:normAutofit/>
          </a:bodyPr>
          <a:lstStyle/>
          <a:p>
            <a:r>
              <a:rPr lang="sv-SE" sz="1800" dirty="0"/>
              <a:t>Conventional Demil (SDC Base – 16 Systems)</a:t>
            </a:r>
          </a:p>
        </p:txBody>
      </p:sp>
      <p:pic>
        <p:nvPicPr>
          <p:cNvPr id="4" name="Picture 3" descr="C:\Daten\Daten\Sales and Marketing\Statik Kiln\SDC 1500\2011-05-10 Dynasafe\Low Res\_MG_4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434" y="1237946"/>
            <a:ext cx="3298353" cy="21990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K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34" y="3624061"/>
            <a:ext cx="3540185" cy="26552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193" y="1632849"/>
            <a:ext cx="2897621" cy="39824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4160662" y="1453986"/>
            <a:ext cx="4817521" cy="4754725"/>
          </a:xfrm>
        </p:spPr>
        <p:txBody>
          <a:bodyPr/>
          <a:lstStyle/>
          <a:p>
            <a:pPr marL="292551" lvl="1" indent="-292551" eaLnBrk="0" hangingPunct="0">
              <a:buClr>
                <a:srgbClr val="FF0000"/>
              </a:buClr>
              <a:buFont typeface="Wingdings" panose="05000000000000000000" pitchFamily="2" charset="2"/>
              <a:buChar char="§"/>
            </a:pPr>
            <a:r>
              <a:rPr lang="de-DE" dirty="0" err="1"/>
              <a:t>Sweden</a:t>
            </a:r>
            <a:r>
              <a:rPr lang="de-DE" dirty="0"/>
              <a:t> (2)</a:t>
            </a:r>
          </a:p>
          <a:p>
            <a:pPr marL="292551" lvl="1" indent="-292551" eaLnBrk="0" hangingPunct="0">
              <a:buClr>
                <a:srgbClr val="FF0000"/>
              </a:buClr>
              <a:buFont typeface="Wingdings" panose="05000000000000000000" pitchFamily="2" charset="2"/>
              <a:buChar char="§"/>
            </a:pPr>
            <a:r>
              <a:rPr lang="de-DE" dirty="0"/>
              <a:t>Germany</a:t>
            </a:r>
          </a:p>
          <a:p>
            <a:pPr marL="292551" lvl="1" indent="-292551" eaLnBrk="0" hangingPunct="0">
              <a:buClr>
                <a:srgbClr val="FF0000"/>
              </a:buClr>
              <a:buFont typeface="Wingdings" panose="05000000000000000000" pitchFamily="2" charset="2"/>
              <a:buChar char="§"/>
            </a:pPr>
            <a:r>
              <a:rPr lang="de-DE" dirty="0"/>
              <a:t>France</a:t>
            </a:r>
          </a:p>
          <a:p>
            <a:pPr marL="292551" lvl="1" indent="-292551" eaLnBrk="0" hangingPunct="0">
              <a:buClr>
                <a:srgbClr val="FF0000"/>
              </a:buClr>
              <a:buFont typeface="Wingdings" panose="05000000000000000000" pitchFamily="2" charset="2"/>
              <a:buChar char="§"/>
            </a:pPr>
            <a:r>
              <a:rPr lang="de-DE" dirty="0"/>
              <a:t>Abu Dhabi</a:t>
            </a:r>
          </a:p>
          <a:p>
            <a:pPr marL="292551" lvl="1" indent="-292551" eaLnBrk="0" hangingPunct="0">
              <a:buClr>
                <a:srgbClr val="FF0000"/>
              </a:buClr>
              <a:buFont typeface="Wingdings" panose="05000000000000000000" pitchFamily="2" charset="2"/>
              <a:buChar char="§"/>
            </a:pPr>
            <a:r>
              <a:rPr lang="de-DE" dirty="0"/>
              <a:t>Spain</a:t>
            </a:r>
          </a:p>
          <a:p>
            <a:pPr marL="292551" lvl="1" indent="-292551" eaLnBrk="0" hangingPunct="0">
              <a:buClr>
                <a:srgbClr val="FF0000"/>
              </a:buClr>
              <a:buFont typeface="Wingdings" panose="05000000000000000000" pitchFamily="2" charset="2"/>
              <a:buChar char="§"/>
            </a:pPr>
            <a:r>
              <a:rPr lang="de-DE" dirty="0"/>
              <a:t>Portugal</a:t>
            </a:r>
          </a:p>
          <a:p>
            <a:pPr marL="292551" lvl="1" indent="-292551" eaLnBrk="0" hangingPunct="0">
              <a:buClr>
                <a:srgbClr val="FF0000"/>
              </a:buClr>
              <a:buFont typeface="Wingdings" panose="05000000000000000000" pitchFamily="2" charset="2"/>
              <a:buChar char="§"/>
            </a:pPr>
            <a:r>
              <a:rPr lang="de-DE" dirty="0"/>
              <a:t>Taiwan</a:t>
            </a:r>
          </a:p>
          <a:p>
            <a:pPr marL="292551" lvl="1" indent="-292551" eaLnBrk="0" hangingPunct="0">
              <a:buClr>
                <a:srgbClr val="FF0000"/>
              </a:buClr>
              <a:buFont typeface="Wingdings" panose="05000000000000000000" pitchFamily="2" charset="2"/>
              <a:buChar char="§"/>
            </a:pPr>
            <a:r>
              <a:rPr lang="de-DE" dirty="0"/>
              <a:t>USA (3)</a:t>
            </a:r>
          </a:p>
          <a:p>
            <a:pPr marL="292551" lvl="1" indent="-292551" eaLnBrk="0" hangingPunct="0">
              <a:buClr>
                <a:srgbClr val="FF0000"/>
              </a:buClr>
              <a:buFont typeface="Wingdings" panose="05000000000000000000" pitchFamily="2" charset="2"/>
              <a:buChar char="§"/>
            </a:pPr>
            <a:r>
              <a:rPr lang="de-DE" dirty="0"/>
              <a:t>Japan (3)</a:t>
            </a:r>
          </a:p>
          <a:p>
            <a:pPr marL="292551" lvl="1" indent="-292551" eaLnBrk="0" hangingPunct="0">
              <a:buClr>
                <a:srgbClr val="FF0000"/>
              </a:buClr>
              <a:buFont typeface="Wingdings" panose="05000000000000000000" pitchFamily="2" charset="2"/>
              <a:buChar char="§"/>
            </a:pPr>
            <a:r>
              <a:rPr lang="de-DE" dirty="0"/>
              <a:t>China (2)</a:t>
            </a:r>
          </a:p>
        </p:txBody>
      </p:sp>
      <p:sp>
        <p:nvSpPr>
          <p:cNvPr id="9" name="Title 1"/>
          <p:cNvSpPr txBox="1">
            <a:spLocks/>
          </p:cNvSpPr>
          <p:nvPr/>
        </p:nvSpPr>
        <p:spPr>
          <a:xfrm>
            <a:off x="799583" y="382170"/>
            <a:ext cx="6074400" cy="435600"/>
          </a:xfrm>
          <a:prstGeom prst="rect">
            <a:avLst/>
          </a:prstGeom>
        </p:spPr>
        <p:txBody>
          <a:bodyPr vert="horz" lIns="0" tIns="0" rIns="0" bIns="0" rtlCol="0" anchor="b">
            <a:noAutofit/>
          </a:bodyPr>
          <a:lstStyle>
            <a:lvl1pPr algn="l" defTabSz="936163" rtl="0" eaLnBrk="1" latinLnBrk="0" hangingPunct="1">
              <a:spcBef>
                <a:spcPct val="0"/>
              </a:spcBef>
              <a:buNone/>
              <a:defRPr sz="2400" b="1" kern="1200">
                <a:solidFill>
                  <a:schemeClr val="tx1"/>
                </a:solidFill>
                <a:latin typeface="+mj-lt"/>
                <a:ea typeface="+mj-ea"/>
                <a:cs typeface="+mj-cs"/>
              </a:defRPr>
            </a:lvl1pPr>
          </a:lstStyle>
          <a:p>
            <a:r>
              <a:rPr lang="en-US" sz="2050" dirty="0">
                <a:solidFill>
                  <a:schemeClr val="accent1"/>
                </a:solidFill>
              </a:rPr>
              <a:t>SDCs Delivered</a:t>
            </a:r>
          </a:p>
        </p:txBody>
      </p:sp>
    </p:spTree>
    <p:extLst>
      <p:ext uri="{BB962C8B-B14F-4D97-AF65-F5344CB8AC3E}">
        <p14:creationId xmlns:p14="http://schemas.microsoft.com/office/powerpoint/2010/main" val="336322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SDC 1000 </a:t>
            </a:r>
          </a:p>
        </p:txBody>
      </p:sp>
      <p:sp>
        <p:nvSpPr>
          <p:cNvPr id="3" name="Content Placeholder 2"/>
          <p:cNvSpPr>
            <a:spLocks noGrp="1"/>
          </p:cNvSpPr>
          <p:nvPr>
            <p:ph idx="1"/>
          </p:nvPr>
        </p:nvSpPr>
        <p:spPr>
          <a:xfrm>
            <a:off x="828942" y="1850400"/>
            <a:ext cx="2768837" cy="3092824"/>
          </a:xfrm>
        </p:spPr>
        <p:txBody>
          <a:bodyPr>
            <a:normAutofit lnSpcReduction="10000"/>
          </a:bodyPr>
          <a:lstStyle/>
          <a:p>
            <a:pPr marL="342900" indent="-342900">
              <a:buFont typeface="Arial" panose="020B0604020202020204" pitchFamily="34" charset="0"/>
              <a:buChar char="•"/>
            </a:pPr>
            <a:r>
              <a:rPr lang="en-US" dirty="0"/>
              <a:t>Four 20’ sea containers</a:t>
            </a:r>
          </a:p>
          <a:p>
            <a:pPr marL="342900" indent="-342900">
              <a:buFont typeface="Arial" panose="020B0604020202020204" pitchFamily="34" charset="0"/>
              <a:buChar char="•"/>
            </a:pPr>
            <a:r>
              <a:rPr lang="en-US" dirty="0"/>
              <a:t>Can be air transported to site</a:t>
            </a:r>
          </a:p>
          <a:p>
            <a:pPr marL="342900" indent="-342900">
              <a:buFont typeface="Arial" panose="020B0604020202020204" pitchFamily="34" charset="0"/>
              <a:buChar char="•"/>
            </a:pPr>
            <a:r>
              <a:rPr lang="en-US" dirty="0"/>
              <a:t>Primary, secondary containment</a:t>
            </a:r>
          </a:p>
          <a:p>
            <a:pPr marL="342900" indent="-342900">
              <a:buFont typeface="Arial" panose="020B0604020202020204" pitchFamily="34" charset="0"/>
              <a:buChar char="•"/>
            </a:pPr>
            <a:r>
              <a:rPr lang="en-US" dirty="0"/>
              <a:t>Designed to meet US MACT environmental requirements</a:t>
            </a:r>
          </a:p>
          <a:p>
            <a:pPr marL="342900" indent="-34290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r>
              <a:rPr lang="en-GB"/>
              <a:t>|   Slide </a:t>
            </a:r>
            <a:fld id="{5CF09812-1341-428F-9AE6-4FAD970F1069}" type="slidenum">
              <a:rPr lang="en-GB" smtClean="0"/>
              <a:pPr/>
              <a:t>11</a:t>
            </a:fld>
            <a:endParaRPr lang="en-GB" dirty="0"/>
          </a:p>
        </p:txBody>
      </p:sp>
      <p:pic>
        <p:nvPicPr>
          <p:cNvPr id="7" name="Picture 6"/>
          <p:cNvPicPr>
            <a:picLocks noChangeAspect="1"/>
          </p:cNvPicPr>
          <p:nvPr/>
        </p:nvPicPr>
        <p:blipFill>
          <a:blip r:embed="rId2"/>
          <a:stretch>
            <a:fillRect/>
          </a:stretch>
        </p:blipFill>
        <p:spPr>
          <a:xfrm>
            <a:off x="3862699" y="1950277"/>
            <a:ext cx="5320794" cy="2992947"/>
          </a:xfrm>
          <a:prstGeom prst="rect">
            <a:avLst/>
          </a:prstGeom>
        </p:spPr>
      </p:pic>
    </p:spTree>
    <p:extLst>
      <p:ext uri="{BB962C8B-B14F-4D97-AF65-F5344CB8AC3E}">
        <p14:creationId xmlns:p14="http://schemas.microsoft.com/office/powerpoint/2010/main" val="221457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olidFill>
              </a:rPr>
              <a:t>SDC 1200 </a:t>
            </a:r>
            <a:br>
              <a:rPr lang="en-US" dirty="0">
                <a:solidFill>
                  <a:schemeClr val="accent1"/>
                </a:solidFill>
              </a:rPr>
            </a:br>
            <a:r>
              <a:rPr lang="en-US" sz="1080" dirty="0">
                <a:solidFill>
                  <a:schemeClr val="accent1"/>
                </a:solidFill>
              </a:rPr>
              <a:t>Anniston plant, </a:t>
            </a:r>
            <a:r>
              <a:rPr lang="en-US" sz="1075" dirty="0">
                <a:solidFill>
                  <a:schemeClr val="accent1"/>
                </a:solidFill>
              </a:rPr>
              <a:t>View from the South looking North</a:t>
            </a:r>
            <a:endParaRPr lang="en-US" dirty="0">
              <a:solidFill>
                <a:schemeClr val="accent1"/>
              </a:solidFill>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035" y="1076120"/>
            <a:ext cx="6660308" cy="499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 Box 9"/>
          <p:cNvSpPr txBox="1">
            <a:spLocks noChangeArrowheads="1"/>
          </p:cNvSpPr>
          <p:nvPr/>
        </p:nvSpPr>
        <p:spPr bwMode="auto">
          <a:xfrm>
            <a:off x="1791035" y="1602703"/>
            <a:ext cx="3042483" cy="3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1843" dirty="0">
                <a:solidFill>
                  <a:schemeClr val="tx1">
                    <a:lumMod val="50000"/>
                  </a:schemeClr>
                </a:solidFill>
              </a:rPr>
              <a:t>SDC Stack</a:t>
            </a:r>
            <a:endParaRPr lang="en-US" sz="1229" dirty="0">
              <a:solidFill>
                <a:schemeClr val="tx1">
                  <a:lumMod val="50000"/>
                </a:schemeClr>
              </a:solidFill>
            </a:endParaRPr>
          </a:p>
        </p:txBody>
      </p:sp>
      <p:sp>
        <p:nvSpPr>
          <p:cNvPr id="11269" name="Text Box 9"/>
          <p:cNvSpPr txBox="1">
            <a:spLocks noChangeArrowheads="1"/>
          </p:cNvSpPr>
          <p:nvPr/>
        </p:nvSpPr>
        <p:spPr bwMode="auto">
          <a:xfrm>
            <a:off x="4022515" y="1791233"/>
            <a:ext cx="3042483" cy="3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US" sz="1843" dirty="0">
                <a:solidFill>
                  <a:schemeClr val="tx1">
                    <a:lumMod val="50000"/>
                  </a:schemeClr>
                </a:solidFill>
              </a:rPr>
              <a:t>PAS Stack</a:t>
            </a:r>
            <a:endParaRPr lang="en-US" sz="1229" dirty="0">
              <a:solidFill>
                <a:schemeClr val="tx1">
                  <a:lumMod val="50000"/>
                </a:schemeClr>
              </a:solidFill>
            </a:endParaRPr>
          </a:p>
        </p:txBody>
      </p:sp>
      <p:sp>
        <p:nvSpPr>
          <p:cNvPr id="11270" name="Slide Number Placeholder 5"/>
          <p:cNvSpPr>
            <a:spLocks noGrp="1"/>
          </p:cNvSpPr>
          <p:nvPr>
            <p:ph type="sldNum" sz="quarter" idx="12"/>
          </p:nvPr>
        </p:nvSpPr>
        <p:spPr>
          <a:noFill/>
        </p:spPr>
        <p:txBody>
          <a:bodyPr/>
          <a:lstStyle>
            <a:lvl1pPr eaLnBrk="0" hangingPunct="0">
              <a:defRPr>
                <a:solidFill>
                  <a:schemeClr val="tx1"/>
                </a:solidFill>
                <a:latin typeface="Arial" charset="0"/>
                <a:ea typeface="MS PGothic" pitchFamily="34" charset="-128"/>
              </a:defRPr>
            </a:lvl1pPr>
            <a:lvl2pPr marL="760632" indent="-292551" eaLnBrk="0" hangingPunct="0">
              <a:defRPr>
                <a:solidFill>
                  <a:schemeClr val="tx1"/>
                </a:solidFill>
                <a:latin typeface="Arial" charset="0"/>
                <a:ea typeface="MS PGothic" pitchFamily="34" charset="-128"/>
              </a:defRPr>
            </a:lvl2pPr>
            <a:lvl3pPr marL="1170203" indent="-234041" eaLnBrk="0" hangingPunct="0">
              <a:defRPr>
                <a:solidFill>
                  <a:schemeClr val="tx1"/>
                </a:solidFill>
                <a:latin typeface="Arial" charset="0"/>
                <a:ea typeface="MS PGothic" pitchFamily="34" charset="-128"/>
              </a:defRPr>
            </a:lvl3pPr>
            <a:lvl4pPr marL="1638285" indent="-234041" eaLnBrk="0" hangingPunct="0">
              <a:defRPr>
                <a:solidFill>
                  <a:schemeClr val="tx1"/>
                </a:solidFill>
                <a:latin typeface="Arial" charset="0"/>
                <a:ea typeface="MS PGothic" pitchFamily="34" charset="-128"/>
              </a:defRPr>
            </a:lvl4pPr>
            <a:lvl5pPr marL="2106366" indent="-234041" eaLnBrk="0" hangingPunct="0">
              <a:defRPr>
                <a:solidFill>
                  <a:schemeClr val="tx1"/>
                </a:solidFill>
                <a:latin typeface="Arial" charset="0"/>
                <a:ea typeface="MS PGothic" pitchFamily="34" charset="-128"/>
              </a:defRPr>
            </a:lvl5pPr>
            <a:lvl6pPr marL="2574447" indent="-234041" eaLnBrk="0" fontAlgn="base" hangingPunct="0">
              <a:spcBef>
                <a:spcPct val="0"/>
              </a:spcBef>
              <a:spcAft>
                <a:spcPct val="0"/>
              </a:spcAft>
              <a:defRPr>
                <a:solidFill>
                  <a:schemeClr val="tx1"/>
                </a:solidFill>
                <a:latin typeface="Arial" charset="0"/>
                <a:ea typeface="MS PGothic" pitchFamily="34" charset="-128"/>
              </a:defRPr>
            </a:lvl6pPr>
            <a:lvl7pPr marL="3042529" indent="-234041" eaLnBrk="0" fontAlgn="base" hangingPunct="0">
              <a:spcBef>
                <a:spcPct val="0"/>
              </a:spcBef>
              <a:spcAft>
                <a:spcPct val="0"/>
              </a:spcAft>
              <a:defRPr>
                <a:solidFill>
                  <a:schemeClr val="tx1"/>
                </a:solidFill>
                <a:latin typeface="Arial" charset="0"/>
                <a:ea typeface="MS PGothic" pitchFamily="34" charset="-128"/>
              </a:defRPr>
            </a:lvl7pPr>
            <a:lvl8pPr marL="3510610" indent="-234041" eaLnBrk="0" fontAlgn="base" hangingPunct="0">
              <a:spcBef>
                <a:spcPct val="0"/>
              </a:spcBef>
              <a:spcAft>
                <a:spcPct val="0"/>
              </a:spcAft>
              <a:defRPr>
                <a:solidFill>
                  <a:schemeClr val="tx1"/>
                </a:solidFill>
                <a:latin typeface="Arial" charset="0"/>
                <a:ea typeface="MS PGothic" pitchFamily="34" charset="-128"/>
              </a:defRPr>
            </a:lvl8pPr>
            <a:lvl9pPr marL="3978692" indent="-234041"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0EE3F4A-767F-45D9-88F8-7924E552BF52}" type="slidenum">
              <a:rPr smtClean="0">
                <a:solidFill>
                  <a:schemeClr val="bg1"/>
                </a:solidFill>
              </a:rPr>
              <a:pPr eaLnBrk="1" hangingPunct="1"/>
              <a:t>12</a:t>
            </a:fld>
            <a:endParaRPr>
              <a:solidFill>
                <a:schemeClr val="bg1"/>
              </a:solidFill>
            </a:endParaRPr>
          </a:p>
        </p:txBody>
      </p:sp>
      <p:sp>
        <p:nvSpPr>
          <p:cNvPr id="3" name="TextBox 2"/>
          <p:cNvSpPr txBox="1"/>
          <p:nvPr/>
        </p:nvSpPr>
        <p:spPr>
          <a:xfrm>
            <a:off x="521293" y="6063619"/>
            <a:ext cx="6199133" cy="369332"/>
          </a:xfrm>
          <a:prstGeom prst="rect">
            <a:avLst/>
          </a:prstGeom>
          <a:noFill/>
        </p:spPr>
        <p:txBody>
          <a:bodyPr wrap="none" rtlCol="0">
            <a:spAutoFit/>
          </a:bodyPr>
          <a:lstStyle/>
          <a:p>
            <a:r>
              <a:rPr lang="en-US" dirty="0"/>
              <a:t>Reconfigurable, unit designed to be moved from site to site</a:t>
            </a:r>
          </a:p>
        </p:txBody>
      </p:sp>
    </p:spTree>
    <p:extLst>
      <p:ext uri="{BB962C8B-B14F-4D97-AF65-F5344CB8AC3E}">
        <p14:creationId xmlns:p14="http://schemas.microsoft.com/office/powerpoint/2010/main" val="1360494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en-GB"/>
              <a:t>|   Slide </a:t>
            </a:r>
            <a:fld id="{5CF09812-1341-428F-9AE6-4FAD970F1069}" type="slidenum">
              <a:rPr lang="en-GB" smtClean="0"/>
              <a:pPr/>
              <a:t>13</a:t>
            </a:fld>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553" b="17956"/>
          <a:stretch/>
        </p:blipFill>
        <p:spPr>
          <a:xfrm>
            <a:off x="4477996" y="1238890"/>
            <a:ext cx="3917031" cy="5190677"/>
          </a:xfrm>
          <a:prstGeom prst="rect">
            <a:avLst/>
          </a:prstGeom>
        </p:spPr>
      </p:pic>
      <p:sp>
        <p:nvSpPr>
          <p:cNvPr id="5" name="Rectangle 4"/>
          <p:cNvSpPr>
            <a:spLocks noChangeArrowheads="1"/>
          </p:cNvSpPr>
          <p:nvPr/>
        </p:nvSpPr>
        <p:spPr bwMode="auto">
          <a:xfrm>
            <a:off x="630445" y="349736"/>
            <a:ext cx="8425339" cy="50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sv-SE" sz="3686" b="1" dirty="0">
                <a:solidFill>
                  <a:schemeClr val="accent1"/>
                </a:solidFill>
                <a:latin typeface="+mj-lt"/>
              </a:rPr>
              <a:t>SDC 1500 </a:t>
            </a:r>
          </a:p>
        </p:txBody>
      </p:sp>
      <p:sp>
        <p:nvSpPr>
          <p:cNvPr id="6" name="TextBox 5"/>
          <p:cNvSpPr txBox="1"/>
          <p:nvPr/>
        </p:nvSpPr>
        <p:spPr>
          <a:xfrm>
            <a:off x="1153682" y="1302043"/>
            <a:ext cx="3025211" cy="1477328"/>
          </a:xfrm>
          <a:prstGeom prst="rect">
            <a:avLst/>
          </a:prstGeom>
          <a:noFill/>
        </p:spPr>
        <p:txBody>
          <a:bodyPr wrap="square" rtlCol="0">
            <a:spAutoFit/>
          </a:bodyPr>
          <a:lstStyle/>
          <a:p>
            <a:r>
              <a:rPr lang="en-US" dirty="0"/>
              <a:t>SDC 1500 – Example of Fixed Facility Plant</a:t>
            </a:r>
          </a:p>
          <a:p>
            <a:endParaRPr lang="en-US" dirty="0"/>
          </a:p>
          <a:p>
            <a:r>
              <a:rPr lang="en-US" dirty="0"/>
              <a:t>Better accessibility, easier maintenance</a:t>
            </a:r>
          </a:p>
        </p:txBody>
      </p:sp>
      <p:sp>
        <p:nvSpPr>
          <p:cNvPr id="7" name="TextBox 6"/>
          <p:cNvSpPr txBox="1"/>
          <p:nvPr/>
        </p:nvSpPr>
        <p:spPr>
          <a:xfrm>
            <a:off x="4477996" y="1277578"/>
            <a:ext cx="1478423" cy="830997"/>
          </a:xfrm>
          <a:prstGeom prst="rect">
            <a:avLst/>
          </a:prstGeom>
          <a:noFill/>
        </p:spPr>
        <p:txBody>
          <a:bodyPr wrap="square" rtlCol="0">
            <a:spAutoFit/>
          </a:bodyPr>
          <a:lstStyle/>
          <a:p>
            <a:r>
              <a:rPr lang="sv-SE" sz="1600" dirty="0">
                <a:solidFill>
                  <a:schemeClr val="bg1"/>
                </a:solidFill>
              </a:rPr>
              <a:t>SDC 1500</a:t>
            </a:r>
          </a:p>
          <a:p>
            <a:r>
              <a:rPr lang="sv-SE" sz="1600" dirty="0">
                <a:solidFill>
                  <a:schemeClr val="bg1"/>
                </a:solidFill>
              </a:rPr>
              <a:t>CETC</a:t>
            </a:r>
          </a:p>
          <a:p>
            <a:r>
              <a:rPr lang="sv-SE" sz="1600" dirty="0">
                <a:solidFill>
                  <a:schemeClr val="bg1"/>
                </a:solidFill>
              </a:rPr>
              <a:t>China</a:t>
            </a:r>
          </a:p>
        </p:txBody>
      </p:sp>
    </p:spTree>
    <p:extLst>
      <p:ext uri="{BB962C8B-B14F-4D97-AF65-F5344CB8AC3E}">
        <p14:creationId xmlns:p14="http://schemas.microsoft.com/office/powerpoint/2010/main" val="215292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solidFill>
                  <a:schemeClr val="accent1"/>
                </a:solidFill>
              </a:rPr>
              <a:t>SDC 2000 C unit - Germany</a:t>
            </a:r>
          </a:p>
        </p:txBody>
      </p:sp>
      <p:sp>
        <p:nvSpPr>
          <p:cNvPr id="32771" name="Content Placeholder 2"/>
          <p:cNvSpPr>
            <a:spLocks noGrp="1"/>
          </p:cNvSpPr>
          <p:nvPr>
            <p:ph idx="1"/>
          </p:nvPr>
        </p:nvSpPr>
        <p:spPr>
          <a:xfrm>
            <a:off x="333179" y="1162259"/>
            <a:ext cx="5051303" cy="4983042"/>
          </a:xfrm>
        </p:spPr>
        <p:txBody>
          <a:bodyPr/>
          <a:lstStyle/>
          <a:p>
            <a:r>
              <a:rPr lang="en-US" dirty="0"/>
              <a:t>GEKA, Munster, Germany</a:t>
            </a:r>
          </a:p>
          <a:p>
            <a:pPr lvl="1"/>
            <a:r>
              <a:rPr lang="en-US" dirty="0"/>
              <a:t>Used to destroy German WWI and II RCWM</a:t>
            </a:r>
          </a:p>
          <a:p>
            <a:pPr lvl="1"/>
            <a:r>
              <a:rPr lang="en-US" dirty="0"/>
              <a:t>Also used for Conventional UXO/Demil </a:t>
            </a:r>
          </a:p>
          <a:p>
            <a:pPr lvl="1"/>
            <a:r>
              <a:rPr lang="en-US" dirty="0"/>
              <a:t> Germany now OPCW Treaty Compliant (since April 2007)</a:t>
            </a:r>
          </a:p>
          <a:p>
            <a:pPr lvl="1"/>
            <a:r>
              <a:rPr lang="en-US" dirty="0"/>
              <a:t>Used for CWM disposal on as needed basis as munitions are found throughout the year.</a:t>
            </a:r>
          </a:p>
        </p:txBody>
      </p:sp>
      <p:sp>
        <p:nvSpPr>
          <p:cNvPr id="32772" name="Slide Number Placeholder 5"/>
          <p:cNvSpPr>
            <a:spLocks noGrp="1"/>
          </p:cNvSpPr>
          <p:nvPr>
            <p:ph type="sldNum" sz="quarter" idx="12"/>
          </p:nvPr>
        </p:nvSpPr>
        <p:spPr>
          <a:noFill/>
        </p:spPr>
        <p:txBody>
          <a:bodyPr/>
          <a:lstStyle>
            <a:lvl1pPr eaLnBrk="0" hangingPunct="0">
              <a:defRPr>
                <a:solidFill>
                  <a:schemeClr val="tx1"/>
                </a:solidFill>
                <a:latin typeface="Arial" charset="0"/>
                <a:ea typeface="MS PGothic" pitchFamily="34" charset="-128"/>
              </a:defRPr>
            </a:lvl1pPr>
            <a:lvl2pPr marL="760632" indent="-292551" eaLnBrk="0" hangingPunct="0">
              <a:defRPr>
                <a:solidFill>
                  <a:schemeClr val="tx1"/>
                </a:solidFill>
                <a:latin typeface="Arial" charset="0"/>
                <a:ea typeface="MS PGothic" pitchFamily="34" charset="-128"/>
              </a:defRPr>
            </a:lvl2pPr>
            <a:lvl3pPr marL="1170203" indent="-234041" eaLnBrk="0" hangingPunct="0">
              <a:defRPr>
                <a:solidFill>
                  <a:schemeClr val="tx1"/>
                </a:solidFill>
                <a:latin typeface="Arial" charset="0"/>
                <a:ea typeface="MS PGothic" pitchFamily="34" charset="-128"/>
              </a:defRPr>
            </a:lvl3pPr>
            <a:lvl4pPr marL="1638285" indent="-234041" eaLnBrk="0" hangingPunct="0">
              <a:defRPr>
                <a:solidFill>
                  <a:schemeClr val="tx1"/>
                </a:solidFill>
                <a:latin typeface="Arial" charset="0"/>
                <a:ea typeface="MS PGothic" pitchFamily="34" charset="-128"/>
              </a:defRPr>
            </a:lvl4pPr>
            <a:lvl5pPr marL="2106366" indent="-234041" eaLnBrk="0" hangingPunct="0">
              <a:defRPr>
                <a:solidFill>
                  <a:schemeClr val="tx1"/>
                </a:solidFill>
                <a:latin typeface="Arial" charset="0"/>
                <a:ea typeface="MS PGothic" pitchFamily="34" charset="-128"/>
              </a:defRPr>
            </a:lvl5pPr>
            <a:lvl6pPr marL="2574447" indent="-234041" eaLnBrk="0" fontAlgn="base" hangingPunct="0">
              <a:spcBef>
                <a:spcPct val="0"/>
              </a:spcBef>
              <a:spcAft>
                <a:spcPct val="0"/>
              </a:spcAft>
              <a:defRPr>
                <a:solidFill>
                  <a:schemeClr val="tx1"/>
                </a:solidFill>
                <a:latin typeface="Arial" charset="0"/>
                <a:ea typeface="MS PGothic" pitchFamily="34" charset="-128"/>
              </a:defRPr>
            </a:lvl6pPr>
            <a:lvl7pPr marL="3042529" indent="-234041" eaLnBrk="0" fontAlgn="base" hangingPunct="0">
              <a:spcBef>
                <a:spcPct val="0"/>
              </a:spcBef>
              <a:spcAft>
                <a:spcPct val="0"/>
              </a:spcAft>
              <a:defRPr>
                <a:solidFill>
                  <a:schemeClr val="tx1"/>
                </a:solidFill>
                <a:latin typeface="Arial" charset="0"/>
                <a:ea typeface="MS PGothic" pitchFamily="34" charset="-128"/>
              </a:defRPr>
            </a:lvl7pPr>
            <a:lvl8pPr marL="3510610" indent="-234041" eaLnBrk="0" fontAlgn="base" hangingPunct="0">
              <a:spcBef>
                <a:spcPct val="0"/>
              </a:spcBef>
              <a:spcAft>
                <a:spcPct val="0"/>
              </a:spcAft>
              <a:defRPr>
                <a:solidFill>
                  <a:schemeClr val="tx1"/>
                </a:solidFill>
                <a:latin typeface="Arial" charset="0"/>
                <a:ea typeface="MS PGothic" pitchFamily="34" charset="-128"/>
              </a:defRPr>
            </a:lvl8pPr>
            <a:lvl9pPr marL="3978692" indent="-234041"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DF164B54-4669-4F58-BF4F-2168F06A1F3B}" type="slidenum">
              <a:rPr smtClean="0">
                <a:solidFill>
                  <a:schemeClr val="bg1"/>
                </a:solidFill>
              </a:rPr>
              <a:pPr eaLnBrk="1" hangingPunct="1"/>
              <a:t>14</a:t>
            </a:fld>
            <a:endParaRPr>
              <a:solidFill>
                <a:schemeClr val="bg1"/>
              </a:solidFill>
            </a:endParaRPr>
          </a:p>
        </p:txBody>
      </p:sp>
      <p:pic>
        <p:nvPicPr>
          <p:cNvPr id="3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343" y="1342662"/>
            <a:ext cx="3676334" cy="40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145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en-GB"/>
              <a:t>|   Slide </a:t>
            </a:r>
            <a:fld id="{5CF09812-1341-428F-9AE6-4FAD970F1069}" type="slidenum">
              <a:rPr lang="en-GB" smtClean="0"/>
              <a:pPr/>
              <a:t>15</a:t>
            </a:fld>
            <a:endParaRPr lang="en-GB" dirty="0"/>
          </a:p>
        </p:txBody>
      </p:sp>
      <p:pic>
        <p:nvPicPr>
          <p:cNvPr id="4" name="Picture 3"/>
          <p:cNvPicPr>
            <a:picLocks noChangeAspect="1"/>
          </p:cNvPicPr>
          <p:nvPr/>
        </p:nvPicPr>
        <p:blipFill rotWithShape="1">
          <a:blip r:embed="rId2"/>
          <a:srcRect l="7577" t="11437" r="9078" b="15926"/>
          <a:stretch/>
        </p:blipFill>
        <p:spPr>
          <a:xfrm>
            <a:off x="709301" y="2187723"/>
            <a:ext cx="7802310" cy="3683237"/>
          </a:xfrm>
          <a:prstGeom prst="rect">
            <a:avLst/>
          </a:prstGeom>
        </p:spPr>
      </p:pic>
      <p:sp>
        <p:nvSpPr>
          <p:cNvPr id="5" name="Rectangle 4"/>
          <p:cNvSpPr>
            <a:spLocks noChangeArrowheads="1"/>
          </p:cNvSpPr>
          <p:nvPr/>
        </p:nvSpPr>
        <p:spPr bwMode="auto">
          <a:xfrm>
            <a:off x="630445" y="349736"/>
            <a:ext cx="8425339" cy="50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sv-SE" sz="3686" b="1" dirty="0">
                <a:solidFill>
                  <a:schemeClr val="accent1"/>
                </a:solidFill>
                <a:latin typeface="+mj-lt"/>
              </a:rPr>
              <a:t>Newest SDC Plant in Belgium</a:t>
            </a:r>
          </a:p>
        </p:txBody>
      </p:sp>
      <p:sp>
        <p:nvSpPr>
          <p:cNvPr id="6" name="TextBox 5"/>
          <p:cNvSpPr txBox="1"/>
          <p:nvPr/>
        </p:nvSpPr>
        <p:spPr>
          <a:xfrm>
            <a:off x="1153682" y="1302043"/>
            <a:ext cx="6541278" cy="369332"/>
          </a:xfrm>
          <a:prstGeom prst="rect">
            <a:avLst/>
          </a:prstGeom>
          <a:noFill/>
        </p:spPr>
        <p:txBody>
          <a:bodyPr wrap="none" rtlCol="0">
            <a:spAutoFit/>
          </a:bodyPr>
          <a:lstStyle/>
          <a:p>
            <a:r>
              <a:rPr lang="en-US" dirty="0"/>
              <a:t>SDC 1500 - Dynasafe Turnkey plant, similar to BGCAPP Plant</a:t>
            </a:r>
          </a:p>
        </p:txBody>
      </p:sp>
      <p:sp>
        <p:nvSpPr>
          <p:cNvPr id="7" name="TextBox 6"/>
          <p:cNvSpPr txBox="1"/>
          <p:nvPr/>
        </p:nvSpPr>
        <p:spPr>
          <a:xfrm>
            <a:off x="931492" y="6035003"/>
            <a:ext cx="3001078" cy="307777"/>
          </a:xfrm>
          <a:prstGeom prst="rect">
            <a:avLst/>
          </a:prstGeom>
          <a:noFill/>
        </p:spPr>
        <p:txBody>
          <a:bodyPr wrap="none" rtlCol="0">
            <a:spAutoFit/>
          </a:bodyPr>
          <a:lstStyle/>
          <a:p>
            <a:r>
              <a:rPr lang="en-US" sz="1400" dirty="0"/>
              <a:t>Video at:  </a:t>
            </a:r>
            <a:r>
              <a:rPr lang="en-US" sz="1200" u="sng" dirty="0">
                <a:hlinkClick r:id="rId3"/>
              </a:rPr>
              <a:t>https://vimeo.com/219967736</a:t>
            </a:r>
            <a:endParaRPr lang="en-US" dirty="0"/>
          </a:p>
        </p:txBody>
      </p:sp>
    </p:spTree>
    <p:extLst>
      <p:ext uri="{BB962C8B-B14F-4D97-AF65-F5344CB8AC3E}">
        <p14:creationId xmlns:p14="http://schemas.microsoft.com/office/powerpoint/2010/main" val="406343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050" dirty="0" err="1">
                <a:solidFill>
                  <a:schemeClr val="accent1"/>
                </a:solidFill>
              </a:rPr>
              <a:t>Demil</a:t>
            </a:r>
            <a:r>
              <a:rPr lang="sv-SE" sz="2050" dirty="0">
                <a:solidFill>
                  <a:schemeClr val="accent1"/>
                </a:solidFill>
              </a:rPr>
              <a:t> Systems – Mobile Systems </a:t>
            </a:r>
          </a:p>
        </p:txBody>
      </p:sp>
      <p:sp>
        <p:nvSpPr>
          <p:cNvPr id="6" name="Text Placeholder 5"/>
          <p:cNvSpPr>
            <a:spLocks noGrp="1"/>
          </p:cNvSpPr>
          <p:nvPr>
            <p:ph idx="1"/>
          </p:nvPr>
        </p:nvSpPr>
        <p:spPr>
          <a:xfrm>
            <a:off x="936000" y="1081075"/>
            <a:ext cx="6069133" cy="383845"/>
          </a:xfrm>
        </p:spPr>
        <p:txBody>
          <a:bodyPr>
            <a:normAutofit/>
          </a:bodyPr>
          <a:lstStyle/>
          <a:p>
            <a:r>
              <a:rPr lang="en-US" sz="1400" dirty="0"/>
              <a:t>Portable thermal disposal system for smaller quantities and calibers</a:t>
            </a:r>
          </a:p>
        </p:txBody>
      </p:sp>
      <p:sp>
        <p:nvSpPr>
          <p:cNvPr id="7" name="Date Placeholder 6"/>
          <p:cNvSpPr>
            <a:spLocks noGrp="1"/>
          </p:cNvSpPr>
          <p:nvPr>
            <p:ph type="dt" sz="half" idx="10"/>
          </p:nvPr>
        </p:nvSpPr>
        <p:spPr/>
        <p:txBody>
          <a:bodyPr/>
          <a:lstStyle/>
          <a:p>
            <a:fld id="{08BE5CBD-8602-4456-9F0C-5083D3E063E7}" type="datetime6">
              <a:rPr lang="en-US" smtClean="0"/>
              <a:t>October 17</a:t>
            </a:fld>
            <a:endParaRPr lang="en-GB"/>
          </a:p>
        </p:txBody>
      </p:sp>
      <p:sp>
        <p:nvSpPr>
          <p:cNvPr id="8" name="Slide Number Placeholder 7"/>
          <p:cNvSpPr>
            <a:spLocks noGrp="1"/>
          </p:cNvSpPr>
          <p:nvPr>
            <p:ph type="sldNum" sz="quarter" idx="12"/>
          </p:nvPr>
        </p:nvSpPr>
        <p:spPr/>
        <p:txBody>
          <a:bodyPr/>
          <a:lstStyle/>
          <a:p>
            <a:r>
              <a:rPr lang="en-GB"/>
              <a:t>|   Slide </a:t>
            </a:r>
            <a:fld id="{5CF09812-1341-428F-9AE6-4FAD970F1069}" type="slidenum">
              <a:rPr lang="en-GB" smtClean="0"/>
              <a:pPr/>
              <a:t>16</a:t>
            </a:fld>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674" t="4686" r="7207"/>
          <a:stretch/>
        </p:blipFill>
        <p:spPr>
          <a:xfrm>
            <a:off x="1512330" y="1643525"/>
            <a:ext cx="2449879" cy="2212947"/>
          </a:xfrm>
          <a:prstGeom prst="rect">
            <a:avLst/>
          </a:prstGeom>
        </p:spPr>
      </p:pic>
      <p:sp>
        <p:nvSpPr>
          <p:cNvPr id="5" name="TextBox 4"/>
          <p:cNvSpPr txBox="1"/>
          <p:nvPr/>
        </p:nvSpPr>
        <p:spPr>
          <a:xfrm>
            <a:off x="1358037" y="1687684"/>
            <a:ext cx="1115225" cy="276999"/>
          </a:xfrm>
          <a:prstGeom prst="rect">
            <a:avLst/>
          </a:prstGeom>
          <a:noFill/>
          <a:ln>
            <a:noFill/>
          </a:ln>
        </p:spPr>
        <p:txBody>
          <a:bodyPr wrap="square" rtlCol="0">
            <a:spAutoFit/>
          </a:bodyPr>
          <a:lstStyle/>
          <a:p>
            <a:pPr algn="ctr"/>
            <a:r>
              <a:rPr lang="sv-SE" sz="1200" dirty="0" err="1">
                <a:solidFill>
                  <a:schemeClr val="bg1"/>
                </a:solidFill>
              </a:rPr>
              <a:t>Demil</a:t>
            </a:r>
            <a:r>
              <a:rPr lang="sv-SE" sz="1200" dirty="0">
                <a:solidFill>
                  <a:schemeClr val="bg1"/>
                </a:solidFill>
              </a:rPr>
              <a:t> 100</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2247" r="15228"/>
          <a:stretch/>
        </p:blipFill>
        <p:spPr>
          <a:xfrm>
            <a:off x="1512330" y="4012940"/>
            <a:ext cx="2451600" cy="2360231"/>
          </a:xfrm>
          <a:prstGeom prst="rect">
            <a:avLst/>
          </a:prstGeom>
        </p:spPr>
      </p:pic>
      <p:sp>
        <p:nvSpPr>
          <p:cNvPr id="10" name="TextBox 9"/>
          <p:cNvSpPr txBox="1"/>
          <p:nvPr/>
        </p:nvSpPr>
        <p:spPr>
          <a:xfrm>
            <a:off x="1358037" y="4083942"/>
            <a:ext cx="1115225" cy="276999"/>
          </a:xfrm>
          <a:prstGeom prst="rect">
            <a:avLst/>
          </a:prstGeom>
          <a:noFill/>
          <a:ln>
            <a:noFill/>
          </a:ln>
        </p:spPr>
        <p:txBody>
          <a:bodyPr wrap="square" rtlCol="0">
            <a:spAutoFit/>
          </a:bodyPr>
          <a:lstStyle/>
          <a:p>
            <a:pPr algn="ctr"/>
            <a:r>
              <a:rPr lang="sv-SE" sz="1200" dirty="0" err="1">
                <a:solidFill>
                  <a:schemeClr val="bg1"/>
                </a:solidFill>
              </a:rPr>
              <a:t>Demil</a:t>
            </a:r>
            <a:r>
              <a:rPr lang="sv-SE" sz="1200" dirty="0">
                <a:solidFill>
                  <a:schemeClr val="bg1"/>
                </a:solidFill>
              </a:rPr>
              <a:t> 800</a:t>
            </a:r>
          </a:p>
        </p:txBody>
      </p:sp>
      <p:pic>
        <p:nvPicPr>
          <p:cNvPr id="13" name="Picture 9" descr="C:\Daten\Daten\Sales and Marketing\Statik Kiln\Photos\MDS 0,2\PNG_Daten_Sprengofen_800px\Sprengofen_IMG_4568_Ret_Tra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629" y="1137909"/>
            <a:ext cx="2073270" cy="294603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Daten\Daten\Sales and Marketing\Dynasafe environmental solutions\Luthe\GRV-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4073" y="4033721"/>
            <a:ext cx="3462584" cy="233945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889908" y="1599825"/>
            <a:ext cx="1115225" cy="276999"/>
          </a:xfrm>
          <a:prstGeom prst="rect">
            <a:avLst/>
          </a:prstGeom>
          <a:noFill/>
          <a:ln>
            <a:noFill/>
          </a:ln>
        </p:spPr>
        <p:txBody>
          <a:bodyPr wrap="square" rtlCol="0">
            <a:spAutoFit/>
          </a:bodyPr>
          <a:lstStyle/>
          <a:p>
            <a:pPr algn="ctr"/>
            <a:r>
              <a:rPr lang="sv-SE" sz="1200" dirty="0"/>
              <a:t>MDS 0,2</a:t>
            </a:r>
          </a:p>
        </p:txBody>
      </p:sp>
      <p:sp>
        <p:nvSpPr>
          <p:cNvPr id="4" name="Rectangle 3"/>
          <p:cNvSpPr/>
          <p:nvPr/>
        </p:nvSpPr>
        <p:spPr>
          <a:xfrm>
            <a:off x="4124073" y="4083941"/>
            <a:ext cx="1203727" cy="276999"/>
          </a:xfrm>
          <a:prstGeom prst="rect">
            <a:avLst/>
          </a:prstGeom>
        </p:spPr>
        <p:txBody>
          <a:bodyPr wrap="none">
            <a:spAutoFit/>
          </a:bodyPr>
          <a:lstStyle/>
          <a:p>
            <a:r>
              <a:rPr lang="en-US" sz="1200" dirty="0">
                <a:solidFill>
                  <a:schemeClr val="bg1"/>
                </a:solidFill>
              </a:rPr>
              <a:t>MEA with OGF</a:t>
            </a:r>
            <a:endParaRPr lang="sv-SE" sz="1200" dirty="0">
              <a:solidFill>
                <a:schemeClr val="bg1"/>
              </a:solidFill>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8703" r="14490"/>
          <a:stretch/>
        </p:blipFill>
        <p:spPr>
          <a:xfrm>
            <a:off x="4125428" y="1646844"/>
            <a:ext cx="1883848" cy="2211896"/>
          </a:xfrm>
          <a:prstGeom prst="rect">
            <a:avLst/>
          </a:prstGeom>
        </p:spPr>
      </p:pic>
      <p:sp>
        <p:nvSpPr>
          <p:cNvPr id="15" name="TextBox 14"/>
          <p:cNvSpPr txBox="1"/>
          <p:nvPr/>
        </p:nvSpPr>
        <p:spPr>
          <a:xfrm>
            <a:off x="3973200" y="1639901"/>
            <a:ext cx="1115225" cy="276999"/>
          </a:xfrm>
          <a:prstGeom prst="rect">
            <a:avLst/>
          </a:prstGeom>
          <a:noFill/>
          <a:ln>
            <a:noFill/>
          </a:ln>
        </p:spPr>
        <p:txBody>
          <a:bodyPr wrap="square" rtlCol="0">
            <a:spAutoFit/>
          </a:bodyPr>
          <a:lstStyle/>
          <a:p>
            <a:pPr algn="ctr"/>
            <a:r>
              <a:rPr lang="sv-SE" sz="1200" dirty="0">
                <a:solidFill>
                  <a:schemeClr val="bg1"/>
                </a:solidFill>
              </a:rPr>
              <a:t>SDC 1000</a:t>
            </a:r>
          </a:p>
        </p:txBody>
      </p:sp>
    </p:spTree>
    <p:extLst>
      <p:ext uri="{BB962C8B-B14F-4D97-AF65-F5344CB8AC3E}">
        <p14:creationId xmlns:p14="http://schemas.microsoft.com/office/powerpoint/2010/main" val="101655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7B7B-E912-45BA-BEAA-41597CE974D9}"/>
              </a:ext>
            </a:extLst>
          </p:cNvPr>
          <p:cNvSpPr>
            <a:spLocks noGrp="1"/>
          </p:cNvSpPr>
          <p:nvPr>
            <p:ph type="title"/>
          </p:nvPr>
        </p:nvSpPr>
        <p:spPr/>
        <p:txBody>
          <a:bodyPr/>
          <a:lstStyle/>
          <a:p>
            <a:r>
              <a:rPr lang="en-US" dirty="0">
                <a:solidFill>
                  <a:schemeClr val="accent1"/>
                </a:solidFill>
              </a:rPr>
              <a:t>Off gas treatment systems</a:t>
            </a:r>
          </a:p>
        </p:txBody>
      </p:sp>
      <p:sp>
        <p:nvSpPr>
          <p:cNvPr id="3" name="Content Placeholder 2">
            <a:extLst>
              <a:ext uri="{FF2B5EF4-FFF2-40B4-BE49-F238E27FC236}">
                <a16:creationId xmlns:a16="http://schemas.microsoft.com/office/drawing/2014/main" id="{548D8AB0-5631-492C-A874-6566F457CFBE}"/>
              </a:ext>
            </a:extLst>
          </p:cNvPr>
          <p:cNvSpPr>
            <a:spLocks noGrp="1"/>
          </p:cNvSpPr>
          <p:nvPr>
            <p:ph idx="1"/>
          </p:nvPr>
        </p:nvSpPr>
        <p:spPr/>
        <p:txBody>
          <a:bodyPr/>
          <a:lstStyle/>
          <a:p>
            <a:r>
              <a:rPr lang="en-US" dirty="0"/>
              <a:t>Customized to meet client needs in different countries</a:t>
            </a:r>
          </a:p>
          <a:p>
            <a:pPr marL="342900" indent="-342900">
              <a:buFont typeface="Arial" panose="020B0604020202020204" pitchFamily="34" charset="0"/>
              <a:buChar char="•"/>
            </a:pPr>
            <a:r>
              <a:rPr lang="en-US" dirty="0"/>
              <a:t>For example, NOx abatement systems not needed to meet US requirements, but are needed in Europe</a:t>
            </a:r>
          </a:p>
          <a:p>
            <a:pPr marL="342900" indent="-342900">
              <a:buFont typeface="Arial" panose="020B0604020202020204" pitchFamily="34" charset="0"/>
              <a:buChar char="•"/>
            </a:pPr>
            <a:r>
              <a:rPr lang="en-US" dirty="0"/>
              <a:t>Treatment systems can be dry or wet, and wet systems can be further classified as waste water free or conventional scrubber systems depending on if the Client installation has water treatment capability </a:t>
            </a:r>
          </a:p>
          <a:p>
            <a:pPr marL="342900" indent="-342900">
              <a:buFont typeface="Arial" panose="020B0604020202020204" pitchFamily="34" charset="0"/>
              <a:buChar char="•"/>
            </a:pPr>
            <a:r>
              <a:rPr lang="en-US" dirty="0"/>
              <a:t>Different sizes and capacities for different SDC models </a:t>
            </a:r>
          </a:p>
          <a:p>
            <a:pPr marL="342900" indent="-3429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A70F1E2D-D928-4759-9135-3B2DF68CAC04}"/>
              </a:ext>
            </a:extLst>
          </p:cNvPr>
          <p:cNvSpPr>
            <a:spLocks noGrp="1"/>
          </p:cNvSpPr>
          <p:nvPr>
            <p:ph type="dt" sz="half" idx="10"/>
          </p:nvPr>
        </p:nvSpPr>
        <p:spPr/>
        <p:txBody>
          <a:bodyPr/>
          <a:lstStyle/>
          <a:p>
            <a:r>
              <a:rPr lang="en-US"/>
              <a:t>Sept 2015</a:t>
            </a:r>
            <a:endParaRPr lang="en-GB" dirty="0"/>
          </a:p>
        </p:txBody>
      </p:sp>
      <p:sp>
        <p:nvSpPr>
          <p:cNvPr id="5" name="Slide Number Placeholder 4">
            <a:extLst>
              <a:ext uri="{FF2B5EF4-FFF2-40B4-BE49-F238E27FC236}">
                <a16:creationId xmlns:a16="http://schemas.microsoft.com/office/drawing/2014/main" id="{44FD2E1C-1990-4B50-9159-6F06DE63282B}"/>
              </a:ext>
            </a:extLst>
          </p:cNvPr>
          <p:cNvSpPr>
            <a:spLocks noGrp="1"/>
          </p:cNvSpPr>
          <p:nvPr>
            <p:ph type="sldNum" sz="quarter" idx="12"/>
          </p:nvPr>
        </p:nvSpPr>
        <p:spPr/>
        <p:txBody>
          <a:bodyPr/>
          <a:lstStyle/>
          <a:p>
            <a:r>
              <a:rPr lang="en-GB"/>
              <a:t>|   Slide </a:t>
            </a:r>
            <a:fld id="{5CF09812-1341-428F-9AE6-4FAD970F1069}" type="slidenum">
              <a:rPr lang="en-GB" smtClean="0"/>
              <a:pPr/>
              <a:t>17</a:t>
            </a:fld>
            <a:endParaRPr lang="en-GB" dirty="0"/>
          </a:p>
        </p:txBody>
      </p:sp>
    </p:spTree>
    <p:extLst>
      <p:ext uri="{BB962C8B-B14F-4D97-AF65-F5344CB8AC3E}">
        <p14:creationId xmlns:p14="http://schemas.microsoft.com/office/powerpoint/2010/main" val="3841105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solidFill>
                  <a:schemeClr val="accent1"/>
                </a:solidFill>
              </a:rPr>
              <a:t> Metals performance</a:t>
            </a:r>
          </a:p>
        </p:txBody>
      </p:sp>
      <p:graphicFrame>
        <p:nvGraphicFramePr>
          <p:cNvPr id="3" name="Tabelle 2"/>
          <p:cNvGraphicFramePr>
            <a:graphicFrameLocks noGrp="1"/>
          </p:cNvGraphicFramePr>
          <p:nvPr>
            <p:extLst/>
          </p:nvPr>
        </p:nvGraphicFramePr>
        <p:xfrm>
          <a:off x="250290" y="1033031"/>
          <a:ext cx="8293690" cy="4633615"/>
        </p:xfrm>
        <a:graphic>
          <a:graphicData uri="http://schemas.openxmlformats.org/drawingml/2006/table">
            <a:tbl>
              <a:tblPr>
                <a:tableStyleId>{5C22544A-7EE6-4342-B048-85BDC9FD1C3A}</a:tableStyleId>
              </a:tblPr>
              <a:tblGrid>
                <a:gridCol w="829369">
                  <a:extLst>
                    <a:ext uri="{9D8B030D-6E8A-4147-A177-3AD203B41FA5}">
                      <a16:colId xmlns:a16="http://schemas.microsoft.com/office/drawing/2014/main" val="20000"/>
                    </a:ext>
                  </a:extLst>
                </a:gridCol>
                <a:gridCol w="829369">
                  <a:extLst>
                    <a:ext uri="{9D8B030D-6E8A-4147-A177-3AD203B41FA5}">
                      <a16:colId xmlns:a16="http://schemas.microsoft.com/office/drawing/2014/main" val="20001"/>
                    </a:ext>
                  </a:extLst>
                </a:gridCol>
                <a:gridCol w="829369">
                  <a:extLst>
                    <a:ext uri="{9D8B030D-6E8A-4147-A177-3AD203B41FA5}">
                      <a16:colId xmlns:a16="http://schemas.microsoft.com/office/drawing/2014/main" val="20002"/>
                    </a:ext>
                  </a:extLst>
                </a:gridCol>
                <a:gridCol w="829369">
                  <a:extLst>
                    <a:ext uri="{9D8B030D-6E8A-4147-A177-3AD203B41FA5}">
                      <a16:colId xmlns:a16="http://schemas.microsoft.com/office/drawing/2014/main" val="20003"/>
                    </a:ext>
                  </a:extLst>
                </a:gridCol>
                <a:gridCol w="829369">
                  <a:extLst>
                    <a:ext uri="{9D8B030D-6E8A-4147-A177-3AD203B41FA5}">
                      <a16:colId xmlns:a16="http://schemas.microsoft.com/office/drawing/2014/main" val="20004"/>
                    </a:ext>
                  </a:extLst>
                </a:gridCol>
                <a:gridCol w="829369">
                  <a:extLst>
                    <a:ext uri="{9D8B030D-6E8A-4147-A177-3AD203B41FA5}">
                      <a16:colId xmlns:a16="http://schemas.microsoft.com/office/drawing/2014/main" val="20005"/>
                    </a:ext>
                  </a:extLst>
                </a:gridCol>
                <a:gridCol w="829369">
                  <a:extLst>
                    <a:ext uri="{9D8B030D-6E8A-4147-A177-3AD203B41FA5}">
                      <a16:colId xmlns:a16="http://schemas.microsoft.com/office/drawing/2014/main" val="20006"/>
                    </a:ext>
                  </a:extLst>
                </a:gridCol>
                <a:gridCol w="829369">
                  <a:extLst>
                    <a:ext uri="{9D8B030D-6E8A-4147-A177-3AD203B41FA5}">
                      <a16:colId xmlns:a16="http://schemas.microsoft.com/office/drawing/2014/main" val="20007"/>
                    </a:ext>
                  </a:extLst>
                </a:gridCol>
                <a:gridCol w="829369">
                  <a:extLst>
                    <a:ext uri="{9D8B030D-6E8A-4147-A177-3AD203B41FA5}">
                      <a16:colId xmlns:a16="http://schemas.microsoft.com/office/drawing/2014/main" val="20008"/>
                    </a:ext>
                  </a:extLst>
                </a:gridCol>
                <a:gridCol w="829369">
                  <a:extLst>
                    <a:ext uri="{9D8B030D-6E8A-4147-A177-3AD203B41FA5}">
                      <a16:colId xmlns:a16="http://schemas.microsoft.com/office/drawing/2014/main" val="20009"/>
                    </a:ext>
                  </a:extLst>
                </a:gridCol>
              </a:tblGrid>
              <a:tr h="185716">
                <a:tc>
                  <a:txBody>
                    <a:bodyPr/>
                    <a:lstStyle/>
                    <a:p>
                      <a:pPr algn="l" fontAlgn="b"/>
                      <a:r>
                        <a:rPr lang="de-DE" sz="1000" u="none" strike="noStrike" dirty="0">
                          <a:effectLst/>
                        </a:rPr>
                        <a:t> </a:t>
                      </a:r>
                      <a:endParaRPr lang="de-DE" sz="1000" b="1" i="0" u="none" strike="noStrike" dirty="0">
                        <a:solidFill>
                          <a:srgbClr val="000000"/>
                        </a:solidFill>
                        <a:effectLst/>
                        <a:latin typeface="Times New Roman"/>
                      </a:endParaRPr>
                    </a:p>
                  </a:txBody>
                  <a:tcPr marL="9284" marR="9284" marT="9286" marB="0" anchor="b"/>
                </a:tc>
                <a:tc gridSpan="3">
                  <a:txBody>
                    <a:bodyPr/>
                    <a:lstStyle/>
                    <a:p>
                      <a:pPr algn="ctr" fontAlgn="b"/>
                      <a:r>
                        <a:rPr lang="de-DE" sz="1000" u="none" strike="noStrike" dirty="0">
                          <a:effectLst/>
                        </a:rPr>
                        <a:t>Run 1</a:t>
                      </a:r>
                      <a:endParaRPr lang="de-DE" sz="1000" b="1" i="0" u="none" strike="noStrike" dirty="0">
                        <a:solidFill>
                          <a:srgbClr val="000000"/>
                        </a:solidFill>
                        <a:effectLst/>
                        <a:latin typeface="Times New Roman"/>
                      </a:endParaRPr>
                    </a:p>
                  </a:txBody>
                  <a:tcPr marL="9284" marR="9284" marT="9286" marB="0" anchor="b"/>
                </a:tc>
                <a:tc hMerge="1">
                  <a:txBody>
                    <a:bodyPr/>
                    <a:lstStyle/>
                    <a:p>
                      <a:endParaRPr lang="de-DE"/>
                    </a:p>
                  </a:txBody>
                  <a:tcPr/>
                </a:tc>
                <a:tc hMerge="1">
                  <a:txBody>
                    <a:bodyPr/>
                    <a:lstStyle/>
                    <a:p>
                      <a:endParaRPr lang="de-DE"/>
                    </a:p>
                  </a:txBody>
                  <a:tcPr/>
                </a:tc>
                <a:tc gridSpan="3">
                  <a:txBody>
                    <a:bodyPr/>
                    <a:lstStyle/>
                    <a:p>
                      <a:pPr algn="ctr" fontAlgn="b"/>
                      <a:r>
                        <a:rPr lang="de-DE" sz="1000" u="none" strike="noStrike">
                          <a:effectLst/>
                        </a:rPr>
                        <a:t>Run 2</a:t>
                      </a:r>
                      <a:endParaRPr lang="de-DE" sz="1000" b="1" i="0" u="none" strike="noStrike">
                        <a:solidFill>
                          <a:srgbClr val="000000"/>
                        </a:solidFill>
                        <a:effectLst/>
                        <a:latin typeface="Times New Roman"/>
                      </a:endParaRPr>
                    </a:p>
                  </a:txBody>
                  <a:tcPr marL="9284" marR="9284" marT="9286" marB="0" anchor="b"/>
                </a:tc>
                <a:tc hMerge="1">
                  <a:txBody>
                    <a:bodyPr/>
                    <a:lstStyle/>
                    <a:p>
                      <a:endParaRPr lang="de-DE"/>
                    </a:p>
                  </a:txBody>
                  <a:tcPr/>
                </a:tc>
                <a:tc hMerge="1">
                  <a:txBody>
                    <a:bodyPr/>
                    <a:lstStyle/>
                    <a:p>
                      <a:endParaRPr lang="de-DE"/>
                    </a:p>
                  </a:txBody>
                  <a:tcPr/>
                </a:tc>
                <a:tc gridSpan="3">
                  <a:txBody>
                    <a:bodyPr/>
                    <a:lstStyle/>
                    <a:p>
                      <a:pPr algn="ctr" fontAlgn="b"/>
                      <a:r>
                        <a:rPr lang="de-DE" sz="1000" u="none" strike="noStrike">
                          <a:effectLst/>
                        </a:rPr>
                        <a:t>Average</a:t>
                      </a:r>
                      <a:endParaRPr lang="de-DE" sz="1000" b="1" i="0" u="none" strike="noStrike">
                        <a:solidFill>
                          <a:srgbClr val="000000"/>
                        </a:solidFill>
                        <a:effectLst/>
                        <a:latin typeface="Times New Roman"/>
                      </a:endParaRPr>
                    </a:p>
                  </a:txBody>
                  <a:tcPr marL="9284" marR="9284" marT="9286" marB="0" anchor="b"/>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52862">
                <a:tc>
                  <a:txBody>
                    <a:bodyPr/>
                    <a:lstStyle/>
                    <a:p>
                      <a:pPr algn="l" fontAlgn="b"/>
                      <a:r>
                        <a:rPr lang="de-DE" sz="1000" u="none" strike="noStrike">
                          <a:effectLst/>
                        </a:rPr>
                        <a:t> </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Feed Rate,</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Emission Rate,</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Removal Efficiency,</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Feed Rate,</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Emission Rate,</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Removal Efficiency,</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Feed Rate,</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Emission Rate,</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Removal Efficiency,</a:t>
                      </a:r>
                      <a:endParaRPr lang="de-DE" sz="1000" b="1"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1"/>
                  </a:ext>
                </a:extLst>
              </a:tr>
              <a:tr h="185716">
                <a:tc>
                  <a:txBody>
                    <a:bodyPr/>
                    <a:lstStyle/>
                    <a:p>
                      <a:pPr algn="l" fontAlgn="b"/>
                      <a:r>
                        <a:rPr lang="de-DE" sz="1000" u="none" strike="noStrike">
                          <a:effectLst/>
                        </a:rPr>
                        <a:t>Metal</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lbs/hr*</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lbs/hr</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lbs/hr*</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lbs/hr</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lbs/hr*</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lbs/hr</a:t>
                      </a:r>
                      <a:endParaRPr lang="de-DE" sz="1000" b="1"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a:t>
                      </a:r>
                      <a:endParaRPr lang="de-DE" sz="1000" b="1"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2"/>
                  </a:ext>
                </a:extLst>
              </a:tr>
              <a:tr h="185716">
                <a:tc>
                  <a:txBody>
                    <a:bodyPr/>
                    <a:lstStyle/>
                    <a:p>
                      <a:pPr algn="l" fontAlgn="b"/>
                      <a:r>
                        <a:rPr lang="de-DE" sz="1000" u="none" strike="noStrike">
                          <a:effectLst/>
                        </a:rPr>
                        <a:t>Antimony</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1,23E-01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2,01E-08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1,23E-01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4,78E-08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1,23E-01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3,39E-08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99,99997</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3"/>
                  </a:ext>
                </a:extLst>
              </a:tr>
              <a:tr h="185716">
                <a:tc>
                  <a:txBody>
                    <a:bodyPr/>
                    <a:lstStyle/>
                    <a:p>
                      <a:pPr algn="l" fontAlgn="b"/>
                      <a:r>
                        <a:rPr lang="de-DE" sz="1000" u="none" strike="noStrike">
                          <a:effectLst/>
                        </a:rPr>
                        <a:t>Arsenic</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1,11E-01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3,10E-07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1,11E-01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3,04E-07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1,11E-01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3,07E-07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99,9997</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4"/>
                  </a:ext>
                </a:extLst>
              </a:tr>
              <a:tr h="185716">
                <a:tc>
                  <a:txBody>
                    <a:bodyPr/>
                    <a:lstStyle/>
                    <a:p>
                      <a:pPr algn="l" fontAlgn="b"/>
                      <a:r>
                        <a:rPr lang="de-DE" sz="1000" u="none" strike="noStrike">
                          <a:effectLst/>
                        </a:rPr>
                        <a:t>Barium</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2,46E+00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3,82E-06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2,46E+00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3,98E-06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2,46E+00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3,90E-06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99,9998</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5"/>
                  </a:ext>
                </a:extLst>
              </a:tr>
              <a:tr h="185716">
                <a:tc>
                  <a:txBody>
                    <a:bodyPr/>
                    <a:lstStyle/>
                    <a:p>
                      <a:pPr algn="l" fontAlgn="b"/>
                      <a:r>
                        <a:rPr lang="de-DE" sz="1000" u="none" strike="noStrike">
                          <a:effectLst/>
                        </a:rPr>
                        <a:t>Beryllium</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8,68E-04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1,78E-07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8,68E-04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1,74E-07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8,68E-04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1,76E-07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99,98</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6"/>
                  </a:ext>
                </a:extLst>
              </a:tr>
              <a:tr h="185716">
                <a:tc>
                  <a:txBody>
                    <a:bodyPr/>
                    <a:lstStyle/>
                    <a:p>
                      <a:pPr algn="l" fontAlgn="b"/>
                      <a:r>
                        <a:rPr lang="de-DE" sz="1000" u="none" strike="noStrike">
                          <a:effectLst/>
                        </a:rPr>
                        <a:t>Boron</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1,52E-01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1,91E-05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1,52E-01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3,80E-05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1,52E-01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2,86E-05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99,98</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7"/>
                  </a:ext>
                </a:extLst>
              </a:tr>
              <a:tr h="185716">
                <a:tc>
                  <a:txBody>
                    <a:bodyPr/>
                    <a:lstStyle/>
                    <a:p>
                      <a:pPr algn="l" fontAlgn="b"/>
                      <a:r>
                        <a:rPr lang="de-DE" sz="1000" u="none" strike="noStrike">
                          <a:effectLst/>
                        </a:rPr>
                        <a:t>Cadmiun</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1,16E-03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9,06E-08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1,16E-03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1,01E-07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1,16E-03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9,59E-08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99,992</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8"/>
                  </a:ext>
                </a:extLst>
              </a:tr>
              <a:tr h="185716">
                <a:tc>
                  <a:txBody>
                    <a:bodyPr/>
                    <a:lstStyle/>
                    <a:p>
                      <a:pPr algn="l" fontAlgn="b"/>
                      <a:r>
                        <a:rPr lang="de-DE" sz="1000" u="none" strike="noStrike">
                          <a:effectLst/>
                        </a:rPr>
                        <a:t>Chromium</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1,27E+00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1,21E-06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1,27E+00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1,24E-06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1,27E+00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1,23E-06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99,99990</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09"/>
                  </a:ext>
                </a:extLst>
              </a:tr>
              <a:tr h="185716">
                <a:tc>
                  <a:txBody>
                    <a:bodyPr/>
                    <a:lstStyle/>
                    <a:p>
                      <a:pPr algn="l" fontAlgn="b"/>
                      <a:r>
                        <a:rPr lang="de-DE" sz="1000" u="none" strike="noStrike">
                          <a:effectLst/>
                        </a:rPr>
                        <a:t>Cobalt</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8,73E-03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5,56E-08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8,73E-03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6,07E-08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8,73E-03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5,82E-08</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99,9993</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0"/>
                  </a:ext>
                </a:extLst>
              </a:tr>
              <a:tr h="185716">
                <a:tc>
                  <a:txBody>
                    <a:bodyPr/>
                    <a:lstStyle/>
                    <a:p>
                      <a:pPr algn="l" fontAlgn="b"/>
                      <a:r>
                        <a:rPr lang="de-DE" sz="1000" u="none" strike="noStrike">
                          <a:effectLst/>
                        </a:rPr>
                        <a:t>Copper</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8,98E-02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7,57E-07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8,98E-02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9,50E-07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99,9989</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8,98E-02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8,54E-07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99,9990</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1"/>
                  </a:ext>
                </a:extLst>
              </a:tr>
              <a:tr h="185716">
                <a:tc>
                  <a:txBody>
                    <a:bodyPr/>
                    <a:lstStyle/>
                    <a:p>
                      <a:pPr algn="l" fontAlgn="b"/>
                      <a:r>
                        <a:rPr lang="de-DE" sz="1000" u="none" strike="noStrike">
                          <a:effectLst/>
                        </a:rPr>
                        <a:t>Lead</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3,66E+00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4,13E-07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99,999989</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3,66E+00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3,82E-07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99,999990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3,66E+00</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3,98E-07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99,999989</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2"/>
                  </a:ext>
                </a:extLst>
              </a:tr>
              <a:tr h="185716">
                <a:tc>
                  <a:txBody>
                    <a:bodyPr/>
                    <a:lstStyle/>
                    <a:p>
                      <a:pPr algn="l" fontAlgn="b"/>
                      <a:r>
                        <a:rPr lang="de-DE" sz="1000" u="none" strike="noStrike">
                          <a:effectLst/>
                        </a:rPr>
                        <a:t>Manganese</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3,44E-01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1,65E-06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3,44E-01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2,64E-06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3,44E-01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2,15E-06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99,9994</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3"/>
                  </a:ext>
                </a:extLst>
              </a:tr>
              <a:tr h="185716">
                <a:tc>
                  <a:txBody>
                    <a:bodyPr/>
                    <a:lstStyle/>
                    <a:p>
                      <a:pPr algn="l" fontAlgn="b"/>
                      <a:r>
                        <a:rPr lang="de-DE" sz="1000" u="none" strike="noStrike">
                          <a:effectLst/>
                        </a:rPr>
                        <a:t>Mercury</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dirty="0">
                          <a:effectLst/>
                        </a:rPr>
                        <a:t>1,35E-02</a:t>
                      </a:r>
                      <a:endParaRPr lang="de-DE" sz="1000" b="0" i="0" u="none" strike="noStrike" dirty="0">
                        <a:solidFill>
                          <a:srgbClr val="000000"/>
                        </a:solidFill>
                        <a:effectLst/>
                        <a:latin typeface="Times New Roman"/>
                      </a:endParaRPr>
                    </a:p>
                  </a:txBody>
                  <a:tcPr marL="9284" marR="9284" marT="9286" marB="0" anchor="b"/>
                </a:tc>
                <a:tc>
                  <a:txBody>
                    <a:bodyPr/>
                    <a:lstStyle/>
                    <a:p>
                      <a:pPr algn="ctr" fontAlgn="b"/>
                      <a:r>
                        <a:rPr lang="de-DE" sz="1000" u="none" strike="noStrike">
                          <a:effectLst/>
                        </a:rPr>
                        <a:t>2,51E-05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1,35E-02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1,20E-05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1,35E-02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1,85E-05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99,86</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4"/>
                  </a:ext>
                </a:extLst>
              </a:tr>
              <a:tr h="185716">
                <a:tc>
                  <a:txBody>
                    <a:bodyPr/>
                    <a:lstStyle/>
                    <a:p>
                      <a:pPr algn="l" fontAlgn="b"/>
                      <a:r>
                        <a:rPr lang="de-DE" sz="1000" u="none" strike="noStrike">
                          <a:effectLst/>
                        </a:rPr>
                        <a:t>Nickel</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1,63E-02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1,01E-06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1,63E-02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9,67E-07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1,63E-02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9,88E-07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99,994</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5"/>
                  </a:ext>
                </a:extLst>
              </a:tr>
              <a:tr h="185716">
                <a:tc>
                  <a:txBody>
                    <a:bodyPr/>
                    <a:lstStyle/>
                    <a:p>
                      <a:pPr algn="l" fontAlgn="b"/>
                      <a:r>
                        <a:rPr lang="de-DE" sz="1000" u="none" strike="noStrike">
                          <a:effectLst/>
                        </a:rPr>
                        <a:t>Phophorus</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4,95E-01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1,92E-05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4,95E-01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1,84E-05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4,95E-01</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1,88E-05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99,996</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6"/>
                  </a:ext>
                </a:extLst>
              </a:tr>
              <a:tr h="185716">
                <a:tc>
                  <a:txBody>
                    <a:bodyPr/>
                    <a:lstStyle/>
                    <a:p>
                      <a:pPr algn="l" fontAlgn="b"/>
                      <a:r>
                        <a:rPr lang="de-DE" sz="1000" u="none" strike="noStrike">
                          <a:effectLst/>
                        </a:rPr>
                        <a:t>Selenium</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1,58E-03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8,71E-07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1,58E-03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9,67E-07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1,58E-03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9,19E-07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99,94</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7"/>
                  </a:ext>
                </a:extLst>
              </a:tr>
              <a:tr h="185716">
                <a:tc>
                  <a:txBody>
                    <a:bodyPr/>
                    <a:lstStyle/>
                    <a:p>
                      <a:pPr algn="l" fontAlgn="b"/>
                      <a:r>
                        <a:rPr lang="de-DE" sz="1000" u="none" strike="noStrike">
                          <a:effectLst/>
                        </a:rPr>
                        <a:t>Silver</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2,61E-03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1,31E-06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2,61E-03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4,10E-06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2,61E-03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2,71E-06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99,90</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8"/>
                  </a:ext>
                </a:extLst>
              </a:tr>
              <a:tr h="185716">
                <a:tc>
                  <a:txBody>
                    <a:bodyPr/>
                    <a:lstStyle/>
                    <a:p>
                      <a:pPr algn="l" fontAlgn="b"/>
                      <a:r>
                        <a:rPr lang="de-DE" sz="1000" u="none" strike="noStrike">
                          <a:effectLst/>
                        </a:rPr>
                        <a:t>Thallium</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3,27E-04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1,78E-07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3,27E-04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1,74E-07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3,27E-04</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1,76E-07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99,95</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19"/>
                  </a:ext>
                </a:extLst>
              </a:tr>
              <a:tr h="185716">
                <a:tc>
                  <a:txBody>
                    <a:bodyPr/>
                    <a:lstStyle/>
                    <a:p>
                      <a:pPr algn="l" fontAlgn="b"/>
                      <a:r>
                        <a:rPr lang="de-DE" sz="1000" u="none" strike="noStrike">
                          <a:effectLst/>
                        </a:rPr>
                        <a:t>Tin</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5,15E-02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1,58E-06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5,15E-02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1,65E-06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5,15E-02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1,62E-06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99,997</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20"/>
                  </a:ext>
                </a:extLst>
              </a:tr>
              <a:tr h="185716">
                <a:tc>
                  <a:txBody>
                    <a:bodyPr/>
                    <a:lstStyle/>
                    <a:p>
                      <a:pPr algn="l" fontAlgn="b"/>
                      <a:r>
                        <a:rPr lang="de-DE" sz="1000" u="none" strike="noStrike">
                          <a:effectLst/>
                        </a:rPr>
                        <a:t>Vanadium</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1,03E-03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1,18E-06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99,89</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1,03E-03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1,15E-06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99,89</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1,03E-03</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1,16E-06</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99,89</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21"/>
                  </a:ext>
                </a:extLst>
              </a:tr>
              <a:tr h="185716">
                <a:tc>
                  <a:txBody>
                    <a:bodyPr/>
                    <a:lstStyle/>
                    <a:p>
                      <a:pPr algn="l" fontAlgn="b"/>
                      <a:r>
                        <a:rPr lang="de-DE" sz="1000" u="none" strike="noStrike">
                          <a:effectLst/>
                        </a:rPr>
                        <a:t>Zinc</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1,17E-02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1,47E-05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1,17E-02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1,27E-05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99,89</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1,17E-02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1,37E-05</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99,88</a:t>
                      </a:r>
                      <a:endParaRPr lang="de-DE" sz="1000" b="0" i="0" u="none" strike="noStrike">
                        <a:solidFill>
                          <a:srgbClr val="000000"/>
                        </a:solidFill>
                        <a:effectLst/>
                        <a:latin typeface="Times New Roman"/>
                      </a:endParaRPr>
                    </a:p>
                  </a:txBody>
                  <a:tcPr marL="9284" marR="9284" marT="9286" marB="0" anchor="b"/>
                </a:tc>
                <a:extLst>
                  <a:ext uri="{0D108BD9-81ED-4DB2-BD59-A6C34878D82A}">
                    <a16:rowId xmlns:a16="http://schemas.microsoft.com/office/drawing/2014/main" val="10022"/>
                  </a:ext>
                </a:extLst>
              </a:tr>
              <a:tr h="195001">
                <a:tc>
                  <a:txBody>
                    <a:bodyPr/>
                    <a:lstStyle/>
                    <a:p>
                      <a:pPr algn="l" fontAlgn="b"/>
                      <a:r>
                        <a:rPr lang="de-DE" sz="1000" u="none" strike="noStrike">
                          <a:effectLst/>
                        </a:rPr>
                        <a:t>Uranium</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6,72E-02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1,78E-07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6,72E-02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1,74E-07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99,9997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6,72E-02</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a:effectLst/>
                        </a:rPr>
                        <a:t>1,76E-07</a:t>
                      </a:r>
                      <a:endParaRPr lang="de-DE" sz="1000" b="0" i="0" u="none" strike="noStrike">
                        <a:solidFill>
                          <a:srgbClr val="000000"/>
                        </a:solidFill>
                        <a:effectLst/>
                        <a:latin typeface="Times New Roman"/>
                      </a:endParaRPr>
                    </a:p>
                  </a:txBody>
                  <a:tcPr marL="9284" marR="9284" marT="9286" marB="0" anchor="b"/>
                </a:tc>
                <a:tc>
                  <a:txBody>
                    <a:bodyPr/>
                    <a:lstStyle/>
                    <a:p>
                      <a:pPr algn="ctr" fontAlgn="b"/>
                      <a:r>
                        <a:rPr lang="de-DE" sz="1000" u="none" strike="noStrike" dirty="0">
                          <a:effectLst/>
                        </a:rPr>
                        <a:t>99,9997</a:t>
                      </a:r>
                      <a:endParaRPr lang="de-DE" sz="1000" b="0" i="0" u="none" strike="noStrike" dirty="0">
                        <a:solidFill>
                          <a:srgbClr val="000000"/>
                        </a:solidFill>
                        <a:effectLst/>
                        <a:latin typeface="Times New Roman"/>
                      </a:endParaRPr>
                    </a:p>
                  </a:txBody>
                  <a:tcPr marL="9284" marR="9284" marT="9286" marB="0" anchor="b"/>
                </a:tc>
                <a:extLst>
                  <a:ext uri="{0D108BD9-81ED-4DB2-BD59-A6C34878D82A}">
                    <a16:rowId xmlns:a16="http://schemas.microsoft.com/office/drawing/2014/main" val="10023"/>
                  </a:ext>
                </a:extLst>
              </a:tr>
            </a:tbl>
          </a:graphicData>
        </a:graphic>
      </p:graphicFrame>
      <p:sp>
        <p:nvSpPr>
          <p:cNvPr id="4" name="Ellipse 3"/>
          <p:cNvSpPr/>
          <p:nvPr/>
        </p:nvSpPr>
        <p:spPr>
          <a:xfrm>
            <a:off x="7549325" y="940392"/>
            <a:ext cx="1116553" cy="5179698"/>
          </a:xfrm>
          <a:prstGeom prst="ellipse">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43"/>
          </a:p>
        </p:txBody>
      </p:sp>
      <p:sp>
        <p:nvSpPr>
          <p:cNvPr id="5" name="Rectangle 4"/>
          <p:cNvSpPr>
            <a:spLocks noChangeArrowheads="1"/>
          </p:cNvSpPr>
          <p:nvPr/>
        </p:nvSpPr>
        <p:spPr bwMode="auto">
          <a:xfrm>
            <a:off x="0" y="5868176"/>
            <a:ext cx="8425339" cy="50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sv-SE" sz="2867" b="1" dirty="0">
                <a:solidFill>
                  <a:srgbClr val="FF0000"/>
                </a:solidFill>
              </a:rPr>
              <a:t>Excellent metals removal</a:t>
            </a:r>
          </a:p>
        </p:txBody>
      </p:sp>
    </p:spTree>
    <p:extLst>
      <p:ext uri="{BB962C8B-B14F-4D97-AF65-F5344CB8AC3E}">
        <p14:creationId xmlns:p14="http://schemas.microsoft.com/office/powerpoint/2010/main" val="789743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397207" y="1396628"/>
            <a:ext cx="3676552" cy="50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sv-SE" sz="2867" b="1" dirty="0">
                <a:solidFill>
                  <a:srgbClr val="FF0000"/>
                </a:solidFill>
              </a:rPr>
              <a:t>Excellent Dioxin/Furan Performance</a:t>
            </a:r>
          </a:p>
        </p:txBody>
      </p:sp>
      <p:graphicFrame>
        <p:nvGraphicFramePr>
          <p:cNvPr id="4" name="Tabelle 3"/>
          <p:cNvGraphicFramePr>
            <a:graphicFrameLocks noGrp="1"/>
          </p:cNvGraphicFramePr>
          <p:nvPr>
            <p:extLst/>
          </p:nvPr>
        </p:nvGraphicFramePr>
        <p:xfrm>
          <a:off x="4858217" y="944311"/>
          <a:ext cx="4187592" cy="5412201"/>
        </p:xfrm>
        <a:graphic>
          <a:graphicData uri="http://schemas.openxmlformats.org/drawingml/2006/table">
            <a:tbl>
              <a:tblPr>
                <a:tableStyleId>{5C22544A-7EE6-4342-B048-85BDC9FD1C3A}</a:tableStyleId>
              </a:tblPr>
              <a:tblGrid>
                <a:gridCol w="1217229">
                  <a:extLst>
                    <a:ext uri="{9D8B030D-6E8A-4147-A177-3AD203B41FA5}">
                      <a16:colId xmlns:a16="http://schemas.microsoft.com/office/drawing/2014/main" val="20000"/>
                    </a:ext>
                  </a:extLst>
                </a:gridCol>
                <a:gridCol w="603228">
                  <a:extLst>
                    <a:ext uri="{9D8B030D-6E8A-4147-A177-3AD203B41FA5}">
                      <a16:colId xmlns:a16="http://schemas.microsoft.com/office/drawing/2014/main" val="20001"/>
                    </a:ext>
                  </a:extLst>
                </a:gridCol>
                <a:gridCol w="153501">
                  <a:extLst>
                    <a:ext uri="{9D8B030D-6E8A-4147-A177-3AD203B41FA5}">
                      <a16:colId xmlns:a16="http://schemas.microsoft.com/office/drawing/2014/main" val="20002"/>
                    </a:ext>
                  </a:extLst>
                </a:gridCol>
                <a:gridCol w="492817">
                  <a:extLst>
                    <a:ext uri="{9D8B030D-6E8A-4147-A177-3AD203B41FA5}">
                      <a16:colId xmlns:a16="http://schemas.microsoft.com/office/drawing/2014/main" val="20003"/>
                    </a:ext>
                  </a:extLst>
                </a:gridCol>
                <a:gridCol w="266607">
                  <a:extLst>
                    <a:ext uri="{9D8B030D-6E8A-4147-A177-3AD203B41FA5}">
                      <a16:colId xmlns:a16="http://schemas.microsoft.com/office/drawing/2014/main" val="20004"/>
                    </a:ext>
                  </a:extLst>
                </a:gridCol>
                <a:gridCol w="727105">
                  <a:extLst>
                    <a:ext uri="{9D8B030D-6E8A-4147-A177-3AD203B41FA5}">
                      <a16:colId xmlns:a16="http://schemas.microsoft.com/office/drawing/2014/main" val="20005"/>
                    </a:ext>
                  </a:extLst>
                </a:gridCol>
                <a:gridCol w="727105">
                  <a:extLst>
                    <a:ext uri="{9D8B030D-6E8A-4147-A177-3AD203B41FA5}">
                      <a16:colId xmlns:a16="http://schemas.microsoft.com/office/drawing/2014/main" val="20006"/>
                    </a:ext>
                  </a:extLst>
                </a:gridCol>
              </a:tblGrid>
              <a:tr h="123039">
                <a:tc>
                  <a:txBody>
                    <a:bodyPr/>
                    <a:lstStyle/>
                    <a:p>
                      <a:pPr algn="l" fontAlgn="b"/>
                      <a:r>
                        <a:rPr lang="de-DE" sz="600" u="none" strike="noStrike" dirty="0">
                          <a:effectLst/>
                        </a:rPr>
                        <a:t>Parameter</a:t>
                      </a:r>
                      <a:endParaRPr lang="de-DE" sz="600" b="1" i="0" u="none" strike="noStrike" dirty="0">
                        <a:effectLst/>
                        <a:latin typeface="Times New Roman"/>
                      </a:endParaRPr>
                    </a:p>
                  </a:txBody>
                  <a:tcPr marL="5763" marR="5763" marT="5762" marB="0" anchor="b"/>
                </a:tc>
                <a:tc>
                  <a:txBody>
                    <a:bodyPr/>
                    <a:lstStyle/>
                    <a:p>
                      <a:pPr algn="ctr" fontAlgn="b"/>
                      <a:r>
                        <a:rPr lang="de-DE" sz="600" u="none" strike="noStrike">
                          <a:effectLst/>
                        </a:rPr>
                        <a:t>Units</a:t>
                      </a:r>
                      <a:endParaRPr lang="de-DE" sz="600" b="1" i="0" u="none" strike="noStrike">
                        <a:effectLst/>
                        <a:latin typeface="Times New Roman"/>
                      </a:endParaRPr>
                    </a:p>
                  </a:txBody>
                  <a:tcPr marL="5763" marR="5763" marT="5762" marB="0" anchor="b"/>
                </a:tc>
                <a:tc gridSpan="5">
                  <a:txBody>
                    <a:bodyPr/>
                    <a:lstStyle/>
                    <a:p>
                      <a:pPr algn="ctr" fontAlgn="b"/>
                      <a:r>
                        <a:rPr lang="de-DE" sz="600" u="none" strike="noStrike">
                          <a:effectLst/>
                        </a:rPr>
                        <a:t>AVERAGE</a:t>
                      </a:r>
                      <a:endParaRPr lang="de-DE" sz="600" b="1" i="0" u="none" strike="noStrike">
                        <a:effectLst/>
                        <a:latin typeface="Times New Roman"/>
                      </a:endParaRPr>
                    </a:p>
                  </a:txBody>
                  <a:tcPr marL="5763" marR="5763" marT="5762"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116564">
                <a:tc>
                  <a:txBody>
                    <a:bodyPr/>
                    <a:lstStyle/>
                    <a:p>
                      <a:pPr algn="l" fontAlgn="b"/>
                      <a:r>
                        <a:rPr lang="de-DE" sz="600" u="none" strike="noStrike">
                          <a:effectLst/>
                        </a:rPr>
                        <a:t>Sample Volume</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dscf</a:t>
                      </a:r>
                      <a:endParaRPr lang="de-DE" sz="600" b="0" i="0" u="none" strike="noStrike">
                        <a:solidFill>
                          <a:srgbClr val="000000"/>
                        </a:solidFill>
                        <a:effectLst/>
                        <a:latin typeface="Times New Roman"/>
                      </a:endParaRPr>
                    </a:p>
                  </a:txBody>
                  <a:tcPr marL="5763" marR="5763" marT="5762" marB="0" anchor="b"/>
                </a:tc>
                <a:tc gridSpan="5">
                  <a:txBody>
                    <a:bodyPr/>
                    <a:lstStyle/>
                    <a:p>
                      <a:pPr algn="ctr" fontAlgn="b"/>
                      <a:r>
                        <a:rPr lang="de-DE" sz="600" u="none" strike="noStrike">
                          <a:effectLst/>
                        </a:rPr>
                        <a:t>152,35</a:t>
                      </a:r>
                      <a:endParaRPr lang="de-DE" sz="600" b="0" i="0" u="none" strike="noStrike">
                        <a:solidFill>
                          <a:srgbClr val="000000"/>
                        </a:solidFill>
                        <a:effectLst/>
                        <a:latin typeface="Times New Roman"/>
                      </a:endParaRPr>
                    </a:p>
                  </a:txBody>
                  <a:tcPr marL="5763" marR="5763" marT="5762"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1"/>
                  </a:ext>
                </a:extLst>
              </a:tr>
              <a:tr h="111665">
                <a:tc>
                  <a:txBody>
                    <a:bodyPr/>
                    <a:lstStyle/>
                    <a:p>
                      <a:pPr algn="l" fontAlgn="b"/>
                      <a:r>
                        <a:rPr lang="de-DE" sz="600" u="none" strike="noStrike">
                          <a:effectLst/>
                        </a:rPr>
                        <a:t>Stack Gas Flow Rate</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dscfm</a:t>
                      </a:r>
                      <a:endParaRPr lang="de-DE" sz="600" b="0" i="0" u="none" strike="noStrike">
                        <a:solidFill>
                          <a:srgbClr val="000000"/>
                        </a:solidFill>
                        <a:effectLst/>
                        <a:latin typeface="Times New Roman"/>
                      </a:endParaRPr>
                    </a:p>
                  </a:txBody>
                  <a:tcPr marL="5763" marR="5763" marT="5762" marB="0" anchor="b"/>
                </a:tc>
                <a:tc gridSpan="5">
                  <a:txBody>
                    <a:bodyPr/>
                    <a:lstStyle/>
                    <a:p>
                      <a:pPr algn="ctr" fontAlgn="b"/>
                      <a:r>
                        <a:rPr lang="de-DE" sz="600" u="none" strike="noStrike">
                          <a:effectLst/>
                        </a:rPr>
                        <a:t>764</a:t>
                      </a:r>
                      <a:endParaRPr lang="de-DE" sz="600" b="0" i="0" u="none" strike="noStrike">
                        <a:solidFill>
                          <a:srgbClr val="000000"/>
                        </a:solidFill>
                        <a:effectLst/>
                        <a:latin typeface="Times New Roman"/>
                      </a:endParaRPr>
                    </a:p>
                  </a:txBody>
                  <a:tcPr marL="5763" marR="5763" marT="5762"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123039">
                <a:tc>
                  <a:txBody>
                    <a:bodyPr/>
                    <a:lstStyle/>
                    <a:p>
                      <a:pPr algn="l" fontAlgn="b"/>
                      <a:r>
                        <a:rPr lang="de-DE" sz="600" u="none" strike="noStrike">
                          <a:effectLst/>
                        </a:rPr>
                        <a:t>O</a:t>
                      </a:r>
                      <a:r>
                        <a:rPr lang="de-DE" sz="600" u="none" strike="noStrike" baseline="-25000">
                          <a:effectLst/>
                        </a:rPr>
                        <a:t>2</a:t>
                      </a:r>
                      <a:r>
                        <a:rPr lang="de-DE" sz="600" u="none" strike="noStrike">
                          <a:effectLst/>
                        </a:rPr>
                        <a:t> Concentration</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gridSpan="5">
                  <a:txBody>
                    <a:bodyPr/>
                    <a:lstStyle/>
                    <a:p>
                      <a:pPr algn="ctr" fontAlgn="b"/>
                      <a:r>
                        <a:rPr lang="de-DE" sz="600" u="none" strike="noStrike">
                          <a:effectLst/>
                        </a:rPr>
                        <a:t>15,8</a:t>
                      </a:r>
                      <a:endParaRPr lang="de-DE" sz="600" b="0" i="0" u="none" strike="noStrike">
                        <a:solidFill>
                          <a:srgbClr val="000000"/>
                        </a:solidFill>
                        <a:effectLst/>
                        <a:latin typeface="Times New Roman"/>
                      </a:endParaRPr>
                    </a:p>
                  </a:txBody>
                  <a:tcPr marL="5763" marR="5763" marT="5762" marB="0" anchor="b"/>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3"/>
                  </a:ext>
                </a:extLst>
              </a:tr>
              <a:tr h="111665">
                <a:tc>
                  <a:txBody>
                    <a:bodyPr/>
                    <a:lstStyle/>
                    <a:p>
                      <a:pPr algn="l"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gridSpan="3">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hMerge="1">
                  <a:txBody>
                    <a:bodyPr/>
                    <a:lstStyle/>
                    <a:p>
                      <a:endParaRPr lang="de-DE"/>
                    </a:p>
                  </a:txBody>
                  <a:tcPr/>
                </a:tc>
                <a:tc hMerge="1">
                  <a:txBody>
                    <a:bodyPr/>
                    <a:lstStyle/>
                    <a:p>
                      <a:endParaRPr lang="de-DE"/>
                    </a:p>
                  </a:txBody>
                  <a:tcPr/>
                </a:tc>
                <a:tc>
                  <a:txBody>
                    <a:bodyPr/>
                    <a:lstStyle/>
                    <a:p>
                      <a:pPr algn="ctr" fontAlgn="b"/>
                      <a:r>
                        <a:rPr lang="de-DE" sz="600" u="none" strike="noStrike">
                          <a:effectLst/>
                        </a:rPr>
                        <a:t>Weighted TEF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Emission Rate</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04"/>
                  </a:ext>
                </a:extLst>
              </a:tr>
              <a:tr h="110973">
                <a:tc>
                  <a:txBody>
                    <a:bodyPr/>
                    <a:lstStyle/>
                    <a:p>
                      <a:pPr algn="l" fontAlgn="b"/>
                      <a:r>
                        <a:rPr lang="de-DE" sz="600" u="none" strike="noStrike">
                          <a:effectLst/>
                        </a:rPr>
                        <a:t>Congeners</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TEF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Total</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(pg)</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(g/s)</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05"/>
                  </a:ext>
                </a:extLst>
              </a:tr>
              <a:tr h="116564">
                <a:tc>
                  <a:txBody>
                    <a:bodyPr/>
                    <a:lstStyle/>
                    <a:p>
                      <a:pPr algn="l" fontAlgn="b"/>
                      <a:r>
                        <a:rPr lang="de-DE" sz="600" u="none" strike="noStrike">
                          <a:effectLst/>
                        </a:rPr>
                        <a:t>   2,3,7,8 TCDD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1,0</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2,65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2,65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06"/>
                  </a:ext>
                </a:extLst>
              </a:tr>
              <a:tr h="111665">
                <a:tc>
                  <a:txBody>
                    <a:bodyPr/>
                    <a:lstStyle/>
                    <a:p>
                      <a:pPr algn="l" fontAlgn="b"/>
                      <a:r>
                        <a:rPr lang="de-DE" sz="600" u="none" strike="noStrike">
                          <a:effectLst/>
                        </a:rPr>
                        <a:t>Total 2,3,7,8-TCDD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2,65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2,22E-13</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07"/>
                  </a:ext>
                </a:extLst>
              </a:tr>
              <a:tr h="111665">
                <a:tc>
                  <a:txBody>
                    <a:bodyPr/>
                    <a:lstStyle/>
                    <a:p>
                      <a:pPr algn="l" fontAlgn="b"/>
                      <a:r>
                        <a:rPr lang="de-DE" sz="600" u="none" strike="noStrike">
                          <a:effectLst/>
                        </a:rPr>
                        <a:t>Total TCDD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1.050,75</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08"/>
                  </a:ext>
                </a:extLst>
              </a:tr>
              <a:tr h="111665">
                <a:tc>
                  <a:txBody>
                    <a:bodyPr/>
                    <a:lstStyle/>
                    <a:p>
                      <a:pPr algn="l" fontAlgn="b"/>
                      <a:r>
                        <a:rPr lang="de-DE" sz="600" u="none" strike="noStrike">
                          <a:effectLst/>
                        </a:rPr>
                        <a:t>   1,2,3,7,8 PeCDD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1,0</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4,37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dirty="0">
                          <a:effectLst/>
                        </a:rPr>
                        <a:t>4,37</a:t>
                      </a:r>
                      <a:endParaRPr lang="de-DE" sz="600" b="0" i="0" u="none" strike="noStrike" dirty="0">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09"/>
                  </a:ext>
                </a:extLst>
              </a:tr>
              <a:tr h="111665">
                <a:tc>
                  <a:txBody>
                    <a:bodyPr/>
                    <a:lstStyle/>
                    <a:p>
                      <a:pPr algn="l" fontAlgn="b"/>
                      <a:r>
                        <a:rPr lang="de-DE" sz="600" u="none" strike="noStrike">
                          <a:effectLst/>
                        </a:rPr>
                        <a:t>Total 2,3,7,8-PeCDD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4,37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3,65E-13</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0"/>
                  </a:ext>
                </a:extLst>
              </a:tr>
              <a:tr h="111665">
                <a:tc>
                  <a:txBody>
                    <a:bodyPr/>
                    <a:lstStyle/>
                    <a:p>
                      <a:pPr algn="l" fontAlgn="b"/>
                      <a:r>
                        <a:rPr lang="de-DE" sz="600" u="none" strike="noStrike">
                          <a:effectLst/>
                        </a:rPr>
                        <a:t>Total PeCDD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93,32</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1"/>
                  </a:ext>
                </a:extLst>
              </a:tr>
              <a:tr h="111665">
                <a:tc>
                  <a:txBody>
                    <a:bodyPr/>
                    <a:lstStyle/>
                    <a:p>
                      <a:pPr algn="l" fontAlgn="b"/>
                      <a:r>
                        <a:rPr lang="de-DE" sz="600" u="none" strike="noStrike">
                          <a:effectLst/>
                        </a:rPr>
                        <a:t>   1,2,3,4,7,8 HxCDD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2,22</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0,222</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2"/>
                  </a:ext>
                </a:extLst>
              </a:tr>
              <a:tr h="111665">
                <a:tc>
                  <a:txBody>
                    <a:bodyPr/>
                    <a:lstStyle/>
                    <a:p>
                      <a:pPr algn="l" fontAlgn="b"/>
                      <a:r>
                        <a:rPr lang="de-DE" sz="600" u="none" strike="noStrike">
                          <a:effectLst/>
                        </a:rPr>
                        <a:t>   1,2,3,6,7,8 HxCDD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3,19</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0,319</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3"/>
                  </a:ext>
                </a:extLst>
              </a:tr>
              <a:tr h="111665">
                <a:tc>
                  <a:txBody>
                    <a:bodyPr/>
                    <a:lstStyle/>
                    <a:p>
                      <a:pPr algn="l" fontAlgn="b"/>
                      <a:r>
                        <a:rPr lang="de-DE" sz="600" u="none" strike="noStrike">
                          <a:effectLst/>
                        </a:rPr>
                        <a:t>   1,2,3,7,8,9 HxCDD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3,34</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0,334</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4"/>
                  </a:ext>
                </a:extLst>
              </a:tr>
              <a:tr h="111665">
                <a:tc>
                  <a:txBody>
                    <a:bodyPr/>
                    <a:lstStyle/>
                    <a:p>
                      <a:pPr algn="l" fontAlgn="b"/>
                      <a:r>
                        <a:rPr lang="de-DE" sz="600" u="none" strike="noStrike">
                          <a:effectLst/>
                        </a:rPr>
                        <a:t>Total 2,3,7,8-HxCDD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8,74</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7,30E-13</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5"/>
                  </a:ext>
                </a:extLst>
              </a:tr>
              <a:tr h="111665">
                <a:tc>
                  <a:txBody>
                    <a:bodyPr/>
                    <a:lstStyle/>
                    <a:p>
                      <a:pPr algn="l" fontAlgn="b"/>
                      <a:r>
                        <a:rPr lang="de-DE" sz="600" u="none" strike="noStrike">
                          <a:effectLst/>
                        </a:rPr>
                        <a:t>Total HxCDD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14,03</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6"/>
                  </a:ext>
                </a:extLst>
              </a:tr>
              <a:tr h="111665">
                <a:tc>
                  <a:txBody>
                    <a:bodyPr/>
                    <a:lstStyle/>
                    <a:p>
                      <a:pPr algn="l" fontAlgn="b"/>
                      <a:r>
                        <a:rPr lang="de-DE" sz="600" u="none" strike="noStrike">
                          <a:effectLst/>
                        </a:rPr>
                        <a:t>   1,2,3,4,6,7,8 HpCDD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8,7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0,087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dirty="0">
                          <a:effectLst/>
                        </a:rPr>
                        <a:t> </a:t>
                      </a:r>
                      <a:endParaRPr lang="de-DE" sz="600" b="0" i="0" u="none" strike="noStrike" dirty="0">
                        <a:solidFill>
                          <a:srgbClr val="000000"/>
                        </a:solidFill>
                        <a:effectLst/>
                        <a:latin typeface="Times New Roman"/>
                      </a:endParaRPr>
                    </a:p>
                  </a:txBody>
                  <a:tcPr marL="5763" marR="5763" marT="5762" marB="0" anchor="b"/>
                </a:tc>
                <a:extLst>
                  <a:ext uri="{0D108BD9-81ED-4DB2-BD59-A6C34878D82A}">
                    <a16:rowId xmlns:a16="http://schemas.microsoft.com/office/drawing/2014/main" val="10017"/>
                  </a:ext>
                </a:extLst>
              </a:tr>
              <a:tr h="111665">
                <a:tc>
                  <a:txBody>
                    <a:bodyPr/>
                    <a:lstStyle/>
                    <a:p>
                      <a:pPr algn="l" fontAlgn="b"/>
                      <a:r>
                        <a:rPr lang="de-DE" sz="600" u="none" strike="noStrike">
                          <a:effectLst/>
                        </a:rPr>
                        <a:t>Total 2,3,7,8-HpCDD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8,7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7,27E-13</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8"/>
                  </a:ext>
                </a:extLst>
              </a:tr>
              <a:tr h="111665">
                <a:tc>
                  <a:txBody>
                    <a:bodyPr/>
                    <a:lstStyle/>
                    <a:p>
                      <a:pPr algn="l" fontAlgn="b"/>
                      <a:r>
                        <a:rPr lang="de-DE" sz="600" u="none" strike="noStrike">
                          <a:effectLst/>
                        </a:rPr>
                        <a:t>Total HpCDD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9,5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19"/>
                  </a:ext>
                </a:extLst>
              </a:tr>
              <a:tr h="116564">
                <a:tc>
                  <a:txBody>
                    <a:bodyPr/>
                    <a:lstStyle/>
                    <a:p>
                      <a:pPr algn="l" fontAlgn="b"/>
                      <a:r>
                        <a:rPr lang="de-DE" sz="600" u="none" strike="noStrike">
                          <a:effectLst/>
                        </a:rPr>
                        <a:t>Total OCDD</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0,0003</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39</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0,0117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3,26E-12</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0"/>
                  </a:ext>
                </a:extLst>
              </a:tr>
              <a:tr h="116564">
                <a:tc>
                  <a:txBody>
                    <a:bodyPr/>
                    <a:lstStyle/>
                    <a:p>
                      <a:pPr algn="r" fontAlgn="b"/>
                      <a:r>
                        <a:rPr lang="de-DE" sz="600" u="none" strike="noStrike">
                          <a:effectLst/>
                        </a:rPr>
                        <a:t>Sum</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pg</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7,9872</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extLst>
                  <a:ext uri="{0D108BD9-81ED-4DB2-BD59-A6C34878D82A}">
                    <a16:rowId xmlns:a16="http://schemas.microsoft.com/office/drawing/2014/main" val="10021"/>
                  </a:ext>
                </a:extLst>
              </a:tr>
              <a:tr h="216854">
                <a:tc>
                  <a:txBody>
                    <a:bodyPr/>
                    <a:lstStyle/>
                    <a:p>
                      <a:pPr algn="r" fontAlgn="b"/>
                      <a:r>
                        <a:rPr lang="de-DE" sz="600" u="none" strike="noStrike">
                          <a:effectLst/>
                        </a:rPr>
                        <a:t>Concentration (@ 7% O</a:t>
                      </a:r>
                      <a:r>
                        <a:rPr lang="de-DE" sz="600" u="none" strike="noStrike" baseline="-25000">
                          <a:effectLst/>
                        </a:rPr>
                        <a:t>2</a:t>
                      </a:r>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ng/dscm</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0,0050</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2"/>
                  </a:ext>
                </a:extLst>
              </a:tr>
              <a:tr h="116564">
                <a:tc>
                  <a:txBody>
                    <a:bodyPr/>
                    <a:lstStyle/>
                    <a:p>
                      <a:pPr algn="l" fontAlgn="b"/>
                      <a:r>
                        <a:rPr lang="de-DE" sz="600" u="none" strike="noStrike">
                          <a:effectLst/>
                        </a:rPr>
                        <a:t>   2,3,7,8 TCDF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84,75</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8,48</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3"/>
                  </a:ext>
                </a:extLst>
              </a:tr>
              <a:tr h="111665">
                <a:tc>
                  <a:txBody>
                    <a:bodyPr/>
                    <a:lstStyle/>
                    <a:p>
                      <a:pPr algn="l" fontAlgn="b"/>
                      <a:r>
                        <a:rPr lang="de-DE" sz="600" u="none" strike="noStrike">
                          <a:effectLst/>
                        </a:rPr>
                        <a:t>Total 2,3,7,8-TCDF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84,75</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7,08E-12</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4"/>
                  </a:ext>
                </a:extLst>
              </a:tr>
              <a:tr h="111665">
                <a:tc>
                  <a:txBody>
                    <a:bodyPr/>
                    <a:lstStyle/>
                    <a:p>
                      <a:pPr algn="l" fontAlgn="b"/>
                      <a:r>
                        <a:rPr lang="de-DE" sz="600" u="none" strike="noStrike">
                          <a:effectLst/>
                        </a:rPr>
                        <a:t>Total TCDF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3.502,25</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5"/>
                  </a:ext>
                </a:extLst>
              </a:tr>
              <a:tr h="111665">
                <a:tc>
                  <a:txBody>
                    <a:bodyPr/>
                    <a:lstStyle/>
                    <a:p>
                      <a:pPr algn="l" fontAlgn="b"/>
                      <a:r>
                        <a:rPr lang="de-DE" sz="600" u="none" strike="noStrike">
                          <a:effectLst/>
                        </a:rPr>
                        <a:t>   1,2,3,7,8 PeCDF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0,03</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28,22</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0,85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6"/>
                  </a:ext>
                </a:extLst>
              </a:tr>
              <a:tr h="111665">
                <a:tc>
                  <a:txBody>
                    <a:bodyPr/>
                    <a:lstStyle/>
                    <a:p>
                      <a:pPr algn="l" fontAlgn="b"/>
                      <a:r>
                        <a:rPr lang="de-DE" sz="600" u="none" strike="noStrike">
                          <a:effectLst/>
                        </a:rPr>
                        <a:t>   2,3,4,7,8 PeCDF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0,3</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50,43</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15,13</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7"/>
                  </a:ext>
                </a:extLst>
              </a:tr>
              <a:tr h="99377">
                <a:tc>
                  <a:txBody>
                    <a:bodyPr/>
                    <a:lstStyle/>
                    <a:p>
                      <a:pPr algn="l" fontAlgn="b"/>
                      <a:r>
                        <a:rPr lang="de-DE" sz="600" u="none" strike="noStrike">
                          <a:effectLst/>
                        </a:rPr>
                        <a:t>Total 2,3,7,8-PeCDF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78,65</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6,57E-12</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8"/>
                  </a:ext>
                </a:extLst>
              </a:tr>
              <a:tr h="111665">
                <a:tc>
                  <a:txBody>
                    <a:bodyPr/>
                    <a:lstStyle/>
                    <a:p>
                      <a:pPr algn="l" fontAlgn="b"/>
                      <a:r>
                        <a:rPr lang="de-DE" sz="600" u="none" strike="noStrike">
                          <a:effectLst/>
                        </a:rPr>
                        <a:t>Total PeCDF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766,97</a:t>
                      </a:r>
                      <a:endParaRPr lang="de-DE" sz="600" b="0" i="0" u="none" strike="noStrike">
                        <a:solidFill>
                          <a:srgbClr val="000000"/>
                        </a:solidFill>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29"/>
                  </a:ext>
                </a:extLst>
              </a:tr>
              <a:tr h="111665">
                <a:tc>
                  <a:txBody>
                    <a:bodyPr/>
                    <a:lstStyle/>
                    <a:p>
                      <a:pPr algn="l" fontAlgn="b"/>
                      <a:r>
                        <a:rPr lang="de-DE" sz="600" u="none" strike="noStrike">
                          <a:effectLst/>
                        </a:rPr>
                        <a:t>   1,2,3,4,7,8 HxCDF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14,55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1,45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0"/>
                  </a:ext>
                </a:extLst>
              </a:tr>
              <a:tr h="111665">
                <a:tc>
                  <a:txBody>
                    <a:bodyPr/>
                    <a:lstStyle/>
                    <a:p>
                      <a:pPr algn="l" fontAlgn="b"/>
                      <a:r>
                        <a:rPr lang="de-DE" sz="600" u="none" strike="noStrike">
                          <a:effectLst/>
                        </a:rPr>
                        <a:t>   1,2,3,6,7,8 HxCDF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6,64</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0,664</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1"/>
                  </a:ext>
                </a:extLst>
              </a:tr>
              <a:tr h="111665">
                <a:tc>
                  <a:txBody>
                    <a:bodyPr/>
                    <a:lstStyle/>
                    <a:p>
                      <a:pPr algn="l" fontAlgn="b"/>
                      <a:r>
                        <a:rPr lang="de-DE" sz="600" u="none" strike="noStrike">
                          <a:effectLst/>
                        </a:rPr>
                        <a:t>   2,3,4,6,7,8 HxCDF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7,8</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0,780</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2"/>
                  </a:ext>
                </a:extLst>
              </a:tr>
              <a:tr h="111665">
                <a:tc>
                  <a:txBody>
                    <a:bodyPr/>
                    <a:lstStyle/>
                    <a:p>
                      <a:pPr algn="l" fontAlgn="b"/>
                      <a:r>
                        <a:rPr lang="de-DE" sz="600" u="none" strike="noStrike">
                          <a:effectLst/>
                        </a:rPr>
                        <a:t>   1,2,3,7,8,9 HxCDF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2,55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0,255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3"/>
                  </a:ext>
                </a:extLst>
              </a:tr>
              <a:tr h="111665">
                <a:tc>
                  <a:txBody>
                    <a:bodyPr/>
                    <a:lstStyle/>
                    <a:p>
                      <a:pPr algn="l" fontAlgn="b"/>
                      <a:r>
                        <a:rPr lang="de-DE" sz="600" u="none" strike="noStrike">
                          <a:effectLst/>
                        </a:rPr>
                        <a:t>Total 2,3,7,8-HxCDF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31,52</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2,63E-12</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4"/>
                  </a:ext>
                </a:extLst>
              </a:tr>
              <a:tr h="111665">
                <a:tc>
                  <a:txBody>
                    <a:bodyPr/>
                    <a:lstStyle/>
                    <a:p>
                      <a:pPr algn="l" fontAlgn="b"/>
                      <a:r>
                        <a:rPr lang="de-DE" sz="600" u="none" strike="noStrike">
                          <a:effectLst/>
                        </a:rPr>
                        <a:t>Total HxCDF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23,2</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5"/>
                  </a:ext>
                </a:extLst>
              </a:tr>
              <a:tr h="111665">
                <a:tc>
                  <a:txBody>
                    <a:bodyPr/>
                    <a:lstStyle/>
                    <a:p>
                      <a:pPr algn="l" fontAlgn="b"/>
                      <a:r>
                        <a:rPr lang="de-DE" sz="600" u="none" strike="noStrike">
                          <a:effectLst/>
                        </a:rPr>
                        <a:t>   1,2,3,4,6,7,8 HpCDF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16,65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0,167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6"/>
                  </a:ext>
                </a:extLst>
              </a:tr>
              <a:tr h="111665">
                <a:tc>
                  <a:txBody>
                    <a:bodyPr/>
                    <a:lstStyle/>
                    <a:p>
                      <a:pPr algn="l" fontAlgn="b"/>
                      <a:r>
                        <a:rPr lang="de-DE" sz="600" u="none" strike="noStrike">
                          <a:effectLst/>
                        </a:rPr>
                        <a:t>   1,2,3,4,7,8,9 HpCDF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0,01</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4,37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0,0437</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7"/>
                  </a:ext>
                </a:extLst>
              </a:tr>
              <a:tr h="111665">
                <a:tc>
                  <a:txBody>
                    <a:bodyPr/>
                    <a:lstStyle/>
                    <a:p>
                      <a:pPr algn="l" fontAlgn="b"/>
                      <a:r>
                        <a:rPr lang="de-DE" sz="600" u="none" strike="noStrike">
                          <a:effectLst/>
                        </a:rPr>
                        <a:t>Total 2,3,7,8-HpCDF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21,02</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1,76E-12</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8"/>
                  </a:ext>
                </a:extLst>
              </a:tr>
              <a:tr h="111665">
                <a:tc>
                  <a:txBody>
                    <a:bodyPr/>
                    <a:lstStyle/>
                    <a:p>
                      <a:pPr algn="l" fontAlgn="b"/>
                      <a:r>
                        <a:rPr lang="de-DE" sz="600" u="none" strike="noStrike">
                          <a:effectLst/>
                        </a:rPr>
                        <a:t>Total HpCDF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16,65</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39"/>
                  </a:ext>
                </a:extLst>
              </a:tr>
              <a:tr h="116564">
                <a:tc>
                  <a:txBody>
                    <a:bodyPr/>
                    <a:lstStyle/>
                    <a:p>
                      <a:pPr algn="l" fontAlgn="b"/>
                      <a:r>
                        <a:rPr lang="de-DE" sz="600" u="none" strike="noStrike">
                          <a:effectLst/>
                        </a:rPr>
                        <a:t>Total OCDF</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0,0003</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&lt;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30,8</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ND</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0,00924</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2,57E-12</a:t>
                      </a:r>
                      <a:endParaRPr lang="de-DE" sz="600" b="0" i="0" u="none" strike="noStrike">
                        <a:solidFill>
                          <a:srgbClr val="000000"/>
                        </a:solidFill>
                        <a:effectLst/>
                        <a:latin typeface="Times New Roman"/>
                      </a:endParaRPr>
                    </a:p>
                  </a:txBody>
                  <a:tcPr marL="5763" marR="5763" marT="5762" marB="0" anchor="b"/>
                </a:tc>
                <a:extLst>
                  <a:ext uri="{0D108BD9-81ED-4DB2-BD59-A6C34878D82A}">
                    <a16:rowId xmlns:a16="http://schemas.microsoft.com/office/drawing/2014/main" val="10040"/>
                  </a:ext>
                </a:extLst>
              </a:tr>
              <a:tr h="116564">
                <a:tc>
                  <a:txBody>
                    <a:bodyPr/>
                    <a:lstStyle/>
                    <a:p>
                      <a:pPr algn="r" fontAlgn="b"/>
                      <a:r>
                        <a:rPr lang="de-DE" sz="600" u="none" strike="noStrike">
                          <a:effectLst/>
                        </a:rPr>
                        <a:t>Sum</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pg</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27,82189</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extLst>
                  <a:ext uri="{0D108BD9-81ED-4DB2-BD59-A6C34878D82A}">
                    <a16:rowId xmlns:a16="http://schemas.microsoft.com/office/drawing/2014/main" val="10041"/>
                  </a:ext>
                </a:extLst>
              </a:tr>
              <a:tr h="216854">
                <a:tc>
                  <a:txBody>
                    <a:bodyPr/>
                    <a:lstStyle/>
                    <a:p>
                      <a:pPr algn="r" fontAlgn="b"/>
                      <a:r>
                        <a:rPr lang="de-DE" sz="600" u="none" strike="noStrike">
                          <a:effectLst/>
                        </a:rPr>
                        <a:t>Concentration (@ 7% O</a:t>
                      </a:r>
                      <a:r>
                        <a:rPr lang="de-DE" sz="600" u="none" strike="noStrike" baseline="-25000">
                          <a:effectLst/>
                        </a:rPr>
                        <a:t>2</a:t>
                      </a:r>
                      <a:r>
                        <a:rPr lang="de-DE" sz="600" u="none" strike="noStrike">
                          <a:effectLst/>
                        </a:rPr>
                        <a:t>)</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ng/dscm</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solidFill>
                          <a:srgbClr val="000000"/>
                        </a:solidFill>
                        <a:effectLst/>
                        <a:latin typeface="Times New Roman"/>
                      </a:endParaRPr>
                    </a:p>
                  </a:txBody>
                  <a:tcPr marL="5763" marR="5763" marT="5762" marB="0" anchor="b"/>
                </a:tc>
                <a:tc>
                  <a:txBody>
                    <a:bodyPr/>
                    <a:lstStyle/>
                    <a:p>
                      <a:pPr algn="ctr" fontAlgn="b"/>
                      <a:r>
                        <a:rPr lang="de-DE" sz="600" u="none" strike="noStrike">
                          <a:effectLst/>
                        </a:rPr>
                        <a:t>0,018</a:t>
                      </a:r>
                      <a:endParaRPr lang="de-DE" sz="600" b="0" i="0" u="none" strike="noStrike">
                        <a:effectLst/>
                        <a:latin typeface="Times New Roman"/>
                      </a:endParaRPr>
                    </a:p>
                  </a:txBody>
                  <a:tcPr marL="5763" marR="5763" marT="5762" marB="0" anchor="b"/>
                </a:tc>
                <a:tc>
                  <a:txBody>
                    <a:bodyPr/>
                    <a:lstStyle/>
                    <a:p>
                      <a:pPr algn="ctr" fontAlgn="b"/>
                      <a:r>
                        <a:rPr lang="de-DE" sz="600" u="none" strike="noStrike" dirty="0">
                          <a:effectLst/>
                        </a:rPr>
                        <a:t> </a:t>
                      </a:r>
                      <a:endParaRPr lang="de-DE" sz="600" b="0" i="0" u="none" strike="noStrike" dirty="0">
                        <a:solidFill>
                          <a:srgbClr val="000000"/>
                        </a:solidFill>
                        <a:effectLst/>
                        <a:latin typeface="Times New Roman"/>
                      </a:endParaRPr>
                    </a:p>
                  </a:txBody>
                  <a:tcPr marL="5763" marR="5763" marT="5762" marB="0" anchor="b"/>
                </a:tc>
                <a:extLst>
                  <a:ext uri="{0D108BD9-81ED-4DB2-BD59-A6C34878D82A}">
                    <a16:rowId xmlns:a16="http://schemas.microsoft.com/office/drawing/2014/main" val="10042"/>
                  </a:ext>
                </a:extLst>
              </a:tr>
              <a:tr h="116564">
                <a:tc>
                  <a:txBody>
                    <a:bodyPr/>
                    <a:lstStyle/>
                    <a:p>
                      <a:pPr algn="l"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extLst>
                  <a:ext uri="{0D108BD9-81ED-4DB2-BD59-A6C34878D82A}">
                    <a16:rowId xmlns:a16="http://schemas.microsoft.com/office/drawing/2014/main" val="10043"/>
                  </a:ext>
                </a:extLst>
              </a:tr>
              <a:tr h="123039">
                <a:tc>
                  <a:txBody>
                    <a:bodyPr/>
                    <a:lstStyle/>
                    <a:p>
                      <a:pPr algn="r" fontAlgn="b"/>
                      <a:r>
                        <a:rPr lang="de-DE" sz="600" u="none" strike="noStrike">
                          <a:effectLst/>
                        </a:rPr>
                        <a:t>Total TEQ (@ 7% O</a:t>
                      </a:r>
                      <a:r>
                        <a:rPr lang="de-DE" sz="600" u="none" strike="noStrike" baseline="-25000">
                          <a:effectLst/>
                        </a:rPr>
                        <a:t>2</a:t>
                      </a:r>
                      <a:r>
                        <a:rPr lang="de-DE" sz="600" u="none" strike="noStrike">
                          <a:effectLst/>
                        </a:rPr>
                        <a:t>)</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ng/dscm</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a:t>
                      </a:r>
                      <a:endParaRPr lang="de-DE" sz="600" b="0" i="0" u="none" strike="noStrike">
                        <a:effectLst/>
                        <a:latin typeface="Times New Roman"/>
                      </a:endParaRPr>
                    </a:p>
                  </a:txBody>
                  <a:tcPr marL="5763" marR="5763" marT="5762" marB="0" anchor="b"/>
                </a:tc>
                <a:tc>
                  <a:txBody>
                    <a:bodyPr/>
                    <a:lstStyle/>
                    <a:p>
                      <a:pPr algn="ctr" fontAlgn="b"/>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0,023</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extLst>
                  <a:ext uri="{0D108BD9-81ED-4DB2-BD59-A6C34878D82A}">
                    <a16:rowId xmlns:a16="http://schemas.microsoft.com/office/drawing/2014/main" val="10044"/>
                  </a:ext>
                </a:extLst>
              </a:tr>
              <a:tr h="116564">
                <a:tc>
                  <a:txBody>
                    <a:bodyPr/>
                    <a:lstStyle/>
                    <a:p>
                      <a:pPr algn="l"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a:effectLst/>
                        </a:rPr>
                        <a:t> </a:t>
                      </a:r>
                      <a:endParaRPr lang="de-DE" sz="600" b="0" i="0" u="none" strike="noStrike">
                        <a:effectLst/>
                        <a:latin typeface="Times New Roman"/>
                      </a:endParaRPr>
                    </a:p>
                  </a:txBody>
                  <a:tcPr marL="5763" marR="5763" marT="5762" marB="0" anchor="b"/>
                </a:tc>
                <a:tc>
                  <a:txBody>
                    <a:bodyPr/>
                    <a:lstStyle/>
                    <a:p>
                      <a:pPr algn="ctr" fontAlgn="b"/>
                      <a:r>
                        <a:rPr lang="de-DE" sz="600" u="none" strike="noStrike" dirty="0">
                          <a:effectLst/>
                        </a:rPr>
                        <a:t> </a:t>
                      </a:r>
                      <a:endParaRPr lang="de-DE" sz="600" b="0" i="0" u="none" strike="noStrike" dirty="0">
                        <a:effectLst/>
                        <a:latin typeface="Times New Roman"/>
                      </a:endParaRPr>
                    </a:p>
                  </a:txBody>
                  <a:tcPr marL="5763" marR="5763" marT="5762" marB="0" anchor="b"/>
                </a:tc>
                <a:extLst>
                  <a:ext uri="{0D108BD9-81ED-4DB2-BD59-A6C34878D82A}">
                    <a16:rowId xmlns:a16="http://schemas.microsoft.com/office/drawing/2014/main" val="10045"/>
                  </a:ext>
                </a:extLst>
              </a:tr>
            </a:tbl>
          </a:graphicData>
        </a:graphic>
      </p:graphicFrame>
    </p:spTree>
    <p:extLst>
      <p:ext uri="{BB962C8B-B14F-4D97-AF65-F5344CB8AC3E}">
        <p14:creationId xmlns:p14="http://schemas.microsoft.com/office/powerpoint/2010/main" val="4182449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ubrik 2">
            <a:extLst>
              <a:ext uri="{FF2B5EF4-FFF2-40B4-BE49-F238E27FC236}">
                <a16:creationId xmlns:a16="http://schemas.microsoft.com/office/drawing/2014/main" id="{7DC05720-6FE9-49E1-BA1E-BBF114061659}"/>
              </a:ext>
            </a:extLst>
          </p:cNvPr>
          <p:cNvSpPr>
            <a:spLocks noGrp="1"/>
          </p:cNvSpPr>
          <p:nvPr>
            <p:ph type="title"/>
          </p:nvPr>
        </p:nvSpPr>
        <p:spPr/>
        <p:txBody>
          <a:bodyPr/>
          <a:lstStyle/>
          <a:p>
            <a:r>
              <a:rPr lang="sv-SE" altLang="en-US">
                <a:solidFill>
                  <a:schemeClr val="accent1"/>
                </a:solidFill>
              </a:rPr>
              <a:t>What is the SDC? </a:t>
            </a:r>
            <a:endParaRPr lang="sv-SE" altLang="en-US" dirty="0">
              <a:solidFill>
                <a:schemeClr val="accent1"/>
              </a:solidFill>
            </a:endParaRPr>
          </a:p>
        </p:txBody>
      </p:sp>
      <p:sp>
        <p:nvSpPr>
          <p:cNvPr id="3" name="Platshållare för innehåll 3">
            <a:extLst>
              <a:ext uri="{FF2B5EF4-FFF2-40B4-BE49-F238E27FC236}">
                <a16:creationId xmlns:a16="http://schemas.microsoft.com/office/drawing/2014/main" id="{5DF1F3AE-6A6D-41B9-93CA-A2362530E69B}"/>
              </a:ext>
            </a:extLst>
          </p:cNvPr>
          <p:cNvSpPr>
            <a:spLocks noGrp="1"/>
          </p:cNvSpPr>
          <p:nvPr>
            <p:ph type="body" sz="quarter" idx="15"/>
          </p:nvPr>
        </p:nvSpPr>
        <p:spPr/>
        <p:txBody>
          <a:bodyPr>
            <a:normAutofit/>
          </a:bodyPr>
          <a:lstStyle/>
          <a:p>
            <a:pPr indent="299052">
              <a:defRPr/>
            </a:pPr>
            <a:r>
              <a:rPr lang="sv-SE" sz="3071">
                <a:solidFill>
                  <a:srgbClr val="172E45"/>
                </a:solidFill>
              </a:rPr>
              <a:t>The Static Detonation Chamber (SDC)</a:t>
            </a:r>
          </a:p>
          <a:p>
            <a:pPr indent="299052">
              <a:defRPr/>
            </a:pPr>
            <a:r>
              <a:rPr lang="sv-SE" sz="3071">
                <a:solidFill>
                  <a:srgbClr val="172E45"/>
                </a:solidFill>
              </a:rPr>
              <a:t>A fully proven high technology one step system for the destruction of munitions</a:t>
            </a:r>
            <a:endParaRPr lang="en-US" sz="3071">
              <a:solidFill>
                <a:srgbClr val="172E45"/>
              </a:solidFill>
            </a:endParaRPr>
          </a:p>
          <a:p>
            <a:pPr lvl="1" indent="299052">
              <a:buFont typeface="Wingdings" pitchFamily="2" charset="2"/>
              <a:buChar char="§"/>
              <a:defRPr/>
            </a:pPr>
            <a:r>
              <a:rPr lang="en-US" sz="2662">
                <a:solidFill>
                  <a:srgbClr val="172E45"/>
                </a:solidFill>
              </a:rPr>
              <a:t>Heated detonation chamber</a:t>
            </a:r>
          </a:p>
          <a:p>
            <a:pPr lvl="1" indent="299052">
              <a:buFont typeface="Wingdings" pitchFamily="2" charset="2"/>
              <a:buChar char="§"/>
              <a:defRPr/>
            </a:pPr>
            <a:r>
              <a:rPr lang="en-US" sz="2662">
                <a:solidFill>
                  <a:srgbClr val="172E45"/>
                </a:solidFill>
              </a:rPr>
              <a:t>Fully automatic feeding system</a:t>
            </a:r>
          </a:p>
          <a:p>
            <a:pPr lvl="1" indent="299052">
              <a:buFont typeface="Wingdings" pitchFamily="2" charset="2"/>
              <a:buChar char="§"/>
              <a:defRPr/>
            </a:pPr>
            <a:r>
              <a:rPr lang="en-US" sz="2662">
                <a:solidFill>
                  <a:srgbClr val="172E45"/>
                </a:solidFill>
              </a:rPr>
              <a:t>Double airlock feeding system</a:t>
            </a:r>
          </a:p>
          <a:p>
            <a:pPr>
              <a:defRPr/>
            </a:pPr>
            <a:endParaRPr lang="en-US">
              <a:solidFill>
                <a:schemeClr val="accent2"/>
              </a:solidFill>
            </a:endParaRPr>
          </a:p>
          <a:p>
            <a:pPr>
              <a:defRPr/>
            </a:pPr>
            <a:endParaRPr lang="en-US" dirty="0">
              <a:solidFill>
                <a:schemeClr val="accent2"/>
              </a:solidFill>
            </a:endParaRPr>
          </a:p>
        </p:txBody>
      </p:sp>
      <p:grpSp>
        <p:nvGrpSpPr>
          <p:cNvPr id="8196" name="Gruppieren 7">
            <a:extLst>
              <a:ext uri="{FF2B5EF4-FFF2-40B4-BE49-F238E27FC236}">
                <a16:creationId xmlns:a16="http://schemas.microsoft.com/office/drawing/2014/main" id="{4A86FADB-0B82-4D83-9B31-09D38AD9BD37}"/>
              </a:ext>
            </a:extLst>
          </p:cNvPr>
          <p:cNvGrpSpPr>
            <a:grpSpLocks/>
          </p:cNvGrpSpPr>
          <p:nvPr/>
        </p:nvGrpSpPr>
        <p:grpSpPr bwMode="auto">
          <a:xfrm>
            <a:off x="5836303" y="3237713"/>
            <a:ext cx="3092866" cy="2810072"/>
            <a:chOff x="-90488" y="1295400"/>
            <a:chExt cx="4433888" cy="4953000"/>
          </a:xfrm>
        </p:grpSpPr>
        <p:pic>
          <p:nvPicPr>
            <p:cNvPr id="8197" name="Picture 5">
              <a:extLst>
                <a:ext uri="{FF2B5EF4-FFF2-40B4-BE49-F238E27FC236}">
                  <a16:creationId xmlns:a16="http://schemas.microsoft.com/office/drawing/2014/main" id="{5DB566E4-BBD6-4786-9E8F-A986E6732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1295400"/>
              <a:ext cx="44338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8198" name="Gruppieren 9">
              <a:extLst>
                <a:ext uri="{FF2B5EF4-FFF2-40B4-BE49-F238E27FC236}">
                  <a16:creationId xmlns:a16="http://schemas.microsoft.com/office/drawing/2014/main" id="{EA129006-DE92-4B87-BC28-F231BF4463E0}"/>
                </a:ext>
              </a:extLst>
            </p:cNvPr>
            <p:cNvGrpSpPr>
              <a:grpSpLocks/>
            </p:cNvGrpSpPr>
            <p:nvPr/>
          </p:nvGrpSpPr>
          <p:grpSpPr bwMode="auto">
            <a:xfrm>
              <a:off x="846777" y="3455988"/>
              <a:ext cx="2582223" cy="2259012"/>
              <a:chOff x="846777" y="3455988"/>
              <a:chExt cx="2582223" cy="2259012"/>
            </a:xfrm>
          </p:grpSpPr>
          <p:sp>
            <p:nvSpPr>
              <p:cNvPr id="8199" name="Rectangle 6" descr="Granite">
                <a:extLst>
                  <a:ext uri="{FF2B5EF4-FFF2-40B4-BE49-F238E27FC236}">
                    <a16:creationId xmlns:a16="http://schemas.microsoft.com/office/drawing/2014/main" id="{48F06B0F-A798-40E5-B3FA-8BD96F16A0EC}"/>
                  </a:ext>
                </a:extLst>
              </p:cNvPr>
              <p:cNvSpPr>
                <a:spLocks noChangeArrowheads="1"/>
              </p:cNvSpPr>
              <p:nvPr/>
            </p:nvSpPr>
            <p:spPr bwMode="auto">
              <a:xfrm>
                <a:off x="846777" y="4391025"/>
                <a:ext cx="2582223" cy="561975"/>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sp>
            <p:nvSpPr>
              <p:cNvPr id="8200" name="AutoShape 7" descr="Granite">
                <a:extLst>
                  <a:ext uri="{FF2B5EF4-FFF2-40B4-BE49-F238E27FC236}">
                    <a16:creationId xmlns:a16="http://schemas.microsoft.com/office/drawing/2014/main" id="{3AEDBD53-7641-46A3-98A6-6EBE82614C2E}"/>
                  </a:ext>
                </a:extLst>
              </p:cNvPr>
              <p:cNvSpPr>
                <a:spLocks noChangeArrowheads="1"/>
              </p:cNvSpPr>
              <p:nvPr/>
            </p:nvSpPr>
            <p:spPr bwMode="auto">
              <a:xfrm>
                <a:off x="846777" y="4953000"/>
                <a:ext cx="2582223" cy="762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blipFill dpi="0" rotWithShape="1">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43"/>
              </a:p>
            </p:txBody>
          </p:sp>
          <p:sp>
            <p:nvSpPr>
              <p:cNvPr id="8202" name="AutoShape 14">
                <a:extLst>
                  <a:ext uri="{FF2B5EF4-FFF2-40B4-BE49-F238E27FC236}">
                    <a16:creationId xmlns:a16="http://schemas.microsoft.com/office/drawing/2014/main" id="{29570C4B-8990-42A1-850B-FCE440AD3CE5}"/>
                  </a:ext>
                </a:extLst>
              </p:cNvPr>
              <p:cNvSpPr>
                <a:spLocks noChangeArrowheads="1"/>
              </p:cNvSpPr>
              <p:nvPr/>
            </p:nvSpPr>
            <p:spPr bwMode="auto">
              <a:xfrm rot="625629">
                <a:off x="1287463" y="3455988"/>
                <a:ext cx="1924050" cy="1344612"/>
              </a:xfrm>
              <a:prstGeom prst="irregularSeal2">
                <a:avLst/>
              </a:prstGeom>
              <a:solidFill>
                <a:srgbClr val="FF0000">
                  <a:alpha val="50195"/>
                </a:srgbClr>
              </a:solidFill>
              <a:ln w="12700">
                <a:solidFill>
                  <a:srgbClr val="FFFF00"/>
                </a:solidFill>
                <a:miter lim="800000"/>
                <a:headEnd/>
                <a:tailEnd/>
              </a:ln>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grpSp>
            <p:nvGrpSpPr>
              <p:cNvPr id="8203" name="Group 15">
                <a:extLst>
                  <a:ext uri="{FF2B5EF4-FFF2-40B4-BE49-F238E27FC236}">
                    <a16:creationId xmlns:a16="http://schemas.microsoft.com/office/drawing/2014/main" id="{0439C5E4-39C6-44E3-AE70-CBF1D706DDFF}"/>
                  </a:ext>
                </a:extLst>
              </p:cNvPr>
              <p:cNvGrpSpPr>
                <a:grpSpLocks/>
              </p:cNvGrpSpPr>
              <p:nvPr/>
            </p:nvGrpSpPr>
            <p:grpSpPr bwMode="auto">
              <a:xfrm>
                <a:off x="1066800" y="4038600"/>
                <a:ext cx="1371600" cy="357188"/>
                <a:chOff x="2495" y="3903"/>
                <a:chExt cx="1121" cy="268"/>
              </a:xfrm>
            </p:grpSpPr>
            <p:sp>
              <p:nvSpPr>
                <p:cNvPr id="8204" name="Arc 16">
                  <a:extLst>
                    <a:ext uri="{FF2B5EF4-FFF2-40B4-BE49-F238E27FC236}">
                      <a16:creationId xmlns:a16="http://schemas.microsoft.com/office/drawing/2014/main" id="{FB85A359-A7EB-4E01-BEC4-83C8D4BAF40A}"/>
                    </a:ext>
                  </a:extLst>
                </p:cNvPr>
                <p:cNvSpPr>
                  <a:spLocks noChangeAspect="1"/>
                </p:cNvSpPr>
                <p:nvPr/>
              </p:nvSpPr>
              <p:spPr bwMode="auto">
                <a:xfrm rot="10800000">
                  <a:off x="2641" y="4036"/>
                  <a:ext cx="445" cy="130"/>
                </a:xfrm>
                <a:custGeom>
                  <a:avLst/>
                  <a:gdLst>
                    <a:gd name="T0" fmla="*/ 0 w 21666"/>
                    <a:gd name="T1" fmla="*/ 0 h 21600"/>
                    <a:gd name="T2" fmla="*/ 0 w 21666"/>
                    <a:gd name="T3" fmla="*/ 0 h 21600"/>
                    <a:gd name="T4" fmla="*/ 0 w 21666"/>
                    <a:gd name="T5" fmla="*/ 0 h 21600"/>
                    <a:gd name="T6" fmla="*/ 0 60000 65536"/>
                    <a:gd name="T7" fmla="*/ 0 60000 65536"/>
                    <a:gd name="T8" fmla="*/ 0 60000 65536"/>
                    <a:gd name="T9" fmla="*/ 0 w 21666"/>
                    <a:gd name="T10" fmla="*/ 0 h 21600"/>
                    <a:gd name="T11" fmla="*/ 21666 w 21666"/>
                    <a:gd name="T12" fmla="*/ 21600 h 21600"/>
                  </a:gdLst>
                  <a:ahLst/>
                  <a:cxnLst>
                    <a:cxn ang="T6">
                      <a:pos x="T0" y="T1"/>
                    </a:cxn>
                    <a:cxn ang="T7">
                      <a:pos x="T2" y="T3"/>
                    </a:cxn>
                    <a:cxn ang="T8">
                      <a:pos x="T4" y="T5"/>
                    </a:cxn>
                  </a:cxnLst>
                  <a:rect l="T9" t="T10" r="T11" b="T12"/>
                  <a:pathLst>
                    <a:path w="21666" h="21600" fill="none" extrusionOk="0">
                      <a:moveTo>
                        <a:pt x="0" y="0"/>
                      </a:moveTo>
                      <a:cubicBezTo>
                        <a:pt x="23" y="0"/>
                        <a:pt x="46" y="-1"/>
                        <a:pt x="69" y="0"/>
                      </a:cubicBezTo>
                      <a:cubicBezTo>
                        <a:pt x="11869" y="0"/>
                        <a:pt x="21486" y="9470"/>
                        <a:pt x="21666" y="21269"/>
                      </a:cubicBezTo>
                    </a:path>
                    <a:path w="21666" h="21600" stroke="0" extrusionOk="0">
                      <a:moveTo>
                        <a:pt x="0" y="0"/>
                      </a:moveTo>
                      <a:cubicBezTo>
                        <a:pt x="23" y="0"/>
                        <a:pt x="46" y="-1"/>
                        <a:pt x="69" y="0"/>
                      </a:cubicBezTo>
                      <a:cubicBezTo>
                        <a:pt x="11869" y="0"/>
                        <a:pt x="21486" y="9470"/>
                        <a:pt x="21666" y="21269"/>
                      </a:cubicBezTo>
                      <a:lnTo>
                        <a:pt x="69" y="21600"/>
                      </a:lnTo>
                      <a:lnTo>
                        <a:pt x="0" y="0"/>
                      </a:lnTo>
                      <a:close/>
                    </a:path>
                  </a:pathLst>
                </a:custGeom>
                <a:solidFill>
                  <a:srgbClr val="969696"/>
                </a:solidFill>
                <a:ln w="0">
                  <a:solidFill>
                    <a:srgbClr val="000000"/>
                  </a:solidFill>
                  <a:round/>
                  <a:headEnd/>
                  <a:tailEnd/>
                </a:ln>
              </p:spPr>
              <p:txBody>
                <a:bodyPr/>
                <a:lstStyle/>
                <a:p>
                  <a:endParaRPr lang="en-US" sz="1843"/>
                </a:p>
              </p:txBody>
            </p:sp>
            <p:sp>
              <p:nvSpPr>
                <p:cNvPr id="8205" name="Arc 17">
                  <a:extLst>
                    <a:ext uri="{FF2B5EF4-FFF2-40B4-BE49-F238E27FC236}">
                      <a16:creationId xmlns:a16="http://schemas.microsoft.com/office/drawing/2014/main" id="{39EFAB1B-C22A-4C39-AB30-4BA87F1168B1}"/>
                    </a:ext>
                  </a:extLst>
                </p:cNvPr>
                <p:cNvSpPr>
                  <a:spLocks noChangeAspect="1"/>
                </p:cNvSpPr>
                <p:nvPr/>
              </p:nvSpPr>
              <p:spPr bwMode="auto">
                <a:xfrm rot="10800000">
                  <a:off x="2641" y="3908"/>
                  <a:ext cx="445" cy="132"/>
                </a:xfrm>
                <a:custGeom>
                  <a:avLst/>
                  <a:gdLst>
                    <a:gd name="T0" fmla="*/ 0 w 21670"/>
                    <a:gd name="T1" fmla="*/ 0 h 21600"/>
                    <a:gd name="T2" fmla="*/ 0 w 21670"/>
                    <a:gd name="T3" fmla="*/ 0 h 21600"/>
                    <a:gd name="T4" fmla="*/ 0 w 21670"/>
                    <a:gd name="T5" fmla="*/ 0 h 21600"/>
                    <a:gd name="T6" fmla="*/ 0 60000 65536"/>
                    <a:gd name="T7" fmla="*/ 0 60000 65536"/>
                    <a:gd name="T8" fmla="*/ 0 60000 65536"/>
                    <a:gd name="T9" fmla="*/ 0 w 21670"/>
                    <a:gd name="T10" fmla="*/ 0 h 21600"/>
                    <a:gd name="T11" fmla="*/ 21670 w 21670"/>
                    <a:gd name="T12" fmla="*/ 21600 h 21600"/>
                  </a:gdLst>
                  <a:ahLst/>
                  <a:cxnLst>
                    <a:cxn ang="T6">
                      <a:pos x="T0" y="T1"/>
                    </a:cxn>
                    <a:cxn ang="T7">
                      <a:pos x="T2" y="T3"/>
                    </a:cxn>
                    <a:cxn ang="T8">
                      <a:pos x="T4" y="T5"/>
                    </a:cxn>
                  </a:cxnLst>
                  <a:rect l="T9" t="T10" r="T11" b="T12"/>
                  <a:pathLst>
                    <a:path w="21670" h="21600" fill="none" extrusionOk="0">
                      <a:moveTo>
                        <a:pt x="21670" y="0"/>
                      </a:moveTo>
                      <a:cubicBezTo>
                        <a:pt x="21670" y="11929"/>
                        <a:pt x="11999" y="21600"/>
                        <a:pt x="70" y="21600"/>
                      </a:cubicBezTo>
                      <a:cubicBezTo>
                        <a:pt x="46" y="21600"/>
                        <a:pt x="23" y="21599"/>
                        <a:pt x="0" y="21599"/>
                      </a:cubicBezTo>
                    </a:path>
                    <a:path w="21670" h="21600" stroke="0" extrusionOk="0">
                      <a:moveTo>
                        <a:pt x="21670" y="0"/>
                      </a:moveTo>
                      <a:cubicBezTo>
                        <a:pt x="21670" y="11929"/>
                        <a:pt x="11999" y="21600"/>
                        <a:pt x="70" y="21600"/>
                      </a:cubicBezTo>
                      <a:cubicBezTo>
                        <a:pt x="46" y="21600"/>
                        <a:pt x="23" y="21599"/>
                        <a:pt x="0" y="21599"/>
                      </a:cubicBezTo>
                      <a:lnTo>
                        <a:pt x="70" y="0"/>
                      </a:lnTo>
                      <a:lnTo>
                        <a:pt x="21670" y="0"/>
                      </a:lnTo>
                      <a:close/>
                    </a:path>
                  </a:pathLst>
                </a:custGeom>
                <a:solidFill>
                  <a:srgbClr val="969696"/>
                </a:solidFill>
                <a:ln w="0">
                  <a:solidFill>
                    <a:srgbClr val="000000"/>
                  </a:solidFill>
                  <a:round/>
                  <a:headEnd/>
                  <a:tailEnd/>
                </a:ln>
              </p:spPr>
              <p:txBody>
                <a:bodyPr/>
                <a:lstStyle/>
                <a:p>
                  <a:endParaRPr lang="en-US" sz="1843"/>
                </a:p>
              </p:txBody>
            </p:sp>
            <p:sp>
              <p:nvSpPr>
                <p:cNvPr id="8206" name="Freeform 18">
                  <a:extLst>
                    <a:ext uri="{FF2B5EF4-FFF2-40B4-BE49-F238E27FC236}">
                      <a16:creationId xmlns:a16="http://schemas.microsoft.com/office/drawing/2014/main" id="{72359F89-126F-4DC6-AF00-7C691BA17243}"/>
                    </a:ext>
                  </a:extLst>
                </p:cNvPr>
                <p:cNvSpPr>
                  <a:spLocks noChangeAspect="1"/>
                </p:cNvSpPr>
                <p:nvPr/>
              </p:nvSpPr>
              <p:spPr bwMode="auto">
                <a:xfrm rot="9600000">
                  <a:off x="2495" y="4025"/>
                  <a:ext cx="119" cy="112"/>
                </a:xfrm>
                <a:custGeom>
                  <a:avLst/>
                  <a:gdLst>
                    <a:gd name="T0" fmla="*/ 0 w 84"/>
                    <a:gd name="T1" fmla="*/ 0 h 57"/>
                    <a:gd name="T2" fmla="*/ 0 w 84"/>
                    <a:gd name="T3" fmla="*/ 2147483647 h 57"/>
                    <a:gd name="T4" fmla="*/ 2147483647 w 84"/>
                    <a:gd name="T5" fmla="*/ 2147483647 h 57"/>
                    <a:gd name="T6" fmla="*/ 2147483647 w 84"/>
                    <a:gd name="T7" fmla="*/ 2147483647 h 57"/>
                    <a:gd name="T8" fmla="*/ 0 w 84"/>
                    <a:gd name="T9" fmla="*/ 0 h 57"/>
                    <a:gd name="T10" fmla="*/ 0 60000 65536"/>
                    <a:gd name="T11" fmla="*/ 0 60000 65536"/>
                    <a:gd name="T12" fmla="*/ 0 60000 65536"/>
                    <a:gd name="T13" fmla="*/ 0 60000 65536"/>
                    <a:gd name="T14" fmla="*/ 0 60000 65536"/>
                    <a:gd name="T15" fmla="*/ 0 w 84"/>
                    <a:gd name="T16" fmla="*/ 0 h 57"/>
                    <a:gd name="T17" fmla="*/ 84 w 84"/>
                    <a:gd name="T18" fmla="*/ 57 h 57"/>
                  </a:gdLst>
                  <a:ahLst/>
                  <a:cxnLst>
                    <a:cxn ang="T10">
                      <a:pos x="T0" y="T1"/>
                    </a:cxn>
                    <a:cxn ang="T11">
                      <a:pos x="T2" y="T3"/>
                    </a:cxn>
                    <a:cxn ang="T12">
                      <a:pos x="T4" y="T5"/>
                    </a:cxn>
                    <a:cxn ang="T13">
                      <a:pos x="T6" y="T7"/>
                    </a:cxn>
                    <a:cxn ang="T14">
                      <a:pos x="T8" y="T9"/>
                    </a:cxn>
                  </a:cxnLst>
                  <a:rect l="T15" t="T16" r="T17" b="T18"/>
                  <a:pathLst>
                    <a:path w="84" h="57">
                      <a:moveTo>
                        <a:pt x="0" y="0"/>
                      </a:moveTo>
                      <a:lnTo>
                        <a:pt x="0" y="57"/>
                      </a:lnTo>
                      <a:lnTo>
                        <a:pt x="84" y="35"/>
                      </a:lnTo>
                      <a:lnTo>
                        <a:pt x="84" y="22"/>
                      </a:lnTo>
                      <a:lnTo>
                        <a:pt x="0" y="0"/>
                      </a:lnTo>
                      <a:close/>
                    </a:path>
                  </a:pathLst>
                </a:custGeom>
                <a:solidFill>
                  <a:srgbClr val="958C41"/>
                </a:solidFill>
                <a:ln w="0">
                  <a:solidFill>
                    <a:srgbClr val="000000"/>
                  </a:solidFill>
                  <a:prstDash val="solid"/>
                  <a:round/>
                  <a:headEnd/>
                  <a:tailEnd/>
                </a:ln>
              </p:spPr>
              <p:txBody>
                <a:bodyPr/>
                <a:lstStyle/>
                <a:p>
                  <a:endParaRPr lang="en-US" sz="1843"/>
                </a:p>
              </p:txBody>
            </p:sp>
            <p:sp>
              <p:nvSpPr>
                <p:cNvPr id="8207" name="Rectangle 19">
                  <a:extLst>
                    <a:ext uri="{FF2B5EF4-FFF2-40B4-BE49-F238E27FC236}">
                      <a16:creationId xmlns:a16="http://schemas.microsoft.com/office/drawing/2014/main" id="{66864268-6817-49DD-92E4-8964E9E8D4A9}"/>
                    </a:ext>
                  </a:extLst>
                </p:cNvPr>
                <p:cNvSpPr>
                  <a:spLocks noChangeAspect="1" noChangeArrowheads="1"/>
                </p:cNvSpPr>
                <p:nvPr/>
              </p:nvSpPr>
              <p:spPr bwMode="auto">
                <a:xfrm rot="10800000">
                  <a:off x="3082" y="3904"/>
                  <a:ext cx="399" cy="26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sp>
              <p:nvSpPr>
                <p:cNvPr id="8208" name="Line 20">
                  <a:extLst>
                    <a:ext uri="{FF2B5EF4-FFF2-40B4-BE49-F238E27FC236}">
                      <a16:creationId xmlns:a16="http://schemas.microsoft.com/office/drawing/2014/main" id="{2FA86CFF-F978-44B6-8B2A-FFC62565C794}"/>
                    </a:ext>
                  </a:extLst>
                </p:cNvPr>
                <p:cNvSpPr>
                  <a:spLocks noChangeAspect="1" noChangeShapeType="1"/>
                </p:cNvSpPr>
                <p:nvPr/>
              </p:nvSpPr>
              <p:spPr bwMode="auto">
                <a:xfrm rot="10800000">
                  <a:off x="3029" y="3912"/>
                  <a:ext cx="2" cy="2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43"/>
                </a:p>
              </p:txBody>
            </p:sp>
            <p:sp>
              <p:nvSpPr>
                <p:cNvPr id="8209" name="Line 21">
                  <a:extLst>
                    <a:ext uri="{FF2B5EF4-FFF2-40B4-BE49-F238E27FC236}">
                      <a16:creationId xmlns:a16="http://schemas.microsoft.com/office/drawing/2014/main" id="{BB22D8AC-4C42-435A-B81F-FF6763FC4F66}"/>
                    </a:ext>
                  </a:extLst>
                </p:cNvPr>
                <p:cNvSpPr>
                  <a:spLocks noChangeAspect="1" noChangeShapeType="1"/>
                </p:cNvSpPr>
                <p:nvPr/>
              </p:nvSpPr>
              <p:spPr bwMode="auto">
                <a:xfrm rot="10800000" flipH="1">
                  <a:off x="3084" y="3908"/>
                  <a:ext cx="400"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43"/>
                </a:p>
              </p:txBody>
            </p:sp>
            <p:sp>
              <p:nvSpPr>
                <p:cNvPr id="8210" name="Line 22">
                  <a:extLst>
                    <a:ext uri="{FF2B5EF4-FFF2-40B4-BE49-F238E27FC236}">
                      <a16:creationId xmlns:a16="http://schemas.microsoft.com/office/drawing/2014/main" id="{6F4B29FD-EA15-4906-94AA-6B8CE1CCB8E7}"/>
                    </a:ext>
                  </a:extLst>
                </p:cNvPr>
                <p:cNvSpPr>
                  <a:spLocks noChangeAspect="1" noChangeShapeType="1"/>
                </p:cNvSpPr>
                <p:nvPr/>
              </p:nvSpPr>
              <p:spPr bwMode="auto">
                <a:xfrm rot="10800000">
                  <a:off x="3084" y="4165"/>
                  <a:ext cx="397"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843"/>
                </a:p>
              </p:txBody>
            </p:sp>
            <p:sp>
              <p:nvSpPr>
                <p:cNvPr id="8211" name="Rectangle 23">
                  <a:extLst>
                    <a:ext uri="{FF2B5EF4-FFF2-40B4-BE49-F238E27FC236}">
                      <a16:creationId xmlns:a16="http://schemas.microsoft.com/office/drawing/2014/main" id="{30820E90-1FFB-4BE5-88E7-378D18E64697}"/>
                    </a:ext>
                  </a:extLst>
                </p:cNvPr>
                <p:cNvSpPr>
                  <a:spLocks noChangeAspect="1" noChangeArrowheads="1"/>
                </p:cNvSpPr>
                <p:nvPr/>
              </p:nvSpPr>
              <p:spPr bwMode="auto">
                <a:xfrm rot="10800000">
                  <a:off x="3342" y="3903"/>
                  <a:ext cx="50" cy="268"/>
                </a:xfrm>
                <a:prstGeom prst="rect">
                  <a:avLst/>
                </a:prstGeom>
                <a:solidFill>
                  <a:srgbClr val="958C41"/>
                </a:solidFill>
                <a:ln w="0">
                  <a:solidFill>
                    <a:srgbClr val="000000"/>
                  </a:solidFill>
                  <a:miter lim="800000"/>
                  <a:headEnd/>
                  <a:tailEnd/>
                </a:ln>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sp>
              <p:nvSpPr>
                <p:cNvPr id="8212" name="AutoShape 24">
                  <a:extLst>
                    <a:ext uri="{FF2B5EF4-FFF2-40B4-BE49-F238E27FC236}">
                      <a16:creationId xmlns:a16="http://schemas.microsoft.com/office/drawing/2014/main" id="{283A7C5E-3BF9-4543-A5FF-2180D002BC32}"/>
                    </a:ext>
                  </a:extLst>
                </p:cNvPr>
                <p:cNvSpPr>
                  <a:spLocks noChangeAspect="1" noChangeArrowheads="1"/>
                </p:cNvSpPr>
                <p:nvPr/>
              </p:nvSpPr>
              <p:spPr bwMode="auto">
                <a:xfrm rot="-5346152">
                  <a:off x="3411" y="3966"/>
                  <a:ext cx="268"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82 w 21600"/>
                    <a:gd name="T13" fmla="*/ 2890 h 21600"/>
                    <a:gd name="T14" fmla="*/ 18618 w 21600"/>
                    <a:gd name="T15" fmla="*/ 18710 h 21600"/>
                  </a:gdLst>
                  <a:ahLst/>
                  <a:cxnLst>
                    <a:cxn ang="T8">
                      <a:pos x="T0" y="T1"/>
                    </a:cxn>
                    <a:cxn ang="T9">
                      <a:pos x="T2" y="T3"/>
                    </a:cxn>
                    <a:cxn ang="T10">
                      <a:pos x="T4" y="T5"/>
                    </a:cxn>
                    <a:cxn ang="T11">
                      <a:pos x="T6" y="T7"/>
                    </a:cxn>
                  </a:cxnLst>
                  <a:rect l="T12" t="T13" r="T14" b="T15"/>
                  <a:pathLst>
                    <a:path w="21600" h="21600">
                      <a:moveTo>
                        <a:pt x="0" y="0"/>
                      </a:moveTo>
                      <a:lnTo>
                        <a:pt x="2308" y="21600"/>
                      </a:lnTo>
                      <a:lnTo>
                        <a:pt x="19292" y="21600"/>
                      </a:lnTo>
                      <a:lnTo>
                        <a:pt x="21600" y="0"/>
                      </a:lnTo>
                      <a:lnTo>
                        <a:pt x="0" y="0"/>
                      </a:lnTo>
                      <a:close/>
                    </a:path>
                  </a:pathLst>
                </a:custGeom>
                <a:solidFill>
                  <a:srgbClr val="969696"/>
                </a:solidFill>
                <a:ln w="0">
                  <a:solidFill>
                    <a:srgbClr val="000000"/>
                  </a:solidFill>
                  <a:miter lim="800000"/>
                  <a:headEnd/>
                  <a:tailEnd/>
                </a:ln>
              </p:spPr>
              <p:txBody>
                <a:bodyPr wrap="none" anchor="ctr"/>
                <a:lstStyle/>
                <a:p>
                  <a:endParaRPr lang="en-US" sz="1843"/>
                </a:p>
              </p:txBody>
            </p:sp>
            <p:sp>
              <p:nvSpPr>
                <p:cNvPr id="8213" name="Rectangle 25">
                  <a:extLst>
                    <a:ext uri="{FF2B5EF4-FFF2-40B4-BE49-F238E27FC236}">
                      <a16:creationId xmlns:a16="http://schemas.microsoft.com/office/drawing/2014/main" id="{A544E0AA-8D25-4F94-8D24-00D2DF8D1147}"/>
                    </a:ext>
                  </a:extLst>
                </p:cNvPr>
                <p:cNvSpPr>
                  <a:spLocks noChangeAspect="1" noChangeArrowheads="1"/>
                </p:cNvSpPr>
                <p:nvPr/>
              </p:nvSpPr>
              <p:spPr bwMode="auto">
                <a:xfrm rot="10800000" flipV="1">
                  <a:off x="2888" y="3924"/>
                  <a:ext cx="20" cy="228"/>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sp>
              <p:nvSpPr>
                <p:cNvPr id="8214" name="Rectangle 26">
                  <a:extLst>
                    <a:ext uri="{FF2B5EF4-FFF2-40B4-BE49-F238E27FC236}">
                      <a16:creationId xmlns:a16="http://schemas.microsoft.com/office/drawing/2014/main" id="{3A461CB2-D260-4F12-8B71-B1503509273B}"/>
                    </a:ext>
                  </a:extLst>
                </p:cNvPr>
                <p:cNvSpPr>
                  <a:spLocks noChangeAspect="1" noChangeArrowheads="1"/>
                </p:cNvSpPr>
                <p:nvPr/>
              </p:nvSpPr>
              <p:spPr bwMode="auto">
                <a:xfrm rot="10800000" flipV="1">
                  <a:off x="2929" y="3924"/>
                  <a:ext cx="18" cy="228"/>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sp>
              <p:nvSpPr>
                <p:cNvPr id="8215" name="Rectangle 27">
                  <a:extLst>
                    <a:ext uri="{FF2B5EF4-FFF2-40B4-BE49-F238E27FC236}">
                      <a16:creationId xmlns:a16="http://schemas.microsoft.com/office/drawing/2014/main" id="{552AACB2-250A-4B1A-A4B8-6B9573CAD645}"/>
                    </a:ext>
                  </a:extLst>
                </p:cNvPr>
                <p:cNvSpPr>
                  <a:spLocks noChangeAspect="1" noChangeArrowheads="1"/>
                </p:cNvSpPr>
                <p:nvPr/>
              </p:nvSpPr>
              <p:spPr bwMode="auto">
                <a:xfrm rot="10800000" flipV="1">
                  <a:off x="3130" y="3903"/>
                  <a:ext cx="18" cy="26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sp>
              <p:nvSpPr>
                <p:cNvPr id="8216" name="AutoShape 28">
                  <a:extLst>
                    <a:ext uri="{FF2B5EF4-FFF2-40B4-BE49-F238E27FC236}">
                      <a16:creationId xmlns:a16="http://schemas.microsoft.com/office/drawing/2014/main" id="{E61C87F2-643C-48F5-B4E6-1EEEC6C73DB5}"/>
                    </a:ext>
                  </a:extLst>
                </p:cNvPr>
                <p:cNvSpPr>
                  <a:spLocks noChangeArrowheads="1"/>
                </p:cNvSpPr>
                <p:nvPr/>
              </p:nvSpPr>
              <p:spPr bwMode="auto">
                <a:xfrm rot="10141161">
                  <a:off x="2658" y="3959"/>
                  <a:ext cx="686" cy="137"/>
                </a:xfrm>
                <a:prstGeom prst="lightningBolt">
                  <a:avLst/>
                </a:prstGeom>
                <a:solidFill>
                  <a:srgbClr val="000000"/>
                </a:solidFill>
                <a:ln w="127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de-DE" altLang="en-US" sz="1843"/>
                </a:p>
              </p:txBody>
            </p:sp>
          </p:grpSp>
        </p:grpSp>
      </p:grpSp>
    </p:spTree>
    <p:extLst>
      <p:ext uri="{BB962C8B-B14F-4D97-AF65-F5344CB8AC3E}">
        <p14:creationId xmlns:p14="http://schemas.microsoft.com/office/powerpoint/2010/main" val="1321377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A17E-B8CA-4A1C-B865-15688411169A}"/>
              </a:ext>
            </a:extLst>
          </p:cNvPr>
          <p:cNvSpPr>
            <a:spLocks noGrp="1"/>
          </p:cNvSpPr>
          <p:nvPr>
            <p:ph type="title"/>
          </p:nvPr>
        </p:nvSpPr>
        <p:spPr/>
        <p:txBody>
          <a:bodyPr/>
          <a:lstStyle/>
          <a:p>
            <a:r>
              <a:rPr lang="en-US" dirty="0">
                <a:solidFill>
                  <a:schemeClr val="accent1"/>
                </a:solidFill>
              </a:rPr>
              <a:t>Limitations of the SDC</a:t>
            </a:r>
          </a:p>
        </p:txBody>
      </p:sp>
      <p:sp>
        <p:nvSpPr>
          <p:cNvPr id="3" name="Content Placeholder 2">
            <a:extLst>
              <a:ext uri="{FF2B5EF4-FFF2-40B4-BE49-F238E27FC236}">
                <a16:creationId xmlns:a16="http://schemas.microsoft.com/office/drawing/2014/main" id="{919F1230-B915-4D77-BC93-AC9FA2814165}"/>
              </a:ext>
            </a:extLst>
          </p:cNvPr>
          <p:cNvSpPr>
            <a:spLocks noGrp="1"/>
          </p:cNvSpPr>
          <p:nvPr>
            <p:ph idx="1"/>
          </p:nvPr>
        </p:nvSpPr>
        <p:spPr/>
        <p:txBody>
          <a:bodyPr/>
          <a:lstStyle/>
          <a:p>
            <a:r>
              <a:rPr lang="en-US" dirty="0"/>
              <a:t>Many munitions can be fed as is to the SDC, however there are some limitations.  These are:</a:t>
            </a:r>
          </a:p>
          <a:p>
            <a:pPr marL="342900" indent="-342900">
              <a:buFont typeface="Arial" panose="020B0604020202020204" pitchFamily="34" charset="0"/>
              <a:buChar char="•"/>
            </a:pPr>
            <a:r>
              <a:rPr lang="en-US" dirty="0"/>
              <a:t>Shape charge munitions (including shape charge submunitions)</a:t>
            </a:r>
          </a:p>
          <a:p>
            <a:pPr marL="523875" lvl="3" indent="-342900">
              <a:buFont typeface="Arial" panose="020B0604020202020204" pitchFamily="34" charset="0"/>
              <a:buChar char="•"/>
            </a:pPr>
            <a:r>
              <a:rPr lang="en-US" dirty="0"/>
              <a:t>The shape charge must be defeated before feeding</a:t>
            </a:r>
          </a:p>
          <a:p>
            <a:pPr marL="342900" indent="-342900">
              <a:buFont typeface="Arial" panose="020B0604020202020204" pitchFamily="34" charset="0"/>
              <a:buChar char="•"/>
            </a:pPr>
            <a:r>
              <a:rPr lang="en-US" dirty="0"/>
              <a:t>Munitions containing:</a:t>
            </a:r>
          </a:p>
          <a:p>
            <a:pPr marL="466725" lvl="3" indent="-285750">
              <a:buFont typeface="Arial" panose="020B0604020202020204" pitchFamily="34" charset="0"/>
              <a:buChar char="•"/>
            </a:pPr>
            <a:r>
              <a:rPr lang="en-US" dirty="0"/>
              <a:t>Depleted Uranium (DU)</a:t>
            </a:r>
          </a:p>
          <a:p>
            <a:pPr marL="466725" lvl="3" indent="-285750">
              <a:buFont typeface="Arial" panose="020B0604020202020204" pitchFamily="34" charset="0"/>
              <a:buChar char="•"/>
            </a:pPr>
            <a:r>
              <a:rPr lang="en-US" dirty="0"/>
              <a:t>Radioactive materials</a:t>
            </a:r>
          </a:p>
          <a:p>
            <a:pPr marL="466725" lvl="3" indent="-285750">
              <a:buFont typeface="Arial" panose="020B0604020202020204" pitchFamily="34" charset="0"/>
              <a:buChar char="•"/>
            </a:pPr>
            <a:r>
              <a:rPr lang="en-US" dirty="0"/>
              <a:t>Asbestos</a:t>
            </a:r>
          </a:p>
          <a:p>
            <a:pPr marL="466725" lvl="3" indent="-285750">
              <a:buFont typeface="Arial" panose="020B0604020202020204" pitchFamily="34" charset="0"/>
              <a:buChar char="•"/>
            </a:pPr>
            <a:r>
              <a:rPr lang="en-US" dirty="0"/>
              <a:t>Thermites/</a:t>
            </a:r>
            <a:r>
              <a:rPr lang="en-US" dirty="0" err="1"/>
              <a:t>thermates</a:t>
            </a:r>
            <a:endParaRPr lang="en-US" dirty="0"/>
          </a:p>
          <a:p>
            <a:pPr marL="285750" lvl="2" indent="-285750">
              <a:buFont typeface="Arial" panose="020B0604020202020204" pitchFamily="34" charset="0"/>
              <a:buChar char="•"/>
            </a:pPr>
            <a:r>
              <a:rPr lang="en-US" dirty="0"/>
              <a:t>In principle, the DU, Radioactive and asbestos containing materials can be fed, however Dynasafe technicians are not registered or trained to work with SDCs contaminated with these materials, so if these are fed, Dynasafe cannot service them.  </a:t>
            </a:r>
          </a:p>
          <a:p>
            <a:pPr marL="285750" lvl="2" indent="-285750">
              <a:buFont typeface="Arial" panose="020B0604020202020204" pitchFamily="34" charset="0"/>
              <a:buChar char="•"/>
            </a:pPr>
            <a:endParaRPr lang="en-US" dirty="0"/>
          </a:p>
          <a:p>
            <a:pPr marL="466725" lvl="3" indent="-285750">
              <a:buFont typeface="Arial" panose="020B0604020202020204" pitchFamily="34" charset="0"/>
              <a:buChar char="•"/>
            </a:pPr>
            <a:endParaRPr lang="en-US" dirty="0"/>
          </a:p>
          <a:p>
            <a:endParaRPr lang="en-US" dirty="0"/>
          </a:p>
        </p:txBody>
      </p:sp>
      <p:sp>
        <p:nvSpPr>
          <p:cNvPr id="4" name="Date Placeholder 3">
            <a:extLst>
              <a:ext uri="{FF2B5EF4-FFF2-40B4-BE49-F238E27FC236}">
                <a16:creationId xmlns:a16="http://schemas.microsoft.com/office/drawing/2014/main" id="{D9CBDEA3-06AB-4F8C-9625-A03C9A3D22EC}"/>
              </a:ext>
            </a:extLst>
          </p:cNvPr>
          <p:cNvSpPr>
            <a:spLocks noGrp="1"/>
          </p:cNvSpPr>
          <p:nvPr>
            <p:ph type="dt" sz="half" idx="10"/>
          </p:nvPr>
        </p:nvSpPr>
        <p:spPr/>
        <p:txBody>
          <a:bodyPr/>
          <a:lstStyle/>
          <a:p>
            <a:r>
              <a:rPr lang="en-US"/>
              <a:t>Sept 2015</a:t>
            </a:r>
            <a:endParaRPr lang="en-GB" dirty="0"/>
          </a:p>
        </p:txBody>
      </p:sp>
      <p:sp>
        <p:nvSpPr>
          <p:cNvPr id="5" name="Slide Number Placeholder 4">
            <a:extLst>
              <a:ext uri="{FF2B5EF4-FFF2-40B4-BE49-F238E27FC236}">
                <a16:creationId xmlns:a16="http://schemas.microsoft.com/office/drawing/2014/main" id="{3B48120E-4B4E-42A4-8EC6-AB6D56143DC7}"/>
              </a:ext>
            </a:extLst>
          </p:cNvPr>
          <p:cNvSpPr>
            <a:spLocks noGrp="1"/>
          </p:cNvSpPr>
          <p:nvPr>
            <p:ph type="sldNum" sz="quarter" idx="12"/>
          </p:nvPr>
        </p:nvSpPr>
        <p:spPr/>
        <p:txBody>
          <a:bodyPr/>
          <a:lstStyle/>
          <a:p>
            <a:r>
              <a:rPr lang="en-GB"/>
              <a:t>|   Slide </a:t>
            </a:r>
            <a:fld id="{5CF09812-1341-428F-9AE6-4FAD970F1069}" type="slidenum">
              <a:rPr lang="en-GB" smtClean="0"/>
              <a:pPr/>
              <a:t>20</a:t>
            </a:fld>
            <a:endParaRPr lang="en-GB" dirty="0"/>
          </a:p>
        </p:txBody>
      </p:sp>
    </p:spTree>
    <p:extLst>
      <p:ext uri="{BB962C8B-B14F-4D97-AF65-F5344CB8AC3E}">
        <p14:creationId xmlns:p14="http://schemas.microsoft.com/office/powerpoint/2010/main" val="351660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9F61-659B-41D4-856C-95B36E687AC7}"/>
              </a:ext>
            </a:extLst>
          </p:cNvPr>
          <p:cNvSpPr>
            <a:spLocks noGrp="1"/>
          </p:cNvSpPr>
          <p:nvPr>
            <p:ph type="title"/>
          </p:nvPr>
        </p:nvSpPr>
        <p:spPr/>
        <p:txBody>
          <a:bodyPr/>
          <a:lstStyle/>
          <a:p>
            <a:r>
              <a:rPr lang="en-US" dirty="0">
                <a:solidFill>
                  <a:schemeClr val="accent1"/>
                </a:solidFill>
              </a:rPr>
              <a:t>Explosive Hazard class (HC) and the SDC</a:t>
            </a:r>
          </a:p>
        </p:txBody>
      </p:sp>
      <p:sp>
        <p:nvSpPr>
          <p:cNvPr id="3" name="Content Placeholder 2">
            <a:extLst>
              <a:ext uri="{FF2B5EF4-FFF2-40B4-BE49-F238E27FC236}">
                <a16:creationId xmlns:a16="http://schemas.microsoft.com/office/drawing/2014/main" id="{ABBFC86D-7882-4EA2-A7BF-5DEFCB7DA8E9}"/>
              </a:ext>
            </a:extLst>
          </p:cNvPr>
          <p:cNvSpPr>
            <a:spLocks noGrp="1"/>
          </p:cNvSpPr>
          <p:nvPr>
            <p:ph idx="1"/>
          </p:nvPr>
        </p:nvSpPr>
        <p:spPr/>
        <p:txBody>
          <a:bodyPr/>
          <a:lstStyle/>
          <a:p>
            <a:pPr marL="342900" indent="-342900">
              <a:buFont typeface="Arial" panose="020B0604020202020204" pitchFamily="34" charset="0"/>
              <a:buChar char="•"/>
            </a:pPr>
            <a:r>
              <a:rPr lang="en-US" dirty="0"/>
              <a:t>While the DOT/DOD defines HC 1.1, 1.2, etc., processing in the SDC does not exactly fit these categories </a:t>
            </a:r>
          </a:p>
          <a:p>
            <a:pPr marL="342900" indent="-342900">
              <a:buFont typeface="Arial" panose="020B0604020202020204" pitchFamily="34" charset="0"/>
              <a:buChar char="•"/>
            </a:pPr>
            <a:r>
              <a:rPr lang="en-US" dirty="0"/>
              <a:t>What is more important is the behavior of the item in the fast cookoff test (FCO)</a:t>
            </a:r>
          </a:p>
          <a:p>
            <a:pPr marL="523875" lvl="3" indent="-342900">
              <a:buFont typeface="Arial" panose="020B0604020202020204" pitchFamily="34" charset="0"/>
              <a:buChar char="•"/>
            </a:pPr>
            <a:r>
              <a:rPr lang="en-US" dirty="0"/>
              <a:t>The FCO test is a good indication of how a particular item will behave in the SDC</a:t>
            </a:r>
          </a:p>
          <a:p>
            <a:pPr marL="523875" lvl="3" indent="-342900">
              <a:buFont typeface="Arial" panose="020B0604020202020204" pitchFamily="34" charset="0"/>
              <a:buChar char="•"/>
            </a:pPr>
            <a:r>
              <a:rPr lang="en-US" dirty="0"/>
              <a:t>ALL munition items are tested with the FCO for transportation purposes, so these records exist, but are hard for a contractor to access. Testing in an SDC is sometimes required.</a:t>
            </a:r>
          </a:p>
          <a:p>
            <a:pPr marL="523875" lvl="3" indent="-342900">
              <a:buFont typeface="Arial" panose="020B0604020202020204" pitchFamily="34" charset="0"/>
              <a:buChar char="•"/>
            </a:pPr>
            <a:r>
              <a:rPr lang="en-US" dirty="0"/>
              <a:t>Items that detonate are assigned to the “confined” category</a:t>
            </a:r>
          </a:p>
          <a:p>
            <a:pPr marL="523875" lvl="3" indent="-342900">
              <a:buFont typeface="Arial" panose="020B0604020202020204" pitchFamily="34" charset="0"/>
              <a:buChar char="•"/>
            </a:pPr>
            <a:r>
              <a:rPr lang="en-US" dirty="0"/>
              <a:t>High explosive Items that deflagrate or simply burn slowly are assigned to the “unconfined” category</a:t>
            </a:r>
          </a:p>
          <a:p>
            <a:pPr marL="523875" lvl="3" indent="-342900">
              <a:buFont typeface="Arial" panose="020B0604020202020204" pitchFamily="34" charset="0"/>
              <a:buChar char="•"/>
            </a:pPr>
            <a:r>
              <a:rPr lang="en-US" dirty="0"/>
              <a:t>HC 1.3-1.9 are assigned to the “propellant” category</a:t>
            </a:r>
          </a:p>
          <a:p>
            <a:pPr marL="342900" lvl="2" indent="-342900">
              <a:buFont typeface="Arial" panose="020B0604020202020204" pitchFamily="34" charset="0"/>
              <a:buChar char="•"/>
            </a:pPr>
            <a:r>
              <a:rPr lang="en-US" dirty="0"/>
              <a:t>A munition or bulk explosive with an exposed explosive surface will almost always deflagrate and is considered “unconfined”.  </a:t>
            </a:r>
          </a:p>
          <a:p>
            <a:pPr marL="342900" lvl="2" indent="-342900">
              <a:buFont typeface="Arial" panose="020B0604020202020204" pitchFamily="34" charset="0"/>
              <a:buChar char="•"/>
            </a:pPr>
            <a:r>
              <a:rPr lang="en-US" dirty="0"/>
              <a:t>In order to maximize throughput it is often advantageous to cut a detonating munition to expose an explosive surface. </a:t>
            </a:r>
          </a:p>
          <a:p>
            <a:pPr marL="523875" lvl="3"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43BA354E-C101-4B55-AC97-5050B2DADA86}"/>
              </a:ext>
            </a:extLst>
          </p:cNvPr>
          <p:cNvSpPr>
            <a:spLocks noGrp="1"/>
          </p:cNvSpPr>
          <p:nvPr>
            <p:ph type="dt" sz="half" idx="10"/>
          </p:nvPr>
        </p:nvSpPr>
        <p:spPr/>
        <p:txBody>
          <a:bodyPr/>
          <a:lstStyle/>
          <a:p>
            <a:r>
              <a:rPr lang="en-US"/>
              <a:t>Sept 2015</a:t>
            </a:r>
            <a:endParaRPr lang="en-GB" dirty="0"/>
          </a:p>
        </p:txBody>
      </p:sp>
      <p:sp>
        <p:nvSpPr>
          <p:cNvPr id="5" name="Slide Number Placeholder 4">
            <a:extLst>
              <a:ext uri="{FF2B5EF4-FFF2-40B4-BE49-F238E27FC236}">
                <a16:creationId xmlns:a16="http://schemas.microsoft.com/office/drawing/2014/main" id="{BB418DB6-3B52-4264-85C3-3732B9C0929A}"/>
              </a:ext>
            </a:extLst>
          </p:cNvPr>
          <p:cNvSpPr>
            <a:spLocks noGrp="1"/>
          </p:cNvSpPr>
          <p:nvPr>
            <p:ph type="sldNum" sz="quarter" idx="12"/>
          </p:nvPr>
        </p:nvSpPr>
        <p:spPr/>
        <p:txBody>
          <a:bodyPr/>
          <a:lstStyle/>
          <a:p>
            <a:r>
              <a:rPr lang="en-GB"/>
              <a:t>|   Slide </a:t>
            </a:r>
            <a:fld id="{5CF09812-1341-428F-9AE6-4FAD970F1069}" type="slidenum">
              <a:rPr lang="en-GB" smtClean="0"/>
              <a:pPr/>
              <a:t>21</a:t>
            </a:fld>
            <a:endParaRPr lang="en-GB" dirty="0"/>
          </a:p>
        </p:txBody>
      </p:sp>
    </p:spTree>
    <p:extLst>
      <p:ext uri="{BB962C8B-B14F-4D97-AF65-F5344CB8AC3E}">
        <p14:creationId xmlns:p14="http://schemas.microsoft.com/office/powerpoint/2010/main" val="561635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F571-599C-4657-B472-E33F8BCE6B05}"/>
              </a:ext>
            </a:extLst>
          </p:cNvPr>
          <p:cNvSpPr>
            <a:spLocks noGrp="1"/>
          </p:cNvSpPr>
          <p:nvPr>
            <p:ph type="title"/>
          </p:nvPr>
        </p:nvSpPr>
        <p:spPr/>
        <p:txBody>
          <a:bodyPr/>
          <a:lstStyle/>
          <a:p>
            <a:r>
              <a:rPr lang="en-US" dirty="0">
                <a:solidFill>
                  <a:schemeClr val="accent1"/>
                </a:solidFill>
              </a:rPr>
              <a:t>Pre-processing of munitions</a:t>
            </a:r>
          </a:p>
        </p:txBody>
      </p:sp>
      <p:sp>
        <p:nvSpPr>
          <p:cNvPr id="3" name="Content Placeholder 2">
            <a:extLst>
              <a:ext uri="{FF2B5EF4-FFF2-40B4-BE49-F238E27FC236}">
                <a16:creationId xmlns:a16="http://schemas.microsoft.com/office/drawing/2014/main" id="{D34CCBCE-F602-49E9-A0CD-7B3BB5EA7D02}"/>
              </a:ext>
            </a:extLst>
          </p:cNvPr>
          <p:cNvSpPr>
            <a:spLocks noGrp="1"/>
          </p:cNvSpPr>
          <p:nvPr>
            <p:ph idx="1"/>
          </p:nvPr>
        </p:nvSpPr>
        <p:spPr/>
        <p:txBody>
          <a:bodyPr>
            <a:normAutofit fontScale="92500"/>
          </a:bodyPr>
          <a:lstStyle/>
          <a:p>
            <a:r>
              <a:rPr lang="en-US" dirty="0"/>
              <a:t>Pre processing is used when a particular munition item cannot be fed as is to the SDC.</a:t>
            </a:r>
          </a:p>
          <a:p>
            <a:pPr marL="342900" indent="-342900">
              <a:buFont typeface="Arial" panose="020B0604020202020204" pitchFamily="34" charset="0"/>
              <a:buChar char="•"/>
            </a:pPr>
            <a:r>
              <a:rPr lang="en-US" dirty="0"/>
              <a:t>Mostly involves cutting the munition to expose an explosive face or defeat a shape charge</a:t>
            </a:r>
          </a:p>
          <a:p>
            <a:pPr marL="342900" indent="-342900">
              <a:buFont typeface="Arial" panose="020B0604020202020204" pitchFamily="34" charset="0"/>
              <a:buChar char="•"/>
            </a:pPr>
            <a:r>
              <a:rPr lang="en-US" dirty="0"/>
              <a:t>Types of machines that can be used:</a:t>
            </a:r>
          </a:p>
          <a:p>
            <a:pPr marL="523875" lvl="3" indent="-342900">
              <a:buFont typeface="Arial" panose="020B0604020202020204" pitchFamily="34" charset="0"/>
              <a:buChar char="•"/>
            </a:pPr>
            <a:r>
              <a:rPr lang="en-US" dirty="0"/>
              <a:t>Pull apart for case removal</a:t>
            </a:r>
          </a:p>
          <a:p>
            <a:pPr marL="523875" lvl="3" indent="-342900">
              <a:buFont typeface="Arial" panose="020B0604020202020204" pitchFamily="34" charset="0"/>
              <a:buChar char="•"/>
            </a:pPr>
            <a:r>
              <a:rPr lang="en-US" dirty="0"/>
              <a:t>De-priming/defuzing machine</a:t>
            </a:r>
          </a:p>
          <a:p>
            <a:pPr marL="523875" lvl="3" indent="-342900">
              <a:buFont typeface="Arial" panose="020B0604020202020204" pitchFamily="34" charset="0"/>
              <a:buChar char="•"/>
            </a:pPr>
            <a:r>
              <a:rPr lang="en-US" dirty="0"/>
              <a:t>Band saw (including underwater band saws)</a:t>
            </a:r>
          </a:p>
          <a:p>
            <a:pPr marL="523875" lvl="3" indent="-342900">
              <a:buFont typeface="Arial" panose="020B0604020202020204" pitchFamily="34" charset="0"/>
              <a:buChar char="•"/>
            </a:pPr>
            <a:r>
              <a:rPr lang="en-US" dirty="0"/>
              <a:t>Water jet (usually abrasive water jet)</a:t>
            </a:r>
          </a:p>
          <a:p>
            <a:pPr marL="523875" lvl="3" indent="-342900">
              <a:buFont typeface="Arial" panose="020B0604020202020204" pitchFamily="34" charset="0"/>
              <a:buChar char="•"/>
            </a:pPr>
            <a:r>
              <a:rPr lang="en-US" dirty="0"/>
              <a:t>Mills, Lathe, “pipe cutter” type machines</a:t>
            </a:r>
          </a:p>
          <a:p>
            <a:pPr marL="523875" lvl="3" indent="-342900">
              <a:buFont typeface="Arial" panose="020B0604020202020204" pitchFamily="34" charset="0"/>
              <a:buChar char="•"/>
            </a:pPr>
            <a:r>
              <a:rPr lang="en-US" dirty="0"/>
              <a:t>Purpose built disassembly machines</a:t>
            </a:r>
          </a:p>
          <a:p>
            <a:pPr marL="342900" indent="-342900">
              <a:buFont typeface="Arial" panose="020B0604020202020204" pitchFamily="34" charset="0"/>
              <a:buChar char="•"/>
            </a:pPr>
            <a:r>
              <a:rPr lang="en-US" dirty="0"/>
              <a:t>Dynasafe provides all of these to clients according to their needs</a:t>
            </a:r>
          </a:p>
          <a:p>
            <a:pPr marL="342900" indent="-342900">
              <a:buFont typeface="Arial" panose="020B0604020202020204" pitchFamily="34" charset="0"/>
              <a:buChar char="•"/>
            </a:pPr>
            <a:r>
              <a:rPr lang="en-US" dirty="0"/>
              <a:t>Pre-processing allows almost any munition to be fed to the SDC</a:t>
            </a:r>
          </a:p>
          <a:p>
            <a:pPr marL="523875" lvl="3" indent="-342900">
              <a:buFont typeface="Arial" panose="020B0604020202020204" pitchFamily="34" charset="0"/>
              <a:buChar char="•"/>
            </a:pPr>
            <a:r>
              <a:rPr lang="en-US" dirty="0"/>
              <a:t>It is only a question of economics</a:t>
            </a:r>
          </a:p>
          <a:p>
            <a:pPr marL="342900" indent="-3429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2D1C30C4-0DC6-4629-B85D-116AE7B71136}"/>
              </a:ext>
            </a:extLst>
          </p:cNvPr>
          <p:cNvSpPr>
            <a:spLocks noGrp="1"/>
          </p:cNvSpPr>
          <p:nvPr>
            <p:ph type="dt" sz="half" idx="10"/>
          </p:nvPr>
        </p:nvSpPr>
        <p:spPr/>
        <p:txBody>
          <a:bodyPr/>
          <a:lstStyle/>
          <a:p>
            <a:r>
              <a:rPr lang="en-US" dirty="0"/>
              <a:t>Sept 2015</a:t>
            </a:r>
            <a:endParaRPr lang="en-GB" dirty="0"/>
          </a:p>
        </p:txBody>
      </p:sp>
      <p:sp>
        <p:nvSpPr>
          <p:cNvPr id="5" name="Slide Number Placeholder 4">
            <a:extLst>
              <a:ext uri="{FF2B5EF4-FFF2-40B4-BE49-F238E27FC236}">
                <a16:creationId xmlns:a16="http://schemas.microsoft.com/office/drawing/2014/main" id="{0FBF5B7A-5423-47E0-A4A8-0238C2756BDC}"/>
              </a:ext>
            </a:extLst>
          </p:cNvPr>
          <p:cNvSpPr>
            <a:spLocks noGrp="1"/>
          </p:cNvSpPr>
          <p:nvPr>
            <p:ph type="sldNum" sz="quarter" idx="12"/>
          </p:nvPr>
        </p:nvSpPr>
        <p:spPr/>
        <p:txBody>
          <a:bodyPr/>
          <a:lstStyle/>
          <a:p>
            <a:r>
              <a:rPr lang="en-GB"/>
              <a:t>|   Slide </a:t>
            </a:r>
            <a:fld id="{5CF09812-1341-428F-9AE6-4FAD970F1069}" type="slidenum">
              <a:rPr lang="en-GB" smtClean="0"/>
              <a:pPr/>
              <a:t>22</a:t>
            </a:fld>
            <a:endParaRPr lang="en-GB" dirty="0"/>
          </a:p>
        </p:txBody>
      </p:sp>
    </p:spTree>
    <p:extLst>
      <p:ext uri="{BB962C8B-B14F-4D97-AF65-F5344CB8AC3E}">
        <p14:creationId xmlns:p14="http://schemas.microsoft.com/office/powerpoint/2010/main" val="3579558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EA13-2251-4D87-8BAB-E05605876D4A}"/>
              </a:ext>
            </a:extLst>
          </p:cNvPr>
          <p:cNvSpPr>
            <a:spLocks noGrp="1"/>
          </p:cNvSpPr>
          <p:nvPr>
            <p:ph type="title"/>
          </p:nvPr>
        </p:nvSpPr>
        <p:spPr/>
        <p:txBody>
          <a:bodyPr/>
          <a:lstStyle/>
          <a:p>
            <a:r>
              <a:rPr lang="en-US" dirty="0">
                <a:solidFill>
                  <a:schemeClr val="accent1"/>
                </a:solidFill>
              </a:rPr>
              <a:t>The SDC as part of an integrated Demil plant</a:t>
            </a:r>
          </a:p>
        </p:txBody>
      </p:sp>
      <p:sp>
        <p:nvSpPr>
          <p:cNvPr id="3" name="Text Placeholder 2">
            <a:extLst>
              <a:ext uri="{FF2B5EF4-FFF2-40B4-BE49-F238E27FC236}">
                <a16:creationId xmlns:a16="http://schemas.microsoft.com/office/drawing/2014/main" id="{03C7D7CB-A826-4D89-BCC0-0A71712097C8}"/>
              </a:ext>
            </a:extLst>
          </p:cNvPr>
          <p:cNvSpPr>
            <a:spLocks noGrp="1"/>
          </p:cNvSpPr>
          <p:nvPr>
            <p:ph type="body" sz="quarter" idx="15"/>
          </p:nvPr>
        </p:nvSpPr>
        <p:spPr/>
        <p:txBody>
          <a:bodyPr>
            <a:normAutofit fontScale="92500" lnSpcReduction="20000"/>
          </a:bodyPr>
          <a:lstStyle/>
          <a:p>
            <a:r>
              <a:rPr lang="en-US" dirty="0"/>
              <a:t>The SDC is one tool in the toolbox, but an integrated demil plant should have a wide range of processing options in order to be as efficient and low cost as possible.</a:t>
            </a:r>
          </a:p>
          <a:p>
            <a:pPr marL="342900" indent="-342900">
              <a:buFont typeface="Arial" panose="020B0604020202020204" pitchFamily="34" charset="0"/>
              <a:buChar char="•"/>
            </a:pPr>
            <a:r>
              <a:rPr lang="en-US" dirty="0"/>
              <a:t>Some examples of other processes:</a:t>
            </a:r>
          </a:p>
          <a:p>
            <a:pPr marL="700088" lvl="1" indent="-342900">
              <a:buFont typeface="Arial" panose="020B0604020202020204" pitchFamily="34" charset="0"/>
              <a:buChar char="•"/>
            </a:pPr>
            <a:r>
              <a:rPr lang="en-US" dirty="0"/>
              <a:t>Autoclave </a:t>
            </a:r>
            <a:r>
              <a:rPr lang="en-US" dirty="0" err="1"/>
              <a:t>meltout</a:t>
            </a:r>
            <a:r>
              <a:rPr lang="en-US" dirty="0"/>
              <a:t> of melt cast explosives</a:t>
            </a:r>
          </a:p>
          <a:p>
            <a:pPr marL="700088" lvl="1" indent="-342900">
              <a:buFont typeface="Arial" panose="020B0604020202020204" pitchFamily="34" charset="0"/>
              <a:buChar char="•"/>
            </a:pPr>
            <a:r>
              <a:rPr lang="en-US" dirty="0"/>
              <a:t>Milling or boring out explosives</a:t>
            </a:r>
          </a:p>
          <a:p>
            <a:pPr marL="700088" lvl="1" indent="-342900">
              <a:buFont typeface="Arial" panose="020B0604020202020204" pitchFamily="34" charset="0"/>
              <a:buChar char="•"/>
            </a:pPr>
            <a:r>
              <a:rPr lang="en-US" dirty="0"/>
              <a:t>Water or steam washout of explosives</a:t>
            </a:r>
          </a:p>
          <a:p>
            <a:pPr marL="342900" indent="-342900">
              <a:buFont typeface="Arial" panose="020B0604020202020204" pitchFamily="34" charset="0"/>
              <a:buChar char="•"/>
            </a:pPr>
            <a:r>
              <a:rPr lang="en-US" dirty="0"/>
              <a:t>Recovered explosives can be recycled to commercial mining market</a:t>
            </a:r>
          </a:p>
          <a:p>
            <a:pPr marL="342900" indent="-342900">
              <a:buFont typeface="Arial" panose="020B0604020202020204" pitchFamily="34" charset="0"/>
              <a:buChar char="•"/>
            </a:pPr>
            <a:r>
              <a:rPr lang="en-US" dirty="0"/>
              <a:t>The decision to recover or simply destroy the explosives then becomes an economic decision; determine which option results in the lowest overall cost</a:t>
            </a:r>
          </a:p>
          <a:p>
            <a:pPr marL="700088" lvl="1" indent="-342900">
              <a:buFont typeface="Arial" panose="020B0604020202020204" pitchFamily="34" charset="0"/>
              <a:buChar char="•"/>
            </a:pPr>
            <a:r>
              <a:rPr lang="en-US" dirty="0"/>
              <a:t>The decision point may change from time to time depending on market conditions for recycled materials</a:t>
            </a:r>
          </a:p>
          <a:p>
            <a:pPr marL="700088" lvl="1" indent="-342900">
              <a:buFont typeface="Arial" panose="020B0604020202020204" pitchFamily="34" charset="0"/>
              <a:buChar char="•"/>
            </a:pPr>
            <a:r>
              <a:rPr lang="en-US" dirty="0"/>
              <a:t>Segregation of metal scrap can also increase scrap metal value </a:t>
            </a:r>
          </a:p>
        </p:txBody>
      </p:sp>
      <p:sp>
        <p:nvSpPr>
          <p:cNvPr id="4" name="Date Placeholder 3">
            <a:extLst>
              <a:ext uri="{FF2B5EF4-FFF2-40B4-BE49-F238E27FC236}">
                <a16:creationId xmlns:a16="http://schemas.microsoft.com/office/drawing/2014/main" id="{536FEC92-E68F-435A-B6E0-AB56E223C78F}"/>
              </a:ext>
            </a:extLst>
          </p:cNvPr>
          <p:cNvSpPr>
            <a:spLocks noGrp="1"/>
          </p:cNvSpPr>
          <p:nvPr>
            <p:ph type="dt" sz="half" idx="10"/>
          </p:nvPr>
        </p:nvSpPr>
        <p:spPr/>
        <p:txBody>
          <a:bodyPr/>
          <a:lstStyle/>
          <a:p>
            <a:r>
              <a:rPr lang="en-US"/>
              <a:t>Sept 2015</a:t>
            </a:r>
            <a:endParaRPr lang="en-GB" dirty="0"/>
          </a:p>
        </p:txBody>
      </p:sp>
      <p:sp>
        <p:nvSpPr>
          <p:cNvPr id="5" name="Slide Number Placeholder 4">
            <a:extLst>
              <a:ext uri="{FF2B5EF4-FFF2-40B4-BE49-F238E27FC236}">
                <a16:creationId xmlns:a16="http://schemas.microsoft.com/office/drawing/2014/main" id="{5C8F97F6-04BD-4F14-A1BD-03822BDA708D}"/>
              </a:ext>
            </a:extLst>
          </p:cNvPr>
          <p:cNvSpPr>
            <a:spLocks noGrp="1"/>
          </p:cNvSpPr>
          <p:nvPr>
            <p:ph type="sldNum" sz="quarter" idx="12"/>
          </p:nvPr>
        </p:nvSpPr>
        <p:spPr/>
        <p:txBody>
          <a:bodyPr/>
          <a:lstStyle/>
          <a:p>
            <a:r>
              <a:rPr lang="en-GB"/>
              <a:t>|   Slide </a:t>
            </a:r>
            <a:fld id="{5CF09812-1341-428F-9AE6-4FAD970F1069}" type="slidenum">
              <a:rPr lang="en-GB" smtClean="0"/>
              <a:pPr/>
              <a:t>23</a:t>
            </a:fld>
            <a:endParaRPr lang="en-GB" dirty="0"/>
          </a:p>
        </p:txBody>
      </p:sp>
    </p:spTree>
    <p:extLst>
      <p:ext uri="{BB962C8B-B14F-4D97-AF65-F5344CB8AC3E}">
        <p14:creationId xmlns:p14="http://schemas.microsoft.com/office/powerpoint/2010/main" val="3597764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048" y="757358"/>
            <a:ext cx="8894096" cy="757158"/>
          </a:xfrm>
        </p:spPr>
        <p:txBody>
          <a:bodyPr>
            <a:normAutofit/>
          </a:bodyPr>
          <a:lstStyle/>
          <a:p>
            <a:r>
              <a:rPr lang="sv-SE" sz="1843" dirty="0"/>
              <a:t>Fully automatic line for M 77 Bomblets – 3000 bomblets/h – scalable </a:t>
            </a:r>
          </a:p>
        </p:txBody>
      </p:sp>
      <p:sp>
        <p:nvSpPr>
          <p:cNvPr id="7" name="Title 1"/>
          <p:cNvSpPr txBox="1">
            <a:spLocks/>
          </p:cNvSpPr>
          <p:nvPr/>
        </p:nvSpPr>
        <p:spPr>
          <a:xfrm>
            <a:off x="385018" y="231198"/>
            <a:ext cx="7000944" cy="757158"/>
          </a:xfrm>
          <a:prstGeom prst="rect">
            <a:avLst/>
          </a:prstGeom>
        </p:spPr>
        <p:txBody>
          <a:bodyPr vert="horz" lIns="93615" tIns="46807" rIns="93615" bIns="46807" rtlCol="0" anchor="ctr">
            <a:normAutofit/>
          </a:bodyPr>
          <a:lstStyle>
            <a:lvl1pPr algn="l" defTabSz="914400" rtl="0" eaLnBrk="1" latinLnBrk="0" hangingPunct="1">
              <a:lnSpc>
                <a:spcPct val="90000"/>
              </a:lnSpc>
              <a:spcBef>
                <a:spcPct val="0"/>
              </a:spcBef>
              <a:buNone/>
              <a:defRPr sz="2400" kern="1200">
                <a:solidFill>
                  <a:srgbClr val="0063AC"/>
                </a:solidFill>
                <a:latin typeface="+mj-lt"/>
                <a:ea typeface="+mj-ea"/>
                <a:cs typeface="+mj-cs"/>
              </a:defRPr>
            </a:lvl1pPr>
          </a:lstStyle>
          <a:p>
            <a:r>
              <a:rPr lang="sv-SE" sz="2457" dirty="0"/>
              <a:t> Demil Systems – Submunition dismantalling</a:t>
            </a:r>
          </a:p>
        </p:txBody>
      </p:sp>
      <p:pic>
        <p:nvPicPr>
          <p:cNvPr id="4099" name="Picture 3" descr="D:\Daten\Sales and Marketing\Aktuell\Demil\Foto\M 77\1.20 West grenade transfer device (2).JPG">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85" y="1265732"/>
            <a:ext cx="2658201" cy="19936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Daten\Sales and Marketing\Aktuell\Demil\Foto\M 77\1.20 West grenade transfer device.JPG">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3066" y="3536758"/>
            <a:ext cx="2669759" cy="200231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aten\Sales and Marketing\Aktuell\Demil\Foto\M 77\2.20 East grenade transfer device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6861" y="3536758"/>
            <a:ext cx="2669759" cy="20023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Daten\Sales and Marketing\Aktuell\Demil\Foto\M 77\2.20 East grenade transfer device.jpg">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385" y="3536759"/>
            <a:ext cx="2669759" cy="200231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Daten\Sales and Marketing\Aktuell\Demil\Foto\M 77\3.20 Grenade transfer device (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7176" y="1265732"/>
            <a:ext cx="2658201" cy="19936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Daten\Sales and Marketing\Aktuell\Demil\Foto\M 77\3.20 Grenade transfer device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6862" y="1265732"/>
            <a:ext cx="2658201" cy="199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83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73F4-A4E1-41FB-9292-1D613EF185E3}"/>
              </a:ext>
            </a:extLst>
          </p:cNvPr>
          <p:cNvSpPr>
            <a:spLocks noGrp="1"/>
          </p:cNvSpPr>
          <p:nvPr>
            <p:ph type="title"/>
          </p:nvPr>
        </p:nvSpPr>
        <p:spPr/>
        <p:txBody>
          <a:bodyPr/>
          <a:lstStyle/>
          <a:p>
            <a:r>
              <a:rPr lang="en-US" dirty="0">
                <a:solidFill>
                  <a:schemeClr val="accent1"/>
                </a:solidFill>
              </a:rPr>
              <a:t>155mm D563/D864 pre-processing system</a:t>
            </a:r>
          </a:p>
        </p:txBody>
      </p:sp>
      <p:sp>
        <p:nvSpPr>
          <p:cNvPr id="3" name="Date Placeholder 2">
            <a:extLst>
              <a:ext uri="{FF2B5EF4-FFF2-40B4-BE49-F238E27FC236}">
                <a16:creationId xmlns:a16="http://schemas.microsoft.com/office/drawing/2014/main" id="{433B820C-F56D-4622-B944-C6FD2AB1F402}"/>
              </a:ext>
            </a:extLst>
          </p:cNvPr>
          <p:cNvSpPr>
            <a:spLocks noGrp="1"/>
          </p:cNvSpPr>
          <p:nvPr>
            <p:ph type="dt" sz="half" idx="10"/>
          </p:nvPr>
        </p:nvSpPr>
        <p:spPr/>
        <p:txBody>
          <a:bodyPr/>
          <a:lstStyle/>
          <a:p>
            <a:r>
              <a:rPr lang="en-US"/>
              <a:t>Sept 2015</a:t>
            </a:r>
            <a:endParaRPr lang="en-GB" dirty="0"/>
          </a:p>
        </p:txBody>
      </p:sp>
      <p:sp>
        <p:nvSpPr>
          <p:cNvPr id="4" name="Slide Number Placeholder 3">
            <a:extLst>
              <a:ext uri="{FF2B5EF4-FFF2-40B4-BE49-F238E27FC236}">
                <a16:creationId xmlns:a16="http://schemas.microsoft.com/office/drawing/2014/main" id="{8CF5984F-BD8C-413A-8B23-3D93BCAB46E5}"/>
              </a:ext>
            </a:extLst>
          </p:cNvPr>
          <p:cNvSpPr>
            <a:spLocks noGrp="1"/>
          </p:cNvSpPr>
          <p:nvPr>
            <p:ph type="sldNum" sz="quarter" idx="12"/>
          </p:nvPr>
        </p:nvSpPr>
        <p:spPr/>
        <p:txBody>
          <a:bodyPr/>
          <a:lstStyle/>
          <a:p>
            <a:r>
              <a:rPr lang="en-GB"/>
              <a:t>|   Slide </a:t>
            </a:r>
            <a:fld id="{5CF09812-1341-428F-9AE6-4FAD970F1069}" type="slidenum">
              <a:rPr lang="en-GB" smtClean="0"/>
              <a:pPr/>
              <a:t>25</a:t>
            </a:fld>
            <a:endParaRPr lang="en-GB" dirty="0"/>
          </a:p>
        </p:txBody>
      </p:sp>
      <p:pic>
        <p:nvPicPr>
          <p:cNvPr id="6" name="Picture 5" descr="A group of people in a room&#10;&#10;Description generated with high confidence">
            <a:extLst>
              <a:ext uri="{FF2B5EF4-FFF2-40B4-BE49-F238E27FC236}">
                <a16:creationId xmlns:a16="http://schemas.microsoft.com/office/drawing/2014/main" id="{FF534413-C8A6-4F54-A4B9-ED481EB2D7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846" y="1128351"/>
            <a:ext cx="6739814" cy="5054861"/>
          </a:xfrm>
          <a:prstGeom prst="rect">
            <a:avLst/>
          </a:prstGeom>
        </p:spPr>
      </p:pic>
    </p:spTree>
    <p:extLst>
      <p:ext uri="{BB962C8B-B14F-4D97-AF65-F5344CB8AC3E}">
        <p14:creationId xmlns:p14="http://schemas.microsoft.com/office/powerpoint/2010/main" val="3122642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50" dirty="0">
                <a:solidFill>
                  <a:schemeClr val="accent1"/>
                </a:solidFill>
              </a:rPr>
              <a:t>Demil Systems – Ancillary Equipment</a:t>
            </a:r>
          </a:p>
        </p:txBody>
      </p:sp>
      <p:sp>
        <p:nvSpPr>
          <p:cNvPr id="11" name="Date Placeholder 10"/>
          <p:cNvSpPr>
            <a:spLocks noGrp="1"/>
          </p:cNvSpPr>
          <p:nvPr>
            <p:ph type="dt" sz="half" idx="10"/>
          </p:nvPr>
        </p:nvSpPr>
        <p:spPr>
          <a:xfrm>
            <a:off x="6327648" y="6506824"/>
            <a:ext cx="1885286" cy="216000"/>
          </a:xfrm>
        </p:spPr>
        <p:txBody>
          <a:bodyPr/>
          <a:lstStyle/>
          <a:p>
            <a:fld id="{3B5245BF-9752-48A6-9209-BBA00BA54391}" type="datetime6">
              <a:rPr lang="en-US" smtClean="0"/>
              <a:t>October 17</a:t>
            </a:fld>
            <a:endParaRPr lang="en-GB"/>
          </a:p>
        </p:txBody>
      </p:sp>
      <p:sp>
        <p:nvSpPr>
          <p:cNvPr id="12" name="Slide Number Placeholder 11"/>
          <p:cNvSpPr>
            <a:spLocks noGrp="1"/>
          </p:cNvSpPr>
          <p:nvPr>
            <p:ph type="sldNum" sz="quarter" idx="12"/>
          </p:nvPr>
        </p:nvSpPr>
        <p:spPr>
          <a:xfrm>
            <a:off x="8212934" y="6506824"/>
            <a:ext cx="1075402" cy="216000"/>
          </a:xfrm>
        </p:spPr>
        <p:txBody>
          <a:bodyPr/>
          <a:lstStyle/>
          <a:p>
            <a:r>
              <a:rPr lang="en-GB"/>
              <a:t>|   Slide </a:t>
            </a:r>
            <a:fld id="{5CF09812-1341-428F-9AE6-4FAD970F1069}" type="slidenum">
              <a:rPr lang="en-GB" smtClean="0"/>
              <a:pPr/>
              <a:t>26</a:t>
            </a:fld>
            <a:endParaRPr lang="en-GB"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t="1034" r="695" b="965"/>
          <a:stretch/>
        </p:blipFill>
        <p:spPr bwMode="auto">
          <a:xfrm>
            <a:off x="602204" y="1188300"/>
            <a:ext cx="2695888" cy="2086346"/>
          </a:xfrm>
          <a:prstGeom prst="rect">
            <a:avLst/>
          </a:prstGeom>
          <a:ln>
            <a:noFill/>
          </a:ln>
          <a:effectLst/>
          <a:extLst/>
        </p:spPr>
      </p:pic>
      <p:pic>
        <p:nvPicPr>
          <p:cNvPr id="5" name="Picture 2"/>
          <p:cNvPicPr>
            <a:picLocks noChangeAspect="1" noChangeArrowheads="1"/>
          </p:cNvPicPr>
          <p:nvPr/>
        </p:nvPicPr>
        <p:blipFill rotWithShape="1">
          <a:blip r:embed="rId3" cstate="print">
            <a:lum bright="12000"/>
            <a:extLst>
              <a:ext uri="{28A0092B-C50C-407E-A947-70E740481C1C}">
                <a14:useLocalDpi xmlns:a14="http://schemas.microsoft.com/office/drawing/2010/main" val="0"/>
              </a:ext>
            </a:extLst>
          </a:blip>
          <a:srcRect r="3341"/>
          <a:stretch/>
        </p:blipFill>
        <p:spPr bwMode="auto">
          <a:xfrm>
            <a:off x="6191294" y="1188300"/>
            <a:ext cx="2515044" cy="2086346"/>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6" name="Picture 5" descr="JD800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21" r="3430"/>
          <a:stretch/>
        </p:blipFill>
        <p:spPr bwMode="auto">
          <a:xfrm>
            <a:off x="3665861" y="1188300"/>
            <a:ext cx="2157663" cy="2086346"/>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 name="Picture 6" descr="IM000002"/>
          <p:cNvPicPr>
            <a:picLocks noChangeAspect="1" noChangeArrowheads="1"/>
          </p:cNvPicPr>
          <p:nvPr/>
        </p:nvPicPr>
        <p:blipFill rotWithShape="1">
          <a:blip r:embed="rId5" cstate="print">
            <a:lum contrast="18000"/>
            <a:extLst>
              <a:ext uri="{28A0092B-C50C-407E-A947-70E740481C1C}">
                <a14:useLocalDpi xmlns:a14="http://schemas.microsoft.com/office/drawing/2010/main" val="0"/>
              </a:ext>
            </a:extLst>
          </a:blip>
          <a:srcRect t="15077" r="3046" b="10676"/>
          <a:stretch/>
        </p:blipFill>
        <p:spPr bwMode="auto">
          <a:xfrm>
            <a:off x="6191294" y="3520733"/>
            <a:ext cx="2515044" cy="227293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Daten\Sales and Marketing\Aktuell\Demil\Foto\Disassembly\Water Jet\Pic0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9081" y="3563817"/>
            <a:ext cx="2174443" cy="222985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45398" y="3563816"/>
            <a:ext cx="2723033" cy="222985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ruta 13"/>
          <p:cNvSpPr txBox="1"/>
          <p:nvPr/>
        </p:nvSpPr>
        <p:spPr>
          <a:xfrm>
            <a:off x="3736201" y="3636302"/>
            <a:ext cx="751231" cy="276999"/>
          </a:xfrm>
          <a:prstGeom prst="rect">
            <a:avLst/>
          </a:prstGeom>
          <a:noFill/>
        </p:spPr>
        <p:txBody>
          <a:bodyPr wrap="none" rtlCol="0">
            <a:spAutoFit/>
          </a:bodyPr>
          <a:lstStyle/>
          <a:p>
            <a:r>
              <a:rPr lang="en-US" sz="1200" dirty="0">
                <a:solidFill>
                  <a:schemeClr val="bg1"/>
                </a:solidFill>
              </a:rPr>
              <a:t>Waterjet</a:t>
            </a:r>
          </a:p>
        </p:txBody>
      </p:sp>
      <p:sp>
        <p:nvSpPr>
          <p:cNvPr id="15" name="textruta 13"/>
          <p:cNvSpPr txBox="1"/>
          <p:nvPr/>
        </p:nvSpPr>
        <p:spPr>
          <a:xfrm>
            <a:off x="752021" y="1266583"/>
            <a:ext cx="883575" cy="276999"/>
          </a:xfrm>
          <a:prstGeom prst="rect">
            <a:avLst/>
          </a:prstGeom>
          <a:noFill/>
        </p:spPr>
        <p:txBody>
          <a:bodyPr wrap="none" rtlCol="0">
            <a:spAutoFit/>
          </a:bodyPr>
          <a:lstStyle/>
          <a:p>
            <a:r>
              <a:rPr lang="en-US" sz="1200" dirty="0">
                <a:solidFill>
                  <a:schemeClr val="bg1"/>
                </a:solidFill>
              </a:rPr>
              <a:t>Band Saw</a:t>
            </a:r>
          </a:p>
        </p:txBody>
      </p:sp>
      <p:sp>
        <p:nvSpPr>
          <p:cNvPr id="16" name="textruta 13"/>
          <p:cNvSpPr txBox="1"/>
          <p:nvPr/>
        </p:nvSpPr>
        <p:spPr>
          <a:xfrm>
            <a:off x="3690317" y="1260743"/>
            <a:ext cx="960519" cy="276999"/>
          </a:xfrm>
          <a:prstGeom prst="rect">
            <a:avLst/>
          </a:prstGeom>
          <a:noFill/>
        </p:spPr>
        <p:txBody>
          <a:bodyPr wrap="none" rtlCol="0">
            <a:spAutoFit/>
          </a:bodyPr>
          <a:lstStyle/>
          <a:p>
            <a:r>
              <a:rPr lang="en-US" sz="1200" dirty="0">
                <a:solidFill>
                  <a:schemeClr val="bg1"/>
                </a:solidFill>
              </a:rPr>
              <a:t>Ring Cutter</a:t>
            </a:r>
          </a:p>
        </p:txBody>
      </p:sp>
      <p:sp>
        <p:nvSpPr>
          <p:cNvPr id="17" name="textruta 13"/>
          <p:cNvSpPr txBox="1"/>
          <p:nvPr/>
        </p:nvSpPr>
        <p:spPr>
          <a:xfrm>
            <a:off x="6327648" y="1188300"/>
            <a:ext cx="1762021" cy="276999"/>
          </a:xfrm>
          <a:prstGeom prst="rect">
            <a:avLst/>
          </a:prstGeom>
          <a:noFill/>
        </p:spPr>
        <p:txBody>
          <a:bodyPr wrap="none" rtlCol="0">
            <a:spAutoFit/>
          </a:bodyPr>
          <a:lstStyle/>
          <a:p>
            <a:r>
              <a:rPr lang="en-US" sz="1200" dirty="0">
                <a:solidFill>
                  <a:schemeClr val="tx1">
                    <a:lumMod val="50000"/>
                  </a:schemeClr>
                </a:solidFill>
              </a:rPr>
              <a:t>Under water Band Saw</a:t>
            </a:r>
          </a:p>
        </p:txBody>
      </p:sp>
      <p:sp>
        <p:nvSpPr>
          <p:cNvPr id="19" name="textruta 13"/>
          <p:cNvSpPr txBox="1"/>
          <p:nvPr/>
        </p:nvSpPr>
        <p:spPr>
          <a:xfrm>
            <a:off x="6304918" y="3559727"/>
            <a:ext cx="1410964" cy="276999"/>
          </a:xfrm>
          <a:prstGeom prst="rect">
            <a:avLst/>
          </a:prstGeom>
          <a:noFill/>
        </p:spPr>
        <p:txBody>
          <a:bodyPr wrap="none" rtlCol="0">
            <a:spAutoFit/>
          </a:bodyPr>
          <a:lstStyle/>
          <a:p>
            <a:r>
              <a:rPr lang="en-US" sz="1200" dirty="0">
                <a:solidFill>
                  <a:schemeClr val="tx1">
                    <a:lumMod val="50000"/>
                  </a:schemeClr>
                </a:solidFill>
              </a:rPr>
              <a:t>Defuzing Machine</a:t>
            </a:r>
          </a:p>
        </p:txBody>
      </p:sp>
    </p:spTree>
    <p:extLst>
      <p:ext uri="{BB962C8B-B14F-4D97-AF65-F5344CB8AC3E}">
        <p14:creationId xmlns:p14="http://schemas.microsoft.com/office/powerpoint/2010/main" val="1914272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37" y="402902"/>
            <a:ext cx="6074400" cy="435600"/>
          </a:xfrm>
        </p:spPr>
        <p:txBody>
          <a:bodyPr>
            <a:normAutofit/>
          </a:bodyPr>
          <a:lstStyle/>
          <a:p>
            <a:r>
              <a:rPr lang="sv-SE" dirty="0">
                <a:solidFill>
                  <a:schemeClr val="accent1"/>
                </a:solidFill>
              </a:rPr>
              <a:t>Other Thermal Systems </a:t>
            </a:r>
          </a:p>
        </p:txBody>
      </p:sp>
      <p:sp>
        <p:nvSpPr>
          <p:cNvPr id="3" name="Rectangle 5"/>
          <p:cNvSpPr>
            <a:spLocks noChangeArrowheads="1"/>
          </p:cNvSpPr>
          <p:nvPr/>
        </p:nvSpPr>
        <p:spPr bwMode="auto">
          <a:xfrm>
            <a:off x="167668" y="1273061"/>
            <a:ext cx="9019165" cy="214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16" tIns="46808" rIns="93616" bIns="46808">
            <a:spAutoFit/>
          </a:bodyPr>
          <a:lstStyle/>
          <a:p>
            <a:pPr indent="299052"/>
            <a:endParaRPr lang="en-US" dirty="0"/>
          </a:p>
          <a:p>
            <a:pPr lvl="1" indent="299052">
              <a:lnSpc>
                <a:spcPct val="140000"/>
              </a:lnSpc>
              <a:buClr>
                <a:srgbClr val="FF0000"/>
              </a:buClr>
              <a:buFont typeface="Wingdings" pitchFamily="2" charset="2"/>
              <a:buChar char="§"/>
            </a:pPr>
            <a:r>
              <a:rPr lang="en-US" sz="1600" dirty="0">
                <a:solidFill>
                  <a:schemeClr val="accent1">
                    <a:lumMod val="50000"/>
                  </a:schemeClr>
                </a:solidFill>
              </a:rPr>
              <a:t>Metal Parts Furnace (E/Fuel) </a:t>
            </a:r>
          </a:p>
          <a:p>
            <a:pPr lvl="1" indent="299052">
              <a:lnSpc>
                <a:spcPct val="140000"/>
              </a:lnSpc>
              <a:buClr>
                <a:srgbClr val="FF0000"/>
              </a:buClr>
              <a:buFont typeface="Wingdings" pitchFamily="2" charset="2"/>
              <a:buChar char="§"/>
            </a:pPr>
            <a:r>
              <a:rPr lang="en-US" sz="1600" dirty="0">
                <a:solidFill>
                  <a:schemeClr val="accent1">
                    <a:lumMod val="50000"/>
                  </a:schemeClr>
                </a:solidFill>
              </a:rPr>
              <a:t>Tunnel Furnace (150/600 kg/h)</a:t>
            </a:r>
          </a:p>
          <a:p>
            <a:pPr lvl="1" indent="299052">
              <a:lnSpc>
                <a:spcPct val="140000"/>
              </a:lnSpc>
              <a:buClr>
                <a:srgbClr val="FF0000"/>
              </a:buClr>
              <a:buFont typeface="Wingdings" pitchFamily="2" charset="2"/>
              <a:buChar char="§"/>
            </a:pPr>
            <a:r>
              <a:rPr lang="en-US" sz="1600" dirty="0">
                <a:solidFill>
                  <a:schemeClr val="accent1">
                    <a:lumMod val="50000"/>
                  </a:schemeClr>
                </a:solidFill>
              </a:rPr>
              <a:t>Rotary Kiln (direct/indirect heated)</a:t>
            </a:r>
          </a:p>
          <a:p>
            <a:pPr lvl="1" indent="299052">
              <a:lnSpc>
                <a:spcPct val="140000"/>
              </a:lnSpc>
              <a:buClr>
                <a:srgbClr val="FF0000"/>
              </a:buClr>
              <a:buFont typeface="Wingdings" pitchFamily="2" charset="2"/>
              <a:buChar char="§"/>
            </a:pPr>
            <a:r>
              <a:rPr lang="en-US" sz="1600" dirty="0">
                <a:solidFill>
                  <a:schemeClr val="accent1">
                    <a:lumMod val="50000"/>
                  </a:schemeClr>
                </a:solidFill>
              </a:rPr>
              <a:t>Liquid incinerators</a:t>
            </a:r>
          </a:p>
          <a:p>
            <a:pPr lvl="1" indent="299052">
              <a:lnSpc>
                <a:spcPct val="140000"/>
              </a:lnSpc>
              <a:buClr>
                <a:srgbClr val="FF0000"/>
              </a:buClr>
              <a:buFont typeface="Wingdings" pitchFamily="2" charset="2"/>
              <a:buChar char="§"/>
            </a:pPr>
            <a:r>
              <a:rPr lang="en-US" sz="1600" dirty="0">
                <a:solidFill>
                  <a:schemeClr val="accent1">
                    <a:lumMod val="50000"/>
                  </a:schemeClr>
                </a:solidFill>
              </a:rPr>
              <a:t>Clean burning chambers</a:t>
            </a:r>
          </a:p>
        </p:txBody>
      </p:sp>
      <p:pic>
        <p:nvPicPr>
          <p:cNvPr id="5" name="Picture 2" descr="C:\Daten\Daten\Sales and Marketing\Statik Kiln\Specification\Dismanteling\Bau Zeithain Sept. 2003 Detail Ausglühofen ohne 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037" y="3849360"/>
            <a:ext cx="1762536" cy="2350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9886" y="1290333"/>
            <a:ext cx="2820353" cy="2550303"/>
          </a:xfrm>
          <a:prstGeom prst="rect">
            <a:avLst/>
          </a:prstGeom>
          <a:ln>
            <a:noFill/>
          </a:ln>
          <a:effectLst>
            <a:outerShdw blurRad="292100" dist="139700" dir="2700000" algn="tl" rotWithShape="0">
              <a:srgbClr val="333333">
                <a:alpha val="65000"/>
              </a:srgbClr>
            </a:outerShdw>
          </a:effectLst>
          <a:extLst/>
        </p:spPr>
      </p:pic>
      <p:pic>
        <p:nvPicPr>
          <p:cNvPr id="7"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943460" y="4189321"/>
            <a:ext cx="3156779" cy="1607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13" y="3849360"/>
            <a:ext cx="3199073" cy="2399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856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body" sz="quarter" idx="15"/>
          </p:nvPr>
        </p:nvSpPr>
        <p:spPr>
          <a:xfrm>
            <a:off x="542301" y="1139200"/>
            <a:ext cx="5186376" cy="1877083"/>
          </a:xfrm>
        </p:spPr>
        <p:txBody>
          <a:bodyPr>
            <a:normAutofit/>
          </a:bodyPr>
          <a:lstStyle/>
          <a:p>
            <a:pPr eaLnBrk="1" hangingPunct="1">
              <a:lnSpc>
                <a:spcPct val="90000"/>
              </a:lnSpc>
            </a:pPr>
            <a:r>
              <a:rPr lang="en-US" altLang="en-US" dirty="0"/>
              <a:t>Removes TNT from munitions  </a:t>
            </a:r>
          </a:p>
          <a:p>
            <a:pPr marL="177800" lvl="1" indent="0" eaLnBrk="1" hangingPunct="1">
              <a:lnSpc>
                <a:spcPct val="90000"/>
              </a:lnSpc>
            </a:pPr>
            <a:r>
              <a:rPr lang="en-US" altLang="en-US" dirty="0"/>
              <a:t>Capable of processing munitions from the 60 mm mortar up to 900 kg bombs</a:t>
            </a:r>
          </a:p>
          <a:p>
            <a:pPr marL="177800" lvl="1" indent="0" eaLnBrk="1" hangingPunct="1">
              <a:lnSpc>
                <a:spcPct val="90000"/>
              </a:lnSpc>
            </a:pPr>
            <a:r>
              <a:rPr lang="en-US" altLang="en-US" dirty="0"/>
              <a:t>Recovered explosives are suitable for recycling or reprocessing </a:t>
            </a:r>
          </a:p>
          <a:p>
            <a:pPr marL="177800" lvl="1" indent="0" eaLnBrk="1" hangingPunct="1">
              <a:lnSpc>
                <a:spcPct val="90000"/>
              </a:lnSpc>
            </a:pPr>
            <a:endParaRPr lang="en-US" altLang="en-US" dirty="0"/>
          </a:p>
          <a:p>
            <a:pPr lvl="3" eaLnBrk="1" hangingPunct="1">
              <a:lnSpc>
                <a:spcPct val="90000"/>
              </a:lnSpc>
              <a:buFontTx/>
              <a:buNone/>
            </a:pPr>
            <a:endParaRPr lang="en-US" altLang="en-US" sz="2457" dirty="0"/>
          </a:p>
        </p:txBody>
      </p:sp>
      <p:sp>
        <p:nvSpPr>
          <p:cNvPr id="19463" name="Slide Number Placeholder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ea typeface="ＭＳ Ｐゴシック" pitchFamily="34" charset="-128"/>
                <a:cs typeface="ＭＳ Ｐゴシック" pitchFamily="34" charset="-128"/>
              </a:defRPr>
            </a:lvl1pPr>
            <a:lvl2pPr marL="760632" indent="-292551" eaLnBrk="0" hangingPunct="0">
              <a:defRPr>
                <a:solidFill>
                  <a:schemeClr val="tx1"/>
                </a:solidFill>
                <a:latin typeface="Arial" panose="020B0604020202020204" pitchFamily="34" charset="0"/>
                <a:ea typeface="ＭＳ Ｐゴシック" pitchFamily="34" charset="-128"/>
                <a:cs typeface="ＭＳ Ｐゴシック" pitchFamily="34" charset="-128"/>
              </a:defRPr>
            </a:lvl2pPr>
            <a:lvl3pPr marL="1170203" indent="-234041" eaLnBrk="0" hangingPunct="0">
              <a:defRPr>
                <a:solidFill>
                  <a:schemeClr val="tx1"/>
                </a:solidFill>
                <a:latin typeface="Arial" panose="020B0604020202020204" pitchFamily="34" charset="0"/>
                <a:ea typeface="ＭＳ Ｐゴシック" pitchFamily="34" charset="-128"/>
                <a:cs typeface="ＭＳ Ｐゴシック" pitchFamily="34" charset="-128"/>
              </a:defRPr>
            </a:lvl3pPr>
            <a:lvl4pPr marL="1638285" indent="-234041" eaLnBrk="0" hangingPunct="0">
              <a:defRPr>
                <a:solidFill>
                  <a:schemeClr val="tx1"/>
                </a:solidFill>
                <a:latin typeface="Arial" panose="020B0604020202020204" pitchFamily="34" charset="0"/>
                <a:ea typeface="ＭＳ Ｐゴシック" pitchFamily="34" charset="-128"/>
                <a:cs typeface="ＭＳ Ｐゴシック" pitchFamily="34" charset="-128"/>
              </a:defRPr>
            </a:lvl4pPr>
            <a:lvl5pPr marL="2106366" indent="-234041" eaLnBrk="0" hangingPunct="0">
              <a:defRPr>
                <a:solidFill>
                  <a:schemeClr val="tx1"/>
                </a:solidFill>
                <a:latin typeface="Arial" panose="020B0604020202020204" pitchFamily="34" charset="0"/>
                <a:ea typeface="ＭＳ Ｐゴシック" pitchFamily="34" charset="-128"/>
                <a:cs typeface="ＭＳ Ｐゴシック" pitchFamily="34" charset="-128"/>
              </a:defRPr>
            </a:lvl5pPr>
            <a:lvl6pPr marL="2574447"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6pPr>
            <a:lvl7pPr marL="3042529"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7pPr>
            <a:lvl8pPr marL="3510610"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8pPr>
            <a:lvl9pPr marL="3978692"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9pPr>
          </a:lstStyle>
          <a:p>
            <a:pPr eaLnBrk="1" hangingPunct="1"/>
            <a:fld id="{8CD857D9-61F3-47BA-908B-8AF864C67AF4}" type="slidenum">
              <a:rPr lang="en-US" altLang="en-US">
                <a:solidFill>
                  <a:srgbClr val="CADCEE"/>
                </a:solidFill>
                <a:cs typeface="Arial" panose="020B0604020202020204" pitchFamily="34" charset="0"/>
              </a:rPr>
              <a:pPr eaLnBrk="1" hangingPunct="1"/>
              <a:t>28</a:t>
            </a:fld>
            <a:endParaRPr lang="en-US" altLang="en-US">
              <a:solidFill>
                <a:srgbClr val="CADCEE"/>
              </a:solidFill>
              <a:cs typeface="Arial" panose="020B0604020202020204" pitchFamily="34" charset="0"/>
            </a:endParaRPr>
          </a:p>
        </p:txBody>
      </p:sp>
      <p:pic>
        <p:nvPicPr>
          <p:cNvPr id="19460" name="Picture 9" descr="6-Steam 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168" y="1215613"/>
            <a:ext cx="2573094" cy="28071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10" descr="8-Steam Ou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168" y="4112739"/>
            <a:ext cx="2818198" cy="18020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9462" name="Text Box 11"/>
          <p:cNvSpPr txBox="1">
            <a:spLocks noChangeArrowheads="1"/>
          </p:cNvSpPr>
          <p:nvPr/>
        </p:nvSpPr>
        <p:spPr bwMode="auto">
          <a:xfrm>
            <a:off x="6203583" y="5598286"/>
            <a:ext cx="1452203" cy="276999"/>
          </a:xfrm>
          <a:prstGeom prst="rect">
            <a:avLst/>
          </a:prstGeom>
          <a:noFill/>
          <a:ln w="9525">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ea typeface="ＭＳ Ｐゴシック" pitchFamily="34" charset="-128"/>
                <a:cs typeface="ＭＳ Ｐゴシック" pitchFamily="34" charset="-128"/>
              </a:defRPr>
            </a:lvl1pPr>
            <a:lvl2pPr marL="742950" indent="-285750" eaLnBrk="0" hangingPunct="0">
              <a:defRPr>
                <a:solidFill>
                  <a:schemeClr val="tx1"/>
                </a:solidFill>
                <a:latin typeface="Arial" panose="020B0604020202020204" pitchFamily="34" charset="0"/>
                <a:ea typeface="ＭＳ Ｐゴシック" pitchFamily="34" charset="-128"/>
                <a:cs typeface="ＭＳ Ｐゴシック" pitchFamily="34" charset="-128"/>
              </a:defRPr>
            </a:lvl2pPr>
            <a:lvl3pPr marL="1143000" indent="-228600" eaLnBrk="0" hangingPunct="0">
              <a:defRPr>
                <a:solidFill>
                  <a:schemeClr val="tx1"/>
                </a:solidFill>
                <a:latin typeface="Arial" panose="020B0604020202020204" pitchFamily="34" charset="0"/>
                <a:ea typeface="ＭＳ Ｐゴシック" pitchFamily="34" charset="-128"/>
                <a:cs typeface="ＭＳ Ｐゴシック" pitchFamily="34" charset="-128"/>
              </a:defRPr>
            </a:lvl3pPr>
            <a:lvl4pPr marL="1600200" indent="-228600" eaLnBrk="0" hangingPunct="0">
              <a:defRPr>
                <a:solidFill>
                  <a:schemeClr val="tx1"/>
                </a:solidFill>
                <a:latin typeface="Arial" panose="020B0604020202020204" pitchFamily="34" charset="0"/>
                <a:ea typeface="ＭＳ Ｐゴシック" pitchFamily="34" charset="-128"/>
                <a:cs typeface="ＭＳ Ｐゴシック" pitchFamily="34" charset="-128"/>
              </a:defRPr>
            </a:lvl4pPr>
            <a:lvl5pPr marL="2057400" indent="-228600" eaLnBrk="0" hangingPunct="0">
              <a:defRPr>
                <a:solidFill>
                  <a:schemeClr val="tx1"/>
                </a:solidFill>
                <a:latin typeface="Arial" panose="020B0604020202020204" pitchFamily="34" charset="0"/>
                <a:ea typeface="ＭＳ Ｐゴシック" pitchFamily="34" charset="-128"/>
                <a:cs typeface="ＭＳ Ｐゴシック"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9pPr>
          </a:lstStyle>
          <a:p>
            <a:pPr algn="ctr" eaLnBrk="1" hangingPunct="1">
              <a:spcBef>
                <a:spcPct val="50000"/>
              </a:spcBef>
            </a:pPr>
            <a:r>
              <a:rPr lang="en-US" altLang="en-US" sz="1200" dirty="0">
                <a:solidFill>
                  <a:schemeClr val="bg1"/>
                </a:solidFill>
              </a:rPr>
              <a:t>Recovered TNT</a:t>
            </a: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314" y="3148481"/>
            <a:ext cx="2107770" cy="276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1"/>
          <p:cNvPicPr>
            <a:picLocks/>
          </p:cNvPicPr>
          <p:nvPr/>
        </p:nvPicPr>
        <p:blipFill rotWithShape="1">
          <a:blip r:embed="rId5">
            <a:extLst>
              <a:ext uri="{28A0092B-C50C-407E-A947-70E740481C1C}">
                <a14:useLocalDpi xmlns:a14="http://schemas.microsoft.com/office/drawing/2010/main" val="0"/>
              </a:ext>
            </a:extLst>
          </a:blip>
          <a:srcRect l="17285" t="-756" r="5502"/>
          <a:stretch/>
        </p:blipFill>
        <p:spPr>
          <a:xfrm>
            <a:off x="431395" y="3148480"/>
            <a:ext cx="2979543" cy="2766263"/>
          </a:xfrm>
          <a:prstGeom prst="rect">
            <a:avLst/>
          </a:prstGeom>
          <a:ln>
            <a:noFill/>
          </a:ln>
          <a:effectLst>
            <a:softEdge rad="12700"/>
          </a:effectLst>
        </p:spPr>
      </p:pic>
      <p:sp>
        <p:nvSpPr>
          <p:cNvPr id="11" name="Title 1"/>
          <p:cNvSpPr>
            <a:spLocks noGrp="1"/>
          </p:cNvSpPr>
          <p:nvPr>
            <p:ph type="title"/>
          </p:nvPr>
        </p:nvSpPr>
        <p:spPr/>
        <p:txBody>
          <a:bodyPr>
            <a:normAutofit/>
          </a:bodyPr>
          <a:lstStyle/>
          <a:p>
            <a:r>
              <a:rPr lang="en-US" sz="2050" dirty="0">
                <a:solidFill>
                  <a:schemeClr val="accent1"/>
                </a:solidFill>
              </a:rPr>
              <a:t>Demil Systems – Melt out, Water or Steam</a:t>
            </a:r>
          </a:p>
        </p:txBody>
      </p:sp>
      <p:sp>
        <p:nvSpPr>
          <p:cNvPr id="14" name="textruta 13"/>
          <p:cNvSpPr txBox="1"/>
          <p:nvPr/>
        </p:nvSpPr>
        <p:spPr>
          <a:xfrm>
            <a:off x="542301" y="5619111"/>
            <a:ext cx="1465466" cy="276999"/>
          </a:xfrm>
          <a:prstGeom prst="rect">
            <a:avLst/>
          </a:prstGeom>
          <a:noFill/>
        </p:spPr>
        <p:txBody>
          <a:bodyPr wrap="none" rtlCol="0">
            <a:spAutoFit/>
          </a:bodyPr>
          <a:lstStyle/>
          <a:p>
            <a:r>
              <a:rPr lang="en-US" sz="1200" dirty="0">
                <a:solidFill>
                  <a:schemeClr val="bg1"/>
                </a:solidFill>
              </a:rPr>
              <a:t>Melt out with water</a:t>
            </a:r>
          </a:p>
        </p:txBody>
      </p:sp>
      <p:sp>
        <p:nvSpPr>
          <p:cNvPr id="15" name="textruta 14"/>
          <p:cNvSpPr txBox="1"/>
          <p:nvPr/>
        </p:nvSpPr>
        <p:spPr>
          <a:xfrm>
            <a:off x="3738138" y="5637745"/>
            <a:ext cx="1508746" cy="276999"/>
          </a:xfrm>
          <a:prstGeom prst="rect">
            <a:avLst/>
          </a:prstGeom>
          <a:noFill/>
        </p:spPr>
        <p:txBody>
          <a:bodyPr wrap="none" rtlCol="0">
            <a:spAutoFit/>
          </a:bodyPr>
          <a:lstStyle/>
          <a:p>
            <a:r>
              <a:rPr lang="en-US" sz="1200" dirty="0">
                <a:solidFill>
                  <a:schemeClr val="bg1"/>
                </a:solidFill>
              </a:rPr>
              <a:t>Melt out with steam</a:t>
            </a:r>
          </a:p>
        </p:txBody>
      </p:sp>
    </p:spTree>
    <p:extLst>
      <p:ext uri="{BB962C8B-B14F-4D97-AF65-F5344CB8AC3E}">
        <p14:creationId xmlns:p14="http://schemas.microsoft.com/office/powerpoint/2010/main" val="388641436"/>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108" y="626697"/>
            <a:ext cx="7000944" cy="757201"/>
          </a:xfrm>
        </p:spPr>
        <p:txBody>
          <a:bodyPr>
            <a:normAutofit/>
          </a:bodyPr>
          <a:lstStyle/>
          <a:p>
            <a:r>
              <a:rPr lang="sv-SE" sz="1800" dirty="0"/>
              <a:t>Case Study MBDA – MLRS Disposal</a:t>
            </a:r>
          </a:p>
        </p:txBody>
      </p:sp>
      <p:pic>
        <p:nvPicPr>
          <p:cNvPr id="3074" name="Picture 2" descr="D:\Daten\Sales and Marketing\Aktuell\Demil\Foto\MBDA\Demil_D75_batiment-1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766" y="3891088"/>
            <a:ext cx="3484828" cy="232298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aten\Sales and Marketing\Aktuell\Demil\Foto\MBDA\Demil_D75_ChambreDeton-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143" y="1383899"/>
            <a:ext cx="3476328" cy="23175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Daten\Sales and Marketing\Aktuell\Demil\Foto\MBDA\Demil_D75_TraitementGaz-1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8143" y="3891088"/>
            <a:ext cx="3476328" cy="242518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Daten\Sales and Marketing\Aktuell\Demil\Foto\MBDA\Demil_D58_Robot-1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048" y="1383899"/>
            <a:ext cx="3476475" cy="231756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98048" y="408896"/>
            <a:ext cx="6074400" cy="435600"/>
          </a:xfrm>
          <a:prstGeom prst="rect">
            <a:avLst/>
          </a:prstGeom>
        </p:spPr>
        <p:txBody>
          <a:bodyPr vert="horz" lIns="0" tIns="0" rIns="0" bIns="0" rtlCol="0" anchor="b">
            <a:noAutofit/>
          </a:bodyPr>
          <a:lstStyle>
            <a:lvl1pPr algn="l" defTabSz="936163" rtl="0" eaLnBrk="1" latinLnBrk="0" hangingPunct="1">
              <a:spcBef>
                <a:spcPct val="0"/>
              </a:spcBef>
              <a:buNone/>
              <a:defRPr sz="2400" b="1" kern="1200">
                <a:solidFill>
                  <a:schemeClr val="tx1"/>
                </a:solidFill>
                <a:latin typeface="+mj-lt"/>
                <a:ea typeface="+mj-ea"/>
                <a:cs typeface="+mj-cs"/>
              </a:defRPr>
            </a:lvl1pPr>
          </a:lstStyle>
          <a:p>
            <a:r>
              <a:rPr lang="sv-SE" dirty="0">
                <a:solidFill>
                  <a:schemeClr val="accent1"/>
                </a:solidFill>
              </a:rPr>
              <a:t>Demil Systems – SDC 1000 for Rocket Motors</a:t>
            </a:r>
          </a:p>
        </p:txBody>
      </p:sp>
    </p:spTree>
    <p:extLst>
      <p:ext uri="{BB962C8B-B14F-4D97-AF65-F5344CB8AC3E}">
        <p14:creationId xmlns:p14="http://schemas.microsoft.com/office/powerpoint/2010/main" val="188040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288DD2C-CEAC-4140-BB31-7CCC774A1262}"/>
              </a:ext>
            </a:extLst>
          </p:cNvPr>
          <p:cNvSpPr>
            <a:spLocks noGrp="1" noChangeArrowheads="1"/>
          </p:cNvSpPr>
          <p:nvPr>
            <p:ph type="title"/>
          </p:nvPr>
        </p:nvSpPr>
        <p:spPr/>
        <p:txBody>
          <a:bodyPr/>
          <a:lstStyle/>
          <a:p>
            <a:r>
              <a:rPr lang="en-US" altLang="en-US" dirty="0">
                <a:solidFill>
                  <a:schemeClr val="accent1"/>
                </a:solidFill>
              </a:rPr>
              <a:t>How Does the SDC Work?</a:t>
            </a:r>
          </a:p>
        </p:txBody>
      </p:sp>
      <p:sp>
        <p:nvSpPr>
          <p:cNvPr id="21507" name="Rectangle 3">
            <a:extLst>
              <a:ext uri="{FF2B5EF4-FFF2-40B4-BE49-F238E27FC236}">
                <a16:creationId xmlns:a16="http://schemas.microsoft.com/office/drawing/2014/main" id="{56AEBAA0-7841-487B-A186-054E16575E0C}"/>
              </a:ext>
            </a:extLst>
          </p:cNvPr>
          <p:cNvSpPr>
            <a:spLocks noGrp="1" noChangeArrowheads="1"/>
          </p:cNvSpPr>
          <p:nvPr>
            <p:ph type="body" idx="1"/>
          </p:nvPr>
        </p:nvSpPr>
        <p:spPr>
          <a:xfrm>
            <a:off x="318552" y="1367040"/>
            <a:ext cx="3577193" cy="5116055"/>
          </a:xfrm>
        </p:spPr>
        <p:txBody>
          <a:bodyPr>
            <a:normAutofit/>
          </a:bodyPr>
          <a:lstStyle/>
          <a:p>
            <a:pPr>
              <a:lnSpc>
                <a:spcPct val="80000"/>
              </a:lnSpc>
            </a:pPr>
            <a:r>
              <a:rPr lang="en-US" altLang="en-US" sz="1638" dirty="0"/>
              <a:t>Munitions are placed on an input conveyer.</a:t>
            </a:r>
          </a:p>
          <a:p>
            <a:pPr lvl="1">
              <a:lnSpc>
                <a:spcPct val="80000"/>
              </a:lnSpc>
            </a:pPr>
            <a:r>
              <a:rPr lang="en-US" altLang="en-US" sz="1638" dirty="0"/>
              <a:t>This is the last time anyone touches the munitions.</a:t>
            </a:r>
            <a:br>
              <a:rPr lang="en-US" altLang="en-US" sz="1638" dirty="0"/>
            </a:br>
            <a:endParaRPr lang="en-US" altLang="en-US" sz="1638" dirty="0"/>
          </a:p>
          <a:p>
            <a:pPr>
              <a:lnSpc>
                <a:spcPct val="80000"/>
              </a:lnSpc>
            </a:pPr>
            <a:r>
              <a:rPr lang="en-US" altLang="en-US" sz="1638" dirty="0"/>
              <a:t>The munitions are conveyed to the feed system, which is an air-lock type</a:t>
            </a:r>
            <a:br>
              <a:rPr lang="en-US" altLang="en-US" sz="1638" dirty="0"/>
            </a:br>
            <a:endParaRPr lang="en-US" altLang="en-US" sz="1638" dirty="0"/>
          </a:p>
          <a:p>
            <a:pPr>
              <a:lnSpc>
                <a:spcPct val="80000"/>
              </a:lnSpc>
            </a:pPr>
            <a:r>
              <a:rPr lang="en-US" altLang="en-US" sz="1638" dirty="0"/>
              <a:t>Munitions are fed to the detonation chamber which is maintained at a temperature above the critical temperature of the explosives in the munitions. </a:t>
            </a:r>
            <a:br>
              <a:rPr lang="en-US" altLang="en-US" sz="1638" dirty="0"/>
            </a:br>
            <a:endParaRPr lang="en-US" altLang="en-US" sz="1638" dirty="0"/>
          </a:p>
          <a:p>
            <a:pPr>
              <a:lnSpc>
                <a:spcPct val="80000"/>
              </a:lnSpc>
            </a:pPr>
            <a:r>
              <a:rPr lang="en-US" altLang="en-US" sz="1638" dirty="0"/>
              <a:t>The high temperature causes the energetic materials to react and all energetics are destroyed. </a:t>
            </a:r>
            <a:br>
              <a:rPr lang="en-US" altLang="en-US" sz="1638" dirty="0"/>
            </a:br>
            <a:endParaRPr lang="en-US" altLang="en-US" sz="1638" dirty="0"/>
          </a:p>
        </p:txBody>
      </p:sp>
      <p:pic>
        <p:nvPicPr>
          <p:cNvPr id="21508" name="Picture 2" descr="Feeding box on conveyor 1">
            <a:extLst>
              <a:ext uri="{FF2B5EF4-FFF2-40B4-BE49-F238E27FC236}">
                <a16:creationId xmlns:a16="http://schemas.microsoft.com/office/drawing/2014/main" id="{4E5A5C6F-DE1A-4BD6-A435-D4D330194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45" y="1069618"/>
            <a:ext cx="2207101" cy="121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Feeding box on conveyor 2">
            <a:extLst>
              <a:ext uri="{FF2B5EF4-FFF2-40B4-BE49-F238E27FC236}">
                <a16:creationId xmlns:a16="http://schemas.microsoft.com/office/drawing/2014/main" id="{A02E1D04-0C63-40B0-8B97-3BBB954F6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580" y="1939132"/>
            <a:ext cx="2085206" cy="114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descr="Feeding box in elevator 2">
            <a:extLst>
              <a:ext uri="{FF2B5EF4-FFF2-40B4-BE49-F238E27FC236}">
                <a16:creationId xmlns:a16="http://schemas.microsoft.com/office/drawing/2014/main" id="{2B0318AD-43A1-46CB-99F1-17F9D9EF7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242" y="3148324"/>
            <a:ext cx="1882049" cy="103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descr="Feeding box in loading chamber hatch closed2 fragment valve up">
            <a:extLst>
              <a:ext uri="{FF2B5EF4-FFF2-40B4-BE49-F238E27FC236}">
                <a16:creationId xmlns:a16="http://schemas.microsoft.com/office/drawing/2014/main" id="{09FF43B1-2C04-4CDE-8B02-C68AC6071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176" y="3146698"/>
            <a:ext cx="1880424" cy="103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3" descr="Feeding box in loading chamber tilted 60 deg">
            <a:extLst>
              <a:ext uri="{FF2B5EF4-FFF2-40B4-BE49-F238E27FC236}">
                <a16:creationId xmlns:a16="http://schemas.microsoft.com/office/drawing/2014/main" id="{79EFBDCB-E020-4BEF-B7F6-40873C745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242" y="4180363"/>
            <a:ext cx="1882049" cy="103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descr="Feeding box in loading chamber tilted 90 deg">
            <a:extLst>
              <a:ext uri="{FF2B5EF4-FFF2-40B4-BE49-F238E27FC236}">
                <a16:creationId xmlns:a16="http://schemas.microsoft.com/office/drawing/2014/main" id="{1C2856C3-1C42-4960-837C-A0001D2B0E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8176" y="4181988"/>
            <a:ext cx="1880424" cy="10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Feeding box in dc burning">
            <a:extLst>
              <a:ext uri="{FF2B5EF4-FFF2-40B4-BE49-F238E27FC236}">
                <a16:creationId xmlns:a16="http://schemas.microsoft.com/office/drawing/2014/main" id="{D81AA7E4-FD85-4D4B-AB48-AFBB423922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9598" y="5321808"/>
            <a:ext cx="2663799" cy="146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6856E506-0BEC-4226-9547-403AEE24F65D}"/>
              </a:ext>
            </a:extLst>
          </p:cNvPr>
          <p:cNvCxnSpPr/>
          <p:nvPr/>
        </p:nvCxnSpPr>
        <p:spPr>
          <a:xfrm>
            <a:off x="5614416" y="3319272"/>
            <a:ext cx="3941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35E8A79-76C5-44E5-8578-217760B48A8E}"/>
              </a:ext>
            </a:extLst>
          </p:cNvPr>
          <p:cNvCxnSpPr/>
          <p:nvPr/>
        </p:nvCxnSpPr>
        <p:spPr>
          <a:xfrm flipH="1">
            <a:off x="5614416" y="4069080"/>
            <a:ext cx="329184" cy="265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AF0A421-ECB9-4CD8-BA47-AD590998DDDF}"/>
              </a:ext>
            </a:extLst>
          </p:cNvPr>
          <p:cNvCxnSpPr/>
          <p:nvPr/>
        </p:nvCxnSpPr>
        <p:spPr>
          <a:xfrm>
            <a:off x="5614416" y="4791456"/>
            <a:ext cx="3941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771D5E8-190F-4946-BFB8-299ADF3D5677}"/>
              </a:ext>
            </a:extLst>
          </p:cNvPr>
          <p:cNvCxnSpPr/>
          <p:nvPr/>
        </p:nvCxnSpPr>
        <p:spPr>
          <a:xfrm flipH="1">
            <a:off x="5828176" y="5120640"/>
            <a:ext cx="371456" cy="40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BB413E1-191C-41B5-BBEE-B876DB102FF5}"/>
              </a:ext>
            </a:extLst>
          </p:cNvPr>
          <p:cNvCxnSpPr/>
          <p:nvPr/>
        </p:nvCxnSpPr>
        <p:spPr>
          <a:xfrm flipH="1" flipV="1">
            <a:off x="4672584" y="3465576"/>
            <a:ext cx="246888" cy="73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FAB100-41E3-4D19-944B-DEEEEB2B9006}"/>
              </a:ext>
            </a:extLst>
          </p:cNvPr>
          <p:cNvCxnSpPr/>
          <p:nvPr/>
        </p:nvCxnSpPr>
        <p:spPr>
          <a:xfrm flipV="1">
            <a:off x="6696050" y="2282061"/>
            <a:ext cx="0" cy="22339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323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000" dirty="0">
                <a:solidFill>
                  <a:schemeClr val="accent1"/>
                </a:solidFill>
              </a:rPr>
              <a:t>Demil Systems - </a:t>
            </a:r>
            <a:r>
              <a:rPr lang="en-GB" sz="2000" dirty="0">
                <a:solidFill>
                  <a:schemeClr val="accent1"/>
                </a:solidFill>
              </a:rPr>
              <a:t>Capacities</a:t>
            </a:r>
            <a:endParaRPr lang="sv-SE" sz="2000" dirty="0">
              <a:solidFill>
                <a:schemeClr val="accent1"/>
              </a:solidFill>
            </a:endParaRPr>
          </a:p>
        </p:txBody>
      </p:sp>
      <p:sp>
        <p:nvSpPr>
          <p:cNvPr id="4" name="Date Placeholder 3"/>
          <p:cNvSpPr>
            <a:spLocks noGrp="1"/>
          </p:cNvSpPr>
          <p:nvPr>
            <p:ph type="dt" sz="half" idx="10"/>
          </p:nvPr>
        </p:nvSpPr>
        <p:spPr/>
        <p:txBody>
          <a:bodyPr/>
          <a:lstStyle/>
          <a:p>
            <a:fld id="{03FA68CC-770A-45FE-BFC3-F511343158CB}" type="datetime6">
              <a:rPr lang="en-US" smtClean="0"/>
              <a:t>October 17</a:t>
            </a:fld>
            <a:endParaRPr lang="en-GB"/>
          </a:p>
        </p:txBody>
      </p:sp>
      <p:sp>
        <p:nvSpPr>
          <p:cNvPr id="5" name="Slide Number Placeholder 4"/>
          <p:cNvSpPr>
            <a:spLocks noGrp="1"/>
          </p:cNvSpPr>
          <p:nvPr>
            <p:ph type="sldNum" sz="quarter" idx="12"/>
          </p:nvPr>
        </p:nvSpPr>
        <p:spPr/>
        <p:txBody>
          <a:bodyPr/>
          <a:lstStyle/>
          <a:p>
            <a:r>
              <a:rPr lang="en-GB"/>
              <a:t>|   Slide </a:t>
            </a:r>
            <a:fld id="{5CF09812-1341-428F-9AE6-4FAD970F1069}" type="slidenum">
              <a:rPr lang="en-GB" smtClean="0"/>
              <a:pPr/>
              <a:t>30</a:t>
            </a:fld>
            <a:endParaRPr lang="en-GB"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72" y="1893656"/>
            <a:ext cx="8844655" cy="287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C55EFDE-AE62-417C-B6DB-B6162CBA7D2D}"/>
              </a:ext>
            </a:extLst>
          </p:cNvPr>
          <p:cNvSpPr txBox="1"/>
          <p:nvPr/>
        </p:nvSpPr>
        <p:spPr>
          <a:xfrm>
            <a:off x="303952" y="4823321"/>
            <a:ext cx="721672" cy="276999"/>
          </a:xfrm>
          <a:prstGeom prst="rect">
            <a:avLst/>
          </a:prstGeom>
          <a:noFill/>
        </p:spPr>
        <p:txBody>
          <a:bodyPr wrap="none" rtlCol="0">
            <a:spAutoFit/>
          </a:bodyPr>
          <a:lstStyle/>
          <a:p>
            <a:r>
              <a:rPr lang="en-US" sz="1200" dirty="0"/>
              <a:t>All in kg</a:t>
            </a:r>
          </a:p>
        </p:txBody>
      </p:sp>
    </p:spTree>
    <p:extLst>
      <p:ext uri="{BB962C8B-B14F-4D97-AF65-F5344CB8AC3E}">
        <p14:creationId xmlns:p14="http://schemas.microsoft.com/office/powerpoint/2010/main" val="3037190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361487" cy="7021512"/>
          </a:xfrm>
          <a:prstGeom prst="rect">
            <a:avLst/>
          </a:prstGeom>
          <a:solidFill>
            <a:schemeClr val="bg1"/>
          </a:solidFill>
          <a:ln>
            <a:noFill/>
          </a:ln>
          <a:effectLst/>
        </p:spPr>
      </p:sp>
      <p:sp>
        <p:nvSpPr>
          <p:cNvPr id="9" name="Rectangle 12">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98961" cy="7021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14">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4042" y="4022615"/>
            <a:ext cx="301908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1203880-12ED-4BD6-87BC-970218E19809}"/>
              </a:ext>
            </a:extLst>
          </p:cNvPr>
          <p:cNvPicPr>
            <a:picLocks noChangeAspect="1"/>
          </p:cNvPicPr>
          <p:nvPr/>
        </p:nvPicPr>
        <p:blipFill>
          <a:blip r:embed="rId2"/>
          <a:stretch>
            <a:fillRect/>
          </a:stretch>
        </p:blipFill>
        <p:spPr>
          <a:xfrm>
            <a:off x="4423809" y="733392"/>
            <a:ext cx="4645571" cy="4668915"/>
          </a:xfrm>
          <a:prstGeom prst="rect">
            <a:avLst/>
          </a:prstGeom>
        </p:spPr>
      </p:pic>
      <p:sp>
        <p:nvSpPr>
          <p:cNvPr id="2" name="Title 1"/>
          <p:cNvSpPr>
            <a:spLocks noGrp="1"/>
          </p:cNvSpPr>
          <p:nvPr>
            <p:ph type="title"/>
          </p:nvPr>
        </p:nvSpPr>
        <p:spPr>
          <a:xfrm>
            <a:off x="487021" y="822867"/>
            <a:ext cx="3231568" cy="3107216"/>
          </a:xfrm>
        </p:spPr>
        <p:txBody>
          <a:bodyPr vert="horz" lIns="91440" tIns="45720" rIns="91440" bIns="45720" rtlCol="0" anchor="b">
            <a:normAutofit/>
          </a:bodyPr>
          <a:lstStyle/>
          <a:p>
            <a:pPr algn="r" defTabSz="914400">
              <a:lnSpc>
                <a:spcPct val="90000"/>
              </a:lnSpc>
            </a:pPr>
            <a:r>
              <a:rPr lang="en-US" sz="4100" kern="1200" dirty="0">
                <a:solidFill>
                  <a:srgbClr val="FFFFFF"/>
                </a:solidFill>
                <a:latin typeface="+mj-lt"/>
                <a:ea typeface="+mj-ea"/>
                <a:cs typeface="+mj-cs"/>
              </a:rPr>
              <a:t>SDC Systems - Capacities for Thermal Treatment  </a:t>
            </a:r>
          </a:p>
        </p:txBody>
      </p:sp>
      <p:sp>
        <p:nvSpPr>
          <p:cNvPr id="4" name="Date Placeholder 3"/>
          <p:cNvSpPr>
            <a:spLocks noGrp="1"/>
          </p:cNvSpPr>
          <p:nvPr>
            <p:ph type="dt" sz="half" idx="10"/>
          </p:nvPr>
        </p:nvSpPr>
        <p:spPr>
          <a:xfrm>
            <a:off x="643602" y="6507901"/>
            <a:ext cx="2106334" cy="373831"/>
          </a:xfrm>
        </p:spPr>
        <p:txBody>
          <a:bodyPr vert="horz" lIns="91440" tIns="45720" rIns="91440" bIns="45720" rtlCol="0" anchor="ctr">
            <a:normAutofit/>
          </a:bodyPr>
          <a:lstStyle/>
          <a:p>
            <a:pPr algn="l" defTabSz="914400">
              <a:spcAft>
                <a:spcPts val="600"/>
              </a:spcAft>
            </a:pPr>
            <a:fld id="{03FA68CC-770A-45FE-BFC3-F511343158CB}" type="datetime6">
              <a:rPr lang="en-US" sz="1200">
                <a:solidFill>
                  <a:srgbClr val="FFFFFF"/>
                </a:solidFill>
              </a:rPr>
              <a:pPr algn="l" defTabSz="914400">
                <a:spcAft>
                  <a:spcPts val="600"/>
                </a:spcAft>
              </a:pPr>
              <a:t>October 17</a:t>
            </a:fld>
            <a:endParaRPr lang="en-US" sz="1200">
              <a:solidFill>
                <a:srgbClr val="FFFFFF"/>
              </a:solidFill>
            </a:endParaRPr>
          </a:p>
        </p:txBody>
      </p:sp>
      <p:sp>
        <p:nvSpPr>
          <p:cNvPr id="5" name="Slide Number Placeholder 4"/>
          <p:cNvSpPr>
            <a:spLocks noGrp="1"/>
          </p:cNvSpPr>
          <p:nvPr>
            <p:ph type="sldNum" sz="quarter" idx="12"/>
          </p:nvPr>
        </p:nvSpPr>
        <p:spPr>
          <a:xfrm>
            <a:off x="8055805" y="6507901"/>
            <a:ext cx="662079" cy="373831"/>
          </a:xfrm>
        </p:spPr>
        <p:txBody>
          <a:bodyPr vert="horz" lIns="91440" tIns="45720" rIns="91440" bIns="45720" rtlCol="0" anchor="ctr">
            <a:normAutofit/>
          </a:bodyPr>
          <a:lstStyle/>
          <a:p>
            <a:pPr algn="r" defTabSz="914400">
              <a:lnSpc>
                <a:spcPct val="90000"/>
              </a:lnSpc>
              <a:spcAft>
                <a:spcPts val="600"/>
              </a:spcAft>
            </a:pPr>
            <a:r>
              <a:rPr lang="en-US">
                <a:solidFill>
                  <a:schemeClr val="tx1">
                    <a:tint val="75000"/>
                  </a:schemeClr>
                </a:solidFill>
              </a:rPr>
              <a:t>|   Slide </a:t>
            </a:r>
            <a:fld id="{5CF09812-1341-428F-9AE6-4FAD970F1069}" type="slidenum">
              <a:rPr lang="en-US" smtClean="0">
                <a:solidFill>
                  <a:schemeClr val="tx1">
                    <a:tint val="75000"/>
                  </a:schemeClr>
                </a:solidFill>
              </a:rPr>
              <a:pPr algn="r" defTabSz="914400">
                <a:lnSpc>
                  <a:spcPct val="90000"/>
                </a:lnSpc>
                <a:spcAft>
                  <a:spcPts val="600"/>
                </a:spcAft>
              </a:pPr>
              <a:t>31</a:t>
            </a:fld>
            <a:endParaRPr lang="en-US">
              <a:solidFill>
                <a:schemeClr val="tx1">
                  <a:tint val="75000"/>
                </a:schemeClr>
              </a:solidFill>
            </a:endParaRPr>
          </a:p>
        </p:txBody>
      </p:sp>
      <p:sp>
        <p:nvSpPr>
          <p:cNvPr id="7" name="TextBox 6">
            <a:extLst>
              <a:ext uri="{FF2B5EF4-FFF2-40B4-BE49-F238E27FC236}">
                <a16:creationId xmlns:a16="http://schemas.microsoft.com/office/drawing/2014/main" id="{2431E01B-E584-49AB-AC8F-0C9584DF2262}"/>
              </a:ext>
            </a:extLst>
          </p:cNvPr>
          <p:cNvSpPr txBox="1"/>
          <p:nvPr/>
        </p:nvSpPr>
        <p:spPr>
          <a:xfrm>
            <a:off x="4551569" y="5494487"/>
            <a:ext cx="4583287" cy="1200329"/>
          </a:xfrm>
          <a:prstGeom prst="rect">
            <a:avLst/>
          </a:prstGeom>
          <a:noFill/>
        </p:spPr>
        <p:txBody>
          <a:bodyPr wrap="square" rtlCol="0">
            <a:spAutoFit/>
          </a:bodyPr>
          <a:lstStyle/>
          <a:p>
            <a:r>
              <a:rPr lang="en-US" sz="800" dirty="0"/>
              <a:t>Note 1: Figures above are from actual, historical processing data of an SDC-1200 and</a:t>
            </a:r>
            <a:br>
              <a:rPr lang="en-US" sz="800" dirty="0"/>
            </a:br>
            <a:r>
              <a:rPr lang="en-US" sz="800" dirty="0"/>
              <a:t>an SDC-2000 system at a site in Southeast Asia. Unit throughput is computed by dividing the total qty. demilitarized by work shifts required. Numbers are</a:t>
            </a:r>
            <a:br>
              <a:rPr lang="en-US" sz="800" dirty="0"/>
            </a:br>
            <a:r>
              <a:rPr lang="en-US" sz="800" dirty="0"/>
              <a:t>for rough order of magnitude purposes and may vary due to a variety of factors. Items</a:t>
            </a:r>
            <a:br>
              <a:rPr lang="en-US" sz="800" dirty="0"/>
            </a:br>
            <a:r>
              <a:rPr lang="en-US" sz="800" dirty="0"/>
              <a:t>1-28 were processed through the SDC 1200, items 29-35 were processed in the SDC</a:t>
            </a:r>
            <a:br>
              <a:rPr lang="en-US" sz="800" dirty="0"/>
            </a:br>
            <a:r>
              <a:rPr lang="en-US" sz="800" dirty="0"/>
              <a:t>2000 Items marked “DIRECT FEED” are fed intact directly to the unit with no feed</a:t>
            </a:r>
            <a:br>
              <a:rPr lang="en-US" sz="800" dirty="0"/>
            </a:br>
            <a:r>
              <a:rPr lang="en-US" sz="800" dirty="0"/>
              <a:t>preparation. In most cases multiple items are fed at one time. Items marked “CUT /</a:t>
            </a:r>
            <a:br>
              <a:rPr lang="en-US" sz="800" dirty="0"/>
            </a:br>
            <a:r>
              <a:rPr lang="en-US" sz="800" dirty="0"/>
              <a:t>FEED” are cut before feeding, in most cases to defeat shaped charges or reduce the</a:t>
            </a:r>
            <a:br>
              <a:rPr lang="en-US" sz="800" dirty="0"/>
            </a:br>
            <a:r>
              <a:rPr lang="en-US" sz="800" dirty="0"/>
              <a:t>amount of explosive per item to the recommended limits for the unit. </a:t>
            </a:r>
            <a:endParaRPr lang="en-US" dirty="0"/>
          </a:p>
        </p:txBody>
      </p:sp>
      <p:sp>
        <p:nvSpPr>
          <p:cNvPr id="12" name="TextBox 11">
            <a:extLst>
              <a:ext uri="{FF2B5EF4-FFF2-40B4-BE49-F238E27FC236}">
                <a16:creationId xmlns:a16="http://schemas.microsoft.com/office/drawing/2014/main" id="{67C4267F-45C1-4C31-B25B-06C173E89379}"/>
              </a:ext>
            </a:extLst>
          </p:cNvPr>
          <p:cNvSpPr txBox="1"/>
          <p:nvPr/>
        </p:nvSpPr>
        <p:spPr>
          <a:xfrm>
            <a:off x="4672147" y="348748"/>
            <a:ext cx="4563293" cy="338554"/>
          </a:xfrm>
          <a:prstGeom prst="rect">
            <a:avLst/>
          </a:prstGeom>
          <a:noFill/>
        </p:spPr>
        <p:txBody>
          <a:bodyPr wrap="square" rtlCol="0">
            <a:spAutoFit/>
          </a:bodyPr>
          <a:lstStyle/>
          <a:p>
            <a:r>
              <a:rPr lang="en-US" sz="800" dirty="0"/>
              <a:t>The following report reflects a summary of US manufactured ammunition proceeded through SDC 1200 and 2000 units in Asia for the period of 1/1/2005 to 12/31/2005</a:t>
            </a:r>
            <a:r>
              <a:rPr lang="en-US" sz="800" baseline="30000" dirty="0"/>
              <a:t>1</a:t>
            </a:r>
            <a:r>
              <a:rPr lang="en-US" sz="800" dirty="0"/>
              <a:t> </a:t>
            </a:r>
          </a:p>
        </p:txBody>
      </p:sp>
    </p:spTree>
    <p:extLst>
      <p:ext uri="{BB962C8B-B14F-4D97-AF65-F5344CB8AC3E}">
        <p14:creationId xmlns:p14="http://schemas.microsoft.com/office/powerpoint/2010/main" val="245407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361487" cy="7021512"/>
          </a:xfrm>
          <a:prstGeom prst="rect">
            <a:avLst/>
          </a:prstGeom>
          <a:solidFill>
            <a:schemeClr val="bg1"/>
          </a:solidFill>
          <a:ln>
            <a:noFill/>
          </a:ln>
          <a:effectLst/>
        </p:spPr>
      </p:sp>
      <p:sp>
        <p:nvSpPr>
          <p:cNvPr id="13" name="Rectangle 12">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98961" cy="7021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4042" y="4022615"/>
            <a:ext cx="301908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piece of paper&#10;&#10;Description generated with very high confidence">
            <a:extLst>
              <a:ext uri="{FF2B5EF4-FFF2-40B4-BE49-F238E27FC236}">
                <a16:creationId xmlns:a16="http://schemas.microsoft.com/office/drawing/2014/main" id="{137F0B94-AD0C-432F-AA82-6787D483F449}"/>
              </a:ext>
            </a:extLst>
          </p:cNvPr>
          <p:cNvPicPr>
            <a:picLocks noChangeAspect="1"/>
          </p:cNvPicPr>
          <p:nvPr/>
        </p:nvPicPr>
        <p:blipFill>
          <a:blip r:embed="rId2"/>
          <a:stretch>
            <a:fillRect/>
          </a:stretch>
        </p:blipFill>
        <p:spPr>
          <a:xfrm>
            <a:off x="4680743" y="1530539"/>
            <a:ext cx="4191992" cy="3961432"/>
          </a:xfrm>
          <a:prstGeom prst="rect">
            <a:avLst/>
          </a:prstGeom>
        </p:spPr>
      </p:pic>
      <p:sp>
        <p:nvSpPr>
          <p:cNvPr id="2" name="Title 1">
            <a:extLst>
              <a:ext uri="{FF2B5EF4-FFF2-40B4-BE49-F238E27FC236}">
                <a16:creationId xmlns:a16="http://schemas.microsoft.com/office/drawing/2014/main" id="{20E2C88E-0F64-43DD-BD2C-B934D96ACCA2}"/>
              </a:ext>
            </a:extLst>
          </p:cNvPr>
          <p:cNvSpPr>
            <a:spLocks noGrp="1"/>
          </p:cNvSpPr>
          <p:nvPr>
            <p:ph type="title"/>
          </p:nvPr>
        </p:nvSpPr>
        <p:spPr>
          <a:xfrm>
            <a:off x="487021" y="822867"/>
            <a:ext cx="3231568" cy="3107216"/>
          </a:xfrm>
        </p:spPr>
        <p:txBody>
          <a:bodyPr vert="horz" lIns="91440" tIns="45720" rIns="91440" bIns="45720" rtlCol="0" anchor="b">
            <a:normAutofit fontScale="90000"/>
          </a:bodyPr>
          <a:lstStyle/>
          <a:p>
            <a:pPr algn="r" defTabSz="914400">
              <a:lnSpc>
                <a:spcPct val="90000"/>
              </a:lnSpc>
            </a:pPr>
            <a:r>
              <a:rPr lang="en-US" sz="4800" dirty="0">
                <a:solidFill>
                  <a:srgbClr val="FFFFFF"/>
                </a:solidFill>
              </a:rPr>
              <a:t>SDC Systems - Capacities for Thermal Treatment (Cont.) </a:t>
            </a:r>
            <a:endParaRPr lang="en-US" sz="4800" kern="1200" dirty="0">
              <a:solidFill>
                <a:srgbClr val="FFFFFF"/>
              </a:solidFill>
              <a:latin typeface="+mj-lt"/>
              <a:ea typeface="+mj-ea"/>
              <a:cs typeface="+mj-cs"/>
            </a:endParaRPr>
          </a:p>
        </p:txBody>
      </p:sp>
      <p:sp>
        <p:nvSpPr>
          <p:cNvPr id="5" name="Slide Number Placeholder 4">
            <a:extLst>
              <a:ext uri="{FF2B5EF4-FFF2-40B4-BE49-F238E27FC236}">
                <a16:creationId xmlns:a16="http://schemas.microsoft.com/office/drawing/2014/main" id="{03C4C9AF-E47A-4095-A150-D4E796E5C1D3}"/>
              </a:ext>
            </a:extLst>
          </p:cNvPr>
          <p:cNvSpPr>
            <a:spLocks noGrp="1"/>
          </p:cNvSpPr>
          <p:nvPr>
            <p:ph type="sldNum" sz="quarter" idx="12"/>
          </p:nvPr>
        </p:nvSpPr>
        <p:spPr>
          <a:xfrm>
            <a:off x="8055805" y="6507901"/>
            <a:ext cx="662079" cy="373831"/>
          </a:xfrm>
        </p:spPr>
        <p:txBody>
          <a:bodyPr vert="horz" lIns="91440" tIns="45720" rIns="91440" bIns="45720" rtlCol="0" anchor="ctr">
            <a:normAutofit/>
          </a:bodyPr>
          <a:lstStyle/>
          <a:p>
            <a:pPr algn="r" defTabSz="914400">
              <a:lnSpc>
                <a:spcPct val="90000"/>
              </a:lnSpc>
              <a:spcAft>
                <a:spcPts val="600"/>
              </a:spcAft>
            </a:pPr>
            <a:r>
              <a:rPr lang="en-US">
                <a:solidFill>
                  <a:schemeClr val="tx1">
                    <a:tint val="75000"/>
                  </a:schemeClr>
                </a:solidFill>
              </a:rPr>
              <a:t>|   Slide </a:t>
            </a:r>
            <a:fld id="{5CF09812-1341-428F-9AE6-4FAD970F1069}" type="slidenum">
              <a:rPr lang="en-US" smtClean="0">
                <a:solidFill>
                  <a:schemeClr val="tx1">
                    <a:tint val="75000"/>
                  </a:schemeClr>
                </a:solidFill>
              </a:rPr>
              <a:pPr algn="r" defTabSz="914400">
                <a:lnSpc>
                  <a:spcPct val="90000"/>
                </a:lnSpc>
                <a:spcAft>
                  <a:spcPts val="600"/>
                </a:spcAft>
              </a:pPr>
              <a:t>32</a:t>
            </a:fld>
            <a:endParaRPr lang="en-US">
              <a:solidFill>
                <a:schemeClr val="tx1">
                  <a:tint val="75000"/>
                </a:schemeClr>
              </a:solidFill>
            </a:endParaRPr>
          </a:p>
        </p:txBody>
      </p:sp>
      <p:sp>
        <p:nvSpPr>
          <p:cNvPr id="8" name="TextBox 7">
            <a:extLst>
              <a:ext uri="{FF2B5EF4-FFF2-40B4-BE49-F238E27FC236}">
                <a16:creationId xmlns:a16="http://schemas.microsoft.com/office/drawing/2014/main" id="{89396F07-D564-41F7-ACF4-490DC095D5C3}"/>
              </a:ext>
            </a:extLst>
          </p:cNvPr>
          <p:cNvSpPr txBox="1"/>
          <p:nvPr/>
        </p:nvSpPr>
        <p:spPr>
          <a:xfrm>
            <a:off x="4891195" y="5671966"/>
            <a:ext cx="3981540" cy="1200329"/>
          </a:xfrm>
          <a:prstGeom prst="rect">
            <a:avLst/>
          </a:prstGeom>
          <a:noFill/>
        </p:spPr>
        <p:txBody>
          <a:bodyPr wrap="square" rtlCol="0">
            <a:spAutoFit/>
          </a:bodyPr>
          <a:lstStyle/>
          <a:p>
            <a:r>
              <a:rPr lang="en-US" sz="800" dirty="0"/>
              <a:t>Figures above include any unplanned processing stoppages (such as machine</a:t>
            </a:r>
            <a:br>
              <a:rPr lang="en-US" sz="800" dirty="0"/>
            </a:br>
            <a:r>
              <a:rPr lang="en-US" sz="800" dirty="0"/>
              <a:t>repairs and unplanned maintenance), but do not include planned, programmatic</a:t>
            </a:r>
            <a:br>
              <a:rPr lang="en-US" sz="800" dirty="0"/>
            </a:br>
            <a:r>
              <a:rPr lang="en-US" sz="800" dirty="0"/>
              <a:t>stoppages (such as scheduled maintenance intervals). </a:t>
            </a:r>
          </a:p>
          <a:p>
            <a:endParaRPr lang="en-US" sz="800" dirty="0"/>
          </a:p>
          <a:p>
            <a:r>
              <a:rPr lang="en-US" sz="800" dirty="0"/>
              <a:t>The total NEW/PEP destroyed over the interval covered was 769,604 lb. The total weight of munitions destroyed was approximately 5.1 million pounds or 2,565 short tons. </a:t>
            </a:r>
            <a:br>
              <a:rPr lang="en-US" sz="800" dirty="0"/>
            </a:br>
            <a:br>
              <a:rPr lang="en-US" sz="800" dirty="0"/>
            </a:br>
            <a:endParaRPr lang="en-US" sz="800" dirty="0"/>
          </a:p>
        </p:txBody>
      </p:sp>
    </p:spTree>
    <p:extLst>
      <p:ext uri="{BB962C8B-B14F-4D97-AF65-F5344CB8AC3E}">
        <p14:creationId xmlns:p14="http://schemas.microsoft.com/office/powerpoint/2010/main" val="3823917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363" y="369140"/>
            <a:ext cx="6074400" cy="435600"/>
          </a:xfrm>
        </p:spPr>
        <p:txBody>
          <a:bodyPr>
            <a:normAutofit/>
          </a:bodyPr>
          <a:lstStyle/>
          <a:p>
            <a:r>
              <a:rPr lang="en-US" sz="2050" dirty="0">
                <a:solidFill>
                  <a:schemeClr val="accent1"/>
                </a:solidFill>
              </a:rPr>
              <a:t>Demil Systems - Off Gas Treatment Systems</a:t>
            </a:r>
          </a:p>
        </p:txBody>
      </p:sp>
      <p:sp>
        <p:nvSpPr>
          <p:cNvPr id="3" name="Content Placeholder 2"/>
          <p:cNvSpPr>
            <a:spLocks noGrp="1"/>
          </p:cNvSpPr>
          <p:nvPr>
            <p:ph idx="1"/>
          </p:nvPr>
        </p:nvSpPr>
        <p:spPr>
          <a:xfrm>
            <a:off x="442363" y="1107937"/>
            <a:ext cx="3937132" cy="5192093"/>
          </a:xfrm>
        </p:spPr>
        <p:txBody>
          <a:bodyPr>
            <a:noAutofit/>
          </a:bodyPr>
          <a:lstStyle/>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Best environmental footprint in the Industry</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sym typeface="Wingdings" panose="05000000000000000000" pitchFamily="2" charset="2"/>
              </a:rPr>
              <a:t>Can comply with all environmental permit requirements worldwide</a:t>
            </a:r>
            <a:endParaRPr lang="en-US" sz="1200" dirty="0">
              <a:solidFill>
                <a:schemeClr val="tx1">
                  <a:lumMod val="50000"/>
                </a:schemeClr>
              </a:solidFill>
            </a:endParaRP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Munster II: EU 2000 – 76</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Munster III: EU 2000 – 76</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Abu Dhabi: EU 2000 – 76</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Portugal: EU 2000 – 76</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USA: USEPA MACT</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KHI: Japan Environmental Standard</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JFE: Japan Environmental Standard</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MBDA (France): EU 2000 – 76</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Taiwan: Taiwan Environmental Standards</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Libya USEPA MACT</a:t>
            </a:r>
          </a:p>
          <a:p>
            <a:pPr marL="292551" lvl="1" indent="-292551">
              <a:lnSpc>
                <a:spcPct val="140000"/>
              </a:lnSpc>
              <a:buClr>
                <a:schemeClr val="accent1"/>
              </a:buClr>
              <a:buFont typeface="Arial" panose="020B0604020202020204" pitchFamily="34" charset="0"/>
              <a:buChar char="•"/>
            </a:pPr>
            <a:r>
              <a:rPr lang="en-US" sz="1200" dirty="0">
                <a:solidFill>
                  <a:schemeClr val="tx1">
                    <a:lumMod val="50000"/>
                  </a:schemeClr>
                </a:solidFill>
              </a:rPr>
              <a:t>Qatar/Morocco/Singapore: Local Regulations</a:t>
            </a:r>
          </a:p>
          <a:p>
            <a:pPr marL="292551" lvl="1" indent="-292551">
              <a:lnSpc>
                <a:spcPct val="140000"/>
              </a:lnSpc>
              <a:buClr>
                <a:schemeClr val="accent1"/>
              </a:buClr>
              <a:buFont typeface="Arial" panose="020B0604020202020204" pitchFamily="34" charset="0"/>
              <a:buChar char="•"/>
            </a:pPr>
            <a:endParaRPr lang="en-US" sz="1200" dirty="0"/>
          </a:p>
          <a:p>
            <a:pPr marL="292551" lvl="1" indent="-292551">
              <a:lnSpc>
                <a:spcPct val="140000"/>
              </a:lnSpc>
              <a:buClr>
                <a:schemeClr val="accent1"/>
              </a:buClr>
              <a:buFont typeface="Arial" panose="020B0604020202020204" pitchFamily="34" charset="0"/>
              <a:buChar char="•"/>
            </a:pPr>
            <a:endParaRPr lang="en-US" sz="1200" dirty="0"/>
          </a:p>
        </p:txBody>
      </p:sp>
      <p:pic>
        <p:nvPicPr>
          <p:cNvPr id="4" name="Picture 3" descr="D:\Dateien\Aufträge Aktuell\165 Anniston\Bilder\Fotograph Schweden\9363sma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60"/>
          <a:stretch/>
        </p:blipFill>
        <p:spPr bwMode="auto">
          <a:xfrm>
            <a:off x="4381807" y="1179545"/>
            <a:ext cx="2194893" cy="208417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2"/>
          </p:nvPr>
        </p:nvSpPr>
        <p:spPr/>
        <p:txBody>
          <a:bodyPr/>
          <a:lstStyle/>
          <a:p>
            <a:r>
              <a:rPr lang="en-GB"/>
              <a:t>|   Slide </a:t>
            </a:r>
            <a:fld id="{5CF09812-1341-428F-9AE6-4FAD970F1069}" type="slidenum">
              <a:rPr lang="en-GB" smtClean="0"/>
              <a:pPr/>
              <a:t>33</a:t>
            </a:fld>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53"/>
          <a:stretch/>
        </p:blipFill>
        <p:spPr>
          <a:xfrm>
            <a:off x="6675362" y="1171074"/>
            <a:ext cx="2148425" cy="209264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70"/>
          <a:stretch/>
        </p:blipFill>
        <p:spPr>
          <a:xfrm>
            <a:off x="4379495" y="3335326"/>
            <a:ext cx="4444292" cy="3136226"/>
          </a:xfrm>
          <a:prstGeom prst="rect">
            <a:avLst/>
          </a:prstGeom>
        </p:spPr>
      </p:pic>
    </p:spTree>
    <p:extLst>
      <p:ext uri="{BB962C8B-B14F-4D97-AF65-F5344CB8AC3E}">
        <p14:creationId xmlns:p14="http://schemas.microsoft.com/office/powerpoint/2010/main" val="111877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Typical Off Gas Treatment System</a:t>
            </a:r>
          </a:p>
        </p:txBody>
      </p:sp>
      <p:sp>
        <p:nvSpPr>
          <p:cNvPr id="4" name="Date Placeholder 3"/>
          <p:cNvSpPr>
            <a:spLocks noGrp="1"/>
          </p:cNvSpPr>
          <p:nvPr>
            <p:ph type="dt" sz="half" idx="10"/>
          </p:nvPr>
        </p:nvSpPr>
        <p:spPr/>
        <p:txBody>
          <a:bodyPr/>
          <a:lstStyle/>
          <a:p>
            <a:fld id="{A4D7D6D4-ED20-48C4-AF0E-28BE60FEC240}" type="datetime6">
              <a:rPr lang="en-GB" smtClean="0"/>
              <a:pPr/>
              <a:t>October 17</a:t>
            </a:fld>
            <a:endParaRPr lang="en-GB"/>
          </a:p>
        </p:txBody>
      </p:sp>
      <p:sp>
        <p:nvSpPr>
          <p:cNvPr id="5" name="Slide Number Placeholder 4"/>
          <p:cNvSpPr>
            <a:spLocks noGrp="1"/>
          </p:cNvSpPr>
          <p:nvPr>
            <p:ph type="sldNum" sz="quarter" idx="12"/>
          </p:nvPr>
        </p:nvSpPr>
        <p:spPr/>
        <p:txBody>
          <a:bodyPr/>
          <a:lstStyle/>
          <a:p>
            <a:r>
              <a:rPr lang="en-GB"/>
              <a:t>|   Slide </a:t>
            </a:r>
            <a:fld id="{5CF09812-1341-428F-9AE6-4FAD970F1069}" type="slidenum">
              <a:rPr lang="en-GB" smtClean="0"/>
              <a:pPr/>
              <a:t>34</a:t>
            </a:fld>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3" y="1207039"/>
            <a:ext cx="8708787" cy="4897485"/>
          </a:xfrm>
          <a:prstGeom prst="rect">
            <a:avLst/>
          </a:prstGeom>
        </p:spPr>
      </p:pic>
    </p:spTree>
    <p:extLst>
      <p:ext uri="{BB962C8B-B14F-4D97-AF65-F5344CB8AC3E}">
        <p14:creationId xmlns:p14="http://schemas.microsoft.com/office/powerpoint/2010/main" val="25228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3"/>
          <p:cNvSpPr>
            <a:spLocks noGrp="1" noChangeArrowheads="1"/>
          </p:cNvSpPr>
          <p:nvPr>
            <p:ph type="title"/>
          </p:nvPr>
        </p:nvSpPr>
        <p:spPr>
          <a:xfrm>
            <a:off x="317163" y="494827"/>
            <a:ext cx="6351491" cy="435600"/>
          </a:xfrm>
        </p:spPr>
        <p:txBody>
          <a:bodyPr/>
          <a:lstStyle/>
          <a:p>
            <a:pPr>
              <a:lnSpc>
                <a:spcPct val="80000"/>
              </a:lnSpc>
            </a:pPr>
            <a:r>
              <a:rPr lang="en-US" sz="2050" dirty="0">
                <a:solidFill>
                  <a:schemeClr val="accent1"/>
                </a:solidFill>
              </a:rPr>
              <a:t>Can Process Old, Poorly Maintained Munitions</a:t>
            </a:r>
            <a:endParaRPr lang="en-US" altLang="en-US" sz="2050" dirty="0">
              <a:solidFill>
                <a:schemeClr val="accent1"/>
              </a:solidFill>
            </a:endParaRPr>
          </a:p>
        </p:txBody>
      </p:sp>
      <p:sp>
        <p:nvSpPr>
          <p:cNvPr id="22532" name="Rectangle 14"/>
          <p:cNvSpPr>
            <a:spLocks noGrp="1" noChangeArrowheads="1"/>
          </p:cNvSpPr>
          <p:nvPr>
            <p:ph type="body" sz="quarter" idx="15"/>
          </p:nvPr>
        </p:nvSpPr>
        <p:spPr>
          <a:xfrm>
            <a:off x="391990" y="1398988"/>
            <a:ext cx="4261033" cy="4358353"/>
          </a:xfrm>
        </p:spPr>
        <p:txBody>
          <a:bodyPr>
            <a:noAutofit/>
          </a:bodyPr>
          <a:lstStyle/>
          <a:p>
            <a:r>
              <a:rPr lang="en-US" altLang="en-US" sz="1200" dirty="0"/>
              <a:t>Kinmen Island, Taiwan ROC </a:t>
            </a:r>
          </a:p>
          <a:p>
            <a:pPr eaLnBrk="1" hangingPunct="1"/>
            <a:r>
              <a:rPr lang="en-US" altLang="en-US" sz="1200" dirty="0"/>
              <a:t>Challenge</a:t>
            </a:r>
          </a:p>
          <a:p>
            <a:pPr marL="177800" lvl="1" indent="0" eaLnBrk="1" hangingPunct="1"/>
            <a:r>
              <a:rPr lang="en-US" altLang="en-US" sz="1200" dirty="0"/>
              <a:t>Location, removal, and destruction of 40-year-old waste ammunition sealed in cement in underground tunnels that included streams</a:t>
            </a:r>
          </a:p>
          <a:p>
            <a:pPr lvl="1" eaLnBrk="1" hangingPunct="1"/>
            <a:r>
              <a:rPr lang="en-US" altLang="en-US" sz="1200" dirty="0"/>
              <a:t>Munitions in very poor condition, could not be safely transported</a:t>
            </a:r>
          </a:p>
          <a:p>
            <a:pPr lvl="1" eaLnBrk="1" hangingPunct="1"/>
            <a:endParaRPr lang="en-US" altLang="en-US" sz="1200" dirty="0"/>
          </a:p>
          <a:p>
            <a:pPr lvl="1" eaLnBrk="1" hangingPunct="1"/>
            <a:r>
              <a:rPr lang="en-US" altLang="en-US" sz="1200" dirty="0"/>
              <a:t>Technology used:</a:t>
            </a:r>
          </a:p>
          <a:p>
            <a:pPr marL="520700" lvl="1" indent="-342900" eaLnBrk="1" hangingPunct="1">
              <a:buFontTx/>
              <a:buChar char="-"/>
            </a:pPr>
            <a:r>
              <a:rPr lang="en-US" altLang="en-US" sz="1200" dirty="0"/>
              <a:t>SDC 2000</a:t>
            </a:r>
          </a:p>
          <a:p>
            <a:pPr marL="520700" lvl="1" indent="-342900" eaLnBrk="1" hangingPunct="1">
              <a:buFontTx/>
              <a:buChar char="-"/>
            </a:pPr>
            <a:r>
              <a:rPr lang="en-US" altLang="en-US" sz="1200" dirty="0"/>
              <a:t>SDC 1200</a:t>
            </a:r>
          </a:p>
          <a:p>
            <a:pPr marL="520700" lvl="1" indent="-342900" eaLnBrk="1" hangingPunct="1">
              <a:buFontTx/>
              <a:buChar char="-"/>
            </a:pPr>
            <a:r>
              <a:rPr lang="en-US" altLang="en-US" sz="1200" dirty="0"/>
              <a:t>DES OGT</a:t>
            </a:r>
          </a:p>
          <a:p>
            <a:pPr marL="520700" lvl="1" indent="-342900" eaLnBrk="1" hangingPunct="1">
              <a:buFontTx/>
              <a:buChar char="-"/>
            </a:pPr>
            <a:r>
              <a:rPr lang="en-US" altLang="en-US" sz="1200" dirty="0"/>
              <a:t>Diverse disassembly equipment</a:t>
            </a:r>
          </a:p>
          <a:p>
            <a:pPr lvl="1" eaLnBrk="1" hangingPunct="1">
              <a:buFont typeface="Arial" panose="020B0604020202020204" pitchFamily="34" charset="0"/>
              <a:buNone/>
            </a:pPr>
            <a:endParaRPr lang="en-US" altLang="en-US" sz="1200" dirty="0">
              <a:solidFill>
                <a:srgbClr val="CC0000"/>
              </a:solidFill>
            </a:endParaRPr>
          </a:p>
        </p:txBody>
      </p:sp>
      <p:sp>
        <p:nvSpPr>
          <p:cNvPr id="22536" name="Slide Number Placeholder 1"/>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ea typeface="ＭＳ Ｐゴシック" pitchFamily="34" charset="-128"/>
                <a:cs typeface="ＭＳ Ｐゴシック" pitchFamily="34" charset="-128"/>
              </a:defRPr>
            </a:lvl1pPr>
            <a:lvl2pPr marL="760632" indent="-292551" eaLnBrk="0" hangingPunct="0">
              <a:defRPr>
                <a:solidFill>
                  <a:schemeClr val="tx1"/>
                </a:solidFill>
                <a:latin typeface="Arial" panose="020B0604020202020204" pitchFamily="34" charset="0"/>
                <a:ea typeface="ＭＳ Ｐゴシック" pitchFamily="34" charset="-128"/>
                <a:cs typeface="ＭＳ Ｐゴシック" pitchFamily="34" charset="-128"/>
              </a:defRPr>
            </a:lvl2pPr>
            <a:lvl3pPr marL="1170203" indent="-234041" eaLnBrk="0" hangingPunct="0">
              <a:defRPr>
                <a:solidFill>
                  <a:schemeClr val="tx1"/>
                </a:solidFill>
                <a:latin typeface="Arial" panose="020B0604020202020204" pitchFamily="34" charset="0"/>
                <a:ea typeface="ＭＳ Ｐゴシック" pitchFamily="34" charset="-128"/>
                <a:cs typeface="ＭＳ Ｐゴシック" pitchFamily="34" charset="-128"/>
              </a:defRPr>
            </a:lvl3pPr>
            <a:lvl4pPr marL="1638285" indent="-234041" eaLnBrk="0" hangingPunct="0">
              <a:defRPr>
                <a:solidFill>
                  <a:schemeClr val="tx1"/>
                </a:solidFill>
                <a:latin typeface="Arial" panose="020B0604020202020204" pitchFamily="34" charset="0"/>
                <a:ea typeface="ＭＳ Ｐゴシック" pitchFamily="34" charset="-128"/>
                <a:cs typeface="ＭＳ Ｐゴシック" pitchFamily="34" charset="-128"/>
              </a:defRPr>
            </a:lvl4pPr>
            <a:lvl5pPr marL="2106366" indent="-234041" eaLnBrk="0" hangingPunct="0">
              <a:defRPr>
                <a:solidFill>
                  <a:schemeClr val="tx1"/>
                </a:solidFill>
                <a:latin typeface="Arial" panose="020B0604020202020204" pitchFamily="34" charset="0"/>
                <a:ea typeface="ＭＳ Ｐゴシック" pitchFamily="34" charset="-128"/>
                <a:cs typeface="ＭＳ Ｐゴシック" pitchFamily="34" charset="-128"/>
              </a:defRPr>
            </a:lvl5pPr>
            <a:lvl6pPr marL="2574447"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6pPr>
            <a:lvl7pPr marL="3042529"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7pPr>
            <a:lvl8pPr marL="3510610"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8pPr>
            <a:lvl9pPr marL="3978692" indent="-234041" eaLnBrk="0" fontAlgn="base" hangingPunct="0">
              <a:spcBef>
                <a:spcPct val="0"/>
              </a:spcBef>
              <a:spcAft>
                <a:spcPct val="0"/>
              </a:spcAft>
              <a:defRPr>
                <a:solidFill>
                  <a:schemeClr val="tx1"/>
                </a:solidFill>
                <a:latin typeface="Arial" panose="020B0604020202020204" pitchFamily="34" charset="0"/>
                <a:ea typeface="ＭＳ Ｐゴシック" pitchFamily="34" charset="-128"/>
                <a:cs typeface="ＭＳ Ｐゴシック" pitchFamily="34" charset="-128"/>
              </a:defRPr>
            </a:lvl9pPr>
          </a:lstStyle>
          <a:p>
            <a:pPr eaLnBrk="1" hangingPunct="1"/>
            <a:fld id="{9DBF0AD4-A2BC-4D26-A69B-B377269C3186}" type="slidenum">
              <a:rPr lang="en-US" altLang="en-US">
                <a:solidFill>
                  <a:srgbClr val="CADCEE"/>
                </a:solidFill>
                <a:cs typeface="Arial" panose="020B0604020202020204" pitchFamily="34" charset="0"/>
              </a:rPr>
              <a:pPr eaLnBrk="1" hangingPunct="1"/>
              <a:t>35</a:t>
            </a:fld>
            <a:endParaRPr lang="en-US" altLang="en-US">
              <a:solidFill>
                <a:srgbClr val="CADCEE"/>
              </a:solidFill>
              <a:cs typeface="Arial" panose="020B0604020202020204" pitchFamily="34" charset="0"/>
            </a:endParaRPr>
          </a:p>
        </p:txBody>
      </p:sp>
      <p:pic>
        <p:nvPicPr>
          <p:cNvPr id="225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856" y="3823854"/>
            <a:ext cx="3711702" cy="1983049"/>
          </a:xfrm>
          <a:prstGeom prst="rect">
            <a:avLst/>
          </a:prstGeom>
          <a:noFill/>
          <a:ln w="3175" algn="ctr">
            <a:solidFill>
              <a:schemeClr val="tx1"/>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5" name="Picture 15" descr="DSC006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857" y="1195804"/>
            <a:ext cx="3704138" cy="2314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191952"/>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4104" y="1145430"/>
            <a:ext cx="3768735" cy="24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4104" y="3690073"/>
            <a:ext cx="3768735" cy="228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Platshållare för innehåll 4"/>
          <p:cNvSpPr txBox="1">
            <a:spLocks/>
          </p:cNvSpPr>
          <p:nvPr/>
        </p:nvSpPr>
        <p:spPr>
          <a:xfrm>
            <a:off x="185039" y="1493792"/>
            <a:ext cx="8697800" cy="3814042"/>
          </a:xfrm>
          <a:prstGeom prst="rect">
            <a:avLst/>
          </a:prstGeom>
        </p:spPr>
        <p:txBody>
          <a:bodyPr lIns="93616" tIns="46808" rIns="93616" bIns="46808">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2pPr>
            <a:lvl3pPr marL="45720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73152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4pPr>
            <a:lvl5pPr marL="100584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61" indent="-351061">
              <a:buClr>
                <a:srgbClr val="FF0000"/>
              </a:buClr>
              <a:buFont typeface="Wingdings" panose="05000000000000000000" pitchFamily="2" charset="2"/>
              <a:buChar char="§"/>
            </a:pPr>
            <a:r>
              <a:rPr lang="sv-SE" b="0" dirty="0">
                <a:solidFill>
                  <a:schemeClr val="tx1"/>
                </a:solidFill>
              </a:rPr>
              <a:t>FEM modeling</a:t>
            </a:r>
          </a:p>
          <a:p>
            <a:pPr marL="351061" indent="-351061">
              <a:buClr>
                <a:srgbClr val="FF0000"/>
              </a:buClr>
              <a:buFont typeface="Wingdings" panose="05000000000000000000" pitchFamily="2" charset="2"/>
              <a:buChar char="§"/>
            </a:pPr>
            <a:r>
              <a:rPr lang="sv-SE" b="0" dirty="0">
                <a:solidFill>
                  <a:schemeClr val="tx1"/>
                </a:solidFill>
              </a:rPr>
              <a:t>Static and dynamic numeric sollutions</a:t>
            </a:r>
          </a:p>
          <a:p>
            <a:pPr marL="351061" indent="-351061">
              <a:buClr>
                <a:srgbClr val="FF0000"/>
              </a:buClr>
              <a:buFont typeface="Wingdings" panose="05000000000000000000" pitchFamily="2" charset="2"/>
              <a:buChar char="§"/>
            </a:pPr>
            <a:r>
              <a:rPr lang="sv-SE" b="0" dirty="0">
                <a:solidFill>
                  <a:schemeClr val="tx1"/>
                </a:solidFill>
              </a:rPr>
              <a:t>Fluid dynamic calcuations</a:t>
            </a:r>
          </a:p>
          <a:p>
            <a:pPr marL="351061" indent="-351061">
              <a:buClr>
                <a:srgbClr val="FF0000"/>
              </a:buClr>
              <a:buFont typeface="Wingdings" panose="05000000000000000000" pitchFamily="2" charset="2"/>
              <a:buChar char="§"/>
            </a:pPr>
            <a:r>
              <a:rPr lang="sv-SE" b="0" dirty="0">
                <a:solidFill>
                  <a:schemeClr val="tx1"/>
                </a:solidFill>
              </a:rPr>
              <a:t>Life time fatigue stress analysis</a:t>
            </a:r>
          </a:p>
          <a:p>
            <a:pPr marL="351061" indent="-351061">
              <a:buClr>
                <a:srgbClr val="FF0000"/>
              </a:buClr>
              <a:buFont typeface="Wingdings" panose="05000000000000000000" pitchFamily="2" charset="2"/>
              <a:buChar char="§"/>
            </a:pPr>
            <a:r>
              <a:rPr lang="sv-SE" b="0" dirty="0">
                <a:solidFill>
                  <a:schemeClr val="tx1"/>
                </a:solidFill>
              </a:rPr>
              <a:t>Fragmentation analysis</a:t>
            </a:r>
          </a:p>
          <a:p>
            <a:pPr marL="351061" indent="-351061">
              <a:buClr>
                <a:srgbClr val="FF0000"/>
              </a:buClr>
              <a:buFont typeface="Wingdings" panose="05000000000000000000" pitchFamily="2" charset="2"/>
              <a:buChar char="§"/>
            </a:pPr>
            <a:r>
              <a:rPr lang="sv-SE" b="0" dirty="0">
                <a:solidFill>
                  <a:schemeClr val="tx1"/>
                </a:solidFill>
              </a:rPr>
              <a:t>Dynamic Process calcuations </a:t>
            </a: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p:txBody>
      </p:sp>
      <p:sp>
        <p:nvSpPr>
          <p:cNvPr id="23" name="TextBox 33"/>
          <p:cNvSpPr txBox="1">
            <a:spLocks noChangeArrowheads="1"/>
          </p:cNvSpPr>
          <p:nvPr/>
        </p:nvSpPr>
        <p:spPr bwMode="auto">
          <a:xfrm>
            <a:off x="185039" y="1033787"/>
            <a:ext cx="6174827" cy="4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16" tIns="46808" rIns="93616" bIns="4680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defTabSz="468081" eaLnBrk="1" hangingPunct="1">
              <a:spcBef>
                <a:spcPct val="0"/>
              </a:spcBef>
              <a:defRPr/>
            </a:pPr>
            <a:r>
              <a:rPr lang="en-GB" b="1" dirty="0">
                <a:solidFill>
                  <a:schemeClr val="accent6">
                    <a:lumMod val="50000"/>
                  </a:schemeClr>
                </a:solidFill>
                <a:latin typeface="Arial"/>
              </a:rPr>
              <a:t>Scientific Background</a:t>
            </a:r>
            <a:endParaRPr lang="sv-SE" b="1" dirty="0">
              <a:solidFill>
                <a:schemeClr val="accent6">
                  <a:lumMod val="50000"/>
                </a:schemeClr>
              </a:solidFill>
              <a:latin typeface="Arial"/>
            </a:endParaRPr>
          </a:p>
        </p:txBody>
      </p:sp>
      <p:pic>
        <p:nvPicPr>
          <p:cNvPr id="7"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63" t="15690" r="27347" b="12796"/>
          <a:stretch/>
        </p:blipFill>
        <p:spPr bwMode="auto">
          <a:xfrm>
            <a:off x="185033" y="4006073"/>
            <a:ext cx="2808556" cy="1993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90" r="50195"/>
          <a:stretch/>
        </p:blipFill>
        <p:spPr bwMode="auto">
          <a:xfrm>
            <a:off x="3118824" y="4006074"/>
            <a:ext cx="1654604" cy="221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936000" y="369140"/>
            <a:ext cx="6074400" cy="435600"/>
          </a:xfrm>
        </p:spPr>
        <p:txBody>
          <a:bodyPr/>
          <a:lstStyle/>
          <a:p>
            <a:r>
              <a:rPr lang="sv-SE" dirty="0">
                <a:solidFill>
                  <a:schemeClr val="accent1"/>
                </a:solidFill>
              </a:rPr>
              <a:t>Demil Systems</a:t>
            </a:r>
          </a:p>
        </p:txBody>
      </p:sp>
    </p:spTree>
    <p:extLst>
      <p:ext uri="{BB962C8B-B14F-4D97-AF65-F5344CB8AC3E}">
        <p14:creationId xmlns:p14="http://schemas.microsoft.com/office/powerpoint/2010/main" val="1618512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3"/>
          <p:cNvSpPr txBox="1">
            <a:spLocks noChangeArrowheads="1"/>
          </p:cNvSpPr>
          <p:nvPr/>
        </p:nvSpPr>
        <p:spPr bwMode="auto">
          <a:xfrm>
            <a:off x="468072" y="307083"/>
            <a:ext cx="6174827" cy="4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16" tIns="46808" rIns="93616" bIns="4680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defTabSz="468081" eaLnBrk="1" hangingPunct="1">
              <a:spcBef>
                <a:spcPct val="0"/>
              </a:spcBef>
              <a:defRPr/>
            </a:pPr>
            <a:r>
              <a:rPr lang="en-GB" b="1" dirty="0">
                <a:solidFill>
                  <a:srgbClr val="0070C0"/>
                </a:solidFill>
                <a:latin typeface="Arial"/>
              </a:rPr>
              <a:t>Mass and Energy balance</a:t>
            </a:r>
          </a:p>
        </p:txBody>
      </p:sp>
      <p:sp>
        <p:nvSpPr>
          <p:cNvPr id="8" name="Platshållare för innehåll 4"/>
          <p:cNvSpPr txBox="1">
            <a:spLocks/>
          </p:cNvSpPr>
          <p:nvPr/>
        </p:nvSpPr>
        <p:spPr>
          <a:xfrm>
            <a:off x="185039" y="1482907"/>
            <a:ext cx="8904314" cy="1674053"/>
          </a:xfrm>
          <a:prstGeom prst="rect">
            <a:avLst/>
          </a:prstGeom>
        </p:spPr>
        <p:txBody>
          <a:bodyPr lIns="93616" tIns="46808" rIns="93616" bIns="46808">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2pPr>
            <a:lvl3pPr marL="45720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73152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4pPr>
            <a:lvl5pPr marL="100584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61" indent="-351061">
              <a:buClr>
                <a:srgbClr val="FF0000"/>
              </a:buClr>
              <a:buFont typeface="Wingdings" panose="05000000000000000000" pitchFamily="2" charset="2"/>
              <a:buChar char="§"/>
            </a:pPr>
            <a:r>
              <a:rPr lang="sv-SE" sz="1800" b="0" dirty="0">
                <a:solidFill>
                  <a:schemeClr val="tx1"/>
                </a:solidFill>
              </a:rPr>
              <a:t>Complete mass and energy balance (static and dynamic)</a:t>
            </a:r>
          </a:p>
          <a:p>
            <a:pPr marL="351061" indent="-351061">
              <a:buClr>
                <a:srgbClr val="FF0000"/>
              </a:buClr>
              <a:buFont typeface="Wingdings" panose="05000000000000000000" pitchFamily="2" charset="2"/>
              <a:buChar char="§"/>
            </a:pPr>
            <a:r>
              <a:rPr lang="sv-SE" sz="1800" b="0" dirty="0">
                <a:solidFill>
                  <a:schemeClr val="tx1"/>
                </a:solidFill>
              </a:rPr>
              <a:t>Waste and emission projection</a:t>
            </a:r>
          </a:p>
          <a:p>
            <a:pPr marL="351061" indent="-351061">
              <a:buClr>
                <a:srgbClr val="FF0000"/>
              </a:buClr>
              <a:buFont typeface="Wingdings" panose="05000000000000000000" pitchFamily="2" charset="2"/>
              <a:buChar char="§"/>
            </a:pPr>
            <a:r>
              <a:rPr lang="sv-SE" sz="1800" b="0" dirty="0">
                <a:solidFill>
                  <a:schemeClr val="tx1"/>
                </a:solidFill>
              </a:rPr>
              <a:t>Model based on plants built</a:t>
            </a:r>
          </a:p>
          <a:p>
            <a:pPr marL="351061" indent="-351061">
              <a:buClr>
                <a:srgbClr val="FF0000"/>
              </a:buClr>
              <a:buFont typeface="Wingdings" panose="05000000000000000000" pitchFamily="2" charset="2"/>
              <a:buChar char="§"/>
            </a:pPr>
            <a:r>
              <a:rPr lang="sv-SE" sz="1800" b="0" dirty="0">
                <a:solidFill>
                  <a:schemeClr val="tx1"/>
                </a:solidFill>
              </a:rPr>
              <a:t>Model backed by real data</a:t>
            </a:r>
          </a:p>
          <a:p>
            <a:pPr marL="351061" indent="-351061">
              <a:buFont typeface="Wingdings" panose="05000000000000000000" pitchFamily="2" charset="2"/>
              <a:buChar char="§"/>
            </a:pPr>
            <a:endParaRPr lang="sv-SE" dirty="0">
              <a:solidFill>
                <a:srgbClr val="0070C0"/>
              </a:solidFill>
            </a:endParaRPr>
          </a:p>
          <a:p>
            <a:pPr lvl="2" indent="0">
              <a:buNone/>
            </a:pPr>
            <a:endParaRPr lang="sv-SE" sz="1800" dirty="0">
              <a:solidFill>
                <a:srgbClr val="0070C0"/>
              </a:solidFill>
            </a:endParaRPr>
          </a:p>
          <a:p>
            <a:pPr lvl="2" indent="0">
              <a:buNone/>
            </a:pPr>
            <a:endParaRPr lang="sv-SE" sz="1800" dirty="0">
              <a:solidFill>
                <a:srgbClr val="0070C0"/>
              </a:solidFill>
            </a:endParaRPr>
          </a:p>
          <a:p>
            <a:pPr marL="351061" indent="-351061">
              <a:buFont typeface="Wingdings" panose="05000000000000000000" pitchFamily="2" charset="2"/>
              <a:buChar char="§"/>
            </a:pPr>
            <a:endParaRPr lang="sv-SE" sz="1800" b="0" dirty="0">
              <a:solidFill>
                <a:srgbClr val="0070C0"/>
              </a:solidFill>
            </a:endParaRPr>
          </a:p>
          <a:p>
            <a:pPr marL="1099991" lvl="3" indent="-351061">
              <a:buFont typeface="Wingdings" panose="05000000000000000000" pitchFamily="2" charset="2"/>
              <a:buChar char="§"/>
            </a:pPr>
            <a:endParaRPr lang="sv-SE" sz="1800" dirty="0">
              <a:solidFill>
                <a:srgbClr val="0070C0"/>
              </a:solidFill>
            </a:endParaRPr>
          </a:p>
          <a:p>
            <a:pPr lvl="2" indent="0">
              <a:buNone/>
            </a:pPr>
            <a:endParaRPr lang="sv-SE" sz="2000" dirty="0">
              <a:solidFill>
                <a:srgbClr val="0070C0"/>
              </a:solidFill>
            </a:endParaRP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p:txBody>
      </p:sp>
      <p:pic>
        <p:nvPicPr>
          <p:cNvPr id="1945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39" y="3788352"/>
            <a:ext cx="2543453" cy="2292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4470" y="3156960"/>
            <a:ext cx="3263934" cy="227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74641" y="1853117"/>
            <a:ext cx="3714712" cy="278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029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4"/>
          <p:cNvSpPr txBox="1">
            <a:spLocks/>
          </p:cNvSpPr>
          <p:nvPr/>
        </p:nvSpPr>
        <p:spPr>
          <a:xfrm>
            <a:off x="185039" y="1482906"/>
            <a:ext cx="8904314" cy="4667721"/>
          </a:xfrm>
          <a:prstGeom prst="rect">
            <a:avLst/>
          </a:prstGeom>
        </p:spPr>
        <p:txBody>
          <a:bodyPr lIns="93616" tIns="46808" rIns="93616" bIns="46808">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2pPr>
            <a:lvl3pPr marL="45720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73152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4pPr>
            <a:lvl5pPr marL="100584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61" indent="-351061">
              <a:buClr>
                <a:srgbClr val="FF0000"/>
              </a:buClr>
              <a:buFont typeface="Wingdings" panose="05000000000000000000" pitchFamily="2" charset="2"/>
              <a:buChar char="§"/>
            </a:pPr>
            <a:r>
              <a:rPr lang="sv-SE" b="0" dirty="0">
                <a:solidFill>
                  <a:schemeClr val="tx1"/>
                </a:solidFill>
              </a:rPr>
              <a:t>Maintenance manuals and procedures for OGT/SDC</a:t>
            </a:r>
            <a:endParaRPr lang="sv-SE" b="0" dirty="0">
              <a:solidFill>
                <a:schemeClr val="tx1"/>
              </a:solidFill>
              <a:sym typeface="Wingdings" panose="05000000000000000000" pitchFamily="2" charset="2"/>
            </a:endParaRPr>
          </a:p>
          <a:p>
            <a:pPr marL="351061" indent="-351061">
              <a:buClr>
                <a:srgbClr val="FF0000"/>
              </a:buClr>
              <a:buFont typeface="Wingdings" panose="05000000000000000000" pitchFamily="2" charset="2"/>
              <a:buChar char="§"/>
            </a:pPr>
            <a:r>
              <a:rPr lang="sv-SE" b="0" dirty="0">
                <a:solidFill>
                  <a:schemeClr val="tx1"/>
                </a:solidFill>
                <a:sym typeface="Wingdings" panose="05000000000000000000" pitchFamily="2" charset="2"/>
              </a:rPr>
              <a:t>Maintenance schedules</a:t>
            </a:r>
          </a:p>
          <a:p>
            <a:pPr marL="351061" indent="-351061">
              <a:buClr>
                <a:srgbClr val="FF0000"/>
              </a:buClr>
              <a:buFont typeface="Wingdings" panose="05000000000000000000" pitchFamily="2" charset="2"/>
              <a:buChar char="§"/>
            </a:pPr>
            <a:r>
              <a:rPr lang="sv-SE" b="0" dirty="0">
                <a:solidFill>
                  <a:schemeClr val="tx1"/>
                </a:solidFill>
                <a:sym typeface="Wingdings" panose="05000000000000000000" pitchFamily="2" charset="2"/>
              </a:rPr>
              <a:t>Maintenance training</a:t>
            </a:r>
          </a:p>
          <a:p>
            <a:pPr marL="351061" indent="-351061">
              <a:buClr>
                <a:srgbClr val="FF0000"/>
              </a:buClr>
              <a:buFont typeface="Wingdings" panose="05000000000000000000" pitchFamily="2" charset="2"/>
              <a:buChar char="§"/>
            </a:pPr>
            <a:r>
              <a:rPr lang="sv-SE" b="0" dirty="0">
                <a:solidFill>
                  <a:schemeClr val="tx1"/>
                </a:solidFill>
                <a:sym typeface="Wingdings" panose="05000000000000000000" pitchFamily="2" charset="2"/>
              </a:rPr>
              <a:t>Dynasafe offers specific maintanance/wear&amp;spare parts</a:t>
            </a:r>
            <a:endParaRPr lang="sv-SE" dirty="0">
              <a:solidFill>
                <a:schemeClr val="tx1"/>
              </a:solidFill>
            </a:endParaRPr>
          </a:p>
          <a:p>
            <a:pPr lvl="2" indent="0">
              <a:buNone/>
            </a:pPr>
            <a:endParaRPr lang="sv-SE" sz="1800" dirty="0">
              <a:solidFill>
                <a:srgbClr val="0070C0"/>
              </a:solidFill>
            </a:endParaRPr>
          </a:p>
          <a:p>
            <a:pPr lvl="2" indent="0">
              <a:buNone/>
            </a:pPr>
            <a:endParaRPr lang="sv-SE" sz="1800" dirty="0">
              <a:solidFill>
                <a:srgbClr val="0070C0"/>
              </a:solidFill>
            </a:endParaRPr>
          </a:p>
          <a:p>
            <a:pPr marL="351061" indent="-351061">
              <a:buFont typeface="Wingdings" panose="05000000000000000000" pitchFamily="2" charset="2"/>
              <a:buChar char="§"/>
            </a:pPr>
            <a:endParaRPr lang="sv-SE" sz="1800" b="0" dirty="0">
              <a:solidFill>
                <a:srgbClr val="0070C0"/>
              </a:solidFill>
            </a:endParaRPr>
          </a:p>
          <a:p>
            <a:pPr marL="1099991" lvl="3" indent="-351061">
              <a:buFont typeface="Wingdings" panose="05000000000000000000" pitchFamily="2" charset="2"/>
              <a:buChar char="§"/>
            </a:pPr>
            <a:endParaRPr lang="sv-SE" sz="1800" dirty="0">
              <a:solidFill>
                <a:srgbClr val="0070C0"/>
              </a:solidFill>
            </a:endParaRPr>
          </a:p>
          <a:p>
            <a:pPr lvl="2" indent="0">
              <a:buNone/>
            </a:pPr>
            <a:endParaRPr lang="sv-SE" sz="2000" dirty="0">
              <a:solidFill>
                <a:srgbClr val="0070C0"/>
              </a:solidFill>
            </a:endParaRP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p:txBody>
      </p:sp>
      <p:sp>
        <p:nvSpPr>
          <p:cNvPr id="4" name="TextBox 33"/>
          <p:cNvSpPr txBox="1">
            <a:spLocks noChangeArrowheads="1"/>
          </p:cNvSpPr>
          <p:nvPr/>
        </p:nvSpPr>
        <p:spPr bwMode="auto">
          <a:xfrm>
            <a:off x="404796" y="316335"/>
            <a:ext cx="6174827" cy="4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16" tIns="46808" rIns="93616" bIns="4680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defTabSz="468081" eaLnBrk="1" hangingPunct="1">
              <a:spcBef>
                <a:spcPct val="0"/>
              </a:spcBef>
              <a:defRPr/>
            </a:pPr>
            <a:r>
              <a:rPr lang="en-GB" b="1" dirty="0">
                <a:solidFill>
                  <a:srgbClr val="0070C0"/>
                </a:solidFill>
                <a:latin typeface="Arial"/>
              </a:rPr>
              <a:t>Maintenance</a:t>
            </a:r>
            <a:endParaRPr lang="sv-SE" b="1" dirty="0">
              <a:solidFill>
                <a:srgbClr val="0070C0"/>
              </a:solidFill>
              <a:latin typeface="Arial"/>
            </a:endParaRPr>
          </a:p>
        </p:txBody>
      </p:sp>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046" y="930256"/>
            <a:ext cx="2839302" cy="262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455" y="3343465"/>
            <a:ext cx="2876482" cy="309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39" y="3106574"/>
            <a:ext cx="5473130" cy="150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38" y="4629214"/>
            <a:ext cx="5473130" cy="168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529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4"/>
          <p:cNvSpPr txBox="1">
            <a:spLocks/>
          </p:cNvSpPr>
          <p:nvPr/>
        </p:nvSpPr>
        <p:spPr>
          <a:xfrm>
            <a:off x="195924" y="1482906"/>
            <a:ext cx="8904314" cy="4667721"/>
          </a:xfrm>
          <a:prstGeom prst="rect">
            <a:avLst/>
          </a:prstGeom>
        </p:spPr>
        <p:txBody>
          <a:bodyPr lIns="93616" tIns="46808" rIns="93616" bIns="46808">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lumMod val="65000"/>
                    <a:lumOff val="35000"/>
                  </a:schemeClr>
                </a:solidFill>
                <a:latin typeface="+mn-lt"/>
                <a:ea typeface="+mn-ea"/>
                <a:cs typeface="+mn-cs"/>
              </a:defRPr>
            </a:lvl1pPr>
            <a:lvl2pPr marL="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2pPr>
            <a:lvl3pPr marL="457200" indent="-228600" algn="l" defTabSz="914400" rtl="0" eaLnBrk="1" latinLnBrk="0" hangingPunct="1">
              <a:lnSpc>
                <a:spcPct val="90000"/>
              </a:lnSpc>
              <a:spcBef>
                <a:spcPts val="500"/>
              </a:spcBef>
              <a:buClr>
                <a:srgbClr val="0061AD"/>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73152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4pPr>
            <a:lvl5pPr marL="1005840" indent="-228600" algn="l" defTabSz="914400" rtl="0" eaLnBrk="1" latinLnBrk="0" hangingPunct="1">
              <a:lnSpc>
                <a:spcPct val="90000"/>
              </a:lnSpc>
              <a:spcBef>
                <a:spcPts val="500"/>
              </a:spcBef>
              <a:buClr>
                <a:srgbClr val="0061AD"/>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1061" indent="-351061">
              <a:buClr>
                <a:srgbClr val="FF0000"/>
              </a:buClr>
              <a:buFont typeface="Wingdings" panose="05000000000000000000" pitchFamily="2" charset="2"/>
              <a:buChar char="§"/>
            </a:pPr>
            <a:r>
              <a:rPr lang="en-US" sz="2000" b="0" dirty="0">
                <a:solidFill>
                  <a:schemeClr val="tx1"/>
                </a:solidFill>
              </a:rPr>
              <a:t>Dynasafe can provide</a:t>
            </a:r>
          </a:p>
          <a:p>
            <a:pPr marL="819142" lvl="2" indent="-351061">
              <a:buClr>
                <a:srgbClr val="FF0000"/>
              </a:buClr>
              <a:buFont typeface="Wingdings" panose="05000000000000000000" pitchFamily="2" charset="2"/>
              <a:buChar char="§"/>
            </a:pPr>
            <a:r>
              <a:rPr lang="en-US" sz="2000" dirty="0">
                <a:solidFill>
                  <a:schemeClr val="tx1"/>
                </a:solidFill>
              </a:rPr>
              <a:t>Basic training program - this involves:</a:t>
            </a:r>
          </a:p>
          <a:p>
            <a:pPr marL="1099991" lvl="3" indent="-351061">
              <a:buClr>
                <a:srgbClr val="FF0000"/>
              </a:buClr>
              <a:buFont typeface="Wingdings" panose="05000000000000000000" pitchFamily="2" charset="2"/>
              <a:buChar char="§"/>
            </a:pPr>
            <a:r>
              <a:rPr lang="en-US" sz="1800" dirty="0">
                <a:solidFill>
                  <a:schemeClr val="tx1"/>
                </a:solidFill>
              </a:rPr>
              <a:t>Classroom training</a:t>
            </a:r>
          </a:p>
          <a:p>
            <a:pPr marL="1099991" lvl="3" indent="-351061">
              <a:buClr>
                <a:srgbClr val="FF0000"/>
              </a:buClr>
              <a:buFont typeface="Wingdings" panose="05000000000000000000" pitchFamily="2" charset="2"/>
              <a:buChar char="§"/>
            </a:pPr>
            <a:r>
              <a:rPr lang="en-US" sz="1800" dirty="0">
                <a:solidFill>
                  <a:schemeClr val="tx1"/>
                </a:solidFill>
              </a:rPr>
              <a:t>Safety training</a:t>
            </a:r>
          </a:p>
          <a:p>
            <a:pPr marL="1099991" lvl="3" indent="-351061">
              <a:buClr>
                <a:srgbClr val="FF0000"/>
              </a:buClr>
              <a:buFont typeface="Wingdings" panose="05000000000000000000" pitchFamily="2" charset="2"/>
              <a:buChar char="§"/>
            </a:pPr>
            <a:r>
              <a:rPr lang="en-US" sz="1800" dirty="0">
                <a:solidFill>
                  <a:schemeClr val="tx1"/>
                </a:solidFill>
              </a:rPr>
              <a:t>Hands on Maintenance training</a:t>
            </a:r>
          </a:p>
          <a:p>
            <a:pPr marL="1099991" lvl="3" indent="-351061">
              <a:buClr>
                <a:srgbClr val="FF0000"/>
              </a:buClr>
              <a:buFont typeface="Wingdings" panose="05000000000000000000" pitchFamily="2" charset="2"/>
              <a:buChar char="§"/>
            </a:pPr>
            <a:r>
              <a:rPr lang="en-US" sz="1800" dirty="0">
                <a:solidFill>
                  <a:schemeClr val="tx1"/>
                </a:solidFill>
              </a:rPr>
              <a:t>Hands on Operations training</a:t>
            </a:r>
          </a:p>
          <a:p>
            <a:pPr marL="1099991" lvl="3" indent="-351061">
              <a:buClr>
                <a:srgbClr val="FF0000"/>
              </a:buClr>
              <a:buFont typeface="Wingdings" panose="05000000000000000000" pitchFamily="2" charset="2"/>
              <a:buChar char="§"/>
            </a:pPr>
            <a:r>
              <a:rPr lang="en-US" sz="1800" dirty="0">
                <a:solidFill>
                  <a:schemeClr val="tx1"/>
                </a:solidFill>
              </a:rPr>
              <a:t>On the Job training while in operation</a:t>
            </a:r>
          </a:p>
          <a:p>
            <a:pPr marL="1099991" lvl="3" indent="-351061">
              <a:buClr>
                <a:srgbClr val="FF0000"/>
              </a:buClr>
              <a:buFont typeface="Wingdings" panose="05000000000000000000" pitchFamily="2" charset="2"/>
              <a:buChar char="§"/>
            </a:pPr>
            <a:r>
              <a:rPr lang="en-US" sz="1800" dirty="0">
                <a:solidFill>
                  <a:schemeClr val="tx1"/>
                </a:solidFill>
              </a:rPr>
              <a:t>Long term supervision / coaching of operations (up to several months)</a:t>
            </a:r>
          </a:p>
          <a:p>
            <a:pPr marL="1099991" lvl="3" indent="-351061">
              <a:buClr>
                <a:srgbClr val="FF0000"/>
              </a:buClr>
              <a:buFont typeface="Wingdings" panose="05000000000000000000" pitchFamily="2" charset="2"/>
              <a:buChar char="§"/>
            </a:pPr>
            <a:r>
              <a:rPr lang="en-US" sz="1800" dirty="0">
                <a:solidFill>
                  <a:schemeClr val="tx1"/>
                </a:solidFill>
              </a:rPr>
              <a:t>Certification of operators</a:t>
            </a:r>
          </a:p>
          <a:p>
            <a:pPr marL="819142" lvl="2" indent="-351061">
              <a:buClr>
                <a:srgbClr val="FF0000"/>
              </a:buClr>
              <a:buFont typeface="Wingdings" panose="05000000000000000000" pitchFamily="2" charset="2"/>
              <a:buChar char="§"/>
            </a:pPr>
            <a:r>
              <a:rPr lang="en-US" sz="2000" dirty="0">
                <a:solidFill>
                  <a:schemeClr val="tx1"/>
                </a:solidFill>
              </a:rPr>
              <a:t>Additional training/operation support as necessary such as:</a:t>
            </a:r>
          </a:p>
          <a:p>
            <a:pPr marL="1099991" lvl="3" indent="-351061">
              <a:buClr>
                <a:srgbClr val="FF0000"/>
              </a:buClr>
              <a:buFont typeface="Wingdings" panose="05000000000000000000" pitchFamily="2" charset="2"/>
              <a:buChar char="§"/>
            </a:pPr>
            <a:r>
              <a:rPr lang="en-US" sz="1800" dirty="0">
                <a:solidFill>
                  <a:schemeClr val="tx1"/>
                </a:solidFill>
              </a:rPr>
              <a:t>Education on handling of toxic materials</a:t>
            </a:r>
          </a:p>
          <a:p>
            <a:pPr marL="1099991" lvl="3" indent="-351061">
              <a:buClr>
                <a:srgbClr val="FF0000"/>
              </a:buClr>
              <a:buFont typeface="Wingdings" panose="05000000000000000000" pitchFamily="2" charset="2"/>
              <a:buChar char="§"/>
            </a:pPr>
            <a:r>
              <a:rPr lang="en-US" sz="1800" dirty="0">
                <a:solidFill>
                  <a:schemeClr val="tx1"/>
                </a:solidFill>
              </a:rPr>
              <a:t>On line maintenance access to the plant </a:t>
            </a:r>
          </a:p>
          <a:p>
            <a:pPr marL="1099991" lvl="3" indent="-351061">
              <a:buClr>
                <a:srgbClr val="FF0000"/>
              </a:buClr>
              <a:buFont typeface="Wingdings" panose="05000000000000000000" pitchFamily="2" charset="2"/>
              <a:buChar char="§"/>
            </a:pPr>
            <a:r>
              <a:rPr lang="en-US" sz="1800" dirty="0">
                <a:solidFill>
                  <a:schemeClr val="tx1"/>
                </a:solidFill>
              </a:rPr>
              <a:t>Freshen up training on demand</a:t>
            </a:r>
          </a:p>
          <a:p>
            <a:pPr marL="819142" lvl="2" indent="-351061">
              <a:buClr>
                <a:srgbClr val="FF0000"/>
              </a:buClr>
              <a:buFont typeface="Wingdings" panose="05000000000000000000" pitchFamily="2" charset="2"/>
              <a:buChar char="§"/>
            </a:pPr>
            <a:r>
              <a:rPr lang="en-US" sz="2000" dirty="0">
                <a:solidFill>
                  <a:schemeClr val="tx1"/>
                </a:solidFill>
              </a:rPr>
              <a:t>Complete analytical support</a:t>
            </a:r>
          </a:p>
          <a:p>
            <a:pPr marL="819142" lvl="2" indent="-351061">
              <a:buClr>
                <a:srgbClr val="FF0000"/>
              </a:buClr>
              <a:buFont typeface="Wingdings" panose="05000000000000000000" pitchFamily="2" charset="2"/>
              <a:buChar char="§"/>
            </a:pPr>
            <a:r>
              <a:rPr lang="en-US" sz="2000" dirty="0">
                <a:solidFill>
                  <a:schemeClr val="tx1"/>
                </a:solidFill>
              </a:rPr>
              <a:t>Operation  </a:t>
            </a:r>
          </a:p>
          <a:p>
            <a:pPr lvl="3" indent="0">
              <a:buNone/>
            </a:pPr>
            <a:endParaRPr lang="en-US" sz="1800" dirty="0">
              <a:solidFill>
                <a:srgbClr val="0070C0"/>
              </a:solidFill>
            </a:endParaRPr>
          </a:p>
          <a:p>
            <a:pPr lvl="2" indent="0">
              <a:buNone/>
            </a:pPr>
            <a:endParaRPr lang="sv-SE" sz="2000" dirty="0">
              <a:solidFill>
                <a:srgbClr val="0070C0"/>
              </a:solidFill>
            </a:endParaRP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endParaRPr lang="sv-SE" sz="2000" b="0" dirty="0">
              <a:solidFill>
                <a:srgbClr val="0070C0"/>
              </a:solidFill>
            </a:endParaRPr>
          </a:p>
          <a:p>
            <a:pPr marL="351061" indent="-351061">
              <a:buFont typeface="Wingdings" panose="05000000000000000000" pitchFamily="2" charset="2"/>
              <a:buChar char="§"/>
            </a:pPr>
            <a:endParaRPr lang="sv-SE" sz="2000" b="0" dirty="0">
              <a:solidFill>
                <a:srgbClr val="0070C0"/>
              </a:solidFill>
            </a:endParaRPr>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a:p>
            <a:pPr marL="292551" indent="-292551">
              <a:buFont typeface="Wingdings" panose="05000000000000000000" pitchFamily="2" charset="2"/>
              <a:buChar char="§"/>
            </a:pPr>
            <a:endParaRPr lang="sv-SE" dirty="0"/>
          </a:p>
        </p:txBody>
      </p:sp>
      <p:sp>
        <p:nvSpPr>
          <p:cNvPr id="4" name="TextBox 33"/>
          <p:cNvSpPr txBox="1">
            <a:spLocks noChangeArrowheads="1"/>
          </p:cNvSpPr>
          <p:nvPr/>
        </p:nvSpPr>
        <p:spPr bwMode="auto">
          <a:xfrm>
            <a:off x="398585" y="333578"/>
            <a:ext cx="6174827" cy="47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16" tIns="46808" rIns="93616" bIns="4680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defTabSz="468081" eaLnBrk="1" hangingPunct="1">
              <a:spcBef>
                <a:spcPct val="0"/>
              </a:spcBef>
              <a:defRPr/>
            </a:pPr>
            <a:r>
              <a:rPr lang="en-GB" b="1" dirty="0">
                <a:solidFill>
                  <a:srgbClr val="0070C0"/>
                </a:solidFill>
                <a:latin typeface="Arial"/>
              </a:rPr>
              <a:t>Training/Operation</a:t>
            </a:r>
            <a:endParaRPr lang="sv-SE" b="1" dirty="0">
              <a:solidFill>
                <a:srgbClr val="0070C0"/>
              </a:solidFill>
              <a:latin typeface="Arial"/>
            </a:endParaRPr>
          </a:p>
        </p:txBody>
      </p:sp>
    </p:spTree>
    <p:extLst>
      <p:ext uri="{BB962C8B-B14F-4D97-AF65-F5344CB8AC3E}">
        <p14:creationId xmlns:p14="http://schemas.microsoft.com/office/powerpoint/2010/main" val="292764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ubrik 2">
            <a:extLst>
              <a:ext uri="{FF2B5EF4-FFF2-40B4-BE49-F238E27FC236}">
                <a16:creationId xmlns:a16="http://schemas.microsoft.com/office/drawing/2014/main" id="{CEAB2919-3BD4-4F02-A45E-374FA4B78678}"/>
              </a:ext>
            </a:extLst>
          </p:cNvPr>
          <p:cNvSpPr>
            <a:spLocks noGrp="1"/>
          </p:cNvSpPr>
          <p:nvPr>
            <p:ph type="title"/>
          </p:nvPr>
        </p:nvSpPr>
        <p:spPr>
          <a:xfrm>
            <a:off x="310425" y="382135"/>
            <a:ext cx="8425339" cy="762246"/>
          </a:xfrm>
        </p:spPr>
        <p:txBody>
          <a:bodyPr/>
          <a:lstStyle/>
          <a:p>
            <a:r>
              <a:rPr lang="sv-SE" altLang="en-US" dirty="0">
                <a:solidFill>
                  <a:schemeClr val="accent1"/>
                </a:solidFill>
              </a:rPr>
              <a:t>The SDC Advantage</a:t>
            </a:r>
          </a:p>
        </p:txBody>
      </p:sp>
      <p:sp>
        <p:nvSpPr>
          <p:cNvPr id="3" name="Platshållare för innehåll 3">
            <a:extLst>
              <a:ext uri="{FF2B5EF4-FFF2-40B4-BE49-F238E27FC236}">
                <a16:creationId xmlns:a16="http://schemas.microsoft.com/office/drawing/2014/main" id="{651CE89C-0378-4545-8C27-B89A894DE576}"/>
              </a:ext>
            </a:extLst>
          </p:cNvPr>
          <p:cNvSpPr>
            <a:spLocks noGrp="1"/>
          </p:cNvSpPr>
          <p:nvPr>
            <p:ph sz="quarter" idx="13"/>
          </p:nvPr>
        </p:nvSpPr>
        <p:spPr>
          <a:xfrm>
            <a:off x="380311" y="1484060"/>
            <a:ext cx="8425339" cy="3339905"/>
          </a:xfrm>
        </p:spPr>
        <p:txBody>
          <a:bodyPr>
            <a:normAutofit fontScale="70000" lnSpcReduction="20000"/>
          </a:bodyPr>
          <a:lstStyle/>
          <a:p>
            <a:pPr marL="457200" indent="-457200">
              <a:buFont typeface="Arial" panose="020B0604020202020204" pitchFamily="34" charset="0"/>
              <a:buChar char="•"/>
              <a:defRPr/>
            </a:pPr>
            <a:r>
              <a:rPr lang="en-US" sz="3174" dirty="0"/>
              <a:t>Armored indirectly heated detonation chamber</a:t>
            </a:r>
          </a:p>
          <a:p>
            <a:pPr marL="457200" indent="-457200">
              <a:buFont typeface="Arial" panose="020B0604020202020204" pitchFamily="34" charset="0"/>
              <a:buChar char="•"/>
              <a:defRPr/>
            </a:pPr>
            <a:endParaRPr lang="en-US" sz="3174" dirty="0"/>
          </a:p>
          <a:p>
            <a:pPr marL="457200" indent="-457200">
              <a:buFont typeface="Arial" panose="020B0604020202020204" pitchFamily="34" charset="0"/>
              <a:buChar char="•"/>
              <a:defRPr/>
            </a:pPr>
            <a:r>
              <a:rPr lang="en-US" sz="3174" dirty="0"/>
              <a:t>Temperature in the detonation chamber is above auto-initiation temperature of all known military explosives and propellants</a:t>
            </a:r>
          </a:p>
          <a:p>
            <a:pPr marL="457200" indent="-457200">
              <a:buFont typeface="Arial" panose="020B0604020202020204" pitchFamily="34" charset="0"/>
              <a:buChar char="•"/>
              <a:defRPr/>
            </a:pPr>
            <a:r>
              <a:rPr lang="en-US" sz="3174" dirty="0"/>
              <a:t>Insures </a:t>
            </a:r>
            <a:r>
              <a:rPr lang="en-US" sz="3174" b="1" i="1" dirty="0"/>
              <a:t>COMPLETE</a:t>
            </a:r>
            <a:r>
              <a:rPr lang="en-US" sz="3174" i="1" dirty="0"/>
              <a:t> </a:t>
            </a:r>
            <a:r>
              <a:rPr lang="en-US" sz="3174" dirty="0"/>
              <a:t>destruction:</a:t>
            </a:r>
          </a:p>
          <a:p>
            <a:pPr marL="903657" lvl="2">
              <a:buFont typeface="Wingdings" pitchFamily="2" charset="2"/>
              <a:buChar char="§"/>
              <a:defRPr/>
            </a:pPr>
            <a:r>
              <a:rPr lang="en-US" sz="2764" dirty="0"/>
              <a:t> in one step</a:t>
            </a:r>
          </a:p>
          <a:p>
            <a:pPr marL="903657" lvl="2">
              <a:buFont typeface="Wingdings" pitchFamily="2" charset="2"/>
              <a:buChar char="§"/>
              <a:defRPr/>
            </a:pPr>
            <a:r>
              <a:rPr lang="en-US" sz="2764" dirty="0"/>
              <a:t> without dismantling</a:t>
            </a:r>
          </a:p>
          <a:p>
            <a:pPr marL="903657" lvl="2">
              <a:buFont typeface="Wingdings" pitchFamily="2" charset="2"/>
              <a:buChar char="§"/>
              <a:defRPr/>
            </a:pPr>
            <a:r>
              <a:rPr lang="en-US" sz="2764" dirty="0"/>
              <a:t>	 destroyed shells are free of explosives and other organic contamination (Clean for Release to the Public or the old </a:t>
            </a:r>
            <a:r>
              <a:rPr lang="en-US" sz="2764" dirty="0" err="1"/>
              <a:t>5X</a:t>
            </a:r>
            <a:r>
              <a:rPr lang="en-US" dirty="0"/>
              <a:t>)</a:t>
            </a:r>
          </a:p>
          <a:p>
            <a:pPr indent="299052">
              <a:defRPr/>
            </a:pPr>
            <a:endParaRPr lang="en-US" dirty="0">
              <a:solidFill>
                <a:schemeClr val="accent2"/>
              </a:solidFill>
            </a:endParaRPr>
          </a:p>
        </p:txBody>
      </p:sp>
    </p:spTree>
    <p:extLst>
      <p:ext uri="{BB962C8B-B14F-4D97-AF65-F5344CB8AC3E}">
        <p14:creationId xmlns:p14="http://schemas.microsoft.com/office/powerpoint/2010/main" val="2109406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00" y="384463"/>
            <a:ext cx="6074400" cy="435600"/>
          </a:xfrm>
        </p:spPr>
        <p:txBody>
          <a:bodyPr>
            <a:normAutofit fontScale="90000"/>
          </a:bodyPr>
          <a:lstStyle/>
          <a:p>
            <a:r>
              <a:rPr lang="en-US" sz="2050" kern="0" dirty="0">
                <a:solidFill>
                  <a:schemeClr val="accent1"/>
                </a:solidFill>
                <a:cs typeface="Arial" pitchFamily="34"/>
              </a:rPr>
              <a:t>Answers to committee questions (containment, Throughput)</a:t>
            </a:r>
            <a:endParaRPr lang="sv-SE" sz="2050" dirty="0">
              <a:solidFill>
                <a:schemeClr val="accent1"/>
              </a:solidFill>
            </a:endParaRPr>
          </a:p>
        </p:txBody>
      </p:sp>
      <p:sp>
        <p:nvSpPr>
          <p:cNvPr id="3" name="Content Placeholder 2"/>
          <p:cNvSpPr>
            <a:spLocks noGrp="1"/>
          </p:cNvSpPr>
          <p:nvPr>
            <p:ph idx="1"/>
          </p:nvPr>
        </p:nvSpPr>
        <p:spPr>
          <a:xfrm>
            <a:off x="403123" y="1091658"/>
            <a:ext cx="8573729" cy="4359600"/>
          </a:xfrm>
        </p:spPr>
        <p:txBody>
          <a:bodyPr>
            <a:noAutofit/>
          </a:bodyPr>
          <a:lstStyle/>
          <a:p>
            <a:pPr marL="171450" indent="-171450">
              <a:buFont typeface="Arial" panose="020B0604020202020204" pitchFamily="34" charset="0"/>
              <a:buChar char="•"/>
            </a:pPr>
            <a:r>
              <a:rPr lang="en-US" dirty="0"/>
              <a:t>Can the SDC be scaled -up further? What are the scale-up limitations? </a:t>
            </a:r>
            <a:endParaRPr lang="sv-SE" sz="600" dirty="0"/>
          </a:p>
          <a:p>
            <a:pPr marL="171450" lvl="1" indent="-171450">
              <a:buFont typeface="Arial" panose="020B0604020202020204" pitchFamily="34" charset="0"/>
              <a:buChar char="•"/>
            </a:pPr>
            <a:r>
              <a:rPr lang="sv-SE" dirty="0"/>
              <a:t>Yes it can be scaled up.  The biggest limitation is transportation/shipping of the DC to the site (overweight/oversize load)</a:t>
            </a:r>
          </a:p>
          <a:p>
            <a:pPr marL="171450" indent="-171450">
              <a:buFont typeface="Arial" panose="020B0604020202020204" pitchFamily="34" charset="0"/>
              <a:buChar char="•"/>
            </a:pPr>
            <a:r>
              <a:rPr lang="en-US" dirty="0"/>
              <a:t>Will any version of the SDC be able to process 155mm D563, D864, D509, D502, D501, D514? </a:t>
            </a:r>
          </a:p>
          <a:p>
            <a:pPr marL="171450" lvl="1" indent="-171450">
              <a:buFont typeface="Arial" panose="020B0604020202020204" pitchFamily="34" charset="0"/>
              <a:buChar char="•"/>
            </a:pPr>
            <a:r>
              <a:rPr lang="en-US" dirty="0"/>
              <a:t>Yes.  The SDC at Anniston has already processed D501and D502 would be no problem.  We are currently installing an SDC 1500 plant designed for D563/D864 (M42/46 submunitions) with purpose built pre-processing.  This plant has already processed D509 and D514 projectiles.  </a:t>
            </a:r>
          </a:p>
          <a:p>
            <a:pPr marL="171450" indent="-171450">
              <a:buFont typeface="Arial" panose="020B0604020202020204" pitchFamily="34" charset="0"/>
              <a:buChar char="•"/>
            </a:pPr>
            <a:r>
              <a:rPr lang="en-US" dirty="0"/>
              <a:t>What limits throughput rate? Can these limitations be addressed and by how much might throughput capability be increased? </a:t>
            </a:r>
          </a:p>
          <a:p>
            <a:pPr marL="171450" lvl="1" indent="-171450">
              <a:buFont typeface="Arial" panose="020B0604020202020204" pitchFamily="34" charset="0"/>
              <a:buChar char="•"/>
            </a:pPr>
            <a:r>
              <a:rPr lang="en-US" dirty="0"/>
              <a:t>The ability of the SDC to absorb or reject heat from the feed materials is what currently limits throughput.  We are investigating methods to improve the capability.  Projections of improvement are around 25%.</a:t>
            </a:r>
          </a:p>
          <a:p>
            <a:pPr marL="171450" indent="-171450">
              <a:buFont typeface="Arial" panose="020B0604020202020204" pitchFamily="34" charset="0"/>
              <a:buChar char="•"/>
            </a:pPr>
            <a:r>
              <a:rPr lang="en-US" dirty="0"/>
              <a:t>How will throughput vary with the type of item fed to the chamber? </a:t>
            </a:r>
          </a:p>
          <a:p>
            <a:pPr marL="171450" lvl="1" indent="-171450">
              <a:buFont typeface="Arial" panose="020B0604020202020204" pitchFamily="34" charset="0"/>
              <a:buChar char="•"/>
            </a:pPr>
            <a:r>
              <a:rPr lang="en-US" dirty="0"/>
              <a:t>Two factors, the time required for the item to heat up to the reaction temperature and the amount of explosive/item influence the throughput</a:t>
            </a:r>
          </a:p>
        </p:txBody>
      </p:sp>
      <p:sp>
        <p:nvSpPr>
          <p:cNvPr id="8" name="Slide Number Placeholder 7"/>
          <p:cNvSpPr>
            <a:spLocks noGrp="1"/>
          </p:cNvSpPr>
          <p:nvPr>
            <p:ph type="sldNum" sz="quarter" idx="12"/>
          </p:nvPr>
        </p:nvSpPr>
        <p:spPr/>
        <p:txBody>
          <a:bodyPr/>
          <a:lstStyle/>
          <a:p>
            <a:r>
              <a:rPr lang="en-GB"/>
              <a:t>|   Slide </a:t>
            </a:r>
            <a:fld id="{5CF09812-1341-428F-9AE6-4FAD970F1069}" type="slidenum">
              <a:rPr lang="en-GB" smtClean="0"/>
              <a:pPr/>
              <a:t>40</a:t>
            </a:fld>
            <a:endParaRPr lang="en-GB" dirty="0"/>
          </a:p>
        </p:txBody>
      </p:sp>
    </p:spTree>
    <p:extLst>
      <p:ext uri="{BB962C8B-B14F-4D97-AF65-F5344CB8AC3E}">
        <p14:creationId xmlns:p14="http://schemas.microsoft.com/office/powerpoint/2010/main" val="3434049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75A0-55ED-4029-934B-32C03947165B}"/>
              </a:ext>
            </a:extLst>
          </p:cNvPr>
          <p:cNvSpPr>
            <a:spLocks noGrp="1"/>
          </p:cNvSpPr>
          <p:nvPr>
            <p:ph type="title"/>
          </p:nvPr>
        </p:nvSpPr>
        <p:spPr/>
        <p:txBody>
          <a:bodyPr/>
          <a:lstStyle/>
          <a:p>
            <a:r>
              <a:rPr lang="en-US" kern="0" dirty="0">
                <a:solidFill>
                  <a:schemeClr val="accent1"/>
                </a:solidFill>
                <a:cs typeface="Arial" pitchFamily="34"/>
              </a:rPr>
              <a:t>Answers to committee questions (</a:t>
            </a:r>
            <a:r>
              <a:rPr lang="en-US" dirty="0">
                <a:solidFill>
                  <a:schemeClr val="accent1"/>
                </a:solidFill>
              </a:rPr>
              <a:t>Versatility/robustness)</a:t>
            </a:r>
          </a:p>
        </p:txBody>
      </p:sp>
      <p:sp>
        <p:nvSpPr>
          <p:cNvPr id="3" name="Content Placeholder 2">
            <a:extLst>
              <a:ext uri="{FF2B5EF4-FFF2-40B4-BE49-F238E27FC236}">
                <a16:creationId xmlns:a16="http://schemas.microsoft.com/office/drawing/2014/main" id="{44F84893-AF61-4AC4-8C55-D331D35CA228}"/>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dirty="0"/>
              <a:t>Looking at the list of DODIC items in the conventional munitions stockpile, which ones do you think an SDC of any size will be able to process and at what rates</a:t>
            </a:r>
          </a:p>
          <a:p>
            <a:pPr marL="342900" lvl="1" indent="-342900">
              <a:buFont typeface="Arial" panose="020B0604020202020204" pitchFamily="34" charset="0"/>
              <a:buChar char="•"/>
            </a:pPr>
            <a:r>
              <a:rPr lang="en-US" dirty="0"/>
              <a:t>Please see the copy of the top 400 items in the demil stockpile provided. The first 100 items have been roughly calculated. </a:t>
            </a:r>
          </a:p>
          <a:p>
            <a:pPr marL="342900" indent="-342900">
              <a:buFont typeface="Arial" panose="020B0604020202020204" pitchFamily="34" charset="0"/>
              <a:buChar char="•"/>
            </a:pPr>
            <a:r>
              <a:rPr lang="en-US" dirty="0"/>
              <a:t>How robust is the technology? Can it manage deviations when a munition does not behave as expected or mistakes in feed preparation are made?</a:t>
            </a:r>
          </a:p>
          <a:p>
            <a:pPr marL="342900" lvl="1" indent="-342900">
              <a:buFont typeface="Arial" panose="020B0604020202020204" pitchFamily="34" charset="0"/>
              <a:buChar char="•"/>
            </a:pPr>
            <a:r>
              <a:rPr lang="en-US" dirty="0"/>
              <a:t>Most munitions behave as expected.  The explosive containment capability ratings for the SDC are very conservative, so if/when mistakes are made, the system can accommodate them.  RCRA requires many checks and balances of feed materials, an automated system we produce can spot feed errors and reject the feed box if necessary </a:t>
            </a:r>
          </a:p>
          <a:p>
            <a:pPr marL="342900" indent="-342900">
              <a:buFont typeface="Arial" panose="020B0604020202020204" pitchFamily="34" charset="0"/>
              <a:buChar char="•"/>
            </a:pPr>
            <a:r>
              <a:rPr lang="en-US" dirty="0"/>
              <a:t>Does the process require extensive maintenance?</a:t>
            </a:r>
          </a:p>
          <a:p>
            <a:pPr marL="342900" lvl="1" indent="-342900">
              <a:buFont typeface="Arial" panose="020B0604020202020204" pitchFamily="34" charset="0"/>
              <a:buChar char="•"/>
            </a:pPr>
            <a:r>
              <a:rPr lang="en-US" dirty="0"/>
              <a:t>We do not feel the system requires extensive maintenance, but some maintenance is required.   </a:t>
            </a:r>
          </a:p>
        </p:txBody>
      </p:sp>
      <p:sp>
        <p:nvSpPr>
          <p:cNvPr id="4" name="Date Placeholder 3">
            <a:extLst>
              <a:ext uri="{FF2B5EF4-FFF2-40B4-BE49-F238E27FC236}">
                <a16:creationId xmlns:a16="http://schemas.microsoft.com/office/drawing/2014/main" id="{5B4C9F3C-8BF8-44ED-9CF2-C391F5C1A78A}"/>
              </a:ext>
            </a:extLst>
          </p:cNvPr>
          <p:cNvSpPr>
            <a:spLocks noGrp="1"/>
          </p:cNvSpPr>
          <p:nvPr>
            <p:ph type="dt" sz="half" idx="10"/>
          </p:nvPr>
        </p:nvSpPr>
        <p:spPr/>
        <p:txBody>
          <a:bodyPr/>
          <a:lstStyle/>
          <a:p>
            <a:r>
              <a:rPr lang="en-US"/>
              <a:t>Sept 2015</a:t>
            </a:r>
            <a:endParaRPr lang="en-GB" dirty="0"/>
          </a:p>
        </p:txBody>
      </p:sp>
      <p:sp>
        <p:nvSpPr>
          <p:cNvPr id="5" name="Slide Number Placeholder 4">
            <a:extLst>
              <a:ext uri="{FF2B5EF4-FFF2-40B4-BE49-F238E27FC236}">
                <a16:creationId xmlns:a16="http://schemas.microsoft.com/office/drawing/2014/main" id="{5C8BF87B-44CB-4692-9DB5-389FDFA06CDE}"/>
              </a:ext>
            </a:extLst>
          </p:cNvPr>
          <p:cNvSpPr>
            <a:spLocks noGrp="1"/>
          </p:cNvSpPr>
          <p:nvPr>
            <p:ph type="sldNum" sz="quarter" idx="12"/>
          </p:nvPr>
        </p:nvSpPr>
        <p:spPr/>
        <p:txBody>
          <a:bodyPr/>
          <a:lstStyle/>
          <a:p>
            <a:r>
              <a:rPr lang="en-GB"/>
              <a:t>|   Slide </a:t>
            </a:r>
            <a:fld id="{5CF09812-1341-428F-9AE6-4FAD970F1069}" type="slidenum">
              <a:rPr lang="en-GB" smtClean="0"/>
              <a:pPr/>
              <a:t>41</a:t>
            </a:fld>
            <a:endParaRPr lang="en-GB" dirty="0"/>
          </a:p>
        </p:txBody>
      </p:sp>
    </p:spTree>
    <p:extLst>
      <p:ext uri="{BB962C8B-B14F-4D97-AF65-F5344CB8AC3E}">
        <p14:creationId xmlns:p14="http://schemas.microsoft.com/office/powerpoint/2010/main" val="1283793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88E3-1D29-4E1A-BC08-CC354CE3BB78}"/>
              </a:ext>
            </a:extLst>
          </p:cNvPr>
          <p:cNvSpPr>
            <a:spLocks noGrp="1"/>
          </p:cNvSpPr>
          <p:nvPr>
            <p:ph type="title"/>
          </p:nvPr>
        </p:nvSpPr>
        <p:spPr>
          <a:xfrm>
            <a:off x="1018296" y="369140"/>
            <a:ext cx="6074400" cy="435600"/>
          </a:xfrm>
        </p:spPr>
        <p:txBody>
          <a:bodyPr/>
          <a:lstStyle/>
          <a:p>
            <a:r>
              <a:rPr lang="en-US" kern="0" dirty="0">
                <a:solidFill>
                  <a:schemeClr val="accent1"/>
                </a:solidFill>
                <a:cs typeface="Arial" pitchFamily="34"/>
              </a:rPr>
              <a:t>Answers to committee questions</a:t>
            </a:r>
            <a:endParaRPr lang="en-US" dirty="0">
              <a:solidFill>
                <a:schemeClr val="accent1"/>
              </a:solidFill>
            </a:endParaRPr>
          </a:p>
        </p:txBody>
      </p:sp>
      <p:sp>
        <p:nvSpPr>
          <p:cNvPr id="3" name="Content Placeholder 2">
            <a:extLst>
              <a:ext uri="{FF2B5EF4-FFF2-40B4-BE49-F238E27FC236}">
                <a16:creationId xmlns:a16="http://schemas.microsoft.com/office/drawing/2014/main" id="{245128DC-468E-4743-92C6-CD225FB59DF9}"/>
              </a:ext>
            </a:extLst>
          </p:cNvPr>
          <p:cNvSpPr>
            <a:spLocks noGrp="1"/>
          </p:cNvSpPr>
          <p:nvPr>
            <p:ph idx="1"/>
          </p:nvPr>
        </p:nvSpPr>
        <p:spPr>
          <a:xfrm>
            <a:off x="936000" y="1164600"/>
            <a:ext cx="7578000" cy="5227056"/>
          </a:xfrm>
        </p:spPr>
        <p:txBody>
          <a:bodyPr>
            <a:normAutofit fontScale="92500" lnSpcReduction="10000"/>
          </a:bodyPr>
          <a:lstStyle/>
          <a:p>
            <a:r>
              <a:rPr lang="en-US" b="1" dirty="0"/>
              <a:t>Post-processing</a:t>
            </a:r>
          </a:p>
          <a:p>
            <a:pPr marL="342900" indent="-342900">
              <a:buFont typeface="Arial" panose="020B0604020202020204" pitchFamily="34" charset="0"/>
              <a:buChar char="•"/>
            </a:pPr>
            <a:r>
              <a:rPr lang="en-US" dirty="0"/>
              <a:t>Is this PAS compatible with emissions expected from processing conventional munitions</a:t>
            </a:r>
          </a:p>
          <a:p>
            <a:pPr marL="342900" lvl="1" indent="-342900">
              <a:buFont typeface="Arial" panose="020B0604020202020204" pitchFamily="34" charset="0"/>
              <a:buChar char="•"/>
            </a:pPr>
            <a:r>
              <a:rPr lang="en-US" dirty="0"/>
              <a:t>Yes, in fact the PAS for conventional munitions is less complex than the one for chemical munitions (mustard gas), as conventional munitions generally do not contain large amounts of sulfur. </a:t>
            </a:r>
          </a:p>
          <a:p>
            <a:pPr lvl="1"/>
            <a:r>
              <a:rPr lang="en-US" b="1" dirty="0"/>
              <a:t>Pre-treatment</a:t>
            </a:r>
          </a:p>
          <a:p>
            <a:pPr marL="285750" indent="-285750">
              <a:buFont typeface="Arial" panose="020B0604020202020204" pitchFamily="34" charset="0"/>
              <a:buChar char="•"/>
            </a:pPr>
            <a:r>
              <a:rPr lang="en-US" dirty="0"/>
              <a:t>Would the SDC be able to process rocket propellant</a:t>
            </a:r>
          </a:p>
          <a:p>
            <a:pPr marL="285750" lvl="1" indent="-285750">
              <a:buFont typeface="Arial" panose="020B0604020202020204" pitchFamily="34" charset="0"/>
              <a:buChar char="•"/>
            </a:pPr>
            <a:r>
              <a:rPr lang="en-US" dirty="0"/>
              <a:t>Yes.  SDCs worldwide have successfully processed rocket propellant, including composite propellants containing ammonium perchlorate.  (MBDA France for example)</a:t>
            </a:r>
          </a:p>
          <a:p>
            <a:pPr lvl="1"/>
            <a:r>
              <a:rPr lang="en-US" b="1" dirty="0"/>
              <a:t>Waste Stream Management</a:t>
            </a:r>
          </a:p>
          <a:p>
            <a:pPr marL="285750" lvl="1" indent="-285750">
              <a:buFont typeface="Arial" panose="020B0604020202020204" pitchFamily="34" charset="0"/>
              <a:buChar char="•"/>
            </a:pPr>
            <a:r>
              <a:rPr lang="en-US" dirty="0"/>
              <a:t>Are there any solid or liquid waste streams that require special treatment prior to release to the environment or for recycle</a:t>
            </a:r>
          </a:p>
          <a:p>
            <a:pPr marL="285750" lvl="2" indent="-285750">
              <a:buFont typeface="Arial" panose="020B0604020202020204" pitchFamily="34" charset="0"/>
              <a:buChar char="•"/>
            </a:pPr>
            <a:r>
              <a:rPr lang="en-US" dirty="0"/>
              <a:t>Dry salts from the bag house filter (mostly sodium chloride) can contain heavy metals if these metals are present in the feed materials.  The same is true for dusts collected in the dust collection system.  If these materials do not pass a TCLP test, they are sent to a TSDF for disposal. Spent activated carbon is typically sent to a supplier for regeneration.  Spent filters are also sent to a TSDF for disposal. </a:t>
            </a:r>
          </a:p>
          <a:p>
            <a:pPr marL="285750" lvl="2" indent="-28575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7F4E5F97-72B8-4418-9BAF-78D7AACBB69D}"/>
              </a:ext>
            </a:extLst>
          </p:cNvPr>
          <p:cNvSpPr>
            <a:spLocks noGrp="1"/>
          </p:cNvSpPr>
          <p:nvPr>
            <p:ph type="dt" sz="half" idx="10"/>
          </p:nvPr>
        </p:nvSpPr>
        <p:spPr/>
        <p:txBody>
          <a:bodyPr/>
          <a:lstStyle/>
          <a:p>
            <a:r>
              <a:rPr lang="en-US"/>
              <a:t>Sept 2015</a:t>
            </a:r>
            <a:endParaRPr lang="en-GB" dirty="0"/>
          </a:p>
        </p:txBody>
      </p:sp>
      <p:sp>
        <p:nvSpPr>
          <p:cNvPr id="5" name="Slide Number Placeholder 4">
            <a:extLst>
              <a:ext uri="{FF2B5EF4-FFF2-40B4-BE49-F238E27FC236}">
                <a16:creationId xmlns:a16="http://schemas.microsoft.com/office/drawing/2014/main" id="{00A94A36-A6A2-4F05-9495-A78DC21535A1}"/>
              </a:ext>
            </a:extLst>
          </p:cNvPr>
          <p:cNvSpPr>
            <a:spLocks noGrp="1"/>
          </p:cNvSpPr>
          <p:nvPr>
            <p:ph type="sldNum" sz="quarter" idx="12"/>
          </p:nvPr>
        </p:nvSpPr>
        <p:spPr/>
        <p:txBody>
          <a:bodyPr/>
          <a:lstStyle/>
          <a:p>
            <a:r>
              <a:rPr lang="en-GB"/>
              <a:t>|   Slide </a:t>
            </a:r>
            <a:fld id="{5CF09812-1341-428F-9AE6-4FAD970F1069}" type="slidenum">
              <a:rPr lang="en-GB" smtClean="0"/>
              <a:pPr/>
              <a:t>42</a:t>
            </a:fld>
            <a:endParaRPr lang="en-GB" dirty="0"/>
          </a:p>
        </p:txBody>
      </p:sp>
    </p:spTree>
    <p:extLst>
      <p:ext uri="{BB962C8B-B14F-4D97-AF65-F5344CB8AC3E}">
        <p14:creationId xmlns:p14="http://schemas.microsoft.com/office/powerpoint/2010/main" val="110047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7902-D107-4816-880E-5A02C6DB3C09}"/>
              </a:ext>
            </a:extLst>
          </p:cNvPr>
          <p:cNvSpPr>
            <a:spLocks noGrp="1"/>
          </p:cNvSpPr>
          <p:nvPr>
            <p:ph type="title"/>
          </p:nvPr>
        </p:nvSpPr>
        <p:spPr/>
        <p:txBody>
          <a:bodyPr/>
          <a:lstStyle/>
          <a:p>
            <a:r>
              <a:rPr lang="en-US" kern="0" dirty="0">
                <a:solidFill>
                  <a:schemeClr val="accent1"/>
                </a:solidFill>
                <a:cs typeface="Arial" pitchFamily="34"/>
              </a:rPr>
              <a:t>Answers to committee questions</a:t>
            </a:r>
            <a:endParaRPr lang="en-US" dirty="0">
              <a:solidFill>
                <a:schemeClr val="accent1"/>
              </a:solidFill>
            </a:endParaRPr>
          </a:p>
        </p:txBody>
      </p:sp>
      <p:sp>
        <p:nvSpPr>
          <p:cNvPr id="3" name="Content Placeholder 2">
            <a:extLst>
              <a:ext uri="{FF2B5EF4-FFF2-40B4-BE49-F238E27FC236}">
                <a16:creationId xmlns:a16="http://schemas.microsoft.com/office/drawing/2014/main" id="{30755DF2-003C-4C91-92A7-EEC0CED6F41B}"/>
              </a:ext>
            </a:extLst>
          </p:cNvPr>
          <p:cNvSpPr>
            <a:spLocks noGrp="1"/>
          </p:cNvSpPr>
          <p:nvPr>
            <p:ph idx="1"/>
          </p:nvPr>
        </p:nvSpPr>
        <p:spPr/>
        <p:txBody>
          <a:bodyPr>
            <a:normAutofit fontScale="92500" lnSpcReduction="20000"/>
          </a:bodyPr>
          <a:lstStyle/>
          <a:p>
            <a:r>
              <a:rPr lang="en-US" b="1" dirty="0"/>
              <a:t>Resource Requirements</a:t>
            </a:r>
          </a:p>
          <a:p>
            <a:pPr marL="342900" indent="-342900">
              <a:buFont typeface="Arial" panose="020B0604020202020204" pitchFamily="34" charset="0"/>
              <a:buChar char="•"/>
            </a:pPr>
            <a:r>
              <a:rPr lang="en-US" dirty="0"/>
              <a:t>What are the utility requirements and how are they met?</a:t>
            </a:r>
          </a:p>
          <a:p>
            <a:pPr marL="342900" lvl="1" indent="-342900">
              <a:buFont typeface="Arial" panose="020B0604020202020204" pitchFamily="34" charset="0"/>
              <a:buChar char="•"/>
            </a:pPr>
            <a:r>
              <a:rPr lang="en-US" dirty="0"/>
              <a:t>Water, Electricity and Natural Gas.  The amounts vary with the size of the plant (SDC 1000, 1200, etc.).  City or well water can be used as long as it is not too hard, if hard water is supplied then a water softener will be required.  Electricity needs to be three phase 480 volts, and natural gas as supplied by pipeline is fine.  </a:t>
            </a:r>
          </a:p>
          <a:p>
            <a:pPr lvl="1"/>
            <a:r>
              <a:rPr lang="en-US" b="1" dirty="0"/>
              <a:t>Worker Health and Safety</a:t>
            </a:r>
          </a:p>
          <a:p>
            <a:pPr marL="285750" lvl="1" indent="-285750">
              <a:buFont typeface="Arial" panose="020B0604020202020204" pitchFamily="34" charset="0"/>
              <a:buChar char="•"/>
            </a:pPr>
            <a:r>
              <a:rPr lang="en-US" dirty="0"/>
              <a:t>What are the major risks to worker health and safety when operating the SDC?</a:t>
            </a:r>
          </a:p>
          <a:p>
            <a:pPr marL="285750" lvl="2" indent="-285750">
              <a:buFont typeface="Arial" panose="020B0604020202020204" pitchFamily="34" charset="0"/>
              <a:buChar char="•"/>
            </a:pPr>
            <a:r>
              <a:rPr lang="en-US" dirty="0"/>
              <a:t>The explosion risk is actually low due to the automated loading system.  The control room is located behind a blast barrier or at some distance from the process.  The largest risks to workers are burns from hot parts and dust inhalation from sorting the scrap after it is removed from the SDC.  In some installations a scrap dedusting system (supplied by Dynasafe) is used, other clients supply it themselves.  Dynasafe supplies training (both classroom and OJT) on these hazards and how to mitigate them while providing training for the operators and maintenance personnel for the plant.  General explosive hazard training is the responsibility of the client. </a:t>
            </a:r>
          </a:p>
        </p:txBody>
      </p:sp>
      <p:sp>
        <p:nvSpPr>
          <p:cNvPr id="4" name="Date Placeholder 3">
            <a:extLst>
              <a:ext uri="{FF2B5EF4-FFF2-40B4-BE49-F238E27FC236}">
                <a16:creationId xmlns:a16="http://schemas.microsoft.com/office/drawing/2014/main" id="{056C1DFC-216F-462E-8721-D86E6E5FA969}"/>
              </a:ext>
            </a:extLst>
          </p:cNvPr>
          <p:cNvSpPr>
            <a:spLocks noGrp="1"/>
          </p:cNvSpPr>
          <p:nvPr>
            <p:ph type="dt" sz="half" idx="10"/>
          </p:nvPr>
        </p:nvSpPr>
        <p:spPr/>
        <p:txBody>
          <a:bodyPr/>
          <a:lstStyle/>
          <a:p>
            <a:r>
              <a:rPr lang="en-US"/>
              <a:t>Sept 2015</a:t>
            </a:r>
            <a:endParaRPr lang="en-GB" dirty="0"/>
          </a:p>
        </p:txBody>
      </p:sp>
      <p:sp>
        <p:nvSpPr>
          <p:cNvPr id="5" name="Slide Number Placeholder 4">
            <a:extLst>
              <a:ext uri="{FF2B5EF4-FFF2-40B4-BE49-F238E27FC236}">
                <a16:creationId xmlns:a16="http://schemas.microsoft.com/office/drawing/2014/main" id="{2630225F-83BB-4218-B3C7-E291402BF176}"/>
              </a:ext>
            </a:extLst>
          </p:cNvPr>
          <p:cNvSpPr>
            <a:spLocks noGrp="1"/>
          </p:cNvSpPr>
          <p:nvPr>
            <p:ph type="sldNum" sz="quarter" idx="12"/>
          </p:nvPr>
        </p:nvSpPr>
        <p:spPr/>
        <p:txBody>
          <a:bodyPr/>
          <a:lstStyle/>
          <a:p>
            <a:r>
              <a:rPr lang="en-GB"/>
              <a:t>|   Slide </a:t>
            </a:r>
            <a:fld id="{5CF09812-1341-428F-9AE6-4FAD970F1069}" type="slidenum">
              <a:rPr lang="en-GB" smtClean="0"/>
              <a:pPr/>
              <a:t>43</a:t>
            </a:fld>
            <a:endParaRPr lang="en-GB" dirty="0"/>
          </a:p>
        </p:txBody>
      </p:sp>
    </p:spTree>
    <p:extLst>
      <p:ext uri="{BB962C8B-B14F-4D97-AF65-F5344CB8AC3E}">
        <p14:creationId xmlns:p14="http://schemas.microsoft.com/office/powerpoint/2010/main" val="139680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38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45E4423A-AFB8-436F-9183-DD3A2D865AE3}"/>
              </a:ext>
            </a:extLst>
          </p:cNvPr>
          <p:cNvSpPr>
            <a:spLocks noGrp="1"/>
          </p:cNvSpPr>
          <p:nvPr>
            <p:ph type="title"/>
          </p:nvPr>
        </p:nvSpPr>
        <p:spPr>
          <a:xfrm>
            <a:off x="255166" y="0"/>
            <a:ext cx="9106322" cy="791392"/>
          </a:xfrm>
        </p:spPr>
        <p:txBody>
          <a:bodyPr/>
          <a:lstStyle/>
          <a:p>
            <a:r>
              <a:rPr lang="en-US" altLang="en-US" dirty="0">
                <a:solidFill>
                  <a:schemeClr val="accent1"/>
                </a:solidFill>
              </a:rPr>
              <a:t>Why A Hot Chamber?</a:t>
            </a:r>
          </a:p>
        </p:txBody>
      </p:sp>
      <p:sp>
        <p:nvSpPr>
          <p:cNvPr id="24579" name="Text Placeholder 2">
            <a:extLst>
              <a:ext uri="{FF2B5EF4-FFF2-40B4-BE49-F238E27FC236}">
                <a16:creationId xmlns:a16="http://schemas.microsoft.com/office/drawing/2014/main" id="{0265F12D-CB54-4366-8DEE-AF533C71A75E}"/>
              </a:ext>
            </a:extLst>
          </p:cNvPr>
          <p:cNvSpPr>
            <a:spLocks noGrp="1"/>
          </p:cNvSpPr>
          <p:nvPr>
            <p:ph type="body" sz="half" idx="1"/>
          </p:nvPr>
        </p:nvSpPr>
        <p:spPr>
          <a:xfrm>
            <a:off x="333179" y="1170252"/>
            <a:ext cx="4224046" cy="4983042"/>
          </a:xfrm>
        </p:spPr>
        <p:txBody>
          <a:bodyPr/>
          <a:lstStyle/>
          <a:p>
            <a:r>
              <a:rPr lang="en-US" altLang="en-US" dirty="0"/>
              <a:t>In a word, Safety.</a:t>
            </a:r>
          </a:p>
          <a:p>
            <a:pPr lvl="1"/>
            <a:r>
              <a:rPr lang="en-US" altLang="en-US" sz="1843" dirty="0"/>
              <a:t>Dynasafe has built both cold and hot detonation chambers</a:t>
            </a:r>
          </a:p>
          <a:p>
            <a:pPr lvl="1"/>
            <a:r>
              <a:rPr lang="en-US" altLang="en-US" sz="1843" dirty="0"/>
              <a:t>Cold Detonation chambers require adding explosive counter charges/detonators (handling) to munitions.</a:t>
            </a:r>
          </a:p>
          <a:p>
            <a:pPr lvl="1"/>
            <a:r>
              <a:rPr lang="en-US" altLang="en-US" sz="1843" dirty="0"/>
              <a:t>Hot detonation chambers do not require counter charges </a:t>
            </a:r>
          </a:p>
          <a:p>
            <a:pPr lvl="1"/>
            <a:r>
              <a:rPr lang="en-US" altLang="en-US" sz="1843" dirty="0"/>
              <a:t>Dynasafe analysis showed hot chambers are inherently safer, will last longer</a:t>
            </a:r>
          </a:p>
        </p:txBody>
      </p:sp>
      <p:pic>
        <p:nvPicPr>
          <p:cNvPr id="24580" name="Picture 4">
            <a:extLst>
              <a:ext uri="{FF2B5EF4-FFF2-40B4-BE49-F238E27FC236}">
                <a16:creationId xmlns:a16="http://schemas.microsoft.com/office/drawing/2014/main" id="{D2C8ED52-3A93-4540-A4C7-71E4099FF1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2640" y="1755478"/>
            <a:ext cx="4051768" cy="360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Rectangle 6">
            <a:extLst>
              <a:ext uri="{FF2B5EF4-FFF2-40B4-BE49-F238E27FC236}">
                <a16:creationId xmlns:a16="http://schemas.microsoft.com/office/drawing/2014/main" id="{525E33FF-EEE1-4572-BFC6-AA08586E4EAD}"/>
              </a:ext>
            </a:extLst>
          </p:cNvPr>
          <p:cNvSpPr>
            <a:spLocks noChangeArrowheads="1"/>
          </p:cNvSpPr>
          <p:nvPr/>
        </p:nvSpPr>
        <p:spPr bwMode="auto">
          <a:xfrm>
            <a:off x="4488963" y="5389555"/>
            <a:ext cx="4680744" cy="38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eaLnBrk="1" hangingPunct="1"/>
            <a:r>
              <a:rPr lang="en-US" altLang="en-US" sz="1843"/>
              <a:t>Dynasafe cold detonation chamber</a:t>
            </a:r>
          </a:p>
        </p:txBody>
      </p:sp>
    </p:spTree>
    <p:extLst>
      <p:ext uri="{BB962C8B-B14F-4D97-AF65-F5344CB8AC3E}">
        <p14:creationId xmlns:p14="http://schemas.microsoft.com/office/powerpoint/2010/main" val="239892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F64E1F7-20D4-42EB-A878-2AFEA29E957E}"/>
              </a:ext>
            </a:extLst>
          </p:cNvPr>
          <p:cNvSpPr>
            <a:spLocks noGrp="1" noChangeArrowheads="1"/>
          </p:cNvSpPr>
          <p:nvPr>
            <p:ph type="title"/>
          </p:nvPr>
        </p:nvSpPr>
        <p:spPr>
          <a:xfrm>
            <a:off x="429768" y="369140"/>
            <a:ext cx="6894576" cy="435600"/>
          </a:xfrm>
        </p:spPr>
        <p:txBody>
          <a:bodyPr/>
          <a:lstStyle/>
          <a:p>
            <a:r>
              <a:rPr lang="en-US" altLang="en-US" dirty="0">
                <a:solidFill>
                  <a:schemeClr val="accent1"/>
                </a:solidFill>
              </a:rPr>
              <a:t>Advantages of a Hot Detonation Chamber vs a Rotary kiln</a:t>
            </a:r>
          </a:p>
        </p:txBody>
      </p:sp>
      <p:sp>
        <p:nvSpPr>
          <p:cNvPr id="25603" name="Rectangle 3">
            <a:extLst>
              <a:ext uri="{FF2B5EF4-FFF2-40B4-BE49-F238E27FC236}">
                <a16:creationId xmlns:a16="http://schemas.microsoft.com/office/drawing/2014/main" id="{6F80CE90-9094-42B4-A0C3-88E2AA5B7399}"/>
              </a:ext>
            </a:extLst>
          </p:cNvPr>
          <p:cNvSpPr>
            <a:spLocks noGrp="1" noChangeArrowheads="1"/>
          </p:cNvSpPr>
          <p:nvPr>
            <p:ph type="body" idx="1"/>
          </p:nvPr>
        </p:nvSpPr>
        <p:spPr>
          <a:xfrm>
            <a:off x="333179" y="1162259"/>
            <a:ext cx="8794272" cy="4983042"/>
          </a:xfrm>
        </p:spPr>
        <p:txBody>
          <a:bodyPr>
            <a:normAutofit fontScale="92500" lnSpcReduction="20000"/>
          </a:bodyPr>
          <a:lstStyle/>
          <a:p>
            <a:pPr marL="342900" indent="-342900">
              <a:buFont typeface="Arial" panose="020B0604020202020204" pitchFamily="34" charset="0"/>
              <a:buChar char="•"/>
            </a:pPr>
            <a:r>
              <a:rPr lang="en-US" altLang="en-US" sz="2457" dirty="0"/>
              <a:t>The biggest advantage is that a scrap bed exists on the bottom of the Destruction Chamber (DC)</a:t>
            </a:r>
          </a:p>
          <a:p>
            <a:pPr marL="342900" indent="-342900">
              <a:buFont typeface="Arial" panose="020B0604020202020204" pitchFamily="34" charset="0"/>
              <a:buChar char="•"/>
            </a:pPr>
            <a:r>
              <a:rPr lang="en-US" altLang="en-US" sz="2457" dirty="0"/>
              <a:t>This scrap bed absorbs much of the fragment and shock damage from detonating munitions, which would otherwise cause wear on the chamber walls</a:t>
            </a:r>
          </a:p>
          <a:p>
            <a:pPr marL="342900" indent="-342900">
              <a:buFont typeface="Arial" panose="020B0604020202020204" pitchFamily="34" charset="0"/>
              <a:buChar char="•"/>
            </a:pPr>
            <a:r>
              <a:rPr lang="en-US" altLang="en-US" sz="2457" dirty="0"/>
              <a:t>As scrap builds up and is periodically emptied in the DC, the scrap level changes constantly, which prevents cumulative damage to particular areas of the DC, and spreads the wear more evenly in the unit.</a:t>
            </a:r>
          </a:p>
          <a:p>
            <a:pPr marL="342900" indent="-342900">
              <a:buFont typeface="Arial" panose="020B0604020202020204" pitchFamily="34" charset="0"/>
              <a:buChar char="•"/>
            </a:pPr>
            <a:r>
              <a:rPr lang="en-US" altLang="en-US" sz="2457" dirty="0"/>
              <a:t>In a rotary kiln, detonating items are typically in contact with the chamber walls. In the DC detonating items are typically at some distance from the chamber walls, leading to reduced wear on the DC.  </a:t>
            </a:r>
          </a:p>
          <a:p>
            <a:pPr marL="342900" indent="-342900">
              <a:buFont typeface="Arial" panose="020B0604020202020204" pitchFamily="34" charset="0"/>
              <a:buChar char="•"/>
            </a:pPr>
            <a:r>
              <a:rPr lang="en-US" altLang="en-US" sz="2457" dirty="0"/>
              <a:t>The overall result is that in the SDC, equipment lasts longer and risk of chamber failure greatly reduced</a:t>
            </a:r>
          </a:p>
        </p:txBody>
      </p:sp>
    </p:spTree>
    <p:extLst>
      <p:ext uri="{BB962C8B-B14F-4D97-AF65-F5344CB8AC3E}">
        <p14:creationId xmlns:p14="http://schemas.microsoft.com/office/powerpoint/2010/main" val="7170871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39" y="369140"/>
            <a:ext cx="6645793" cy="435600"/>
          </a:xfrm>
        </p:spPr>
        <p:txBody>
          <a:bodyPr/>
          <a:lstStyle/>
          <a:p>
            <a:pPr>
              <a:lnSpc>
                <a:spcPct val="90000"/>
              </a:lnSpc>
              <a:spcBef>
                <a:spcPts val="1024"/>
              </a:spcBef>
            </a:pPr>
            <a:r>
              <a:rPr lang="en-GB" sz="2050" dirty="0">
                <a:solidFill>
                  <a:schemeClr val="accent1"/>
                </a:solidFill>
                <a:cs typeface="Arial" pitchFamily="34" charset="0"/>
              </a:rPr>
              <a:t>Dynasafe has more than 25 years of operational experience in more than 70 countries</a:t>
            </a:r>
          </a:p>
        </p:txBody>
      </p:sp>
      <p:sp>
        <p:nvSpPr>
          <p:cNvPr id="472" name="TextBox 471"/>
          <p:cNvSpPr txBox="1"/>
          <p:nvPr/>
        </p:nvSpPr>
        <p:spPr>
          <a:xfrm>
            <a:off x="127354" y="1336312"/>
            <a:ext cx="9222870" cy="5293757"/>
          </a:xfrm>
          <a:prstGeom prst="rect">
            <a:avLst/>
          </a:prstGeom>
          <a:noFill/>
        </p:spPr>
        <p:txBody>
          <a:bodyPr wrap="square" rtlCol="0">
            <a:spAutoFit/>
          </a:bodyPr>
          <a:lstStyle/>
          <a:p>
            <a:r>
              <a:rPr lang="en-US" sz="1400" b="1" dirty="0">
                <a:solidFill>
                  <a:schemeClr val="tx1">
                    <a:lumMod val="65000"/>
                    <a:lumOff val="35000"/>
                  </a:schemeClr>
                </a:solidFill>
                <a:cs typeface="Calibri" pitchFamily="34" charset="0"/>
              </a:rPr>
              <a:t>Headquarters:</a:t>
            </a:r>
          </a:p>
          <a:p>
            <a:r>
              <a:rPr lang="en-US" sz="1400" b="1" dirty="0">
                <a:solidFill>
                  <a:schemeClr val="tx1">
                    <a:lumMod val="65000"/>
                    <a:lumOff val="35000"/>
                  </a:schemeClr>
                </a:solidFill>
                <a:cs typeface="Calibri" pitchFamily="34" charset="0"/>
              </a:rPr>
              <a:t>Stockholm (Sweden)</a:t>
            </a:r>
          </a:p>
          <a:p>
            <a:endParaRPr lang="en-US" sz="1400" b="1" dirty="0">
              <a:solidFill>
                <a:schemeClr val="tx1">
                  <a:lumMod val="65000"/>
                  <a:lumOff val="35000"/>
                </a:schemeClr>
              </a:solidFill>
              <a:cs typeface="Calibri" pitchFamily="34" charset="0"/>
            </a:endParaRPr>
          </a:p>
          <a:p>
            <a:endParaRPr lang="en-US" sz="1400" b="1" dirty="0">
              <a:solidFill>
                <a:schemeClr val="tx1">
                  <a:lumMod val="65000"/>
                  <a:lumOff val="35000"/>
                </a:schemeClr>
              </a:solidFill>
              <a:cs typeface="Calibri" pitchFamily="34" charset="0"/>
            </a:endParaRPr>
          </a:p>
          <a:p>
            <a:endParaRPr lang="en-US" sz="1400" b="1" dirty="0">
              <a:solidFill>
                <a:schemeClr val="tx1">
                  <a:lumMod val="65000"/>
                  <a:lumOff val="35000"/>
                </a:schemeClr>
              </a:solidFill>
              <a:cs typeface="Calibri" pitchFamily="34" charset="0"/>
            </a:endParaRPr>
          </a:p>
          <a:p>
            <a:endParaRPr lang="en-US" sz="1400" b="1" dirty="0">
              <a:solidFill>
                <a:schemeClr val="tx1">
                  <a:lumMod val="65000"/>
                  <a:lumOff val="35000"/>
                </a:schemeClr>
              </a:solidFill>
              <a:cs typeface="Calibri" pitchFamily="34" charset="0"/>
            </a:endParaRPr>
          </a:p>
          <a:p>
            <a:endParaRPr lang="en-US" sz="1400" b="1" dirty="0">
              <a:solidFill>
                <a:schemeClr val="tx1">
                  <a:lumMod val="65000"/>
                  <a:lumOff val="35000"/>
                </a:schemeClr>
              </a:solidFill>
              <a:cs typeface="Calibri" pitchFamily="34" charset="0"/>
            </a:endParaRPr>
          </a:p>
          <a:p>
            <a:r>
              <a:rPr lang="en-US" sz="1400" b="1" dirty="0">
                <a:solidFill>
                  <a:schemeClr val="tx1">
                    <a:lumMod val="65000"/>
                    <a:lumOff val="35000"/>
                  </a:schemeClr>
                </a:solidFill>
                <a:cs typeface="Calibri" pitchFamily="34" charset="0"/>
              </a:rPr>
              <a:t>Main sites:</a:t>
            </a:r>
          </a:p>
          <a:p>
            <a:r>
              <a:rPr lang="sv-SE" sz="1400" b="1" dirty="0">
                <a:solidFill>
                  <a:schemeClr val="tx1">
                    <a:lumMod val="65000"/>
                    <a:lumOff val="35000"/>
                  </a:schemeClr>
                </a:solidFill>
              </a:rPr>
              <a:t>Dartford (UK)</a:t>
            </a:r>
            <a:endParaRPr lang="en-US" sz="1400" b="1" dirty="0">
              <a:solidFill>
                <a:schemeClr val="tx1">
                  <a:lumMod val="65000"/>
                  <a:lumOff val="35000"/>
                </a:schemeClr>
              </a:solidFill>
              <a:cs typeface="Calibri" pitchFamily="34" charset="0"/>
            </a:endParaRPr>
          </a:p>
          <a:p>
            <a:r>
              <a:rPr lang="sv-SE" sz="1400" b="1" dirty="0">
                <a:solidFill>
                  <a:schemeClr val="tx1">
                    <a:lumMod val="65000"/>
                    <a:lumOff val="35000"/>
                  </a:schemeClr>
                </a:solidFill>
              </a:rPr>
              <a:t>Ross on Wye (UK)</a:t>
            </a:r>
          </a:p>
          <a:p>
            <a:r>
              <a:rPr lang="en-US" sz="1400" b="1" dirty="0">
                <a:solidFill>
                  <a:schemeClr val="tx1">
                    <a:lumMod val="65000"/>
                    <a:lumOff val="35000"/>
                  </a:schemeClr>
                </a:solidFill>
                <a:cs typeface="Calibri" pitchFamily="34" charset="0"/>
              </a:rPr>
              <a:t>Karlskoga (Sweden)</a:t>
            </a:r>
          </a:p>
          <a:p>
            <a:r>
              <a:rPr lang="sv-SE" sz="1400" b="1" dirty="0">
                <a:solidFill>
                  <a:schemeClr val="tx1">
                    <a:lumMod val="65000"/>
                    <a:lumOff val="35000"/>
                  </a:schemeClr>
                </a:solidFill>
              </a:rPr>
              <a:t>Mülheim (</a:t>
            </a:r>
            <a:r>
              <a:rPr lang="sv-SE" sz="1400" b="1" dirty="0" err="1">
                <a:solidFill>
                  <a:schemeClr val="tx1">
                    <a:lumMod val="65000"/>
                    <a:lumOff val="35000"/>
                  </a:schemeClr>
                </a:solidFill>
              </a:rPr>
              <a:t>Germany</a:t>
            </a:r>
            <a:r>
              <a:rPr lang="sv-SE" sz="1400" b="1" dirty="0">
                <a:solidFill>
                  <a:schemeClr val="tx1">
                    <a:lumMod val="65000"/>
                    <a:lumOff val="35000"/>
                  </a:schemeClr>
                </a:solidFill>
              </a:rPr>
              <a:t>)</a:t>
            </a:r>
          </a:p>
          <a:p>
            <a:r>
              <a:rPr lang="sv-SE" sz="1400" b="1" dirty="0" err="1">
                <a:solidFill>
                  <a:schemeClr val="tx1">
                    <a:lumMod val="65000"/>
                    <a:lumOff val="35000"/>
                  </a:schemeClr>
                </a:solidFill>
              </a:rPr>
              <a:t>Ludwigsfelde</a:t>
            </a:r>
            <a:r>
              <a:rPr lang="sv-SE" sz="1400" b="1" dirty="0">
                <a:solidFill>
                  <a:schemeClr val="tx1">
                    <a:lumMod val="65000"/>
                    <a:lumOff val="35000"/>
                  </a:schemeClr>
                </a:solidFill>
              </a:rPr>
              <a:t> (</a:t>
            </a:r>
            <a:r>
              <a:rPr lang="sv-SE" sz="1400" b="1" dirty="0" err="1">
                <a:solidFill>
                  <a:schemeClr val="tx1">
                    <a:lumMod val="65000"/>
                    <a:lumOff val="35000"/>
                  </a:schemeClr>
                </a:solidFill>
              </a:rPr>
              <a:t>Germany</a:t>
            </a:r>
            <a:r>
              <a:rPr lang="sv-SE" sz="1400" b="1" dirty="0">
                <a:solidFill>
                  <a:schemeClr val="tx1">
                    <a:lumMod val="65000"/>
                    <a:lumOff val="35000"/>
                  </a:schemeClr>
                </a:solidFill>
              </a:rPr>
              <a:t>)</a:t>
            </a:r>
          </a:p>
          <a:p>
            <a:endParaRPr lang="sv-SE" sz="1400" b="1" dirty="0">
              <a:solidFill>
                <a:schemeClr val="tx1">
                  <a:lumMod val="65000"/>
                  <a:lumOff val="35000"/>
                </a:schemeClr>
              </a:solidFill>
            </a:endParaRPr>
          </a:p>
          <a:p>
            <a:endParaRPr lang="sv-SE" sz="1400" b="1" dirty="0">
              <a:solidFill>
                <a:schemeClr val="tx1">
                  <a:lumMod val="65000"/>
                  <a:lumOff val="35000"/>
                </a:schemeClr>
              </a:solidFill>
            </a:endParaRPr>
          </a:p>
          <a:p>
            <a:endParaRPr lang="sv-SE" sz="1400" b="1" dirty="0">
              <a:solidFill>
                <a:schemeClr val="tx1">
                  <a:lumMod val="65000"/>
                  <a:lumOff val="35000"/>
                </a:schemeClr>
              </a:solidFill>
            </a:endParaRPr>
          </a:p>
          <a:p>
            <a:endParaRPr lang="sv-SE" sz="1400" b="1" dirty="0">
              <a:solidFill>
                <a:schemeClr val="tx1">
                  <a:lumMod val="65000"/>
                  <a:lumOff val="35000"/>
                </a:schemeClr>
              </a:solidFill>
            </a:endParaRPr>
          </a:p>
          <a:p>
            <a:endParaRPr lang="en-GB" sz="1400" b="1" dirty="0">
              <a:solidFill>
                <a:schemeClr val="tx1">
                  <a:lumMod val="65000"/>
                  <a:lumOff val="35000"/>
                </a:schemeClr>
              </a:solidFill>
            </a:endParaRPr>
          </a:p>
          <a:p>
            <a:endParaRPr lang="sv-SE" sz="1400" b="1" dirty="0">
              <a:solidFill>
                <a:schemeClr val="tx1">
                  <a:lumMod val="65000"/>
                  <a:lumOff val="35000"/>
                </a:schemeClr>
              </a:solidFill>
              <a:cs typeface="Calibri" pitchFamily="34" charset="0"/>
            </a:endParaRPr>
          </a:p>
          <a:p>
            <a:r>
              <a:rPr lang="en-US" sz="1200" b="1" dirty="0">
                <a:solidFill>
                  <a:schemeClr val="tx1">
                    <a:lumMod val="65000"/>
                    <a:lumOff val="35000"/>
                  </a:schemeClr>
                </a:solidFill>
                <a:cs typeface="Calibri" pitchFamily="34" charset="0"/>
              </a:rPr>
              <a:t>Subsidiaries and branch offices:</a:t>
            </a:r>
          </a:p>
          <a:p>
            <a:r>
              <a:rPr lang="sv-SE" sz="1200" b="1" dirty="0" err="1">
                <a:solidFill>
                  <a:schemeClr val="tx1">
                    <a:lumMod val="65000"/>
                    <a:lumOff val="35000"/>
                  </a:schemeClr>
                </a:solidFill>
              </a:rPr>
              <a:t>Talladega</a:t>
            </a:r>
            <a:r>
              <a:rPr lang="sv-SE" sz="1200" b="1" dirty="0">
                <a:solidFill>
                  <a:schemeClr val="tx1">
                    <a:lumMod val="65000"/>
                    <a:lumOff val="35000"/>
                  </a:schemeClr>
                </a:solidFill>
              </a:rPr>
              <a:t> (United States), </a:t>
            </a:r>
            <a:r>
              <a:rPr lang="en-GB" sz="1200" b="1" dirty="0">
                <a:solidFill>
                  <a:schemeClr val="tx1">
                    <a:lumMod val="65000"/>
                    <a:lumOff val="35000"/>
                  </a:schemeClr>
                </a:solidFill>
              </a:rPr>
              <a:t>Langenselbold </a:t>
            </a:r>
            <a:r>
              <a:rPr lang="sv-SE" sz="1200" b="1" dirty="0">
                <a:solidFill>
                  <a:schemeClr val="tx1">
                    <a:lumMod val="65000"/>
                    <a:lumOff val="35000"/>
                  </a:schemeClr>
                </a:solidFill>
              </a:rPr>
              <a:t>(Germany), </a:t>
            </a:r>
            <a:r>
              <a:rPr lang="sv-SE" sz="1200" b="1" dirty="0" err="1">
                <a:solidFill>
                  <a:schemeClr val="tx1">
                    <a:lumMod val="65000"/>
                    <a:lumOff val="35000"/>
                  </a:schemeClr>
                </a:solidFill>
              </a:rPr>
              <a:t>Vienna</a:t>
            </a:r>
            <a:r>
              <a:rPr lang="sv-SE" sz="1200" b="1" dirty="0">
                <a:solidFill>
                  <a:schemeClr val="tx1">
                    <a:lumMod val="65000"/>
                    <a:lumOff val="35000"/>
                  </a:schemeClr>
                </a:solidFill>
              </a:rPr>
              <a:t> (</a:t>
            </a:r>
            <a:r>
              <a:rPr lang="sv-SE" sz="1200" b="1" dirty="0" err="1">
                <a:solidFill>
                  <a:schemeClr val="tx1">
                    <a:lumMod val="65000"/>
                    <a:lumOff val="35000"/>
                  </a:schemeClr>
                </a:solidFill>
              </a:rPr>
              <a:t>Austria</a:t>
            </a:r>
            <a:r>
              <a:rPr lang="sv-SE" sz="1200" b="1" dirty="0">
                <a:solidFill>
                  <a:schemeClr val="tx1">
                    <a:lumMod val="65000"/>
                    <a:lumOff val="35000"/>
                  </a:schemeClr>
                </a:solidFill>
              </a:rPr>
              <a:t>), </a:t>
            </a:r>
            <a:r>
              <a:rPr lang="sv-SE" sz="1200" b="1" dirty="0" err="1">
                <a:solidFill>
                  <a:schemeClr val="tx1">
                    <a:lumMod val="65000"/>
                    <a:lumOff val="35000"/>
                  </a:schemeClr>
                </a:solidFill>
              </a:rPr>
              <a:t>Erbil</a:t>
            </a:r>
            <a:r>
              <a:rPr lang="sv-SE" sz="1200" b="1" dirty="0">
                <a:solidFill>
                  <a:schemeClr val="tx1">
                    <a:lumMod val="65000"/>
                    <a:lumOff val="35000"/>
                  </a:schemeClr>
                </a:solidFill>
              </a:rPr>
              <a:t> (Kurdistan Region of Iraq), </a:t>
            </a:r>
            <a:r>
              <a:rPr lang="en-GB" sz="1200" b="1" dirty="0">
                <a:solidFill>
                  <a:schemeClr val="tx1">
                    <a:lumMod val="65000"/>
                    <a:lumOff val="35000"/>
                  </a:schemeClr>
                </a:solidFill>
              </a:rPr>
              <a:t>Kuwait City (Kuwait), </a:t>
            </a:r>
            <a:r>
              <a:rPr lang="sv-SE" sz="1200" b="1" dirty="0">
                <a:solidFill>
                  <a:schemeClr val="tx1">
                    <a:lumMod val="65000"/>
                    <a:lumOff val="35000"/>
                  </a:schemeClr>
                </a:solidFill>
              </a:rPr>
              <a:t>Dubai (United Arab Emirates), </a:t>
            </a:r>
            <a:r>
              <a:rPr lang="en-GB" sz="1200" b="1" dirty="0">
                <a:solidFill>
                  <a:schemeClr val="tx1">
                    <a:lumMod val="65000"/>
                    <a:lumOff val="35000"/>
                  </a:schemeClr>
                </a:solidFill>
              </a:rPr>
              <a:t>Kabul (Afghanistan), </a:t>
            </a:r>
            <a:r>
              <a:rPr lang="sv-SE" sz="1200" b="1" dirty="0">
                <a:solidFill>
                  <a:schemeClr val="tx1">
                    <a:lumMod val="65000"/>
                    <a:lumOff val="35000"/>
                  </a:schemeClr>
                </a:solidFill>
              </a:rPr>
              <a:t>Vientianne (Laos), Phnom Penh (</a:t>
            </a:r>
            <a:r>
              <a:rPr lang="sv-SE" sz="1200" b="1" dirty="0" err="1">
                <a:solidFill>
                  <a:schemeClr val="tx1">
                    <a:lumMod val="65000"/>
                    <a:lumOff val="35000"/>
                  </a:schemeClr>
                </a:solidFill>
              </a:rPr>
              <a:t>Cambodia</a:t>
            </a:r>
            <a:r>
              <a:rPr lang="sv-SE" sz="1200" b="1" dirty="0">
                <a:solidFill>
                  <a:schemeClr val="tx1">
                    <a:lumMod val="65000"/>
                    <a:lumOff val="35000"/>
                  </a:schemeClr>
                </a:solidFill>
              </a:rPr>
              <a:t>), </a:t>
            </a:r>
            <a:r>
              <a:rPr lang="en-GB" sz="1200" b="1" dirty="0">
                <a:solidFill>
                  <a:schemeClr val="tx1">
                    <a:lumMod val="65000"/>
                    <a:lumOff val="35000"/>
                  </a:schemeClr>
                </a:solidFill>
              </a:rPr>
              <a:t>Juba (South Sudan), Goma (Democratic Republic of Congo), Pretoria (South Africa), </a:t>
            </a:r>
            <a:r>
              <a:rPr lang="sv-SE" sz="1200" b="1" dirty="0">
                <a:solidFill>
                  <a:schemeClr val="tx1">
                    <a:lumMod val="65000"/>
                    <a:lumOff val="35000"/>
                  </a:schemeClr>
                </a:solidFill>
              </a:rPr>
              <a:t>Maputo (Mozambique), Brookvale NSW (Australia)</a:t>
            </a:r>
          </a:p>
          <a:p>
            <a:endParaRPr lang="sv-SE" sz="1200" b="1" dirty="0">
              <a:solidFill>
                <a:schemeClr val="tx1">
                  <a:lumMod val="65000"/>
                  <a:lumOff val="35000"/>
                </a:schemeClr>
              </a:solidFill>
            </a:endParaRPr>
          </a:p>
          <a:p>
            <a:endParaRPr lang="sv-SE" sz="1200" b="1" dirty="0"/>
          </a:p>
        </p:txBody>
      </p:sp>
      <p:sp>
        <p:nvSpPr>
          <p:cNvPr id="470" name="Slide Number Placeholder 469"/>
          <p:cNvSpPr>
            <a:spLocks noGrp="1"/>
          </p:cNvSpPr>
          <p:nvPr>
            <p:ph type="sldNum" sz="quarter" idx="12"/>
          </p:nvPr>
        </p:nvSpPr>
        <p:spPr/>
        <p:txBody>
          <a:bodyPr/>
          <a:lstStyle/>
          <a:p>
            <a:r>
              <a:rPr lang="en-GB"/>
              <a:t>|   Slide </a:t>
            </a:r>
            <a:fld id="{5CF09812-1341-428F-9AE6-4FAD970F1069}" type="slidenum">
              <a:rPr lang="en-GB" smtClean="0"/>
              <a:pPr/>
              <a:t>7</a:t>
            </a:fld>
            <a:endParaRPr lang="en-GB" dirty="0"/>
          </a:p>
        </p:txBody>
      </p:sp>
      <p:sp>
        <p:nvSpPr>
          <p:cNvPr id="889" name="Oval 355"/>
          <p:cNvSpPr>
            <a:spLocks noChangeAspect="1" noChangeArrowheads="1"/>
          </p:cNvSpPr>
          <p:nvPr/>
        </p:nvSpPr>
        <p:spPr bwMode="auto">
          <a:xfrm rot="1455453" flipH="1">
            <a:off x="1482933" y="1405827"/>
            <a:ext cx="142545" cy="163522"/>
          </a:xfrm>
          <a:prstGeom prst="ellipse">
            <a:avLst/>
          </a:prstGeom>
          <a:gradFill rotWithShape="1">
            <a:gsLst>
              <a:gs pos="58000">
                <a:srgbClr val="00B050"/>
              </a:gs>
              <a:gs pos="0">
                <a:schemeClr val="bg2"/>
              </a:gs>
            </a:gsLst>
            <a:path path="shape">
              <a:fillToRect l="50000" t="50000" r="50000" b="50000"/>
            </a:path>
          </a:gradFill>
          <a:ln w="9525" algn="ctr">
            <a:solidFill>
              <a:srgbClr val="00B050"/>
            </a:solidFill>
            <a:round/>
            <a:headEnd/>
            <a:tailEnd/>
          </a:ln>
          <a:effectLst/>
        </p:spPr>
        <p:txBody>
          <a:bodyPr wrap="none" lIns="83448" tIns="41724" rIns="83448" bIns="41724" anchor="ctr"/>
          <a:lstStyle/>
          <a:p>
            <a:endParaRPr lang="en-US" sz="1100" dirty="0">
              <a:latin typeface="Arial"/>
            </a:endParaRPr>
          </a:p>
        </p:txBody>
      </p:sp>
      <p:sp>
        <p:nvSpPr>
          <p:cNvPr id="890" name="Oval 355"/>
          <p:cNvSpPr>
            <a:spLocks noChangeAspect="1" noChangeArrowheads="1"/>
          </p:cNvSpPr>
          <p:nvPr/>
        </p:nvSpPr>
        <p:spPr bwMode="auto">
          <a:xfrm rot="1455453">
            <a:off x="1171250" y="2916702"/>
            <a:ext cx="140713" cy="161419"/>
          </a:xfrm>
          <a:prstGeom prst="ellipse">
            <a:avLst/>
          </a:prstGeom>
          <a:gradFill rotWithShape="1">
            <a:gsLst>
              <a:gs pos="0">
                <a:srgbClr val="E6AD74"/>
              </a:gs>
              <a:gs pos="100000">
                <a:srgbClr val="CC6600"/>
              </a:gs>
            </a:gsLst>
            <a:path path="shape">
              <a:fillToRect l="50000" t="50000" r="50000" b="50000"/>
            </a:path>
          </a:gradFill>
          <a:ln w="9525" algn="ctr">
            <a:solidFill>
              <a:srgbClr val="CC6600"/>
            </a:solidFill>
            <a:round/>
            <a:headEnd/>
            <a:tailEnd/>
          </a:ln>
          <a:effectLst/>
        </p:spPr>
        <p:txBody>
          <a:bodyPr wrap="none" anchor="ctr"/>
          <a:lstStyle/>
          <a:p>
            <a:pPr>
              <a:defRPr/>
            </a:pPr>
            <a:endParaRPr lang="en-US" sz="1100" dirty="0">
              <a:latin typeface="Arial"/>
            </a:endParaRPr>
          </a:p>
        </p:txBody>
      </p:sp>
      <p:sp>
        <p:nvSpPr>
          <p:cNvPr id="891" name="Oval 355"/>
          <p:cNvSpPr>
            <a:spLocks noChangeAspect="1" noChangeArrowheads="1"/>
          </p:cNvSpPr>
          <p:nvPr/>
        </p:nvSpPr>
        <p:spPr bwMode="auto">
          <a:xfrm rot="1455453" flipH="1">
            <a:off x="2638319" y="5424842"/>
            <a:ext cx="170820" cy="195960"/>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grpSp>
        <p:nvGrpSpPr>
          <p:cNvPr id="468" name="Group 467"/>
          <p:cNvGrpSpPr>
            <a:grpSpLocks noChangeAspect="1"/>
          </p:cNvGrpSpPr>
          <p:nvPr/>
        </p:nvGrpSpPr>
        <p:grpSpPr>
          <a:xfrm>
            <a:off x="1849815" y="1304928"/>
            <a:ext cx="7114916" cy="4208904"/>
            <a:chOff x="2882849" y="1474456"/>
            <a:chExt cx="5807484" cy="3435479"/>
          </a:xfrm>
        </p:grpSpPr>
        <p:grpSp>
          <p:nvGrpSpPr>
            <p:cNvPr id="473" name="South America"/>
            <p:cNvGrpSpPr/>
            <p:nvPr/>
          </p:nvGrpSpPr>
          <p:grpSpPr>
            <a:xfrm>
              <a:off x="4282502" y="3446912"/>
              <a:ext cx="753014" cy="1463023"/>
              <a:chOff x="2725589" y="4334992"/>
              <a:chExt cx="1153628" cy="2044823"/>
            </a:xfrm>
            <a:solidFill>
              <a:srgbClr val="E5EAEF"/>
            </a:solidFill>
          </p:grpSpPr>
          <p:sp>
            <p:nvSpPr>
              <p:cNvPr id="862" name="Venezuela"/>
              <p:cNvSpPr>
                <a:spLocks/>
              </p:cNvSpPr>
              <p:nvPr/>
            </p:nvSpPr>
            <p:spPr bwMode="gray">
              <a:xfrm>
                <a:off x="2927151" y="4339428"/>
                <a:ext cx="334510" cy="317147"/>
              </a:xfrm>
              <a:custGeom>
                <a:avLst/>
                <a:gdLst/>
                <a:ahLst/>
                <a:cxnLst>
                  <a:cxn ang="0">
                    <a:pos x="0" y="38"/>
                  </a:cxn>
                  <a:cxn ang="0">
                    <a:pos x="0" y="38"/>
                  </a:cxn>
                  <a:cxn ang="0">
                    <a:pos x="17" y="62"/>
                  </a:cxn>
                  <a:cxn ang="0">
                    <a:pos x="44" y="65"/>
                  </a:cxn>
                  <a:cxn ang="0">
                    <a:pos x="52" y="75"/>
                  </a:cxn>
                  <a:cxn ang="0">
                    <a:pos x="79" y="73"/>
                  </a:cxn>
                  <a:cxn ang="0">
                    <a:pos x="75" y="116"/>
                  </a:cxn>
                  <a:cxn ang="0">
                    <a:pos x="87" y="133"/>
                  </a:cxn>
                  <a:cxn ang="0">
                    <a:pos x="103" y="139"/>
                  </a:cxn>
                  <a:cxn ang="0">
                    <a:pos x="135" y="122"/>
                  </a:cxn>
                  <a:cxn ang="0">
                    <a:pos x="122" y="119"/>
                  </a:cxn>
                  <a:cxn ang="0">
                    <a:pos x="116" y="97"/>
                  </a:cxn>
                  <a:cxn ang="0">
                    <a:pos x="139" y="101"/>
                  </a:cxn>
                  <a:cxn ang="0">
                    <a:pos x="173" y="86"/>
                  </a:cxn>
                  <a:cxn ang="0">
                    <a:pos x="163" y="75"/>
                  </a:cxn>
                  <a:cxn ang="0">
                    <a:pos x="175" y="64"/>
                  </a:cxn>
                  <a:cxn ang="0">
                    <a:pos x="170" y="56"/>
                  </a:cxn>
                  <a:cxn ang="0">
                    <a:pos x="183" y="48"/>
                  </a:cxn>
                  <a:cxn ang="0">
                    <a:pos x="167" y="45"/>
                  </a:cxn>
                  <a:cxn ang="0">
                    <a:pos x="167" y="35"/>
                  </a:cxn>
                  <a:cxn ang="0">
                    <a:pos x="140" y="23"/>
                  </a:cxn>
                  <a:cxn ang="0">
                    <a:pos x="152" y="19"/>
                  </a:cxn>
                  <a:cxn ang="0">
                    <a:pos x="72" y="21"/>
                  </a:cxn>
                  <a:cxn ang="0">
                    <a:pos x="45" y="0"/>
                  </a:cxn>
                  <a:cxn ang="0">
                    <a:pos x="46" y="10"/>
                  </a:cxn>
                  <a:cxn ang="0">
                    <a:pos x="24" y="18"/>
                  </a:cxn>
                  <a:cxn ang="0">
                    <a:pos x="31" y="35"/>
                  </a:cxn>
                  <a:cxn ang="0">
                    <a:pos x="22" y="40"/>
                  </a:cxn>
                  <a:cxn ang="0">
                    <a:pos x="17" y="26"/>
                  </a:cxn>
                  <a:cxn ang="0">
                    <a:pos x="26" y="6"/>
                  </a:cxn>
                  <a:cxn ang="0">
                    <a:pos x="0" y="38"/>
                  </a:cxn>
                  <a:cxn ang="0">
                    <a:pos x="0" y="38"/>
                  </a:cxn>
                </a:cxnLst>
                <a:rect l="0" t="0" r="r" b="b"/>
                <a:pathLst>
                  <a:path w="184" h="140">
                    <a:moveTo>
                      <a:pt x="0" y="38"/>
                    </a:moveTo>
                    <a:lnTo>
                      <a:pt x="0" y="38"/>
                    </a:lnTo>
                    <a:lnTo>
                      <a:pt x="17" y="62"/>
                    </a:lnTo>
                    <a:lnTo>
                      <a:pt x="44" y="65"/>
                    </a:lnTo>
                    <a:lnTo>
                      <a:pt x="52" y="75"/>
                    </a:lnTo>
                    <a:lnTo>
                      <a:pt x="79" y="73"/>
                    </a:lnTo>
                    <a:lnTo>
                      <a:pt x="75" y="116"/>
                    </a:lnTo>
                    <a:lnTo>
                      <a:pt x="87" y="133"/>
                    </a:lnTo>
                    <a:lnTo>
                      <a:pt x="103" y="139"/>
                    </a:lnTo>
                    <a:lnTo>
                      <a:pt x="135" y="122"/>
                    </a:lnTo>
                    <a:lnTo>
                      <a:pt x="122" y="119"/>
                    </a:lnTo>
                    <a:lnTo>
                      <a:pt x="116" y="97"/>
                    </a:lnTo>
                    <a:lnTo>
                      <a:pt x="139" y="101"/>
                    </a:lnTo>
                    <a:lnTo>
                      <a:pt x="173" y="86"/>
                    </a:lnTo>
                    <a:lnTo>
                      <a:pt x="163" y="75"/>
                    </a:lnTo>
                    <a:lnTo>
                      <a:pt x="175" y="64"/>
                    </a:lnTo>
                    <a:lnTo>
                      <a:pt x="170" y="56"/>
                    </a:lnTo>
                    <a:lnTo>
                      <a:pt x="183" y="48"/>
                    </a:lnTo>
                    <a:lnTo>
                      <a:pt x="167" y="45"/>
                    </a:lnTo>
                    <a:lnTo>
                      <a:pt x="167" y="35"/>
                    </a:lnTo>
                    <a:lnTo>
                      <a:pt x="140" y="23"/>
                    </a:lnTo>
                    <a:lnTo>
                      <a:pt x="152" y="19"/>
                    </a:lnTo>
                    <a:lnTo>
                      <a:pt x="72" y="21"/>
                    </a:lnTo>
                    <a:lnTo>
                      <a:pt x="45" y="0"/>
                    </a:lnTo>
                    <a:lnTo>
                      <a:pt x="46" y="10"/>
                    </a:lnTo>
                    <a:lnTo>
                      <a:pt x="24" y="18"/>
                    </a:lnTo>
                    <a:lnTo>
                      <a:pt x="31" y="35"/>
                    </a:lnTo>
                    <a:lnTo>
                      <a:pt x="22" y="40"/>
                    </a:lnTo>
                    <a:lnTo>
                      <a:pt x="17" y="26"/>
                    </a:lnTo>
                    <a:lnTo>
                      <a:pt x="26" y="6"/>
                    </a:lnTo>
                    <a:lnTo>
                      <a:pt x="0" y="38"/>
                    </a:lnTo>
                    <a:lnTo>
                      <a:pt x="0" y="38"/>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3" name="Uruguay"/>
              <p:cNvSpPr>
                <a:spLocks/>
              </p:cNvSpPr>
              <p:nvPr/>
            </p:nvSpPr>
            <p:spPr bwMode="gray">
              <a:xfrm>
                <a:off x="3293825" y="5521522"/>
                <a:ext cx="130802" cy="148593"/>
              </a:xfrm>
              <a:custGeom>
                <a:avLst/>
                <a:gdLst/>
                <a:ahLst/>
                <a:cxnLst>
                  <a:cxn ang="0">
                    <a:pos x="0" y="53"/>
                  </a:cxn>
                  <a:cxn ang="0">
                    <a:pos x="0" y="53"/>
                  </a:cxn>
                  <a:cxn ang="0">
                    <a:pos x="11" y="2"/>
                  </a:cxn>
                  <a:cxn ang="0">
                    <a:pos x="21" y="0"/>
                  </a:cxn>
                  <a:cxn ang="0">
                    <a:pos x="62" y="26"/>
                  </a:cxn>
                  <a:cxn ang="0">
                    <a:pos x="71" y="36"/>
                  </a:cxn>
                  <a:cxn ang="0">
                    <a:pos x="67" y="49"/>
                  </a:cxn>
                  <a:cxn ang="0">
                    <a:pos x="48" y="65"/>
                  </a:cxn>
                  <a:cxn ang="0">
                    <a:pos x="0" y="53"/>
                  </a:cxn>
                  <a:cxn ang="0">
                    <a:pos x="0" y="53"/>
                  </a:cxn>
                </a:cxnLst>
                <a:rect l="0" t="0" r="r" b="b"/>
                <a:pathLst>
                  <a:path w="72" h="66">
                    <a:moveTo>
                      <a:pt x="0" y="53"/>
                    </a:moveTo>
                    <a:lnTo>
                      <a:pt x="0" y="53"/>
                    </a:lnTo>
                    <a:lnTo>
                      <a:pt x="11" y="2"/>
                    </a:lnTo>
                    <a:lnTo>
                      <a:pt x="21" y="0"/>
                    </a:lnTo>
                    <a:lnTo>
                      <a:pt x="62" y="26"/>
                    </a:lnTo>
                    <a:lnTo>
                      <a:pt x="71" y="36"/>
                    </a:lnTo>
                    <a:lnTo>
                      <a:pt x="67" y="49"/>
                    </a:lnTo>
                    <a:lnTo>
                      <a:pt x="48" y="65"/>
                    </a:lnTo>
                    <a:lnTo>
                      <a:pt x="0" y="53"/>
                    </a:lnTo>
                    <a:lnTo>
                      <a:pt x="0" y="53"/>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4" name="Suriname"/>
              <p:cNvSpPr>
                <a:spLocks/>
              </p:cNvSpPr>
              <p:nvPr/>
            </p:nvSpPr>
            <p:spPr bwMode="gray">
              <a:xfrm>
                <a:off x="3302402" y="4514635"/>
                <a:ext cx="105071" cy="110890"/>
              </a:xfrm>
              <a:custGeom>
                <a:avLst/>
                <a:gdLst/>
                <a:ahLst/>
                <a:cxnLst>
                  <a:cxn ang="0">
                    <a:pos x="0" y="23"/>
                  </a:cxn>
                  <a:cxn ang="0">
                    <a:pos x="0" y="23"/>
                  </a:cxn>
                  <a:cxn ang="0">
                    <a:pos x="15" y="0"/>
                  </a:cxn>
                  <a:cxn ang="0">
                    <a:pos x="56" y="5"/>
                  </a:cxn>
                  <a:cxn ang="0">
                    <a:pos x="50" y="45"/>
                  </a:cxn>
                  <a:cxn ang="0">
                    <a:pos x="21" y="49"/>
                  </a:cxn>
                  <a:cxn ang="0">
                    <a:pos x="0" y="23"/>
                  </a:cxn>
                  <a:cxn ang="0">
                    <a:pos x="0" y="23"/>
                  </a:cxn>
                </a:cxnLst>
                <a:rect l="0" t="0" r="r" b="b"/>
                <a:pathLst>
                  <a:path w="57" h="50">
                    <a:moveTo>
                      <a:pt x="0" y="23"/>
                    </a:moveTo>
                    <a:lnTo>
                      <a:pt x="0" y="23"/>
                    </a:lnTo>
                    <a:lnTo>
                      <a:pt x="15" y="0"/>
                    </a:lnTo>
                    <a:lnTo>
                      <a:pt x="56" y="5"/>
                    </a:lnTo>
                    <a:lnTo>
                      <a:pt x="50" y="45"/>
                    </a:lnTo>
                    <a:lnTo>
                      <a:pt x="21" y="49"/>
                    </a:lnTo>
                    <a:lnTo>
                      <a:pt x="0" y="23"/>
                    </a:lnTo>
                    <a:lnTo>
                      <a:pt x="0" y="23"/>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5" name="Peru"/>
              <p:cNvSpPr>
                <a:spLocks/>
              </p:cNvSpPr>
              <p:nvPr/>
            </p:nvSpPr>
            <p:spPr bwMode="gray">
              <a:xfrm>
                <a:off x="2725589" y="4678753"/>
                <a:ext cx="315212" cy="501225"/>
              </a:xfrm>
              <a:custGeom>
                <a:avLst/>
                <a:gdLst/>
                <a:ahLst/>
                <a:cxnLst>
                  <a:cxn ang="0">
                    <a:pos x="0" y="52"/>
                  </a:cxn>
                  <a:cxn ang="0">
                    <a:pos x="0" y="52"/>
                  </a:cxn>
                  <a:cxn ang="0">
                    <a:pos x="4" y="70"/>
                  </a:cxn>
                  <a:cxn ang="0">
                    <a:pos x="34" y="100"/>
                  </a:cxn>
                  <a:cxn ang="0">
                    <a:pos x="69" y="174"/>
                  </a:cxn>
                  <a:cxn ang="0">
                    <a:pos x="147" y="222"/>
                  </a:cxn>
                  <a:cxn ang="0">
                    <a:pos x="160" y="213"/>
                  </a:cxn>
                  <a:cxn ang="0">
                    <a:pos x="168" y="198"/>
                  </a:cxn>
                  <a:cxn ang="0">
                    <a:pos x="156" y="192"/>
                  </a:cxn>
                  <a:cxn ang="0">
                    <a:pos x="163" y="188"/>
                  </a:cxn>
                  <a:cxn ang="0">
                    <a:pos x="172" y="150"/>
                  </a:cxn>
                  <a:cxn ang="0">
                    <a:pos x="159" y="132"/>
                  </a:cxn>
                  <a:cxn ang="0">
                    <a:pos x="147" y="132"/>
                  </a:cxn>
                  <a:cxn ang="0">
                    <a:pos x="147" y="113"/>
                  </a:cxn>
                  <a:cxn ang="0">
                    <a:pos x="133" y="121"/>
                  </a:cxn>
                  <a:cxn ang="0">
                    <a:pos x="114" y="113"/>
                  </a:cxn>
                  <a:cxn ang="0">
                    <a:pos x="102" y="91"/>
                  </a:cxn>
                  <a:cxn ang="0">
                    <a:pos x="121" y="62"/>
                  </a:cxn>
                  <a:cxn ang="0">
                    <a:pos x="156" y="50"/>
                  </a:cxn>
                  <a:cxn ang="0">
                    <a:pos x="146" y="45"/>
                  </a:cxn>
                  <a:cxn ang="0">
                    <a:pos x="152" y="30"/>
                  </a:cxn>
                  <a:cxn ang="0">
                    <a:pos x="113" y="27"/>
                  </a:cxn>
                  <a:cxn ang="0">
                    <a:pos x="83" y="0"/>
                  </a:cxn>
                  <a:cxn ang="0">
                    <a:pos x="76" y="21"/>
                  </a:cxn>
                  <a:cxn ang="0">
                    <a:pos x="46" y="37"/>
                  </a:cxn>
                  <a:cxn ang="0">
                    <a:pos x="30" y="59"/>
                  </a:cxn>
                  <a:cxn ang="0">
                    <a:pos x="12" y="55"/>
                  </a:cxn>
                  <a:cxn ang="0">
                    <a:pos x="14" y="42"/>
                  </a:cxn>
                  <a:cxn ang="0">
                    <a:pos x="0" y="52"/>
                  </a:cxn>
                  <a:cxn ang="0">
                    <a:pos x="0" y="52"/>
                  </a:cxn>
                </a:cxnLst>
                <a:rect l="0" t="0" r="r" b="b"/>
                <a:pathLst>
                  <a:path w="173" h="223">
                    <a:moveTo>
                      <a:pt x="0" y="52"/>
                    </a:moveTo>
                    <a:lnTo>
                      <a:pt x="0" y="52"/>
                    </a:lnTo>
                    <a:lnTo>
                      <a:pt x="4" y="70"/>
                    </a:lnTo>
                    <a:lnTo>
                      <a:pt x="34" y="100"/>
                    </a:lnTo>
                    <a:lnTo>
                      <a:pt x="69" y="174"/>
                    </a:lnTo>
                    <a:lnTo>
                      <a:pt x="147" y="222"/>
                    </a:lnTo>
                    <a:lnTo>
                      <a:pt x="160" y="213"/>
                    </a:lnTo>
                    <a:lnTo>
                      <a:pt x="168" y="198"/>
                    </a:lnTo>
                    <a:lnTo>
                      <a:pt x="156" y="192"/>
                    </a:lnTo>
                    <a:lnTo>
                      <a:pt x="163" y="188"/>
                    </a:lnTo>
                    <a:lnTo>
                      <a:pt x="172" y="150"/>
                    </a:lnTo>
                    <a:lnTo>
                      <a:pt x="159" y="132"/>
                    </a:lnTo>
                    <a:lnTo>
                      <a:pt x="147" y="132"/>
                    </a:lnTo>
                    <a:lnTo>
                      <a:pt x="147" y="113"/>
                    </a:lnTo>
                    <a:lnTo>
                      <a:pt x="133" y="121"/>
                    </a:lnTo>
                    <a:lnTo>
                      <a:pt x="114" y="113"/>
                    </a:lnTo>
                    <a:lnTo>
                      <a:pt x="102" y="91"/>
                    </a:lnTo>
                    <a:lnTo>
                      <a:pt x="121" y="62"/>
                    </a:lnTo>
                    <a:lnTo>
                      <a:pt x="156" y="50"/>
                    </a:lnTo>
                    <a:lnTo>
                      <a:pt x="146" y="45"/>
                    </a:lnTo>
                    <a:lnTo>
                      <a:pt x="152" y="30"/>
                    </a:lnTo>
                    <a:lnTo>
                      <a:pt x="113" y="27"/>
                    </a:lnTo>
                    <a:lnTo>
                      <a:pt x="83" y="0"/>
                    </a:lnTo>
                    <a:lnTo>
                      <a:pt x="76" y="21"/>
                    </a:lnTo>
                    <a:lnTo>
                      <a:pt x="46" y="37"/>
                    </a:lnTo>
                    <a:lnTo>
                      <a:pt x="30" y="59"/>
                    </a:lnTo>
                    <a:lnTo>
                      <a:pt x="12" y="55"/>
                    </a:lnTo>
                    <a:lnTo>
                      <a:pt x="14" y="42"/>
                    </a:lnTo>
                    <a:lnTo>
                      <a:pt x="0" y="52"/>
                    </a:lnTo>
                    <a:lnTo>
                      <a:pt x="0" y="52"/>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6" name="Paraguay"/>
              <p:cNvSpPr>
                <a:spLocks/>
              </p:cNvSpPr>
              <p:nvPr/>
            </p:nvSpPr>
            <p:spPr bwMode="gray">
              <a:xfrm>
                <a:off x="3190900" y="5206592"/>
                <a:ext cx="203707" cy="237306"/>
              </a:xfrm>
              <a:custGeom>
                <a:avLst/>
                <a:gdLst/>
                <a:ahLst/>
                <a:cxnLst>
                  <a:cxn ang="0">
                    <a:pos x="0" y="39"/>
                  </a:cxn>
                  <a:cxn ang="0">
                    <a:pos x="0" y="39"/>
                  </a:cxn>
                  <a:cxn ang="0">
                    <a:pos x="8" y="6"/>
                  </a:cxn>
                  <a:cxn ang="0">
                    <a:pos x="48" y="0"/>
                  </a:cxn>
                  <a:cxn ang="0">
                    <a:pos x="62" y="11"/>
                  </a:cxn>
                  <a:cxn ang="0">
                    <a:pos x="65" y="36"/>
                  </a:cxn>
                  <a:cxn ang="0">
                    <a:pos x="93" y="40"/>
                  </a:cxn>
                  <a:cxn ang="0">
                    <a:pos x="97" y="57"/>
                  </a:cxn>
                  <a:cxn ang="0">
                    <a:pos x="111" y="60"/>
                  </a:cxn>
                  <a:cxn ang="0">
                    <a:pos x="109" y="82"/>
                  </a:cxn>
                  <a:cxn ang="0">
                    <a:pos x="95" y="104"/>
                  </a:cxn>
                  <a:cxn ang="0">
                    <a:pos x="58" y="102"/>
                  </a:cxn>
                  <a:cxn ang="0">
                    <a:pos x="66" y="78"/>
                  </a:cxn>
                  <a:cxn ang="0">
                    <a:pos x="0" y="39"/>
                  </a:cxn>
                  <a:cxn ang="0">
                    <a:pos x="0" y="39"/>
                  </a:cxn>
                </a:cxnLst>
                <a:rect l="0" t="0" r="r" b="b"/>
                <a:pathLst>
                  <a:path w="112" h="105">
                    <a:moveTo>
                      <a:pt x="0" y="39"/>
                    </a:moveTo>
                    <a:lnTo>
                      <a:pt x="0" y="39"/>
                    </a:lnTo>
                    <a:lnTo>
                      <a:pt x="8" y="6"/>
                    </a:lnTo>
                    <a:lnTo>
                      <a:pt x="48" y="0"/>
                    </a:lnTo>
                    <a:lnTo>
                      <a:pt x="62" y="11"/>
                    </a:lnTo>
                    <a:lnTo>
                      <a:pt x="65" y="36"/>
                    </a:lnTo>
                    <a:lnTo>
                      <a:pt x="93" y="40"/>
                    </a:lnTo>
                    <a:lnTo>
                      <a:pt x="97" y="57"/>
                    </a:lnTo>
                    <a:lnTo>
                      <a:pt x="111" y="60"/>
                    </a:lnTo>
                    <a:lnTo>
                      <a:pt x="109" y="82"/>
                    </a:lnTo>
                    <a:lnTo>
                      <a:pt x="95" y="104"/>
                    </a:lnTo>
                    <a:lnTo>
                      <a:pt x="58" y="102"/>
                    </a:lnTo>
                    <a:lnTo>
                      <a:pt x="66" y="78"/>
                    </a:lnTo>
                    <a:lnTo>
                      <a:pt x="0" y="39"/>
                    </a:lnTo>
                    <a:lnTo>
                      <a:pt x="0" y="39"/>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7" name="Guyana"/>
              <p:cNvSpPr>
                <a:spLocks/>
              </p:cNvSpPr>
              <p:nvPr/>
            </p:nvSpPr>
            <p:spPr bwMode="gray">
              <a:xfrm>
                <a:off x="3223064" y="4448100"/>
                <a:ext cx="120080" cy="188514"/>
              </a:xfrm>
              <a:custGeom>
                <a:avLst/>
                <a:gdLst/>
                <a:ahLst/>
                <a:cxnLst>
                  <a:cxn ang="0">
                    <a:pos x="0" y="27"/>
                  </a:cxn>
                  <a:cxn ang="0">
                    <a:pos x="0" y="27"/>
                  </a:cxn>
                  <a:cxn ang="0">
                    <a:pos x="10" y="38"/>
                  </a:cxn>
                  <a:cxn ang="0">
                    <a:pos x="22" y="47"/>
                  </a:cxn>
                  <a:cxn ang="0">
                    <a:pos x="20" y="70"/>
                  </a:cxn>
                  <a:cxn ang="0">
                    <a:pos x="27" y="83"/>
                  </a:cxn>
                  <a:cxn ang="0">
                    <a:pos x="65" y="78"/>
                  </a:cxn>
                  <a:cxn ang="0">
                    <a:pos x="44" y="52"/>
                  </a:cxn>
                  <a:cxn ang="0">
                    <a:pos x="59" y="29"/>
                  </a:cxn>
                  <a:cxn ang="0">
                    <a:pos x="20" y="0"/>
                  </a:cxn>
                  <a:cxn ang="0">
                    <a:pos x="7" y="8"/>
                  </a:cxn>
                  <a:cxn ang="0">
                    <a:pos x="12" y="16"/>
                  </a:cxn>
                  <a:cxn ang="0">
                    <a:pos x="0" y="27"/>
                  </a:cxn>
                  <a:cxn ang="0">
                    <a:pos x="0" y="27"/>
                  </a:cxn>
                </a:cxnLst>
                <a:rect l="0" t="0" r="r" b="b"/>
                <a:pathLst>
                  <a:path w="66" h="84">
                    <a:moveTo>
                      <a:pt x="0" y="27"/>
                    </a:moveTo>
                    <a:lnTo>
                      <a:pt x="0" y="27"/>
                    </a:lnTo>
                    <a:lnTo>
                      <a:pt x="10" y="38"/>
                    </a:lnTo>
                    <a:lnTo>
                      <a:pt x="22" y="47"/>
                    </a:lnTo>
                    <a:lnTo>
                      <a:pt x="20" y="70"/>
                    </a:lnTo>
                    <a:lnTo>
                      <a:pt x="27" y="83"/>
                    </a:lnTo>
                    <a:lnTo>
                      <a:pt x="65" y="78"/>
                    </a:lnTo>
                    <a:lnTo>
                      <a:pt x="44" y="52"/>
                    </a:lnTo>
                    <a:lnTo>
                      <a:pt x="59" y="29"/>
                    </a:lnTo>
                    <a:lnTo>
                      <a:pt x="20" y="0"/>
                    </a:lnTo>
                    <a:lnTo>
                      <a:pt x="7" y="8"/>
                    </a:lnTo>
                    <a:lnTo>
                      <a:pt x="12" y="16"/>
                    </a:lnTo>
                    <a:lnTo>
                      <a:pt x="0" y="27"/>
                    </a:lnTo>
                    <a:lnTo>
                      <a:pt x="0" y="27"/>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8" name="French Guiana (France)"/>
              <p:cNvSpPr>
                <a:spLocks/>
              </p:cNvSpPr>
              <p:nvPr/>
            </p:nvSpPr>
            <p:spPr bwMode="gray">
              <a:xfrm>
                <a:off x="3394607" y="4525724"/>
                <a:ext cx="70762" cy="93149"/>
              </a:xfrm>
              <a:custGeom>
                <a:avLst/>
                <a:gdLst/>
                <a:ahLst/>
                <a:cxnLst>
                  <a:cxn ang="0">
                    <a:pos x="0" y="40"/>
                  </a:cxn>
                  <a:cxn ang="0">
                    <a:pos x="0" y="40"/>
                  </a:cxn>
                  <a:cxn ang="0">
                    <a:pos x="6" y="0"/>
                  </a:cxn>
                  <a:cxn ang="0">
                    <a:pos x="39" y="18"/>
                  </a:cxn>
                  <a:cxn ang="0">
                    <a:pos x="19" y="41"/>
                  </a:cxn>
                  <a:cxn ang="0">
                    <a:pos x="0" y="40"/>
                  </a:cxn>
                  <a:cxn ang="0">
                    <a:pos x="0" y="40"/>
                  </a:cxn>
                </a:cxnLst>
                <a:rect l="0" t="0" r="r" b="b"/>
                <a:pathLst>
                  <a:path w="40" h="42">
                    <a:moveTo>
                      <a:pt x="0" y="40"/>
                    </a:moveTo>
                    <a:lnTo>
                      <a:pt x="0" y="40"/>
                    </a:lnTo>
                    <a:lnTo>
                      <a:pt x="6" y="0"/>
                    </a:lnTo>
                    <a:lnTo>
                      <a:pt x="39" y="18"/>
                    </a:lnTo>
                    <a:lnTo>
                      <a:pt x="19" y="41"/>
                    </a:lnTo>
                    <a:lnTo>
                      <a:pt x="0" y="40"/>
                    </a:lnTo>
                    <a:lnTo>
                      <a:pt x="0" y="4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869" name="Falkland Islands (U.K.)"/>
              <p:cNvGrpSpPr/>
              <p:nvPr/>
            </p:nvGrpSpPr>
            <p:grpSpPr>
              <a:xfrm>
                <a:off x="3233786" y="6215697"/>
                <a:ext cx="75354" cy="28833"/>
                <a:chOff x="3233786" y="6215697"/>
                <a:chExt cx="75354" cy="28833"/>
              </a:xfrm>
              <a:grpFill/>
            </p:grpSpPr>
            <p:sp>
              <p:nvSpPr>
                <p:cNvPr id="887" name="Falkland Islands (U.K.)"/>
                <p:cNvSpPr>
                  <a:spLocks/>
                </p:cNvSpPr>
                <p:nvPr/>
              </p:nvSpPr>
              <p:spPr bwMode="gray">
                <a:xfrm>
                  <a:off x="3233786" y="6220133"/>
                  <a:ext cx="36761" cy="22178"/>
                </a:xfrm>
                <a:custGeom>
                  <a:avLst/>
                  <a:gdLst>
                    <a:gd name="connsiteX0" fmla="*/ 0 w 9524"/>
                    <a:gd name="connsiteY0" fmla="*/ 9091 h 9091"/>
                    <a:gd name="connsiteX1" fmla="*/ 0 w 9524"/>
                    <a:gd name="connsiteY1" fmla="*/ 9091 h 9091"/>
                    <a:gd name="connsiteX2" fmla="*/ 5714 w 9524"/>
                    <a:gd name="connsiteY2" fmla="*/ 3636 h 9091"/>
                    <a:gd name="connsiteX3" fmla="*/ 2857 w 9524"/>
                    <a:gd name="connsiteY3" fmla="*/ 0 h 9091"/>
                    <a:gd name="connsiteX4" fmla="*/ 9524 w 9524"/>
                    <a:gd name="connsiteY4" fmla="*/ 0 h 9091"/>
                    <a:gd name="connsiteX5" fmla="*/ 0 w 9524"/>
                    <a:gd name="connsiteY5" fmla="*/ 9091 h 9091"/>
                    <a:gd name="connsiteX6" fmla="*/ 0 w 9524"/>
                    <a:gd name="connsiteY6" fmla="*/ 9091 h 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4" h="9091">
                      <a:moveTo>
                        <a:pt x="0" y="9091"/>
                      </a:moveTo>
                      <a:lnTo>
                        <a:pt x="0" y="9091"/>
                      </a:lnTo>
                      <a:lnTo>
                        <a:pt x="5714" y="3636"/>
                      </a:lnTo>
                      <a:lnTo>
                        <a:pt x="2857" y="0"/>
                      </a:lnTo>
                      <a:lnTo>
                        <a:pt x="9524" y="0"/>
                      </a:lnTo>
                      <a:lnTo>
                        <a:pt x="0" y="9091"/>
                      </a:lnTo>
                      <a:lnTo>
                        <a:pt x="0" y="9091"/>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8" name="Falkland Islands (U.K.)"/>
                <p:cNvSpPr>
                  <a:spLocks/>
                </p:cNvSpPr>
                <p:nvPr/>
              </p:nvSpPr>
              <p:spPr bwMode="gray">
                <a:xfrm>
                  <a:off x="3263193" y="6215697"/>
                  <a:ext cx="45947" cy="28833"/>
                </a:xfrm>
                <a:custGeom>
                  <a:avLst/>
                  <a:gdLst>
                    <a:gd name="connsiteX0" fmla="*/ 0 w 9615"/>
                    <a:gd name="connsiteY0" fmla="*/ 9286 h 9286"/>
                    <a:gd name="connsiteX1" fmla="*/ 0 w 9615"/>
                    <a:gd name="connsiteY1" fmla="*/ 9286 h 9286"/>
                    <a:gd name="connsiteX2" fmla="*/ 4615 w 9615"/>
                    <a:gd name="connsiteY2" fmla="*/ 0 h 9286"/>
                    <a:gd name="connsiteX3" fmla="*/ 9615 w 9615"/>
                    <a:gd name="connsiteY3" fmla="*/ 3571 h 9286"/>
                    <a:gd name="connsiteX4" fmla="*/ 0 w 9615"/>
                    <a:gd name="connsiteY4" fmla="*/ 9286 h 9286"/>
                    <a:gd name="connsiteX5" fmla="*/ 0 w 9615"/>
                    <a:gd name="connsiteY5" fmla="*/ 9286 h 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5" h="9286">
                      <a:moveTo>
                        <a:pt x="0" y="9286"/>
                      </a:moveTo>
                      <a:lnTo>
                        <a:pt x="0" y="9286"/>
                      </a:lnTo>
                      <a:lnTo>
                        <a:pt x="4615" y="0"/>
                      </a:lnTo>
                      <a:lnTo>
                        <a:pt x="9615" y="3571"/>
                      </a:lnTo>
                      <a:lnTo>
                        <a:pt x="0" y="9286"/>
                      </a:lnTo>
                      <a:lnTo>
                        <a:pt x="0" y="9286"/>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870" name="Ecuador"/>
              <p:cNvSpPr>
                <a:spLocks/>
              </p:cNvSpPr>
              <p:nvPr/>
            </p:nvSpPr>
            <p:spPr bwMode="gray">
              <a:xfrm>
                <a:off x="2740599" y="4636614"/>
                <a:ext cx="137234" cy="177425"/>
              </a:xfrm>
              <a:custGeom>
                <a:avLst/>
                <a:gdLst/>
                <a:ahLst/>
                <a:cxnLst>
                  <a:cxn ang="0">
                    <a:pos x="0" y="30"/>
                  </a:cxn>
                  <a:cxn ang="0">
                    <a:pos x="0" y="30"/>
                  </a:cxn>
                  <a:cxn ang="0">
                    <a:pos x="0" y="45"/>
                  </a:cxn>
                  <a:cxn ang="0">
                    <a:pos x="14" y="48"/>
                  </a:cxn>
                  <a:cxn ang="0">
                    <a:pos x="6" y="60"/>
                  </a:cxn>
                  <a:cxn ang="0">
                    <a:pos x="4" y="73"/>
                  </a:cxn>
                  <a:cxn ang="0">
                    <a:pos x="22" y="77"/>
                  </a:cxn>
                  <a:cxn ang="0">
                    <a:pos x="38" y="55"/>
                  </a:cxn>
                  <a:cxn ang="0">
                    <a:pos x="68" y="39"/>
                  </a:cxn>
                  <a:cxn ang="0">
                    <a:pos x="75" y="18"/>
                  </a:cxn>
                  <a:cxn ang="0">
                    <a:pos x="47" y="15"/>
                  </a:cxn>
                  <a:cxn ang="0">
                    <a:pos x="26" y="0"/>
                  </a:cxn>
                  <a:cxn ang="0">
                    <a:pos x="9" y="8"/>
                  </a:cxn>
                  <a:cxn ang="0">
                    <a:pos x="0" y="30"/>
                  </a:cxn>
                  <a:cxn ang="0">
                    <a:pos x="0" y="30"/>
                  </a:cxn>
                </a:cxnLst>
                <a:rect l="0" t="0" r="r" b="b"/>
                <a:pathLst>
                  <a:path w="76" h="78">
                    <a:moveTo>
                      <a:pt x="0" y="30"/>
                    </a:moveTo>
                    <a:lnTo>
                      <a:pt x="0" y="30"/>
                    </a:lnTo>
                    <a:lnTo>
                      <a:pt x="0" y="45"/>
                    </a:lnTo>
                    <a:lnTo>
                      <a:pt x="14" y="48"/>
                    </a:lnTo>
                    <a:lnTo>
                      <a:pt x="6" y="60"/>
                    </a:lnTo>
                    <a:lnTo>
                      <a:pt x="4" y="73"/>
                    </a:lnTo>
                    <a:lnTo>
                      <a:pt x="22" y="77"/>
                    </a:lnTo>
                    <a:lnTo>
                      <a:pt x="38" y="55"/>
                    </a:lnTo>
                    <a:lnTo>
                      <a:pt x="68" y="39"/>
                    </a:lnTo>
                    <a:lnTo>
                      <a:pt x="75" y="18"/>
                    </a:lnTo>
                    <a:lnTo>
                      <a:pt x="47" y="15"/>
                    </a:lnTo>
                    <a:lnTo>
                      <a:pt x="26" y="0"/>
                    </a:lnTo>
                    <a:lnTo>
                      <a:pt x="9" y="8"/>
                    </a:lnTo>
                    <a:lnTo>
                      <a:pt x="0" y="30"/>
                    </a:lnTo>
                    <a:lnTo>
                      <a:pt x="0" y="3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71" name="Colombia"/>
              <p:cNvSpPr>
                <a:spLocks/>
              </p:cNvSpPr>
              <p:nvPr/>
            </p:nvSpPr>
            <p:spPr bwMode="gray">
              <a:xfrm>
                <a:off x="2787773" y="4334992"/>
                <a:ext cx="300201" cy="456870"/>
              </a:xfrm>
              <a:custGeom>
                <a:avLst/>
                <a:gdLst/>
                <a:ahLst/>
                <a:cxnLst>
                  <a:cxn ang="0">
                    <a:pos x="0" y="134"/>
                  </a:cxn>
                  <a:cxn ang="0">
                    <a:pos x="0" y="134"/>
                  </a:cxn>
                  <a:cxn ang="0">
                    <a:pos x="21" y="149"/>
                  </a:cxn>
                  <a:cxn ang="0">
                    <a:pos x="49" y="152"/>
                  </a:cxn>
                  <a:cxn ang="0">
                    <a:pos x="79" y="179"/>
                  </a:cxn>
                  <a:cxn ang="0">
                    <a:pos x="118" y="182"/>
                  </a:cxn>
                  <a:cxn ang="0">
                    <a:pos x="112" y="197"/>
                  </a:cxn>
                  <a:cxn ang="0">
                    <a:pos x="122" y="202"/>
                  </a:cxn>
                  <a:cxn ang="0">
                    <a:pos x="128" y="166"/>
                  </a:cxn>
                  <a:cxn ang="0">
                    <a:pos x="121" y="145"/>
                  </a:cxn>
                  <a:cxn ang="0">
                    <a:pos x="134" y="143"/>
                  </a:cxn>
                  <a:cxn ang="0">
                    <a:pos x="123" y="131"/>
                  </a:cxn>
                  <a:cxn ang="0">
                    <a:pos x="156" y="127"/>
                  </a:cxn>
                  <a:cxn ang="0">
                    <a:pos x="164" y="135"/>
                  </a:cxn>
                  <a:cxn ang="0">
                    <a:pos x="152" y="118"/>
                  </a:cxn>
                  <a:cxn ang="0">
                    <a:pos x="156" y="75"/>
                  </a:cxn>
                  <a:cxn ang="0">
                    <a:pos x="129" y="77"/>
                  </a:cxn>
                  <a:cxn ang="0">
                    <a:pos x="121" y="67"/>
                  </a:cxn>
                  <a:cxn ang="0">
                    <a:pos x="94" y="64"/>
                  </a:cxn>
                  <a:cxn ang="0">
                    <a:pos x="77" y="40"/>
                  </a:cxn>
                  <a:cxn ang="0">
                    <a:pos x="103" y="8"/>
                  </a:cxn>
                  <a:cxn ang="0">
                    <a:pos x="99" y="0"/>
                  </a:cxn>
                  <a:cxn ang="0">
                    <a:pos x="53" y="18"/>
                  </a:cxn>
                  <a:cxn ang="0">
                    <a:pos x="28" y="54"/>
                  </a:cxn>
                  <a:cxn ang="0">
                    <a:pos x="20" y="45"/>
                  </a:cxn>
                  <a:cxn ang="0">
                    <a:pos x="13" y="63"/>
                  </a:cxn>
                  <a:cxn ang="0">
                    <a:pos x="20" y="103"/>
                  </a:cxn>
                  <a:cxn ang="0">
                    <a:pos x="26" y="103"/>
                  </a:cxn>
                  <a:cxn ang="0">
                    <a:pos x="0" y="134"/>
                  </a:cxn>
                  <a:cxn ang="0">
                    <a:pos x="0" y="134"/>
                  </a:cxn>
                </a:cxnLst>
                <a:rect l="0" t="0" r="r" b="b"/>
                <a:pathLst>
                  <a:path w="165" h="203">
                    <a:moveTo>
                      <a:pt x="0" y="134"/>
                    </a:moveTo>
                    <a:lnTo>
                      <a:pt x="0" y="134"/>
                    </a:lnTo>
                    <a:lnTo>
                      <a:pt x="21" y="149"/>
                    </a:lnTo>
                    <a:lnTo>
                      <a:pt x="49" y="152"/>
                    </a:lnTo>
                    <a:lnTo>
                      <a:pt x="79" y="179"/>
                    </a:lnTo>
                    <a:lnTo>
                      <a:pt x="118" y="182"/>
                    </a:lnTo>
                    <a:lnTo>
                      <a:pt x="112" y="197"/>
                    </a:lnTo>
                    <a:lnTo>
                      <a:pt x="122" y="202"/>
                    </a:lnTo>
                    <a:lnTo>
                      <a:pt x="128" y="166"/>
                    </a:lnTo>
                    <a:lnTo>
                      <a:pt x="121" y="145"/>
                    </a:lnTo>
                    <a:lnTo>
                      <a:pt x="134" y="143"/>
                    </a:lnTo>
                    <a:lnTo>
                      <a:pt x="123" y="131"/>
                    </a:lnTo>
                    <a:lnTo>
                      <a:pt x="156" y="127"/>
                    </a:lnTo>
                    <a:lnTo>
                      <a:pt x="164" y="135"/>
                    </a:lnTo>
                    <a:lnTo>
                      <a:pt x="152" y="118"/>
                    </a:lnTo>
                    <a:lnTo>
                      <a:pt x="156" y="75"/>
                    </a:lnTo>
                    <a:lnTo>
                      <a:pt x="129" y="77"/>
                    </a:lnTo>
                    <a:lnTo>
                      <a:pt x="121" y="67"/>
                    </a:lnTo>
                    <a:lnTo>
                      <a:pt x="94" y="64"/>
                    </a:lnTo>
                    <a:lnTo>
                      <a:pt x="77" y="40"/>
                    </a:lnTo>
                    <a:lnTo>
                      <a:pt x="103" y="8"/>
                    </a:lnTo>
                    <a:lnTo>
                      <a:pt x="99" y="0"/>
                    </a:lnTo>
                    <a:lnTo>
                      <a:pt x="53" y="18"/>
                    </a:lnTo>
                    <a:lnTo>
                      <a:pt x="28" y="54"/>
                    </a:lnTo>
                    <a:lnTo>
                      <a:pt x="20" y="45"/>
                    </a:lnTo>
                    <a:lnTo>
                      <a:pt x="13" y="63"/>
                    </a:lnTo>
                    <a:lnTo>
                      <a:pt x="20" y="103"/>
                    </a:lnTo>
                    <a:lnTo>
                      <a:pt x="26" y="103"/>
                    </a:lnTo>
                    <a:lnTo>
                      <a:pt x="0" y="134"/>
                    </a:lnTo>
                    <a:lnTo>
                      <a:pt x="0" y="13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872" name="Chile"/>
              <p:cNvGrpSpPr/>
              <p:nvPr/>
            </p:nvGrpSpPr>
            <p:grpSpPr>
              <a:xfrm>
                <a:off x="2869256" y="5157801"/>
                <a:ext cx="214430" cy="1222014"/>
                <a:chOff x="2869256" y="5157801"/>
                <a:chExt cx="214430" cy="1222014"/>
              </a:xfrm>
              <a:grpFill/>
            </p:grpSpPr>
            <p:sp>
              <p:nvSpPr>
                <p:cNvPr id="878" name="Chile"/>
                <p:cNvSpPr>
                  <a:spLocks/>
                </p:cNvSpPr>
                <p:nvPr/>
              </p:nvSpPr>
              <p:spPr bwMode="gray">
                <a:xfrm>
                  <a:off x="2869256" y="5157801"/>
                  <a:ext cx="207162" cy="1152249"/>
                </a:xfrm>
                <a:custGeom>
                  <a:avLst/>
                  <a:gdLst/>
                  <a:ahLst/>
                  <a:cxnLst>
                    <a:cxn ang="0">
                      <a:pos x="0" y="400"/>
                    </a:cxn>
                    <a:cxn ang="0">
                      <a:pos x="0" y="400"/>
                    </a:cxn>
                    <a:cxn ang="0">
                      <a:pos x="9" y="386"/>
                    </a:cxn>
                    <a:cxn ang="0">
                      <a:pos x="24" y="396"/>
                    </a:cxn>
                    <a:cxn ang="0">
                      <a:pos x="39" y="370"/>
                    </a:cxn>
                    <a:cxn ang="0">
                      <a:pos x="33" y="360"/>
                    </a:cxn>
                    <a:cxn ang="0">
                      <a:pos x="45" y="323"/>
                    </a:cxn>
                    <a:cxn ang="0">
                      <a:pos x="23" y="320"/>
                    </a:cxn>
                    <a:cxn ang="0">
                      <a:pos x="27" y="261"/>
                    </a:cxn>
                    <a:cxn ang="0">
                      <a:pos x="55" y="200"/>
                    </a:cxn>
                    <a:cxn ang="0">
                      <a:pos x="54" y="150"/>
                    </a:cxn>
                    <a:cxn ang="0">
                      <a:pos x="74" y="52"/>
                    </a:cxn>
                    <a:cxn ang="0">
                      <a:pos x="68" y="9"/>
                    </a:cxn>
                    <a:cxn ang="0">
                      <a:pos x="81" y="0"/>
                    </a:cxn>
                    <a:cxn ang="0">
                      <a:pos x="95" y="22"/>
                    </a:cxn>
                    <a:cxn ang="0">
                      <a:pos x="104" y="68"/>
                    </a:cxn>
                    <a:cxn ang="0">
                      <a:pos x="113" y="69"/>
                    </a:cxn>
                    <a:cxn ang="0">
                      <a:pos x="112" y="84"/>
                    </a:cxn>
                    <a:cxn ang="0">
                      <a:pos x="97" y="90"/>
                    </a:cxn>
                    <a:cxn ang="0">
                      <a:pos x="98" y="120"/>
                    </a:cxn>
                    <a:cxn ang="0">
                      <a:pos x="81" y="137"/>
                    </a:cxn>
                    <a:cxn ang="0">
                      <a:pos x="68" y="178"/>
                    </a:cxn>
                    <a:cxn ang="0">
                      <a:pos x="78" y="218"/>
                    </a:cxn>
                    <a:cxn ang="0">
                      <a:pos x="60" y="252"/>
                    </a:cxn>
                    <a:cxn ang="0">
                      <a:pos x="48" y="336"/>
                    </a:cxn>
                    <a:cxn ang="0">
                      <a:pos x="58" y="367"/>
                    </a:cxn>
                    <a:cxn ang="0">
                      <a:pos x="49" y="370"/>
                    </a:cxn>
                    <a:cxn ang="0">
                      <a:pos x="53" y="397"/>
                    </a:cxn>
                    <a:cxn ang="0">
                      <a:pos x="30" y="453"/>
                    </a:cxn>
                    <a:cxn ang="0">
                      <a:pos x="32" y="463"/>
                    </a:cxn>
                    <a:cxn ang="0">
                      <a:pos x="44" y="459"/>
                    </a:cxn>
                    <a:cxn ang="0">
                      <a:pos x="48" y="481"/>
                    </a:cxn>
                    <a:cxn ang="0">
                      <a:pos x="98" y="485"/>
                    </a:cxn>
                    <a:cxn ang="0">
                      <a:pos x="64" y="494"/>
                    </a:cxn>
                    <a:cxn ang="0">
                      <a:pos x="60" y="511"/>
                    </a:cxn>
                    <a:cxn ang="0">
                      <a:pos x="46" y="506"/>
                    </a:cxn>
                    <a:cxn ang="0">
                      <a:pos x="62" y="495"/>
                    </a:cxn>
                    <a:cxn ang="0">
                      <a:pos x="38" y="492"/>
                    </a:cxn>
                    <a:cxn ang="0">
                      <a:pos x="35" y="473"/>
                    </a:cxn>
                    <a:cxn ang="0">
                      <a:pos x="29" y="482"/>
                    </a:cxn>
                    <a:cxn ang="0">
                      <a:pos x="20" y="465"/>
                    </a:cxn>
                    <a:cxn ang="0">
                      <a:pos x="24" y="459"/>
                    </a:cxn>
                    <a:cxn ang="0">
                      <a:pos x="14" y="453"/>
                    </a:cxn>
                    <a:cxn ang="0">
                      <a:pos x="23" y="443"/>
                    </a:cxn>
                    <a:cxn ang="0">
                      <a:pos x="14" y="418"/>
                    </a:cxn>
                    <a:cxn ang="0">
                      <a:pos x="32" y="421"/>
                    </a:cxn>
                    <a:cxn ang="0">
                      <a:pos x="14" y="409"/>
                    </a:cxn>
                    <a:cxn ang="0">
                      <a:pos x="18" y="399"/>
                    </a:cxn>
                    <a:cxn ang="0">
                      <a:pos x="0" y="400"/>
                    </a:cxn>
                    <a:cxn ang="0">
                      <a:pos x="0" y="400"/>
                    </a:cxn>
                  </a:cxnLst>
                  <a:rect l="0" t="0" r="r" b="b"/>
                  <a:pathLst>
                    <a:path w="114" h="512">
                      <a:moveTo>
                        <a:pt x="0" y="400"/>
                      </a:moveTo>
                      <a:lnTo>
                        <a:pt x="0" y="400"/>
                      </a:lnTo>
                      <a:lnTo>
                        <a:pt x="9" y="386"/>
                      </a:lnTo>
                      <a:lnTo>
                        <a:pt x="24" y="396"/>
                      </a:lnTo>
                      <a:lnTo>
                        <a:pt x="39" y="370"/>
                      </a:lnTo>
                      <a:lnTo>
                        <a:pt x="33" y="360"/>
                      </a:lnTo>
                      <a:lnTo>
                        <a:pt x="45" y="323"/>
                      </a:lnTo>
                      <a:lnTo>
                        <a:pt x="23" y="320"/>
                      </a:lnTo>
                      <a:lnTo>
                        <a:pt x="27" y="261"/>
                      </a:lnTo>
                      <a:lnTo>
                        <a:pt x="55" y="200"/>
                      </a:lnTo>
                      <a:lnTo>
                        <a:pt x="54" y="150"/>
                      </a:lnTo>
                      <a:lnTo>
                        <a:pt x="74" y="52"/>
                      </a:lnTo>
                      <a:lnTo>
                        <a:pt x="68" y="9"/>
                      </a:lnTo>
                      <a:lnTo>
                        <a:pt x="81" y="0"/>
                      </a:lnTo>
                      <a:lnTo>
                        <a:pt x="95" y="22"/>
                      </a:lnTo>
                      <a:lnTo>
                        <a:pt x="104" y="68"/>
                      </a:lnTo>
                      <a:lnTo>
                        <a:pt x="113" y="69"/>
                      </a:lnTo>
                      <a:lnTo>
                        <a:pt x="112" y="84"/>
                      </a:lnTo>
                      <a:lnTo>
                        <a:pt x="97" y="90"/>
                      </a:lnTo>
                      <a:lnTo>
                        <a:pt x="98" y="120"/>
                      </a:lnTo>
                      <a:lnTo>
                        <a:pt x="81" y="137"/>
                      </a:lnTo>
                      <a:lnTo>
                        <a:pt x="68" y="178"/>
                      </a:lnTo>
                      <a:lnTo>
                        <a:pt x="78" y="218"/>
                      </a:lnTo>
                      <a:lnTo>
                        <a:pt x="60" y="252"/>
                      </a:lnTo>
                      <a:lnTo>
                        <a:pt x="48" y="336"/>
                      </a:lnTo>
                      <a:lnTo>
                        <a:pt x="58" y="367"/>
                      </a:lnTo>
                      <a:lnTo>
                        <a:pt x="49" y="370"/>
                      </a:lnTo>
                      <a:lnTo>
                        <a:pt x="53" y="397"/>
                      </a:lnTo>
                      <a:lnTo>
                        <a:pt x="30" y="453"/>
                      </a:lnTo>
                      <a:lnTo>
                        <a:pt x="32" y="463"/>
                      </a:lnTo>
                      <a:lnTo>
                        <a:pt x="44" y="459"/>
                      </a:lnTo>
                      <a:lnTo>
                        <a:pt x="48" y="481"/>
                      </a:lnTo>
                      <a:lnTo>
                        <a:pt x="98" y="485"/>
                      </a:lnTo>
                      <a:lnTo>
                        <a:pt x="64" y="494"/>
                      </a:lnTo>
                      <a:lnTo>
                        <a:pt x="60" y="511"/>
                      </a:lnTo>
                      <a:lnTo>
                        <a:pt x="46" y="506"/>
                      </a:lnTo>
                      <a:lnTo>
                        <a:pt x="62" y="495"/>
                      </a:lnTo>
                      <a:lnTo>
                        <a:pt x="38" y="492"/>
                      </a:lnTo>
                      <a:lnTo>
                        <a:pt x="35" y="473"/>
                      </a:lnTo>
                      <a:lnTo>
                        <a:pt x="29" y="482"/>
                      </a:lnTo>
                      <a:lnTo>
                        <a:pt x="20" y="465"/>
                      </a:lnTo>
                      <a:lnTo>
                        <a:pt x="24" y="459"/>
                      </a:lnTo>
                      <a:lnTo>
                        <a:pt x="14" y="453"/>
                      </a:lnTo>
                      <a:lnTo>
                        <a:pt x="23" y="443"/>
                      </a:lnTo>
                      <a:lnTo>
                        <a:pt x="14" y="418"/>
                      </a:lnTo>
                      <a:lnTo>
                        <a:pt x="32" y="421"/>
                      </a:lnTo>
                      <a:lnTo>
                        <a:pt x="14" y="409"/>
                      </a:lnTo>
                      <a:lnTo>
                        <a:pt x="18" y="399"/>
                      </a:lnTo>
                      <a:lnTo>
                        <a:pt x="0" y="400"/>
                      </a:lnTo>
                      <a:lnTo>
                        <a:pt x="0" y="40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79" name="Chile"/>
                <p:cNvSpPr>
                  <a:spLocks/>
                </p:cNvSpPr>
                <p:nvPr/>
              </p:nvSpPr>
              <p:spPr bwMode="gray">
                <a:xfrm>
                  <a:off x="2880159" y="6123259"/>
                  <a:ext cx="18172" cy="42759"/>
                </a:xfrm>
                <a:custGeom>
                  <a:avLst/>
                  <a:gdLst/>
                  <a:ahLst/>
                  <a:cxnLst>
                    <a:cxn ang="0">
                      <a:pos x="0" y="8"/>
                    </a:cxn>
                    <a:cxn ang="0">
                      <a:pos x="0" y="8"/>
                    </a:cxn>
                    <a:cxn ang="0">
                      <a:pos x="3" y="0"/>
                    </a:cxn>
                    <a:cxn ang="0">
                      <a:pos x="9" y="18"/>
                    </a:cxn>
                    <a:cxn ang="0">
                      <a:pos x="0" y="8"/>
                    </a:cxn>
                    <a:cxn ang="0">
                      <a:pos x="0" y="8"/>
                    </a:cxn>
                  </a:cxnLst>
                  <a:rect l="0" t="0" r="r" b="b"/>
                  <a:pathLst>
                    <a:path w="10" h="19">
                      <a:moveTo>
                        <a:pt x="0" y="8"/>
                      </a:moveTo>
                      <a:lnTo>
                        <a:pt x="0" y="8"/>
                      </a:lnTo>
                      <a:lnTo>
                        <a:pt x="3" y="0"/>
                      </a:lnTo>
                      <a:lnTo>
                        <a:pt x="9" y="18"/>
                      </a:lnTo>
                      <a:lnTo>
                        <a:pt x="0" y="8"/>
                      </a:lnTo>
                      <a:lnTo>
                        <a:pt x="0" y="8"/>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0" name="Chile"/>
                <p:cNvSpPr>
                  <a:spLocks/>
                </p:cNvSpPr>
                <p:nvPr/>
              </p:nvSpPr>
              <p:spPr bwMode="gray">
                <a:xfrm>
                  <a:off x="2896514" y="5891460"/>
                  <a:ext cx="16355" cy="54012"/>
                </a:xfrm>
                <a:custGeom>
                  <a:avLst/>
                  <a:gdLst/>
                  <a:ahLst/>
                  <a:cxnLst>
                    <a:cxn ang="0">
                      <a:pos x="0" y="20"/>
                    </a:cxn>
                    <a:cxn ang="0">
                      <a:pos x="0" y="20"/>
                    </a:cxn>
                    <a:cxn ang="0">
                      <a:pos x="8" y="0"/>
                    </a:cxn>
                    <a:cxn ang="0">
                      <a:pos x="8" y="23"/>
                    </a:cxn>
                    <a:cxn ang="0">
                      <a:pos x="0" y="20"/>
                    </a:cxn>
                    <a:cxn ang="0">
                      <a:pos x="0" y="20"/>
                    </a:cxn>
                  </a:cxnLst>
                  <a:rect l="0" t="0" r="r" b="b"/>
                  <a:pathLst>
                    <a:path w="9" h="24">
                      <a:moveTo>
                        <a:pt x="0" y="20"/>
                      </a:moveTo>
                      <a:lnTo>
                        <a:pt x="0" y="20"/>
                      </a:lnTo>
                      <a:lnTo>
                        <a:pt x="8" y="0"/>
                      </a:lnTo>
                      <a:lnTo>
                        <a:pt x="8" y="23"/>
                      </a:lnTo>
                      <a:lnTo>
                        <a:pt x="0" y="20"/>
                      </a:lnTo>
                      <a:lnTo>
                        <a:pt x="0" y="2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1" name="Chile"/>
                <p:cNvSpPr>
                  <a:spLocks/>
                </p:cNvSpPr>
                <p:nvPr/>
              </p:nvSpPr>
              <p:spPr bwMode="gray">
                <a:xfrm>
                  <a:off x="2914686" y="6292046"/>
                  <a:ext cx="34527" cy="27005"/>
                </a:xfrm>
                <a:custGeom>
                  <a:avLst/>
                  <a:gdLst/>
                  <a:ahLst/>
                  <a:cxnLst>
                    <a:cxn ang="0">
                      <a:pos x="0" y="0"/>
                    </a:cxn>
                    <a:cxn ang="0">
                      <a:pos x="0" y="0"/>
                    </a:cxn>
                    <a:cxn ang="0">
                      <a:pos x="17" y="4"/>
                    </a:cxn>
                    <a:cxn ang="0">
                      <a:pos x="18" y="11"/>
                    </a:cxn>
                    <a:cxn ang="0">
                      <a:pos x="0" y="0"/>
                    </a:cxn>
                    <a:cxn ang="0">
                      <a:pos x="0" y="0"/>
                    </a:cxn>
                  </a:cxnLst>
                  <a:rect l="0" t="0" r="r" b="b"/>
                  <a:pathLst>
                    <a:path w="19" h="12">
                      <a:moveTo>
                        <a:pt x="0" y="0"/>
                      </a:moveTo>
                      <a:lnTo>
                        <a:pt x="0" y="0"/>
                      </a:lnTo>
                      <a:lnTo>
                        <a:pt x="17" y="4"/>
                      </a:lnTo>
                      <a:lnTo>
                        <a:pt x="18" y="11"/>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2" name="Chile"/>
                <p:cNvSpPr>
                  <a:spLocks/>
                </p:cNvSpPr>
                <p:nvPr/>
              </p:nvSpPr>
              <p:spPr bwMode="gray">
                <a:xfrm>
                  <a:off x="2920137" y="6240284"/>
                  <a:ext cx="50881" cy="56263"/>
                </a:xfrm>
                <a:custGeom>
                  <a:avLst/>
                  <a:gdLst/>
                  <a:ahLst/>
                  <a:cxnLst>
                    <a:cxn ang="0">
                      <a:pos x="0" y="4"/>
                    </a:cxn>
                    <a:cxn ang="0">
                      <a:pos x="0" y="4"/>
                    </a:cxn>
                    <a:cxn ang="0">
                      <a:pos x="8" y="0"/>
                    </a:cxn>
                    <a:cxn ang="0">
                      <a:pos x="7" y="11"/>
                    </a:cxn>
                    <a:cxn ang="0">
                      <a:pos x="27" y="15"/>
                    </a:cxn>
                    <a:cxn ang="0">
                      <a:pos x="14" y="24"/>
                    </a:cxn>
                    <a:cxn ang="0">
                      <a:pos x="0" y="4"/>
                    </a:cxn>
                    <a:cxn ang="0">
                      <a:pos x="0" y="4"/>
                    </a:cxn>
                  </a:cxnLst>
                  <a:rect l="0" t="0" r="r" b="b"/>
                  <a:pathLst>
                    <a:path w="28" h="25">
                      <a:moveTo>
                        <a:pt x="0" y="4"/>
                      </a:moveTo>
                      <a:lnTo>
                        <a:pt x="0" y="4"/>
                      </a:lnTo>
                      <a:lnTo>
                        <a:pt x="8" y="0"/>
                      </a:lnTo>
                      <a:lnTo>
                        <a:pt x="7" y="11"/>
                      </a:lnTo>
                      <a:lnTo>
                        <a:pt x="27" y="15"/>
                      </a:lnTo>
                      <a:lnTo>
                        <a:pt x="14" y="24"/>
                      </a:lnTo>
                      <a:lnTo>
                        <a:pt x="0" y="4"/>
                      </a:lnTo>
                      <a:lnTo>
                        <a:pt x="0" y="4"/>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3" name="Chile"/>
                <p:cNvSpPr>
                  <a:spLocks/>
                </p:cNvSpPr>
                <p:nvPr/>
              </p:nvSpPr>
              <p:spPr bwMode="gray">
                <a:xfrm>
                  <a:off x="2956482" y="6312301"/>
                  <a:ext cx="29075" cy="15754"/>
                </a:xfrm>
                <a:custGeom>
                  <a:avLst/>
                  <a:gdLst/>
                  <a:ahLst/>
                  <a:cxnLst>
                    <a:cxn ang="0">
                      <a:pos x="0" y="4"/>
                    </a:cxn>
                    <a:cxn ang="0">
                      <a:pos x="0" y="4"/>
                    </a:cxn>
                    <a:cxn ang="0">
                      <a:pos x="4" y="0"/>
                    </a:cxn>
                    <a:cxn ang="0">
                      <a:pos x="15" y="6"/>
                    </a:cxn>
                    <a:cxn ang="0">
                      <a:pos x="0" y="4"/>
                    </a:cxn>
                    <a:cxn ang="0">
                      <a:pos x="0" y="4"/>
                    </a:cxn>
                  </a:cxnLst>
                  <a:rect l="0" t="0" r="r" b="b"/>
                  <a:pathLst>
                    <a:path w="16" h="7">
                      <a:moveTo>
                        <a:pt x="0" y="4"/>
                      </a:moveTo>
                      <a:lnTo>
                        <a:pt x="0" y="4"/>
                      </a:lnTo>
                      <a:lnTo>
                        <a:pt x="4" y="0"/>
                      </a:lnTo>
                      <a:lnTo>
                        <a:pt x="15" y="6"/>
                      </a:lnTo>
                      <a:lnTo>
                        <a:pt x="0" y="4"/>
                      </a:lnTo>
                      <a:lnTo>
                        <a:pt x="0" y="4"/>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4" name="Chile"/>
                <p:cNvSpPr>
                  <a:spLocks/>
                </p:cNvSpPr>
                <p:nvPr/>
              </p:nvSpPr>
              <p:spPr bwMode="gray">
                <a:xfrm>
                  <a:off x="2974654" y="6265040"/>
                  <a:ext cx="69054" cy="87769"/>
                </a:xfrm>
                <a:custGeom>
                  <a:avLst/>
                  <a:gdLst/>
                  <a:ahLst/>
                  <a:cxnLst>
                    <a:cxn ang="0">
                      <a:pos x="0" y="30"/>
                    </a:cxn>
                    <a:cxn ang="0">
                      <a:pos x="0" y="30"/>
                    </a:cxn>
                    <a:cxn ang="0">
                      <a:pos x="6" y="25"/>
                    </a:cxn>
                    <a:cxn ang="0">
                      <a:pos x="26" y="28"/>
                    </a:cxn>
                    <a:cxn ang="0">
                      <a:pos x="17" y="19"/>
                    </a:cxn>
                    <a:cxn ang="0">
                      <a:pos x="27" y="12"/>
                    </a:cxn>
                    <a:cxn ang="0">
                      <a:pos x="12" y="11"/>
                    </a:cxn>
                    <a:cxn ang="0">
                      <a:pos x="12" y="2"/>
                    </a:cxn>
                    <a:cxn ang="0">
                      <a:pos x="36" y="0"/>
                    </a:cxn>
                    <a:cxn ang="0">
                      <a:pos x="37" y="38"/>
                    </a:cxn>
                    <a:cxn ang="0">
                      <a:pos x="0" y="30"/>
                    </a:cxn>
                    <a:cxn ang="0">
                      <a:pos x="0" y="30"/>
                    </a:cxn>
                  </a:cxnLst>
                  <a:rect l="0" t="0" r="r" b="b"/>
                  <a:pathLst>
                    <a:path w="38" h="39">
                      <a:moveTo>
                        <a:pt x="0" y="30"/>
                      </a:moveTo>
                      <a:lnTo>
                        <a:pt x="0" y="30"/>
                      </a:lnTo>
                      <a:lnTo>
                        <a:pt x="6" y="25"/>
                      </a:lnTo>
                      <a:lnTo>
                        <a:pt x="26" y="28"/>
                      </a:lnTo>
                      <a:lnTo>
                        <a:pt x="17" y="19"/>
                      </a:lnTo>
                      <a:lnTo>
                        <a:pt x="27" y="12"/>
                      </a:lnTo>
                      <a:lnTo>
                        <a:pt x="12" y="11"/>
                      </a:lnTo>
                      <a:lnTo>
                        <a:pt x="12" y="2"/>
                      </a:lnTo>
                      <a:lnTo>
                        <a:pt x="36" y="0"/>
                      </a:lnTo>
                      <a:lnTo>
                        <a:pt x="37" y="38"/>
                      </a:lnTo>
                      <a:lnTo>
                        <a:pt x="0" y="30"/>
                      </a:lnTo>
                      <a:lnTo>
                        <a:pt x="0" y="3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5" name="Chile"/>
                <p:cNvSpPr>
                  <a:spLocks/>
                </p:cNvSpPr>
                <p:nvPr/>
              </p:nvSpPr>
              <p:spPr bwMode="gray">
                <a:xfrm>
                  <a:off x="3009180" y="6361811"/>
                  <a:ext cx="52698" cy="18004"/>
                </a:xfrm>
                <a:custGeom>
                  <a:avLst/>
                  <a:gdLst/>
                  <a:ahLst/>
                  <a:cxnLst>
                    <a:cxn ang="0">
                      <a:pos x="0" y="0"/>
                    </a:cxn>
                    <a:cxn ang="0">
                      <a:pos x="0" y="0"/>
                    </a:cxn>
                    <a:cxn ang="0">
                      <a:pos x="25" y="2"/>
                    </a:cxn>
                    <a:cxn ang="0">
                      <a:pos x="28" y="7"/>
                    </a:cxn>
                    <a:cxn ang="0">
                      <a:pos x="0" y="0"/>
                    </a:cxn>
                    <a:cxn ang="0">
                      <a:pos x="0" y="0"/>
                    </a:cxn>
                  </a:cxnLst>
                  <a:rect l="0" t="0" r="r" b="b"/>
                  <a:pathLst>
                    <a:path w="29" h="8">
                      <a:moveTo>
                        <a:pt x="0" y="0"/>
                      </a:moveTo>
                      <a:lnTo>
                        <a:pt x="0" y="0"/>
                      </a:lnTo>
                      <a:lnTo>
                        <a:pt x="25" y="2"/>
                      </a:lnTo>
                      <a:lnTo>
                        <a:pt x="28" y="7"/>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86" name="Chile"/>
                <p:cNvSpPr>
                  <a:spLocks/>
                </p:cNvSpPr>
                <p:nvPr/>
              </p:nvSpPr>
              <p:spPr bwMode="gray">
                <a:xfrm>
                  <a:off x="3058245" y="6350559"/>
                  <a:ext cx="25441" cy="13503"/>
                </a:xfrm>
                <a:custGeom>
                  <a:avLst/>
                  <a:gdLst/>
                  <a:ahLst/>
                  <a:cxnLst>
                    <a:cxn ang="0">
                      <a:pos x="0" y="5"/>
                    </a:cxn>
                    <a:cxn ang="0">
                      <a:pos x="0" y="5"/>
                    </a:cxn>
                    <a:cxn ang="0">
                      <a:pos x="3" y="0"/>
                    </a:cxn>
                    <a:cxn ang="0">
                      <a:pos x="13" y="5"/>
                    </a:cxn>
                    <a:cxn ang="0">
                      <a:pos x="0" y="5"/>
                    </a:cxn>
                    <a:cxn ang="0">
                      <a:pos x="0" y="5"/>
                    </a:cxn>
                  </a:cxnLst>
                  <a:rect l="0" t="0" r="r" b="b"/>
                  <a:pathLst>
                    <a:path w="14" h="6">
                      <a:moveTo>
                        <a:pt x="0" y="5"/>
                      </a:moveTo>
                      <a:lnTo>
                        <a:pt x="0" y="5"/>
                      </a:lnTo>
                      <a:lnTo>
                        <a:pt x="3" y="0"/>
                      </a:lnTo>
                      <a:lnTo>
                        <a:pt x="13" y="5"/>
                      </a:lnTo>
                      <a:lnTo>
                        <a:pt x="0" y="5"/>
                      </a:lnTo>
                      <a:lnTo>
                        <a:pt x="0" y="5"/>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873" name="Brazil"/>
              <p:cNvSpPr>
                <a:spLocks/>
              </p:cNvSpPr>
              <p:nvPr/>
            </p:nvSpPr>
            <p:spPr bwMode="gray">
              <a:xfrm>
                <a:off x="2912142" y="4534595"/>
                <a:ext cx="967075" cy="1100035"/>
              </a:xfrm>
              <a:custGeom>
                <a:avLst/>
                <a:gdLst/>
                <a:ahLst/>
                <a:cxnLst>
                  <a:cxn ang="0">
                    <a:pos x="0" y="155"/>
                  </a:cxn>
                  <a:cxn ang="0">
                    <a:pos x="31" y="185"/>
                  </a:cxn>
                  <a:cxn ang="0">
                    <a:pos x="45" y="196"/>
                  </a:cxn>
                  <a:cxn ang="0">
                    <a:pos x="74" y="198"/>
                  </a:cxn>
                  <a:cxn ang="0">
                    <a:pos x="118" y="208"/>
                  </a:cxn>
                  <a:cxn ang="0">
                    <a:pos x="189" y="262"/>
                  </a:cxn>
                  <a:cxn ang="0">
                    <a:pos x="221" y="285"/>
                  </a:cxn>
                  <a:cxn ang="0">
                    <a:pos x="219" y="335"/>
                  </a:cxn>
                  <a:cxn ang="0">
                    <a:pos x="251" y="356"/>
                  </a:cxn>
                  <a:cxn ang="0">
                    <a:pos x="263" y="381"/>
                  </a:cxn>
                  <a:cxn ang="0">
                    <a:pos x="276" y="400"/>
                  </a:cxn>
                  <a:cxn ang="0">
                    <a:pos x="232" y="439"/>
                  </a:cxn>
                  <a:cxn ang="0">
                    <a:pos x="282" y="475"/>
                  </a:cxn>
                  <a:cxn ang="0">
                    <a:pos x="343" y="416"/>
                  </a:cxn>
                  <a:cxn ang="0">
                    <a:pos x="400" y="346"/>
                  </a:cxn>
                  <a:cxn ang="0">
                    <a:pos x="446" y="334"/>
                  </a:cxn>
                  <a:cxn ang="0">
                    <a:pos x="476" y="225"/>
                  </a:cxn>
                  <a:cxn ang="0">
                    <a:pos x="533" y="150"/>
                  </a:cxn>
                  <a:cxn ang="0">
                    <a:pos x="503" y="124"/>
                  </a:cxn>
                  <a:cxn ang="0">
                    <a:pos x="402" y="96"/>
                  </a:cxn>
                  <a:cxn ang="0">
                    <a:pos x="365" y="71"/>
                  </a:cxn>
                  <a:cxn ang="0">
                    <a:pos x="335" y="92"/>
                  </a:cxn>
                  <a:cxn ang="0">
                    <a:pos x="306" y="88"/>
                  </a:cxn>
                  <a:cxn ang="0">
                    <a:pos x="306" y="68"/>
                  </a:cxn>
                  <a:cxn ang="0">
                    <a:pos x="305" y="14"/>
                  </a:cxn>
                  <a:cxn ang="0">
                    <a:pos x="266" y="36"/>
                  </a:cxn>
                  <a:cxn ang="0">
                    <a:pos x="199" y="45"/>
                  </a:cxn>
                  <a:cxn ang="0">
                    <a:pos x="194" y="9"/>
                  </a:cxn>
                  <a:cxn ang="0">
                    <a:pos x="148" y="15"/>
                  </a:cxn>
                  <a:cxn ang="0">
                    <a:pos x="131" y="33"/>
                  </a:cxn>
                  <a:cxn ang="0">
                    <a:pos x="112" y="53"/>
                  </a:cxn>
                  <a:cxn ang="0">
                    <a:pos x="88" y="39"/>
                  </a:cxn>
                  <a:cxn ang="0">
                    <a:pos x="66" y="55"/>
                  </a:cxn>
                  <a:cxn ang="0">
                    <a:pos x="60" y="78"/>
                  </a:cxn>
                  <a:cxn ang="0">
                    <a:pos x="19" y="126"/>
                  </a:cxn>
                  <a:cxn ang="0">
                    <a:pos x="0" y="155"/>
                  </a:cxn>
                </a:cxnLst>
                <a:rect l="0" t="0" r="r" b="b"/>
                <a:pathLst>
                  <a:path w="534" h="489">
                    <a:moveTo>
                      <a:pt x="0" y="155"/>
                    </a:moveTo>
                    <a:lnTo>
                      <a:pt x="0" y="155"/>
                    </a:lnTo>
                    <a:lnTo>
                      <a:pt x="12" y="177"/>
                    </a:lnTo>
                    <a:lnTo>
                      <a:pt x="31" y="185"/>
                    </a:lnTo>
                    <a:lnTo>
                      <a:pt x="45" y="177"/>
                    </a:lnTo>
                    <a:lnTo>
                      <a:pt x="45" y="196"/>
                    </a:lnTo>
                    <a:lnTo>
                      <a:pt x="57" y="196"/>
                    </a:lnTo>
                    <a:lnTo>
                      <a:pt x="74" y="198"/>
                    </a:lnTo>
                    <a:lnTo>
                      <a:pt x="115" y="180"/>
                    </a:lnTo>
                    <a:lnTo>
                      <a:pt x="118" y="208"/>
                    </a:lnTo>
                    <a:lnTo>
                      <a:pt x="179" y="229"/>
                    </a:lnTo>
                    <a:lnTo>
                      <a:pt x="189" y="262"/>
                    </a:lnTo>
                    <a:lnTo>
                      <a:pt x="212" y="263"/>
                    </a:lnTo>
                    <a:lnTo>
                      <a:pt x="221" y="285"/>
                    </a:lnTo>
                    <a:lnTo>
                      <a:pt x="216" y="310"/>
                    </a:lnTo>
                    <a:lnTo>
                      <a:pt x="219" y="335"/>
                    </a:lnTo>
                    <a:lnTo>
                      <a:pt x="247" y="339"/>
                    </a:lnTo>
                    <a:lnTo>
                      <a:pt x="251" y="356"/>
                    </a:lnTo>
                    <a:lnTo>
                      <a:pt x="265" y="359"/>
                    </a:lnTo>
                    <a:lnTo>
                      <a:pt x="263" y="381"/>
                    </a:lnTo>
                    <a:lnTo>
                      <a:pt x="273" y="382"/>
                    </a:lnTo>
                    <a:lnTo>
                      <a:pt x="276" y="400"/>
                    </a:lnTo>
                    <a:lnTo>
                      <a:pt x="222" y="441"/>
                    </a:lnTo>
                    <a:lnTo>
                      <a:pt x="232" y="439"/>
                    </a:lnTo>
                    <a:lnTo>
                      <a:pt x="273" y="465"/>
                    </a:lnTo>
                    <a:lnTo>
                      <a:pt x="282" y="475"/>
                    </a:lnTo>
                    <a:lnTo>
                      <a:pt x="278" y="488"/>
                    </a:lnTo>
                    <a:lnTo>
                      <a:pt x="343" y="416"/>
                    </a:lnTo>
                    <a:lnTo>
                      <a:pt x="347" y="379"/>
                    </a:lnTo>
                    <a:lnTo>
                      <a:pt x="400" y="346"/>
                    </a:lnTo>
                    <a:lnTo>
                      <a:pt x="432" y="346"/>
                    </a:lnTo>
                    <a:lnTo>
                      <a:pt x="446" y="334"/>
                    </a:lnTo>
                    <a:lnTo>
                      <a:pt x="473" y="279"/>
                    </a:lnTo>
                    <a:lnTo>
                      <a:pt x="476" y="225"/>
                    </a:lnTo>
                    <a:lnTo>
                      <a:pt x="528" y="172"/>
                    </a:lnTo>
                    <a:lnTo>
                      <a:pt x="533" y="150"/>
                    </a:lnTo>
                    <a:lnTo>
                      <a:pt x="525" y="127"/>
                    </a:lnTo>
                    <a:lnTo>
                      <a:pt x="503" y="124"/>
                    </a:lnTo>
                    <a:lnTo>
                      <a:pt x="469" y="100"/>
                    </a:lnTo>
                    <a:lnTo>
                      <a:pt x="402" y="96"/>
                    </a:lnTo>
                    <a:lnTo>
                      <a:pt x="396" y="81"/>
                    </a:lnTo>
                    <a:lnTo>
                      <a:pt x="365" y="71"/>
                    </a:lnTo>
                    <a:lnTo>
                      <a:pt x="353" y="72"/>
                    </a:lnTo>
                    <a:lnTo>
                      <a:pt x="335" y="92"/>
                    </a:lnTo>
                    <a:lnTo>
                      <a:pt x="334" y="85"/>
                    </a:lnTo>
                    <a:lnTo>
                      <a:pt x="306" y="88"/>
                    </a:lnTo>
                    <a:lnTo>
                      <a:pt x="318" y="85"/>
                    </a:lnTo>
                    <a:lnTo>
                      <a:pt x="306" y="68"/>
                    </a:lnTo>
                    <a:lnTo>
                      <a:pt x="328" y="44"/>
                    </a:lnTo>
                    <a:lnTo>
                      <a:pt x="305" y="14"/>
                    </a:lnTo>
                    <a:lnTo>
                      <a:pt x="285" y="37"/>
                    </a:lnTo>
                    <a:lnTo>
                      <a:pt x="266" y="36"/>
                    </a:lnTo>
                    <a:lnTo>
                      <a:pt x="237" y="40"/>
                    </a:lnTo>
                    <a:lnTo>
                      <a:pt x="199" y="45"/>
                    </a:lnTo>
                    <a:lnTo>
                      <a:pt x="192" y="32"/>
                    </a:lnTo>
                    <a:lnTo>
                      <a:pt x="194" y="9"/>
                    </a:lnTo>
                    <a:lnTo>
                      <a:pt x="182" y="0"/>
                    </a:lnTo>
                    <a:lnTo>
                      <a:pt x="148" y="15"/>
                    </a:lnTo>
                    <a:lnTo>
                      <a:pt x="125" y="11"/>
                    </a:lnTo>
                    <a:lnTo>
                      <a:pt x="131" y="33"/>
                    </a:lnTo>
                    <a:lnTo>
                      <a:pt x="144" y="36"/>
                    </a:lnTo>
                    <a:lnTo>
                      <a:pt x="112" y="53"/>
                    </a:lnTo>
                    <a:lnTo>
                      <a:pt x="96" y="47"/>
                    </a:lnTo>
                    <a:lnTo>
                      <a:pt x="88" y="39"/>
                    </a:lnTo>
                    <a:lnTo>
                      <a:pt x="55" y="43"/>
                    </a:lnTo>
                    <a:lnTo>
                      <a:pt x="66" y="55"/>
                    </a:lnTo>
                    <a:lnTo>
                      <a:pt x="53" y="57"/>
                    </a:lnTo>
                    <a:lnTo>
                      <a:pt x="60" y="78"/>
                    </a:lnTo>
                    <a:lnTo>
                      <a:pt x="54" y="114"/>
                    </a:lnTo>
                    <a:lnTo>
                      <a:pt x="19" y="126"/>
                    </a:lnTo>
                    <a:lnTo>
                      <a:pt x="0" y="155"/>
                    </a:lnTo>
                    <a:lnTo>
                      <a:pt x="0" y="155"/>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74" name="Bolivia"/>
              <p:cNvSpPr>
                <a:spLocks/>
              </p:cNvSpPr>
              <p:nvPr/>
            </p:nvSpPr>
            <p:spPr bwMode="gray">
              <a:xfrm>
                <a:off x="3015068" y="4938237"/>
                <a:ext cx="298057" cy="377028"/>
              </a:xfrm>
              <a:custGeom>
                <a:avLst/>
                <a:gdLst/>
                <a:ahLst/>
                <a:cxnLst>
                  <a:cxn ang="0">
                    <a:pos x="0" y="16"/>
                  </a:cxn>
                  <a:cxn ang="0">
                    <a:pos x="0" y="16"/>
                  </a:cxn>
                  <a:cxn ang="0">
                    <a:pos x="13" y="34"/>
                  </a:cxn>
                  <a:cxn ang="0">
                    <a:pos x="4" y="72"/>
                  </a:cxn>
                  <a:cxn ang="0">
                    <a:pos x="13" y="76"/>
                  </a:cxn>
                  <a:cxn ang="0">
                    <a:pos x="9" y="82"/>
                  </a:cxn>
                  <a:cxn ang="0">
                    <a:pos x="1" y="97"/>
                  </a:cxn>
                  <a:cxn ang="0">
                    <a:pos x="15" y="119"/>
                  </a:cxn>
                  <a:cxn ang="0">
                    <a:pos x="24" y="165"/>
                  </a:cxn>
                  <a:cxn ang="0">
                    <a:pos x="33" y="166"/>
                  </a:cxn>
                  <a:cxn ang="0">
                    <a:pos x="48" y="151"/>
                  </a:cxn>
                  <a:cxn ang="0">
                    <a:pos x="73" y="163"/>
                  </a:cxn>
                  <a:cxn ang="0">
                    <a:pos x="75" y="155"/>
                  </a:cxn>
                  <a:cxn ang="0">
                    <a:pos x="97" y="158"/>
                  </a:cxn>
                  <a:cxn ang="0">
                    <a:pos x="105" y="125"/>
                  </a:cxn>
                  <a:cxn ang="0">
                    <a:pos x="145" y="119"/>
                  </a:cxn>
                  <a:cxn ang="0">
                    <a:pos x="159" y="130"/>
                  </a:cxn>
                  <a:cxn ang="0">
                    <a:pos x="164" y="105"/>
                  </a:cxn>
                  <a:cxn ang="0">
                    <a:pos x="155" y="83"/>
                  </a:cxn>
                  <a:cxn ang="0">
                    <a:pos x="132" y="82"/>
                  </a:cxn>
                  <a:cxn ang="0">
                    <a:pos x="122" y="49"/>
                  </a:cxn>
                  <a:cxn ang="0">
                    <a:pos x="61" y="28"/>
                  </a:cxn>
                  <a:cxn ang="0">
                    <a:pos x="58" y="0"/>
                  </a:cxn>
                  <a:cxn ang="0">
                    <a:pos x="17" y="18"/>
                  </a:cxn>
                  <a:cxn ang="0">
                    <a:pos x="0" y="16"/>
                  </a:cxn>
                  <a:cxn ang="0">
                    <a:pos x="0" y="16"/>
                  </a:cxn>
                </a:cxnLst>
                <a:rect l="0" t="0" r="r" b="b"/>
                <a:pathLst>
                  <a:path w="165" h="167">
                    <a:moveTo>
                      <a:pt x="0" y="16"/>
                    </a:moveTo>
                    <a:lnTo>
                      <a:pt x="0" y="16"/>
                    </a:lnTo>
                    <a:lnTo>
                      <a:pt x="13" y="34"/>
                    </a:lnTo>
                    <a:lnTo>
                      <a:pt x="4" y="72"/>
                    </a:lnTo>
                    <a:lnTo>
                      <a:pt x="13" y="76"/>
                    </a:lnTo>
                    <a:lnTo>
                      <a:pt x="9" y="82"/>
                    </a:lnTo>
                    <a:lnTo>
                      <a:pt x="1" y="97"/>
                    </a:lnTo>
                    <a:lnTo>
                      <a:pt x="15" y="119"/>
                    </a:lnTo>
                    <a:lnTo>
                      <a:pt x="24" y="165"/>
                    </a:lnTo>
                    <a:lnTo>
                      <a:pt x="33" y="166"/>
                    </a:lnTo>
                    <a:lnTo>
                      <a:pt x="48" y="151"/>
                    </a:lnTo>
                    <a:lnTo>
                      <a:pt x="73" y="163"/>
                    </a:lnTo>
                    <a:lnTo>
                      <a:pt x="75" y="155"/>
                    </a:lnTo>
                    <a:lnTo>
                      <a:pt x="97" y="158"/>
                    </a:lnTo>
                    <a:lnTo>
                      <a:pt x="105" y="125"/>
                    </a:lnTo>
                    <a:lnTo>
                      <a:pt x="145" y="119"/>
                    </a:lnTo>
                    <a:lnTo>
                      <a:pt x="159" y="130"/>
                    </a:lnTo>
                    <a:lnTo>
                      <a:pt x="164" y="105"/>
                    </a:lnTo>
                    <a:lnTo>
                      <a:pt x="155" y="83"/>
                    </a:lnTo>
                    <a:lnTo>
                      <a:pt x="132" y="82"/>
                    </a:lnTo>
                    <a:lnTo>
                      <a:pt x="122" y="49"/>
                    </a:lnTo>
                    <a:lnTo>
                      <a:pt x="61" y="28"/>
                    </a:lnTo>
                    <a:lnTo>
                      <a:pt x="58" y="0"/>
                    </a:lnTo>
                    <a:lnTo>
                      <a:pt x="17" y="18"/>
                    </a:lnTo>
                    <a:lnTo>
                      <a:pt x="0" y="16"/>
                    </a:lnTo>
                    <a:lnTo>
                      <a:pt x="0" y="16"/>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875" name="Argentina"/>
              <p:cNvGrpSpPr/>
              <p:nvPr/>
            </p:nvGrpSpPr>
            <p:grpSpPr>
              <a:xfrm>
                <a:off x="2922863" y="5279780"/>
                <a:ext cx="491042" cy="1073421"/>
                <a:chOff x="2922863" y="5279780"/>
                <a:chExt cx="491042" cy="1073421"/>
              </a:xfrm>
              <a:grpFill/>
            </p:grpSpPr>
            <p:sp>
              <p:nvSpPr>
                <p:cNvPr id="876" name="Argentina"/>
                <p:cNvSpPr>
                  <a:spLocks/>
                </p:cNvSpPr>
                <p:nvPr/>
              </p:nvSpPr>
              <p:spPr bwMode="gray">
                <a:xfrm>
                  <a:off x="3039258" y="6265437"/>
                  <a:ext cx="89115" cy="87764"/>
                </a:xfrm>
                <a:custGeom>
                  <a:avLst/>
                  <a:gdLst/>
                  <a:ahLst/>
                  <a:cxnLst>
                    <a:cxn ang="0">
                      <a:pos x="0" y="0"/>
                    </a:cxn>
                    <a:cxn ang="0">
                      <a:pos x="0" y="0"/>
                    </a:cxn>
                    <a:cxn ang="0">
                      <a:pos x="1" y="38"/>
                    </a:cxn>
                    <a:cxn ang="0">
                      <a:pos x="48" y="34"/>
                    </a:cxn>
                    <a:cxn ang="0">
                      <a:pos x="11" y="19"/>
                    </a:cxn>
                    <a:cxn ang="0">
                      <a:pos x="0" y="0"/>
                    </a:cxn>
                    <a:cxn ang="0">
                      <a:pos x="0" y="0"/>
                    </a:cxn>
                  </a:cxnLst>
                  <a:rect l="0" t="0" r="r" b="b"/>
                  <a:pathLst>
                    <a:path w="49" h="39">
                      <a:moveTo>
                        <a:pt x="0" y="0"/>
                      </a:moveTo>
                      <a:lnTo>
                        <a:pt x="0" y="0"/>
                      </a:lnTo>
                      <a:lnTo>
                        <a:pt x="1" y="38"/>
                      </a:lnTo>
                      <a:lnTo>
                        <a:pt x="48" y="34"/>
                      </a:lnTo>
                      <a:lnTo>
                        <a:pt x="11" y="19"/>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77" name="Argentina"/>
                <p:cNvSpPr>
                  <a:spLocks/>
                </p:cNvSpPr>
                <p:nvPr/>
              </p:nvSpPr>
              <p:spPr bwMode="gray">
                <a:xfrm>
                  <a:off x="2922863" y="5279780"/>
                  <a:ext cx="491042" cy="972155"/>
                </a:xfrm>
                <a:custGeom>
                  <a:avLst/>
                  <a:gdLst/>
                  <a:ahLst/>
                  <a:cxnLst>
                    <a:cxn ang="0">
                      <a:pos x="0" y="399"/>
                    </a:cxn>
                    <a:cxn ang="0">
                      <a:pos x="0" y="399"/>
                    </a:cxn>
                    <a:cxn ang="0">
                      <a:pos x="2" y="409"/>
                    </a:cxn>
                    <a:cxn ang="0">
                      <a:pos x="14" y="405"/>
                    </a:cxn>
                    <a:cxn ang="0">
                      <a:pos x="18" y="427"/>
                    </a:cxn>
                    <a:cxn ang="0">
                      <a:pos x="68" y="431"/>
                    </a:cxn>
                    <a:cxn ang="0">
                      <a:pos x="54" y="421"/>
                    </a:cxn>
                    <a:cxn ang="0">
                      <a:pos x="64" y="391"/>
                    </a:cxn>
                    <a:cxn ang="0">
                      <a:pos x="74" y="397"/>
                    </a:cxn>
                    <a:cxn ang="0">
                      <a:pos x="105" y="356"/>
                    </a:cxn>
                    <a:cxn ang="0">
                      <a:pos x="81" y="333"/>
                    </a:cxn>
                    <a:cxn ang="0">
                      <a:pos x="108" y="319"/>
                    </a:cxn>
                    <a:cxn ang="0">
                      <a:pos x="111" y="298"/>
                    </a:cxn>
                    <a:cxn ang="0">
                      <a:pos x="124" y="288"/>
                    </a:cxn>
                    <a:cxn ang="0">
                      <a:pos x="113" y="284"/>
                    </a:cxn>
                    <a:cxn ang="0">
                      <a:pos x="133" y="284"/>
                    </a:cxn>
                    <a:cxn ang="0">
                      <a:pos x="131" y="274"/>
                    </a:cxn>
                    <a:cxn ang="0">
                      <a:pos x="122" y="281"/>
                    </a:cxn>
                    <a:cxn ang="0">
                      <a:pos x="113" y="274"/>
                    </a:cxn>
                    <a:cxn ang="0">
                      <a:pos x="112" y="258"/>
                    </a:cxn>
                    <a:cxn ang="0">
                      <a:pos x="149" y="260"/>
                    </a:cxn>
                    <a:cxn ang="0">
                      <a:pos x="152" y="228"/>
                    </a:cxn>
                    <a:cxn ang="0">
                      <a:pos x="210" y="223"/>
                    </a:cxn>
                    <a:cxn ang="0">
                      <a:pos x="227" y="201"/>
                    </a:cxn>
                    <a:cxn ang="0">
                      <a:pos x="204" y="161"/>
                    </a:cxn>
                    <a:cxn ang="0">
                      <a:pos x="215" y="110"/>
                    </a:cxn>
                    <a:cxn ang="0">
                      <a:pos x="269" y="69"/>
                    </a:cxn>
                    <a:cxn ang="0">
                      <a:pos x="266" y="51"/>
                    </a:cxn>
                    <a:cxn ang="0">
                      <a:pos x="256" y="50"/>
                    </a:cxn>
                    <a:cxn ang="0">
                      <a:pos x="242" y="72"/>
                    </a:cxn>
                    <a:cxn ang="0">
                      <a:pos x="205" y="70"/>
                    </a:cxn>
                    <a:cxn ang="0">
                      <a:pos x="213" y="46"/>
                    </a:cxn>
                    <a:cxn ang="0">
                      <a:pos x="147" y="7"/>
                    </a:cxn>
                    <a:cxn ang="0">
                      <a:pos x="125" y="4"/>
                    </a:cxn>
                    <a:cxn ang="0">
                      <a:pos x="123" y="12"/>
                    </a:cxn>
                    <a:cxn ang="0">
                      <a:pos x="98" y="0"/>
                    </a:cxn>
                    <a:cxn ang="0">
                      <a:pos x="83" y="15"/>
                    </a:cxn>
                    <a:cxn ang="0">
                      <a:pos x="82" y="30"/>
                    </a:cxn>
                    <a:cxn ang="0">
                      <a:pos x="67" y="36"/>
                    </a:cxn>
                    <a:cxn ang="0">
                      <a:pos x="68" y="66"/>
                    </a:cxn>
                    <a:cxn ang="0">
                      <a:pos x="51" y="83"/>
                    </a:cxn>
                    <a:cxn ang="0">
                      <a:pos x="38" y="124"/>
                    </a:cxn>
                    <a:cxn ang="0">
                      <a:pos x="48" y="164"/>
                    </a:cxn>
                    <a:cxn ang="0">
                      <a:pos x="30" y="198"/>
                    </a:cxn>
                    <a:cxn ang="0">
                      <a:pos x="18" y="282"/>
                    </a:cxn>
                    <a:cxn ang="0">
                      <a:pos x="28" y="313"/>
                    </a:cxn>
                    <a:cxn ang="0">
                      <a:pos x="19" y="316"/>
                    </a:cxn>
                    <a:cxn ang="0">
                      <a:pos x="23" y="343"/>
                    </a:cxn>
                    <a:cxn ang="0">
                      <a:pos x="0" y="399"/>
                    </a:cxn>
                    <a:cxn ang="0">
                      <a:pos x="0" y="399"/>
                    </a:cxn>
                  </a:cxnLst>
                  <a:rect l="0" t="0" r="r" b="b"/>
                  <a:pathLst>
                    <a:path w="270" h="432">
                      <a:moveTo>
                        <a:pt x="0" y="399"/>
                      </a:moveTo>
                      <a:lnTo>
                        <a:pt x="0" y="399"/>
                      </a:lnTo>
                      <a:lnTo>
                        <a:pt x="2" y="409"/>
                      </a:lnTo>
                      <a:lnTo>
                        <a:pt x="14" y="405"/>
                      </a:lnTo>
                      <a:lnTo>
                        <a:pt x="18" y="427"/>
                      </a:lnTo>
                      <a:lnTo>
                        <a:pt x="68" y="431"/>
                      </a:lnTo>
                      <a:lnTo>
                        <a:pt x="54" y="421"/>
                      </a:lnTo>
                      <a:lnTo>
                        <a:pt x="64" y="391"/>
                      </a:lnTo>
                      <a:lnTo>
                        <a:pt x="74" y="397"/>
                      </a:lnTo>
                      <a:lnTo>
                        <a:pt x="105" y="356"/>
                      </a:lnTo>
                      <a:lnTo>
                        <a:pt x="81" y="333"/>
                      </a:lnTo>
                      <a:lnTo>
                        <a:pt x="108" y="319"/>
                      </a:lnTo>
                      <a:lnTo>
                        <a:pt x="111" y="298"/>
                      </a:lnTo>
                      <a:lnTo>
                        <a:pt x="124" y="288"/>
                      </a:lnTo>
                      <a:lnTo>
                        <a:pt x="113" y="284"/>
                      </a:lnTo>
                      <a:lnTo>
                        <a:pt x="133" y="284"/>
                      </a:lnTo>
                      <a:lnTo>
                        <a:pt x="131" y="274"/>
                      </a:lnTo>
                      <a:lnTo>
                        <a:pt x="122" y="281"/>
                      </a:lnTo>
                      <a:lnTo>
                        <a:pt x="113" y="274"/>
                      </a:lnTo>
                      <a:lnTo>
                        <a:pt x="112" y="258"/>
                      </a:lnTo>
                      <a:lnTo>
                        <a:pt x="149" y="260"/>
                      </a:lnTo>
                      <a:lnTo>
                        <a:pt x="152" y="228"/>
                      </a:lnTo>
                      <a:lnTo>
                        <a:pt x="210" y="223"/>
                      </a:lnTo>
                      <a:lnTo>
                        <a:pt x="227" y="201"/>
                      </a:lnTo>
                      <a:lnTo>
                        <a:pt x="204" y="161"/>
                      </a:lnTo>
                      <a:lnTo>
                        <a:pt x="215" y="110"/>
                      </a:lnTo>
                      <a:lnTo>
                        <a:pt x="269" y="69"/>
                      </a:lnTo>
                      <a:lnTo>
                        <a:pt x="266" y="51"/>
                      </a:lnTo>
                      <a:lnTo>
                        <a:pt x="256" y="50"/>
                      </a:lnTo>
                      <a:lnTo>
                        <a:pt x="242" y="72"/>
                      </a:lnTo>
                      <a:lnTo>
                        <a:pt x="205" y="70"/>
                      </a:lnTo>
                      <a:lnTo>
                        <a:pt x="213" y="46"/>
                      </a:lnTo>
                      <a:lnTo>
                        <a:pt x="147" y="7"/>
                      </a:lnTo>
                      <a:lnTo>
                        <a:pt x="125" y="4"/>
                      </a:lnTo>
                      <a:lnTo>
                        <a:pt x="123" y="12"/>
                      </a:lnTo>
                      <a:lnTo>
                        <a:pt x="98" y="0"/>
                      </a:lnTo>
                      <a:lnTo>
                        <a:pt x="83" y="15"/>
                      </a:lnTo>
                      <a:lnTo>
                        <a:pt x="82" y="30"/>
                      </a:lnTo>
                      <a:lnTo>
                        <a:pt x="67" y="36"/>
                      </a:lnTo>
                      <a:lnTo>
                        <a:pt x="68" y="66"/>
                      </a:lnTo>
                      <a:lnTo>
                        <a:pt x="51" y="83"/>
                      </a:lnTo>
                      <a:lnTo>
                        <a:pt x="38" y="124"/>
                      </a:lnTo>
                      <a:lnTo>
                        <a:pt x="48" y="164"/>
                      </a:lnTo>
                      <a:lnTo>
                        <a:pt x="30" y="198"/>
                      </a:lnTo>
                      <a:lnTo>
                        <a:pt x="18" y="282"/>
                      </a:lnTo>
                      <a:lnTo>
                        <a:pt x="28" y="313"/>
                      </a:lnTo>
                      <a:lnTo>
                        <a:pt x="19" y="316"/>
                      </a:lnTo>
                      <a:lnTo>
                        <a:pt x="23" y="343"/>
                      </a:lnTo>
                      <a:lnTo>
                        <a:pt x="0" y="399"/>
                      </a:lnTo>
                      <a:lnTo>
                        <a:pt x="0" y="399"/>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grpSp>
        <p:grpSp>
          <p:nvGrpSpPr>
            <p:cNvPr id="474" name="North America"/>
            <p:cNvGrpSpPr/>
            <p:nvPr/>
          </p:nvGrpSpPr>
          <p:grpSpPr>
            <a:xfrm>
              <a:off x="2882849" y="1474456"/>
              <a:ext cx="2520808" cy="1931201"/>
              <a:chOff x="581298" y="1578148"/>
              <a:chExt cx="3861914" cy="2699180"/>
            </a:xfrm>
            <a:solidFill>
              <a:srgbClr val="E5EAEF"/>
            </a:solidFill>
          </p:grpSpPr>
          <p:grpSp>
            <p:nvGrpSpPr>
              <p:cNvPr id="828" name="United States of America"/>
              <p:cNvGrpSpPr/>
              <p:nvPr/>
            </p:nvGrpSpPr>
            <p:grpSpPr>
              <a:xfrm>
                <a:off x="581298" y="2287949"/>
                <a:ext cx="2502388" cy="1871834"/>
                <a:chOff x="581298" y="2287949"/>
                <a:chExt cx="2502388" cy="1871834"/>
              </a:xfrm>
              <a:grpFill/>
            </p:grpSpPr>
            <p:sp>
              <p:nvSpPr>
                <p:cNvPr id="851" name="United States"/>
                <p:cNvSpPr>
                  <a:spLocks/>
                </p:cNvSpPr>
                <p:nvPr/>
              </p:nvSpPr>
              <p:spPr bwMode="gray">
                <a:xfrm>
                  <a:off x="581298" y="2287949"/>
                  <a:ext cx="739781" cy="718571"/>
                </a:xfrm>
                <a:custGeom>
                  <a:avLst/>
                  <a:gdLst/>
                  <a:ahLst/>
                  <a:cxnLst>
                    <a:cxn ang="0">
                      <a:pos x="0" y="121"/>
                    </a:cxn>
                    <a:cxn ang="0">
                      <a:pos x="15" y="130"/>
                    </a:cxn>
                    <a:cxn ang="0">
                      <a:pos x="67" y="140"/>
                    </a:cxn>
                    <a:cxn ang="0">
                      <a:pos x="99" y="139"/>
                    </a:cxn>
                    <a:cxn ang="0">
                      <a:pos x="95" y="162"/>
                    </a:cxn>
                    <a:cxn ang="0">
                      <a:pos x="24" y="201"/>
                    </a:cxn>
                    <a:cxn ang="0">
                      <a:pos x="28" y="203"/>
                    </a:cxn>
                    <a:cxn ang="0">
                      <a:pos x="59" y="213"/>
                    </a:cxn>
                    <a:cxn ang="0">
                      <a:pos x="56" y="234"/>
                    </a:cxn>
                    <a:cxn ang="0">
                      <a:pos x="89" y="213"/>
                    </a:cxn>
                    <a:cxn ang="0">
                      <a:pos x="87" y="245"/>
                    </a:cxn>
                    <a:cxn ang="0">
                      <a:pos x="106" y="241"/>
                    </a:cxn>
                    <a:cxn ang="0">
                      <a:pos x="129" y="247"/>
                    </a:cxn>
                    <a:cxn ang="0">
                      <a:pos x="153" y="245"/>
                    </a:cxn>
                    <a:cxn ang="0">
                      <a:pos x="107" y="293"/>
                    </a:cxn>
                    <a:cxn ang="0">
                      <a:pos x="81" y="302"/>
                    </a:cxn>
                    <a:cxn ang="0">
                      <a:pos x="87" y="305"/>
                    </a:cxn>
                    <a:cxn ang="0">
                      <a:pos x="128" y="296"/>
                    </a:cxn>
                    <a:cxn ang="0">
                      <a:pos x="137" y="290"/>
                    </a:cxn>
                    <a:cxn ang="0">
                      <a:pos x="199" y="249"/>
                    </a:cxn>
                    <a:cxn ang="0">
                      <a:pos x="234" y="204"/>
                    </a:cxn>
                    <a:cxn ang="0">
                      <a:pos x="236" y="204"/>
                    </a:cxn>
                    <a:cxn ang="0">
                      <a:pos x="244" y="208"/>
                    </a:cxn>
                    <a:cxn ang="0">
                      <a:pos x="226" y="215"/>
                    </a:cxn>
                    <a:cxn ang="0">
                      <a:pos x="231" y="231"/>
                    </a:cxn>
                    <a:cxn ang="0">
                      <a:pos x="264" y="228"/>
                    </a:cxn>
                    <a:cxn ang="0">
                      <a:pos x="263" y="213"/>
                    </a:cxn>
                    <a:cxn ang="0">
                      <a:pos x="272" y="212"/>
                    </a:cxn>
                    <a:cxn ang="0">
                      <a:pos x="289" y="215"/>
                    </a:cxn>
                    <a:cxn ang="0">
                      <a:pos x="378" y="234"/>
                    </a:cxn>
                    <a:cxn ang="0">
                      <a:pos x="394" y="230"/>
                    </a:cxn>
                    <a:cxn ang="0">
                      <a:pos x="400" y="245"/>
                    </a:cxn>
                    <a:cxn ang="0">
                      <a:pos x="393" y="223"/>
                    </a:cxn>
                    <a:cxn ang="0">
                      <a:pos x="368" y="36"/>
                    </a:cxn>
                    <a:cxn ang="0">
                      <a:pos x="216" y="12"/>
                    </a:cxn>
                    <a:cxn ang="0">
                      <a:pos x="171" y="13"/>
                    </a:cxn>
                    <a:cxn ang="0">
                      <a:pos x="171" y="5"/>
                    </a:cxn>
                    <a:cxn ang="0">
                      <a:pos x="138" y="12"/>
                    </a:cxn>
                    <a:cxn ang="0">
                      <a:pos x="110" y="24"/>
                    </a:cxn>
                    <a:cxn ang="0">
                      <a:pos x="83" y="24"/>
                    </a:cxn>
                    <a:cxn ang="0">
                      <a:pos x="75" y="30"/>
                    </a:cxn>
                    <a:cxn ang="0">
                      <a:pos x="24" y="55"/>
                    </a:cxn>
                    <a:cxn ang="0">
                      <a:pos x="16" y="65"/>
                    </a:cxn>
                    <a:cxn ang="0">
                      <a:pos x="116" y="104"/>
                    </a:cxn>
                    <a:cxn ang="0">
                      <a:pos x="83" y="108"/>
                    </a:cxn>
                    <a:cxn ang="0">
                      <a:pos x="85" y="113"/>
                    </a:cxn>
                    <a:cxn ang="0">
                      <a:pos x="59" y="101"/>
                    </a:cxn>
                    <a:cxn ang="0">
                      <a:pos x="0" y="121"/>
                    </a:cxn>
                  </a:cxnLst>
                  <a:rect l="0" t="0" r="r" b="b"/>
                  <a:pathLst>
                    <a:path w="408" h="319">
                      <a:moveTo>
                        <a:pt x="0" y="121"/>
                      </a:moveTo>
                      <a:lnTo>
                        <a:pt x="0" y="121"/>
                      </a:lnTo>
                      <a:lnTo>
                        <a:pt x="25" y="127"/>
                      </a:lnTo>
                      <a:lnTo>
                        <a:pt x="15" y="130"/>
                      </a:lnTo>
                      <a:lnTo>
                        <a:pt x="27" y="141"/>
                      </a:lnTo>
                      <a:lnTo>
                        <a:pt x="67" y="140"/>
                      </a:lnTo>
                      <a:lnTo>
                        <a:pt x="73" y="148"/>
                      </a:lnTo>
                      <a:lnTo>
                        <a:pt x="99" y="139"/>
                      </a:lnTo>
                      <a:lnTo>
                        <a:pt x="90" y="142"/>
                      </a:lnTo>
                      <a:lnTo>
                        <a:pt x="95" y="162"/>
                      </a:lnTo>
                      <a:lnTo>
                        <a:pt x="40" y="181"/>
                      </a:lnTo>
                      <a:lnTo>
                        <a:pt x="24" y="201"/>
                      </a:lnTo>
                      <a:lnTo>
                        <a:pt x="38" y="198"/>
                      </a:lnTo>
                      <a:lnTo>
                        <a:pt x="28" y="203"/>
                      </a:lnTo>
                      <a:lnTo>
                        <a:pt x="38" y="210"/>
                      </a:lnTo>
                      <a:lnTo>
                        <a:pt x="59" y="213"/>
                      </a:lnTo>
                      <a:lnTo>
                        <a:pt x="47" y="223"/>
                      </a:lnTo>
                      <a:lnTo>
                        <a:pt x="56" y="234"/>
                      </a:lnTo>
                      <a:lnTo>
                        <a:pt x="67" y="235"/>
                      </a:lnTo>
                      <a:lnTo>
                        <a:pt x="89" y="213"/>
                      </a:lnTo>
                      <a:lnTo>
                        <a:pt x="75" y="223"/>
                      </a:lnTo>
                      <a:lnTo>
                        <a:pt x="87" y="245"/>
                      </a:lnTo>
                      <a:lnTo>
                        <a:pt x="81" y="253"/>
                      </a:lnTo>
                      <a:lnTo>
                        <a:pt x="106" y="241"/>
                      </a:lnTo>
                      <a:lnTo>
                        <a:pt x="123" y="256"/>
                      </a:lnTo>
                      <a:lnTo>
                        <a:pt x="129" y="247"/>
                      </a:lnTo>
                      <a:lnTo>
                        <a:pt x="134" y="253"/>
                      </a:lnTo>
                      <a:lnTo>
                        <a:pt x="153" y="245"/>
                      </a:lnTo>
                      <a:lnTo>
                        <a:pt x="127" y="285"/>
                      </a:lnTo>
                      <a:lnTo>
                        <a:pt x="107" y="293"/>
                      </a:lnTo>
                      <a:lnTo>
                        <a:pt x="106" y="301"/>
                      </a:lnTo>
                      <a:lnTo>
                        <a:pt x="81" y="302"/>
                      </a:lnTo>
                      <a:lnTo>
                        <a:pt x="63" y="318"/>
                      </a:lnTo>
                      <a:lnTo>
                        <a:pt x="87" y="305"/>
                      </a:lnTo>
                      <a:lnTo>
                        <a:pt x="113" y="306"/>
                      </a:lnTo>
                      <a:lnTo>
                        <a:pt x="128" y="296"/>
                      </a:lnTo>
                      <a:lnTo>
                        <a:pt x="121" y="288"/>
                      </a:lnTo>
                      <a:lnTo>
                        <a:pt x="137" y="290"/>
                      </a:lnTo>
                      <a:lnTo>
                        <a:pt x="189" y="260"/>
                      </a:lnTo>
                      <a:lnTo>
                        <a:pt x="199" y="249"/>
                      </a:lnTo>
                      <a:lnTo>
                        <a:pt x="189" y="240"/>
                      </a:lnTo>
                      <a:lnTo>
                        <a:pt x="234" y="204"/>
                      </a:lnTo>
                      <a:lnTo>
                        <a:pt x="241" y="186"/>
                      </a:lnTo>
                      <a:lnTo>
                        <a:pt x="236" y="204"/>
                      </a:lnTo>
                      <a:lnTo>
                        <a:pt x="254" y="201"/>
                      </a:lnTo>
                      <a:lnTo>
                        <a:pt x="244" y="208"/>
                      </a:lnTo>
                      <a:lnTo>
                        <a:pt x="258" y="212"/>
                      </a:lnTo>
                      <a:lnTo>
                        <a:pt x="226" y="215"/>
                      </a:lnTo>
                      <a:lnTo>
                        <a:pt x="220" y="232"/>
                      </a:lnTo>
                      <a:lnTo>
                        <a:pt x="231" y="231"/>
                      </a:lnTo>
                      <a:lnTo>
                        <a:pt x="221" y="243"/>
                      </a:lnTo>
                      <a:lnTo>
                        <a:pt x="264" y="228"/>
                      </a:lnTo>
                      <a:lnTo>
                        <a:pt x="270" y="218"/>
                      </a:lnTo>
                      <a:lnTo>
                        <a:pt x="263" y="213"/>
                      </a:lnTo>
                      <a:lnTo>
                        <a:pt x="274" y="204"/>
                      </a:lnTo>
                      <a:lnTo>
                        <a:pt x="272" y="212"/>
                      </a:lnTo>
                      <a:lnTo>
                        <a:pt x="294" y="208"/>
                      </a:lnTo>
                      <a:lnTo>
                        <a:pt x="289" y="215"/>
                      </a:lnTo>
                      <a:lnTo>
                        <a:pt x="325" y="228"/>
                      </a:lnTo>
                      <a:lnTo>
                        <a:pt x="378" y="234"/>
                      </a:lnTo>
                      <a:lnTo>
                        <a:pt x="387" y="227"/>
                      </a:lnTo>
                      <a:lnTo>
                        <a:pt x="394" y="230"/>
                      </a:lnTo>
                      <a:lnTo>
                        <a:pt x="384" y="238"/>
                      </a:lnTo>
                      <a:lnTo>
                        <a:pt x="400" y="245"/>
                      </a:lnTo>
                      <a:lnTo>
                        <a:pt x="407" y="239"/>
                      </a:lnTo>
                      <a:lnTo>
                        <a:pt x="393" y="223"/>
                      </a:lnTo>
                      <a:lnTo>
                        <a:pt x="368" y="223"/>
                      </a:lnTo>
                      <a:lnTo>
                        <a:pt x="368" y="36"/>
                      </a:lnTo>
                      <a:lnTo>
                        <a:pt x="222" y="21"/>
                      </a:lnTo>
                      <a:lnTo>
                        <a:pt x="216" y="12"/>
                      </a:lnTo>
                      <a:lnTo>
                        <a:pt x="176" y="6"/>
                      </a:lnTo>
                      <a:lnTo>
                        <a:pt x="171" y="13"/>
                      </a:lnTo>
                      <a:lnTo>
                        <a:pt x="159" y="11"/>
                      </a:lnTo>
                      <a:lnTo>
                        <a:pt x="171" y="5"/>
                      </a:lnTo>
                      <a:lnTo>
                        <a:pt x="154" y="0"/>
                      </a:lnTo>
                      <a:lnTo>
                        <a:pt x="138" y="12"/>
                      </a:lnTo>
                      <a:lnTo>
                        <a:pt x="111" y="13"/>
                      </a:lnTo>
                      <a:lnTo>
                        <a:pt x="110" y="24"/>
                      </a:lnTo>
                      <a:lnTo>
                        <a:pt x="107" y="18"/>
                      </a:lnTo>
                      <a:lnTo>
                        <a:pt x="83" y="24"/>
                      </a:lnTo>
                      <a:lnTo>
                        <a:pt x="87" y="33"/>
                      </a:lnTo>
                      <a:lnTo>
                        <a:pt x="75" y="30"/>
                      </a:lnTo>
                      <a:lnTo>
                        <a:pt x="60" y="48"/>
                      </a:lnTo>
                      <a:lnTo>
                        <a:pt x="24" y="55"/>
                      </a:lnTo>
                      <a:lnTo>
                        <a:pt x="27" y="63"/>
                      </a:lnTo>
                      <a:lnTo>
                        <a:pt x="16" y="65"/>
                      </a:lnTo>
                      <a:lnTo>
                        <a:pt x="59" y="91"/>
                      </a:lnTo>
                      <a:lnTo>
                        <a:pt x="116" y="104"/>
                      </a:lnTo>
                      <a:lnTo>
                        <a:pt x="81" y="100"/>
                      </a:lnTo>
                      <a:lnTo>
                        <a:pt x="83" y="108"/>
                      </a:lnTo>
                      <a:lnTo>
                        <a:pt x="97" y="108"/>
                      </a:lnTo>
                      <a:lnTo>
                        <a:pt x="85" y="113"/>
                      </a:lnTo>
                      <a:lnTo>
                        <a:pt x="59" y="112"/>
                      </a:lnTo>
                      <a:lnTo>
                        <a:pt x="59" y="101"/>
                      </a:lnTo>
                      <a:lnTo>
                        <a:pt x="46" y="102"/>
                      </a:lnTo>
                      <a:lnTo>
                        <a:pt x="0" y="121"/>
                      </a:lnTo>
                      <a:lnTo>
                        <a:pt x="0" y="12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852" name="United States"/>
                <p:cNvSpPr>
                  <a:spLocks/>
                </p:cNvSpPr>
                <p:nvPr/>
              </p:nvSpPr>
              <p:spPr bwMode="gray">
                <a:xfrm>
                  <a:off x="881499" y="4119862"/>
                  <a:ext cx="27875" cy="39921"/>
                </a:xfrm>
                <a:custGeom>
                  <a:avLst/>
                  <a:gdLst/>
                  <a:ahLst/>
                  <a:cxnLst>
                    <a:cxn ang="0">
                      <a:pos x="0" y="6"/>
                    </a:cxn>
                    <a:cxn ang="0">
                      <a:pos x="0" y="6"/>
                    </a:cxn>
                    <a:cxn ang="0">
                      <a:pos x="1" y="0"/>
                    </a:cxn>
                    <a:cxn ang="0">
                      <a:pos x="15" y="10"/>
                    </a:cxn>
                    <a:cxn ang="0">
                      <a:pos x="5" y="17"/>
                    </a:cxn>
                    <a:cxn ang="0">
                      <a:pos x="0" y="6"/>
                    </a:cxn>
                    <a:cxn ang="0">
                      <a:pos x="0" y="6"/>
                    </a:cxn>
                  </a:cxnLst>
                  <a:rect l="0" t="0" r="r" b="b"/>
                  <a:pathLst>
                    <a:path w="16" h="18">
                      <a:moveTo>
                        <a:pt x="0" y="6"/>
                      </a:moveTo>
                      <a:lnTo>
                        <a:pt x="0" y="6"/>
                      </a:lnTo>
                      <a:lnTo>
                        <a:pt x="1" y="0"/>
                      </a:lnTo>
                      <a:lnTo>
                        <a:pt x="15" y="10"/>
                      </a:lnTo>
                      <a:lnTo>
                        <a:pt x="5" y="17"/>
                      </a:lnTo>
                      <a:lnTo>
                        <a:pt x="0" y="6"/>
                      </a:lnTo>
                      <a:lnTo>
                        <a:pt x="0" y="6"/>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3" name="United States"/>
                <p:cNvSpPr>
                  <a:spLocks/>
                </p:cNvSpPr>
                <p:nvPr/>
              </p:nvSpPr>
              <p:spPr bwMode="gray">
                <a:xfrm>
                  <a:off x="905085" y="2888977"/>
                  <a:ext cx="68618" cy="44356"/>
                </a:xfrm>
                <a:custGeom>
                  <a:avLst/>
                  <a:gdLst/>
                  <a:ahLst/>
                  <a:cxnLst>
                    <a:cxn ang="0">
                      <a:pos x="0" y="7"/>
                    </a:cxn>
                    <a:cxn ang="0">
                      <a:pos x="0" y="7"/>
                    </a:cxn>
                    <a:cxn ang="0">
                      <a:pos x="10" y="19"/>
                    </a:cxn>
                    <a:cxn ang="0">
                      <a:pos x="36" y="3"/>
                    </a:cxn>
                    <a:cxn ang="0">
                      <a:pos x="12" y="0"/>
                    </a:cxn>
                    <a:cxn ang="0">
                      <a:pos x="15" y="7"/>
                    </a:cxn>
                    <a:cxn ang="0">
                      <a:pos x="0" y="7"/>
                    </a:cxn>
                    <a:cxn ang="0">
                      <a:pos x="0" y="7"/>
                    </a:cxn>
                  </a:cxnLst>
                  <a:rect l="0" t="0" r="r" b="b"/>
                  <a:pathLst>
                    <a:path w="37" h="20">
                      <a:moveTo>
                        <a:pt x="0" y="7"/>
                      </a:moveTo>
                      <a:lnTo>
                        <a:pt x="0" y="7"/>
                      </a:lnTo>
                      <a:lnTo>
                        <a:pt x="10" y="19"/>
                      </a:lnTo>
                      <a:lnTo>
                        <a:pt x="36" y="3"/>
                      </a:lnTo>
                      <a:lnTo>
                        <a:pt x="12" y="0"/>
                      </a:lnTo>
                      <a:lnTo>
                        <a:pt x="15" y="7"/>
                      </a:lnTo>
                      <a:lnTo>
                        <a:pt x="0" y="7"/>
                      </a:lnTo>
                      <a:lnTo>
                        <a:pt x="0" y="7"/>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4" name="United States"/>
                <p:cNvSpPr>
                  <a:spLocks/>
                </p:cNvSpPr>
                <p:nvPr/>
              </p:nvSpPr>
              <p:spPr bwMode="gray">
                <a:xfrm>
                  <a:off x="1323222" y="2809135"/>
                  <a:ext cx="197275" cy="199603"/>
                </a:xfrm>
                <a:custGeom>
                  <a:avLst/>
                  <a:gdLst/>
                  <a:ahLst/>
                  <a:cxnLst>
                    <a:cxn ang="0">
                      <a:pos x="0" y="8"/>
                    </a:cxn>
                    <a:cxn ang="0">
                      <a:pos x="0" y="8"/>
                    </a:cxn>
                    <a:cxn ang="0">
                      <a:pos x="4" y="22"/>
                    </a:cxn>
                    <a:cxn ang="0">
                      <a:pos x="19" y="26"/>
                    </a:cxn>
                    <a:cxn ang="0">
                      <a:pos x="26" y="22"/>
                    </a:cxn>
                    <a:cxn ang="0">
                      <a:pos x="13" y="16"/>
                    </a:cxn>
                    <a:cxn ang="0">
                      <a:pos x="26" y="16"/>
                    </a:cxn>
                    <a:cxn ang="0">
                      <a:pos x="37" y="27"/>
                    </a:cxn>
                    <a:cxn ang="0">
                      <a:pos x="34" y="7"/>
                    </a:cxn>
                    <a:cxn ang="0">
                      <a:pos x="43" y="25"/>
                    </a:cxn>
                    <a:cxn ang="0">
                      <a:pos x="66" y="35"/>
                    </a:cxn>
                    <a:cxn ang="0">
                      <a:pos x="61" y="46"/>
                    </a:cxn>
                    <a:cxn ang="0">
                      <a:pos x="87" y="62"/>
                    </a:cxn>
                    <a:cxn ang="0">
                      <a:pos x="80" y="74"/>
                    </a:cxn>
                    <a:cxn ang="0">
                      <a:pos x="94" y="64"/>
                    </a:cxn>
                    <a:cxn ang="0">
                      <a:pos x="97" y="87"/>
                    </a:cxn>
                    <a:cxn ang="0">
                      <a:pos x="107" y="83"/>
                    </a:cxn>
                    <a:cxn ang="0">
                      <a:pos x="108" y="65"/>
                    </a:cxn>
                    <a:cxn ang="0">
                      <a:pos x="82" y="56"/>
                    </a:cxn>
                    <a:cxn ang="0">
                      <a:pos x="34" y="0"/>
                    </a:cxn>
                    <a:cxn ang="0">
                      <a:pos x="7" y="16"/>
                    </a:cxn>
                    <a:cxn ang="0">
                      <a:pos x="0" y="8"/>
                    </a:cxn>
                    <a:cxn ang="0">
                      <a:pos x="0" y="8"/>
                    </a:cxn>
                  </a:cxnLst>
                  <a:rect l="0" t="0" r="r" b="b"/>
                  <a:pathLst>
                    <a:path w="109" h="88">
                      <a:moveTo>
                        <a:pt x="0" y="8"/>
                      </a:moveTo>
                      <a:lnTo>
                        <a:pt x="0" y="8"/>
                      </a:lnTo>
                      <a:lnTo>
                        <a:pt x="4" y="22"/>
                      </a:lnTo>
                      <a:lnTo>
                        <a:pt x="19" y="26"/>
                      </a:lnTo>
                      <a:lnTo>
                        <a:pt x="26" y="22"/>
                      </a:lnTo>
                      <a:lnTo>
                        <a:pt x="13" y="16"/>
                      </a:lnTo>
                      <a:lnTo>
                        <a:pt x="26" y="16"/>
                      </a:lnTo>
                      <a:lnTo>
                        <a:pt x="37" y="27"/>
                      </a:lnTo>
                      <a:lnTo>
                        <a:pt x="34" y="7"/>
                      </a:lnTo>
                      <a:lnTo>
                        <a:pt x="43" y="25"/>
                      </a:lnTo>
                      <a:lnTo>
                        <a:pt x="66" y="35"/>
                      </a:lnTo>
                      <a:lnTo>
                        <a:pt x="61" y="46"/>
                      </a:lnTo>
                      <a:lnTo>
                        <a:pt x="87" y="62"/>
                      </a:lnTo>
                      <a:lnTo>
                        <a:pt x="80" y="74"/>
                      </a:lnTo>
                      <a:lnTo>
                        <a:pt x="94" y="64"/>
                      </a:lnTo>
                      <a:lnTo>
                        <a:pt x="97" y="87"/>
                      </a:lnTo>
                      <a:lnTo>
                        <a:pt x="107" y="83"/>
                      </a:lnTo>
                      <a:lnTo>
                        <a:pt x="108" y="65"/>
                      </a:lnTo>
                      <a:lnTo>
                        <a:pt x="82" y="56"/>
                      </a:lnTo>
                      <a:lnTo>
                        <a:pt x="34" y="0"/>
                      </a:lnTo>
                      <a:lnTo>
                        <a:pt x="7" y="16"/>
                      </a:lnTo>
                      <a:lnTo>
                        <a:pt x="0" y="8"/>
                      </a:lnTo>
                      <a:lnTo>
                        <a:pt x="0" y="8"/>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5" name="United States"/>
                <p:cNvSpPr>
                  <a:spLocks/>
                </p:cNvSpPr>
                <p:nvPr/>
              </p:nvSpPr>
              <p:spPr bwMode="gray">
                <a:xfrm>
                  <a:off x="1366108" y="2873452"/>
                  <a:ext cx="34309" cy="33267"/>
                </a:xfrm>
                <a:custGeom>
                  <a:avLst/>
                  <a:gdLst/>
                  <a:ahLst/>
                  <a:cxnLst>
                    <a:cxn ang="0">
                      <a:pos x="0" y="0"/>
                    </a:cxn>
                    <a:cxn ang="0">
                      <a:pos x="0" y="0"/>
                    </a:cxn>
                    <a:cxn ang="0">
                      <a:pos x="6" y="14"/>
                    </a:cxn>
                    <a:cxn ang="0">
                      <a:pos x="7" y="7"/>
                    </a:cxn>
                    <a:cxn ang="0">
                      <a:pos x="19" y="13"/>
                    </a:cxn>
                    <a:cxn ang="0">
                      <a:pos x="8" y="7"/>
                    </a:cxn>
                    <a:cxn ang="0">
                      <a:pos x="18" y="3"/>
                    </a:cxn>
                    <a:cxn ang="0">
                      <a:pos x="0" y="0"/>
                    </a:cxn>
                    <a:cxn ang="0">
                      <a:pos x="0" y="0"/>
                    </a:cxn>
                  </a:cxnLst>
                  <a:rect l="0" t="0" r="r" b="b"/>
                  <a:pathLst>
                    <a:path w="20" h="15">
                      <a:moveTo>
                        <a:pt x="0" y="0"/>
                      </a:moveTo>
                      <a:lnTo>
                        <a:pt x="0" y="0"/>
                      </a:lnTo>
                      <a:lnTo>
                        <a:pt x="6" y="14"/>
                      </a:lnTo>
                      <a:lnTo>
                        <a:pt x="7" y="7"/>
                      </a:lnTo>
                      <a:lnTo>
                        <a:pt x="19" y="13"/>
                      </a:lnTo>
                      <a:lnTo>
                        <a:pt x="8" y="7"/>
                      </a:lnTo>
                      <a:lnTo>
                        <a:pt x="18" y="3"/>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6" name="United States"/>
                <p:cNvSpPr>
                  <a:spLocks/>
                </p:cNvSpPr>
                <p:nvPr/>
              </p:nvSpPr>
              <p:spPr bwMode="gray">
                <a:xfrm>
                  <a:off x="1381118" y="2900066"/>
                  <a:ext cx="21443" cy="51010"/>
                </a:xfrm>
                <a:custGeom>
                  <a:avLst/>
                  <a:gdLst/>
                  <a:ahLst/>
                  <a:cxnLst>
                    <a:cxn ang="0">
                      <a:pos x="0" y="0"/>
                    </a:cxn>
                    <a:cxn ang="0">
                      <a:pos x="0" y="0"/>
                    </a:cxn>
                    <a:cxn ang="0">
                      <a:pos x="10" y="4"/>
                    </a:cxn>
                    <a:cxn ang="0">
                      <a:pos x="11" y="22"/>
                    </a:cxn>
                    <a:cxn ang="0">
                      <a:pos x="0" y="0"/>
                    </a:cxn>
                    <a:cxn ang="0">
                      <a:pos x="0" y="0"/>
                    </a:cxn>
                  </a:cxnLst>
                  <a:rect l="0" t="0" r="r" b="b"/>
                  <a:pathLst>
                    <a:path w="12" h="23">
                      <a:moveTo>
                        <a:pt x="0" y="0"/>
                      </a:moveTo>
                      <a:lnTo>
                        <a:pt x="0" y="0"/>
                      </a:lnTo>
                      <a:lnTo>
                        <a:pt x="10" y="4"/>
                      </a:lnTo>
                      <a:lnTo>
                        <a:pt x="11" y="22"/>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7" name="United States"/>
                <p:cNvSpPr>
                  <a:spLocks/>
                </p:cNvSpPr>
                <p:nvPr/>
              </p:nvSpPr>
              <p:spPr bwMode="gray">
                <a:xfrm>
                  <a:off x="1402561" y="2875670"/>
                  <a:ext cx="25732" cy="31050"/>
                </a:xfrm>
                <a:custGeom>
                  <a:avLst/>
                  <a:gdLst/>
                  <a:ahLst/>
                  <a:cxnLst>
                    <a:cxn ang="0">
                      <a:pos x="0" y="0"/>
                    </a:cxn>
                    <a:cxn ang="0">
                      <a:pos x="0" y="0"/>
                    </a:cxn>
                    <a:cxn ang="0">
                      <a:pos x="3" y="13"/>
                    </a:cxn>
                    <a:cxn ang="0">
                      <a:pos x="11" y="13"/>
                    </a:cxn>
                    <a:cxn ang="0">
                      <a:pos x="7" y="2"/>
                    </a:cxn>
                    <a:cxn ang="0">
                      <a:pos x="13" y="10"/>
                    </a:cxn>
                    <a:cxn ang="0">
                      <a:pos x="8" y="0"/>
                    </a:cxn>
                    <a:cxn ang="0">
                      <a:pos x="0" y="0"/>
                    </a:cxn>
                    <a:cxn ang="0">
                      <a:pos x="0" y="0"/>
                    </a:cxn>
                  </a:cxnLst>
                  <a:rect l="0" t="0" r="r" b="b"/>
                  <a:pathLst>
                    <a:path w="14" h="14">
                      <a:moveTo>
                        <a:pt x="0" y="0"/>
                      </a:moveTo>
                      <a:lnTo>
                        <a:pt x="0" y="0"/>
                      </a:lnTo>
                      <a:lnTo>
                        <a:pt x="3" y="13"/>
                      </a:lnTo>
                      <a:lnTo>
                        <a:pt x="11" y="13"/>
                      </a:lnTo>
                      <a:lnTo>
                        <a:pt x="7" y="2"/>
                      </a:lnTo>
                      <a:lnTo>
                        <a:pt x="13" y="10"/>
                      </a:lnTo>
                      <a:lnTo>
                        <a:pt x="8" y="0"/>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8" name="United States"/>
                <p:cNvSpPr>
                  <a:spLocks/>
                </p:cNvSpPr>
                <p:nvPr/>
              </p:nvSpPr>
              <p:spPr bwMode="gray">
                <a:xfrm>
                  <a:off x="1424004" y="2917808"/>
                  <a:ext cx="23587" cy="24396"/>
                </a:xfrm>
                <a:custGeom>
                  <a:avLst/>
                  <a:gdLst/>
                  <a:ahLst/>
                  <a:cxnLst>
                    <a:cxn ang="0">
                      <a:pos x="0" y="0"/>
                    </a:cxn>
                    <a:cxn ang="0">
                      <a:pos x="0" y="0"/>
                    </a:cxn>
                    <a:cxn ang="0">
                      <a:pos x="11" y="10"/>
                    </a:cxn>
                    <a:cxn ang="0">
                      <a:pos x="12" y="2"/>
                    </a:cxn>
                    <a:cxn ang="0">
                      <a:pos x="0" y="0"/>
                    </a:cxn>
                    <a:cxn ang="0">
                      <a:pos x="0" y="0"/>
                    </a:cxn>
                  </a:cxnLst>
                  <a:rect l="0" t="0" r="r" b="b"/>
                  <a:pathLst>
                    <a:path w="13" h="11">
                      <a:moveTo>
                        <a:pt x="0" y="0"/>
                      </a:moveTo>
                      <a:lnTo>
                        <a:pt x="0" y="0"/>
                      </a:lnTo>
                      <a:lnTo>
                        <a:pt x="11" y="10"/>
                      </a:lnTo>
                      <a:lnTo>
                        <a:pt x="12" y="2"/>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9" name="United States"/>
                <p:cNvSpPr>
                  <a:spLocks/>
                </p:cNvSpPr>
                <p:nvPr/>
              </p:nvSpPr>
              <p:spPr bwMode="gray">
                <a:xfrm>
                  <a:off x="1428293" y="2946639"/>
                  <a:ext cx="36453" cy="51010"/>
                </a:xfrm>
                <a:custGeom>
                  <a:avLst/>
                  <a:gdLst/>
                  <a:ahLst/>
                  <a:cxnLst>
                    <a:cxn ang="0">
                      <a:pos x="0" y="0"/>
                    </a:cxn>
                    <a:cxn ang="0">
                      <a:pos x="0" y="0"/>
                    </a:cxn>
                    <a:cxn ang="0">
                      <a:pos x="15" y="8"/>
                    </a:cxn>
                    <a:cxn ang="0">
                      <a:pos x="19" y="22"/>
                    </a:cxn>
                    <a:cxn ang="0">
                      <a:pos x="0" y="0"/>
                    </a:cxn>
                    <a:cxn ang="0">
                      <a:pos x="0" y="0"/>
                    </a:cxn>
                  </a:cxnLst>
                  <a:rect l="0" t="0" r="r" b="b"/>
                  <a:pathLst>
                    <a:path w="20" h="23">
                      <a:moveTo>
                        <a:pt x="0" y="0"/>
                      </a:moveTo>
                      <a:lnTo>
                        <a:pt x="0" y="0"/>
                      </a:lnTo>
                      <a:lnTo>
                        <a:pt x="15" y="8"/>
                      </a:lnTo>
                      <a:lnTo>
                        <a:pt x="19" y="22"/>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0" name="United States"/>
                <p:cNvSpPr>
                  <a:spLocks/>
                </p:cNvSpPr>
                <p:nvPr/>
              </p:nvSpPr>
              <p:spPr bwMode="gray">
                <a:xfrm>
                  <a:off x="1481900" y="2962164"/>
                  <a:ext cx="19298" cy="31050"/>
                </a:xfrm>
                <a:custGeom>
                  <a:avLst/>
                  <a:gdLst/>
                  <a:ahLst/>
                  <a:cxnLst>
                    <a:cxn ang="0">
                      <a:pos x="0" y="7"/>
                    </a:cxn>
                    <a:cxn ang="0">
                      <a:pos x="0" y="7"/>
                    </a:cxn>
                    <a:cxn ang="0">
                      <a:pos x="5" y="0"/>
                    </a:cxn>
                    <a:cxn ang="0">
                      <a:pos x="10" y="13"/>
                    </a:cxn>
                    <a:cxn ang="0">
                      <a:pos x="0" y="7"/>
                    </a:cxn>
                    <a:cxn ang="0">
                      <a:pos x="0" y="7"/>
                    </a:cxn>
                  </a:cxnLst>
                  <a:rect l="0" t="0" r="r" b="b"/>
                  <a:pathLst>
                    <a:path w="11" h="14">
                      <a:moveTo>
                        <a:pt x="0" y="7"/>
                      </a:moveTo>
                      <a:lnTo>
                        <a:pt x="0" y="7"/>
                      </a:lnTo>
                      <a:lnTo>
                        <a:pt x="5" y="0"/>
                      </a:lnTo>
                      <a:lnTo>
                        <a:pt x="10" y="13"/>
                      </a:lnTo>
                      <a:lnTo>
                        <a:pt x="0" y="7"/>
                      </a:lnTo>
                      <a:lnTo>
                        <a:pt x="0" y="7"/>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61" name="United States"/>
                <p:cNvSpPr>
                  <a:spLocks/>
                </p:cNvSpPr>
                <p:nvPr/>
              </p:nvSpPr>
              <p:spPr bwMode="gray">
                <a:xfrm>
                  <a:off x="1653443" y="3201688"/>
                  <a:ext cx="1430243" cy="771799"/>
                </a:xfrm>
                <a:custGeom>
                  <a:avLst/>
                  <a:gdLst/>
                  <a:ahLst/>
                  <a:cxnLst>
                    <a:cxn ang="0">
                      <a:pos x="0" y="20"/>
                    </a:cxn>
                    <a:cxn ang="0">
                      <a:pos x="21" y="50"/>
                    </a:cxn>
                    <a:cxn ang="0">
                      <a:pos x="5" y="137"/>
                    </a:cxn>
                    <a:cxn ang="0">
                      <a:pos x="37" y="169"/>
                    </a:cxn>
                    <a:cxn ang="0">
                      <a:pos x="58" y="218"/>
                    </a:cxn>
                    <a:cxn ang="0">
                      <a:pos x="104" y="246"/>
                    </a:cxn>
                    <a:cxn ang="0">
                      <a:pos x="188" y="263"/>
                    </a:cxn>
                    <a:cxn ang="0">
                      <a:pos x="287" y="292"/>
                    </a:cxn>
                    <a:cxn ang="0">
                      <a:pos x="350" y="326"/>
                    </a:cxn>
                    <a:cxn ang="0">
                      <a:pos x="374" y="309"/>
                    </a:cxn>
                    <a:cxn ang="0">
                      <a:pos x="405" y="283"/>
                    </a:cxn>
                    <a:cxn ang="0">
                      <a:pos x="481" y="292"/>
                    </a:cxn>
                    <a:cxn ang="0">
                      <a:pos x="468" y="275"/>
                    </a:cxn>
                    <a:cxn ang="0">
                      <a:pos x="499" y="267"/>
                    </a:cxn>
                    <a:cxn ang="0">
                      <a:pos x="557" y="279"/>
                    </a:cxn>
                    <a:cxn ang="0">
                      <a:pos x="574" y="313"/>
                    </a:cxn>
                    <a:cxn ang="0">
                      <a:pos x="602" y="341"/>
                    </a:cxn>
                    <a:cxn ang="0">
                      <a:pos x="588" y="267"/>
                    </a:cxn>
                    <a:cxn ang="0">
                      <a:pos x="669" y="203"/>
                    </a:cxn>
                    <a:cxn ang="0">
                      <a:pos x="667" y="198"/>
                    </a:cxn>
                    <a:cxn ang="0">
                      <a:pos x="660" y="171"/>
                    </a:cxn>
                    <a:cxn ang="0">
                      <a:pos x="660" y="168"/>
                    </a:cxn>
                    <a:cxn ang="0">
                      <a:pos x="666" y="149"/>
                    </a:cxn>
                    <a:cxn ang="0">
                      <a:pos x="678" y="162"/>
                    </a:cxn>
                    <a:cxn ang="0">
                      <a:pos x="679" y="156"/>
                    </a:cxn>
                    <a:cxn ang="0">
                      <a:pos x="748" y="117"/>
                    </a:cxn>
                    <a:cxn ang="0">
                      <a:pos x="744" y="89"/>
                    </a:cxn>
                    <a:cxn ang="0">
                      <a:pos x="787" y="65"/>
                    </a:cxn>
                    <a:cxn ang="0">
                      <a:pos x="777" y="38"/>
                    </a:cxn>
                    <a:cxn ang="0">
                      <a:pos x="737" y="64"/>
                    </a:cxn>
                    <a:cxn ang="0">
                      <a:pos x="662" y="90"/>
                    </a:cxn>
                    <a:cxn ang="0">
                      <a:pos x="625" y="101"/>
                    </a:cxn>
                    <a:cxn ang="0">
                      <a:pos x="568" y="120"/>
                    </a:cxn>
                    <a:cxn ang="0">
                      <a:pos x="571" y="107"/>
                    </a:cxn>
                    <a:cxn ang="0">
                      <a:pos x="576" y="98"/>
                    </a:cxn>
                    <a:cxn ang="0">
                      <a:pos x="557" y="88"/>
                    </a:cxn>
                    <a:cxn ang="0">
                      <a:pos x="541" y="58"/>
                    </a:cxn>
                    <a:cxn ang="0">
                      <a:pos x="518" y="115"/>
                    </a:cxn>
                    <a:cxn ang="0">
                      <a:pos x="502" y="97"/>
                    </a:cxn>
                    <a:cxn ang="0">
                      <a:pos x="503" y="71"/>
                    </a:cxn>
                    <a:cxn ang="0">
                      <a:pos x="556" y="54"/>
                    </a:cxn>
                    <a:cxn ang="0">
                      <a:pos x="547" y="46"/>
                    </a:cxn>
                    <a:cxn ang="0">
                      <a:pos x="503" y="31"/>
                    </a:cxn>
                    <a:cxn ang="0">
                      <a:pos x="445" y="44"/>
                    </a:cxn>
                    <a:cxn ang="0">
                      <a:pos x="411" y="11"/>
                    </a:cxn>
                    <a:cxn ang="0">
                      <a:pos x="402" y="8"/>
                    </a:cxn>
                    <a:cxn ang="0">
                      <a:pos x="34" y="21"/>
                    </a:cxn>
                    <a:cxn ang="0">
                      <a:pos x="27" y="21"/>
                    </a:cxn>
                    <a:cxn ang="0">
                      <a:pos x="0" y="20"/>
                    </a:cxn>
                  </a:cxnLst>
                  <a:rect l="0" t="0" r="r" b="b"/>
                  <a:pathLst>
                    <a:path w="788" h="343">
                      <a:moveTo>
                        <a:pt x="0" y="20"/>
                      </a:moveTo>
                      <a:lnTo>
                        <a:pt x="0" y="20"/>
                      </a:lnTo>
                      <a:lnTo>
                        <a:pt x="9" y="47"/>
                      </a:lnTo>
                      <a:lnTo>
                        <a:pt x="21" y="50"/>
                      </a:lnTo>
                      <a:lnTo>
                        <a:pt x="12" y="52"/>
                      </a:lnTo>
                      <a:lnTo>
                        <a:pt x="5" y="137"/>
                      </a:lnTo>
                      <a:lnTo>
                        <a:pt x="25" y="169"/>
                      </a:lnTo>
                      <a:lnTo>
                        <a:pt x="37" y="169"/>
                      </a:lnTo>
                      <a:lnTo>
                        <a:pt x="32" y="182"/>
                      </a:lnTo>
                      <a:lnTo>
                        <a:pt x="58" y="218"/>
                      </a:lnTo>
                      <a:lnTo>
                        <a:pt x="84" y="226"/>
                      </a:lnTo>
                      <a:lnTo>
                        <a:pt x="104" y="246"/>
                      </a:lnTo>
                      <a:lnTo>
                        <a:pt x="136" y="244"/>
                      </a:lnTo>
                      <a:lnTo>
                        <a:pt x="188" y="263"/>
                      </a:lnTo>
                      <a:lnTo>
                        <a:pt x="249" y="255"/>
                      </a:lnTo>
                      <a:lnTo>
                        <a:pt x="287" y="292"/>
                      </a:lnTo>
                      <a:lnTo>
                        <a:pt x="315" y="282"/>
                      </a:lnTo>
                      <a:lnTo>
                        <a:pt x="350" y="326"/>
                      </a:lnTo>
                      <a:lnTo>
                        <a:pt x="377" y="334"/>
                      </a:lnTo>
                      <a:lnTo>
                        <a:pt x="374" y="309"/>
                      </a:lnTo>
                      <a:lnTo>
                        <a:pt x="402" y="294"/>
                      </a:lnTo>
                      <a:lnTo>
                        <a:pt x="405" y="283"/>
                      </a:lnTo>
                      <a:lnTo>
                        <a:pt x="446" y="282"/>
                      </a:lnTo>
                      <a:lnTo>
                        <a:pt x="481" y="292"/>
                      </a:lnTo>
                      <a:lnTo>
                        <a:pt x="482" y="277"/>
                      </a:lnTo>
                      <a:lnTo>
                        <a:pt x="468" y="275"/>
                      </a:lnTo>
                      <a:lnTo>
                        <a:pt x="498" y="274"/>
                      </a:lnTo>
                      <a:lnTo>
                        <a:pt x="499" y="267"/>
                      </a:lnTo>
                      <a:lnTo>
                        <a:pt x="502" y="276"/>
                      </a:lnTo>
                      <a:lnTo>
                        <a:pt x="557" y="279"/>
                      </a:lnTo>
                      <a:lnTo>
                        <a:pt x="572" y="291"/>
                      </a:lnTo>
                      <a:lnTo>
                        <a:pt x="574" y="313"/>
                      </a:lnTo>
                      <a:lnTo>
                        <a:pt x="592" y="342"/>
                      </a:lnTo>
                      <a:lnTo>
                        <a:pt x="602" y="341"/>
                      </a:lnTo>
                      <a:lnTo>
                        <a:pt x="607" y="319"/>
                      </a:lnTo>
                      <a:lnTo>
                        <a:pt x="588" y="267"/>
                      </a:lnTo>
                      <a:lnTo>
                        <a:pt x="600" y="246"/>
                      </a:lnTo>
                      <a:lnTo>
                        <a:pt x="669" y="203"/>
                      </a:lnTo>
                      <a:lnTo>
                        <a:pt x="655" y="199"/>
                      </a:lnTo>
                      <a:lnTo>
                        <a:pt x="667" y="198"/>
                      </a:lnTo>
                      <a:lnTo>
                        <a:pt x="658" y="184"/>
                      </a:lnTo>
                      <a:lnTo>
                        <a:pt x="660" y="171"/>
                      </a:lnTo>
                      <a:lnTo>
                        <a:pt x="646" y="162"/>
                      </a:lnTo>
                      <a:lnTo>
                        <a:pt x="660" y="168"/>
                      </a:lnTo>
                      <a:lnTo>
                        <a:pt x="656" y="153"/>
                      </a:lnTo>
                      <a:lnTo>
                        <a:pt x="666" y="149"/>
                      </a:lnTo>
                      <a:lnTo>
                        <a:pt x="667" y="182"/>
                      </a:lnTo>
                      <a:lnTo>
                        <a:pt x="678" y="162"/>
                      </a:lnTo>
                      <a:lnTo>
                        <a:pt x="671" y="147"/>
                      </a:lnTo>
                      <a:lnTo>
                        <a:pt x="679" y="156"/>
                      </a:lnTo>
                      <a:lnTo>
                        <a:pt x="693" y="129"/>
                      </a:lnTo>
                      <a:lnTo>
                        <a:pt x="748" y="117"/>
                      </a:lnTo>
                      <a:lnTo>
                        <a:pt x="734" y="110"/>
                      </a:lnTo>
                      <a:lnTo>
                        <a:pt x="744" y="89"/>
                      </a:lnTo>
                      <a:lnTo>
                        <a:pt x="786" y="74"/>
                      </a:lnTo>
                      <a:lnTo>
                        <a:pt x="787" y="65"/>
                      </a:lnTo>
                      <a:lnTo>
                        <a:pt x="777" y="58"/>
                      </a:lnTo>
                      <a:lnTo>
                        <a:pt x="777" y="38"/>
                      </a:lnTo>
                      <a:lnTo>
                        <a:pt x="754" y="32"/>
                      </a:lnTo>
                      <a:lnTo>
                        <a:pt x="737" y="64"/>
                      </a:lnTo>
                      <a:lnTo>
                        <a:pt x="667" y="76"/>
                      </a:lnTo>
                      <a:lnTo>
                        <a:pt x="662" y="90"/>
                      </a:lnTo>
                      <a:lnTo>
                        <a:pt x="623" y="95"/>
                      </a:lnTo>
                      <a:lnTo>
                        <a:pt x="625" y="101"/>
                      </a:lnTo>
                      <a:lnTo>
                        <a:pt x="585" y="120"/>
                      </a:lnTo>
                      <a:lnTo>
                        <a:pt x="568" y="120"/>
                      </a:lnTo>
                      <a:lnTo>
                        <a:pt x="567" y="113"/>
                      </a:lnTo>
                      <a:lnTo>
                        <a:pt x="571" y="107"/>
                      </a:lnTo>
                      <a:lnTo>
                        <a:pt x="574" y="103"/>
                      </a:lnTo>
                      <a:lnTo>
                        <a:pt x="576" y="98"/>
                      </a:lnTo>
                      <a:lnTo>
                        <a:pt x="571" y="83"/>
                      </a:lnTo>
                      <a:lnTo>
                        <a:pt x="557" y="88"/>
                      </a:lnTo>
                      <a:lnTo>
                        <a:pt x="562" y="65"/>
                      </a:lnTo>
                      <a:lnTo>
                        <a:pt x="541" y="58"/>
                      </a:lnTo>
                      <a:lnTo>
                        <a:pt x="525" y="74"/>
                      </a:lnTo>
                      <a:lnTo>
                        <a:pt x="518" y="115"/>
                      </a:lnTo>
                      <a:lnTo>
                        <a:pt x="506" y="116"/>
                      </a:lnTo>
                      <a:lnTo>
                        <a:pt x="502" y="97"/>
                      </a:lnTo>
                      <a:lnTo>
                        <a:pt x="512" y="66"/>
                      </a:lnTo>
                      <a:lnTo>
                        <a:pt x="503" y="71"/>
                      </a:lnTo>
                      <a:lnTo>
                        <a:pt x="520" y="54"/>
                      </a:lnTo>
                      <a:lnTo>
                        <a:pt x="556" y="54"/>
                      </a:lnTo>
                      <a:lnTo>
                        <a:pt x="549" y="46"/>
                      </a:lnTo>
                      <a:lnTo>
                        <a:pt x="547" y="46"/>
                      </a:lnTo>
                      <a:lnTo>
                        <a:pt x="494" y="41"/>
                      </a:lnTo>
                      <a:lnTo>
                        <a:pt x="503" y="31"/>
                      </a:lnTo>
                      <a:lnTo>
                        <a:pt x="470" y="44"/>
                      </a:lnTo>
                      <a:lnTo>
                        <a:pt x="445" y="44"/>
                      </a:lnTo>
                      <a:lnTo>
                        <a:pt x="476" y="23"/>
                      </a:lnTo>
                      <a:lnTo>
                        <a:pt x="411" y="11"/>
                      </a:lnTo>
                      <a:lnTo>
                        <a:pt x="403" y="0"/>
                      </a:lnTo>
                      <a:lnTo>
                        <a:pt x="402" y="8"/>
                      </a:lnTo>
                      <a:lnTo>
                        <a:pt x="26" y="8"/>
                      </a:lnTo>
                      <a:lnTo>
                        <a:pt x="34" y="21"/>
                      </a:lnTo>
                      <a:lnTo>
                        <a:pt x="25" y="32"/>
                      </a:lnTo>
                      <a:lnTo>
                        <a:pt x="27" y="21"/>
                      </a:lnTo>
                      <a:lnTo>
                        <a:pt x="0" y="20"/>
                      </a:lnTo>
                      <a:lnTo>
                        <a:pt x="0" y="20"/>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829" name="Mexico"/>
              <p:cNvSpPr>
                <a:spLocks/>
              </p:cNvSpPr>
              <p:nvPr/>
            </p:nvSpPr>
            <p:spPr bwMode="gray">
              <a:xfrm>
                <a:off x="1842141" y="3749489"/>
                <a:ext cx="750501" cy="527839"/>
              </a:xfrm>
              <a:custGeom>
                <a:avLst/>
                <a:gdLst/>
                <a:ahLst/>
                <a:cxnLst>
                  <a:cxn ang="0">
                    <a:pos x="0" y="2"/>
                  </a:cxn>
                  <a:cxn ang="0">
                    <a:pos x="0" y="2"/>
                  </a:cxn>
                  <a:cxn ang="0">
                    <a:pos x="20" y="39"/>
                  </a:cxn>
                  <a:cxn ang="0">
                    <a:pos x="43" y="55"/>
                  </a:cxn>
                  <a:cxn ang="0">
                    <a:pos x="41" y="65"/>
                  </a:cxn>
                  <a:cxn ang="0">
                    <a:pos x="30" y="67"/>
                  </a:cxn>
                  <a:cxn ang="0">
                    <a:pos x="56" y="75"/>
                  </a:cxn>
                  <a:cxn ang="0">
                    <a:pos x="70" y="92"/>
                  </a:cxn>
                  <a:cxn ang="0">
                    <a:pos x="68" y="106"/>
                  </a:cxn>
                  <a:cxn ang="0">
                    <a:pos x="98" y="129"/>
                  </a:cxn>
                  <a:cxn ang="0">
                    <a:pos x="105" y="121"/>
                  </a:cxn>
                  <a:cxn ang="0">
                    <a:pos x="35" y="33"/>
                  </a:cxn>
                  <a:cxn ang="0">
                    <a:pos x="31" y="10"/>
                  </a:cxn>
                  <a:cxn ang="0">
                    <a:pos x="46" y="15"/>
                  </a:cxn>
                  <a:cxn ang="0">
                    <a:pos x="72" y="53"/>
                  </a:cxn>
                  <a:cxn ang="0">
                    <a:pos x="108" y="83"/>
                  </a:cxn>
                  <a:cxn ang="0">
                    <a:pos x="107" y="93"/>
                  </a:cxn>
                  <a:cxn ang="0">
                    <a:pos x="158" y="133"/>
                  </a:cxn>
                  <a:cxn ang="0">
                    <a:pos x="164" y="150"/>
                  </a:cxn>
                  <a:cxn ang="0">
                    <a:pos x="158" y="161"/>
                  </a:cxn>
                  <a:cxn ang="0">
                    <a:pos x="169" y="176"/>
                  </a:cxn>
                  <a:cxn ang="0">
                    <a:pos x="267" y="217"/>
                  </a:cxn>
                  <a:cxn ang="0">
                    <a:pos x="310" y="214"/>
                  </a:cxn>
                  <a:cxn ang="0">
                    <a:pos x="338" y="233"/>
                  </a:cxn>
                  <a:cxn ang="0">
                    <a:pos x="349" y="214"/>
                  </a:cxn>
                  <a:cxn ang="0">
                    <a:pos x="363" y="214"/>
                  </a:cxn>
                  <a:cxn ang="0">
                    <a:pos x="349" y="197"/>
                  </a:cxn>
                  <a:cxn ang="0">
                    <a:pos x="380" y="191"/>
                  </a:cxn>
                  <a:cxn ang="0">
                    <a:pos x="391" y="184"/>
                  </a:cxn>
                  <a:cxn ang="0">
                    <a:pos x="395" y="180"/>
                  </a:cxn>
                  <a:cxn ang="0">
                    <a:pos x="399" y="189"/>
                  </a:cxn>
                  <a:cxn ang="0">
                    <a:pos x="412" y="150"/>
                  </a:cxn>
                  <a:cxn ang="0">
                    <a:pos x="395" y="144"/>
                  </a:cxn>
                  <a:cxn ang="0">
                    <a:pos x="364" y="150"/>
                  </a:cxn>
                  <a:cxn ang="0">
                    <a:pos x="347" y="184"/>
                  </a:cxn>
                  <a:cxn ang="0">
                    <a:pos x="308" y="187"/>
                  </a:cxn>
                  <a:cxn ang="0">
                    <a:pos x="291" y="179"/>
                  </a:cxn>
                  <a:cxn ang="0">
                    <a:pos x="265" y="138"/>
                  </a:cxn>
                  <a:cxn ang="0">
                    <a:pos x="264" y="106"/>
                  </a:cxn>
                  <a:cxn ang="0">
                    <a:pos x="273" y="90"/>
                  </a:cxn>
                  <a:cxn ang="0">
                    <a:pos x="246" y="82"/>
                  </a:cxn>
                  <a:cxn ang="0">
                    <a:pos x="211" y="38"/>
                  </a:cxn>
                  <a:cxn ang="0">
                    <a:pos x="183" y="48"/>
                  </a:cxn>
                  <a:cxn ang="0">
                    <a:pos x="145" y="11"/>
                  </a:cxn>
                  <a:cxn ang="0">
                    <a:pos x="84" y="19"/>
                  </a:cxn>
                  <a:cxn ang="0">
                    <a:pos x="32" y="0"/>
                  </a:cxn>
                  <a:cxn ang="0">
                    <a:pos x="0" y="2"/>
                  </a:cxn>
                  <a:cxn ang="0">
                    <a:pos x="0" y="2"/>
                  </a:cxn>
                </a:cxnLst>
                <a:rect l="0" t="0" r="r" b="b"/>
                <a:pathLst>
                  <a:path w="413" h="234">
                    <a:moveTo>
                      <a:pt x="0" y="2"/>
                    </a:moveTo>
                    <a:lnTo>
                      <a:pt x="0" y="2"/>
                    </a:lnTo>
                    <a:lnTo>
                      <a:pt x="20" y="39"/>
                    </a:lnTo>
                    <a:lnTo>
                      <a:pt x="43" y="55"/>
                    </a:lnTo>
                    <a:lnTo>
                      <a:pt x="41" y="65"/>
                    </a:lnTo>
                    <a:lnTo>
                      <a:pt x="30" y="67"/>
                    </a:lnTo>
                    <a:lnTo>
                      <a:pt x="56" y="75"/>
                    </a:lnTo>
                    <a:lnTo>
                      <a:pt x="70" y="92"/>
                    </a:lnTo>
                    <a:lnTo>
                      <a:pt x="68" y="106"/>
                    </a:lnTo>
                    <a:lnTo>
                      <a:pt x="98" y="129"/>
                    </a:lnTo>
                    <a:lnTo>
                      <a:pt x="105" y="121"/>
                    </a:lnTo>
                    <a:lnTo>
                      <a:pt x="35" y="33"/>
                    </a:lnTo>
                    <a:lnTo>
                      <a:pt x="31" y="10"/>
                    </a:lnTo>
                    <a:lnTo>
                      <a:pt x="46" y="15"/>
                    </a:lnTo>
                    <a:lnTo>
                      <a:pt x="72" y="53"/>
                    </a:lnTo>
                    <a:lnTo>
                      <a:pt x="108" y="83"/>
                    </a:lnTo>
                    <a:lnTo>
                      <a:pt x="107" y="93"/>
                    </a:lnTo>
                    <a:lnTo>
                      <a:pt x="158" y="133"/>
                    </a:lnTo>
                    <a:lnTo>
                      <a:pt x="164" y="150"/>
                    </a:lnTo>
                    <a:lnTo>
                      <a:pt x="158" y="161"/>
                    </a:lnTo>
                    <a:lnTo>
                      <a:pt x="169" y="176"/>
                    </a:lnTo>
                    <a:lnTo>
                      <a:pt x="267" y="217"/>
                    </a:lnTo>
                    <a:lnTo>
                      <a:pt x="310" y="214"/>
                    </a:lnTo>
                    <a:lnTo>
                      <a:pt x="338" y="233"/>
                    </a:lnTo>
                    <a:lnTo>
                      <a:pt x="349" y="214"/>
                    </a:lnTo>
                    <a:lnTo>
                      <a:pt x="363" y="214"/>
                    </a:lnTo>
                    <a:lnTo>
                      <a:pt x="349" y="197"/>
                    </a:lnTo>
                    <a:lnTo>
                      <a:pt x="380" y="191"/>
                    </a:lnTo>
                    <a:lnTo>
                      <a:pt x="391" y="184"/>
                    </a:lnTo>
                    <a:lnTo>
                      <a:pt x="395" y="180"/>
                    </a:lnTo>
                    <a:lnTo>
                      <a:pt x="399" y="189"/>
                    </a:lnTo>
                    <a:lnTo>
                      <a:pt x="412" y="150"/>
                    </a:lnTo>
                    <a:lnTo>
                      <a:pt x="395" y="144"/>
                    </a:lnTo>
                    <a:lnTo>
                      <a:pt x="364" y="150"/>
                    </a:lnTo>
                    <a:lnTo>
                      <a:pt x="347" y="184"/>
                    </a:lnTo>
                    <a:lnTo>
                      <a:pt x="308" y="187"/>
                    </a:lnTo>
                    <a:lnTo>
                      <a:pt x="291" y="179"/>
                    </a:lnTo>
                    <a:lnTo>
                      <a:pt x="265" y="138"/>
                    </a:lnTo>
                    <a:lnTo>
                      <a:pt x="264" y="106"/>
                    </a:lnTo>
                    <a:lnTo>
                      <a:pt x="273" y="90"/>
                    </a:lnTo>
                    <a:lnTo>
                      <a:pt x="246" y="82"/>
                    </a:lnTo>
                    <a:lnTo>
                      <a:pt x="211" y="38"/>
                    </a:lnTo>
                    <a:lnTo>
                      <a:pt x="183" y="48"/>
                    </a:lnTo>
                    <a:lnTo>
                      <a:pt x="145" y="11"/>
                    </a:lnTo>
                    <a:lnTo>
                      <a:pt x="84" y="19"/>
                    </a:lnTo>
                    <a:lnTo>
                      <a:pt x="32" y="0"/>
                    </a:lnTo>
                    <a:lnTo>
                      <a:pt x="0" y="2"/>
                    </a:lnTo>
                    <a:lnTo>
                      <a:pt x="0" y="2"/>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0" name="Greenland"/>
              <p:cNvSpPr>
                <a:spLocks/>
              </p:cNvSpPr>
              <p:nvPr/>
            </p:nvSpPr>
            <p:spPr bwMode="gray">
              <a:xfrm>
                <a:off x="2937919" y="1578148"/>
                <a:ext cx="1505293" cy="1222014"/>
              </a:xfrm>
              <a:custGeom>
                <a:avLst/>
                <a:gdLst/>
                <a:ahLst/>
                <a:cxnLst>
                  <a:cxn ang="0">
                    <a:pos x="59" y="129"/>
                  </a:cxn>
                  <a:cxn ang="0">
                    <a:pos x="118" y="108"/>
                  </a:cxn>
                  <a:cxn ang="0">
                    <a:pos x="96" y="105"/>
                  </a:cxn>
                  <a:cxn ang="0">
                    <a:pos x="157" y="70"/>
                  </a:cxn>
                  <a:cxn ang="0">
                    <a:pos x="177" y="47"/>
                  </a:cxn>
                  <a:cxn ang="0">
                    <a:pos x="265" y="46"/>
                  </a:cxn>
                  <a:cxn ang="0">
                    <a:pos x="294" y="40"/>
                  </a:cxn>
                  <a:cxn ang="0">
                    <a:pos x="371" y="46"/>
                  </a:cxn>
                  <a:cxn ang="0">
                    <a:pos x="362" y="23"/>
                  </a:cxn>
                  <a:cxn ang="0">
                    <a:pos x="392" y="20"/>
                  </a:cxn>
                  <a:cxn ang="0">
                    <a:pos x="398" y="8"/>
                  </a:cxn>
                  <a:cxn ang="0">
                    <a:pos x="452" y="11"/>
                  </a:cxn>
                  <a:cxn ang="0">
                    <a:pos x="630" y="7"/>
                  </a:cxn>
                  <a:cxn ang="0">
                    <a:pos x="495" y="20"/>
                  </a:cxn>
                  <a:cxn ang="0">
                    <a:pos x="658" y="21"/>
                  </a:cxn>
                  <a:cxn ang="0">
                    <a:pos x="569" y="44"/>
                  </a:cxn>
                  <a:cxn ang="0">
                    <a:pos x="640" y="51"/>
                  </a:cxn>
                  <a:cxn ang="0">
                    <a:pos x="655" y="91"/>
                  </a:cxn>
                  <a:cxn ang="0">
                    <a:pos x="756" y="51"/>
                  </a:cxn>
                  <a:cxn ang="0">
                    <a:pos x="792" y="79"/>
                  </a:cxn>
                  <a:cxn ang="0">
                    <a:pos x="719" y="110"/>
                  </a:cxn>
                  <a:cxn ang="0">
                    <a:pos x="735" y="124"/>
                  </a:cxn>
                  <a:cxn ang="0">
                    <a:pos x="734" y="164"/>
                  </a:cxn>
                  <a:cxn ang="0">
                    <a:pos x="747" y="186"/>
                  </a:cxn>
                  <a:cxn ang="0">
                    <a:pos x="700" y="203"/>
                  </a:cxn>
                  <a:cxn ang="0">
                    <a:pos x="728" y="230"/>
                  </a:cxn>
                  <a:cxn ang="0">
                    <a:pos x="713" y="233"/>
                  </a:cxn>
                  <a:cxn ang="0">
                    <a:pos x="688" y="249"/>
                  </a:cxn>
                  <a:cxn ang="0">
                    <a:pos x="665" y="261"/>
                  </a:cxn>
                  <a:cxn ang="0">
                    <a:pos x="657" y="288"/>
                  </a:cxn>
                  <a:cxn ang="0">
                    <a:pos x="679" y="313"/>
                  </a:cxn>
                  <a:cxn ang="0">
                    <a:pos x="700" y="338"/>
                  </a:cxn>
                  <a:cxn ang="0">
                    <a:pos x="658" y="318"/>
                  </a:cxn>
                  <a:cxn ang="0">
                    <a:pos x="600" y="338"/>
                  </a:cxn>
                  <a:cxn ang="0">
                    <a:pos x="690" y="349"/>
                  </a:cxn>
                  <a:cxn ang="0">
                    <a:pos x="552" y="376"/>
                  </a:cxn>
                  <a:cxn ang="0">
                    <a:pos x="506" y="424"/>
                  </a:cxn>
                  <a:cxn ang="0">
                    <a:pos x="490" y="425"/>
                  </a:cxn>
                  <a:cxn ang="0">
                    <a:pos x="448" y="452"/>
                  </a:cxn>
                  <a:cxn ang="0">
                    <a:pos x="443" y="475"/>
                  </a:cxn>
                  <a:cxn ang="0">
                    <a:pos x="422" y="487"/>
                  </a:cxn>
                  <a:cxn ang="0">
                    <a:pos x="412" y="535"/>
                  </a:cxn>
                  <a:cxn ang="0">
                    <a:pos x="378" y="528"/>
                  </a:cxn>
                  <a:cxn ang="0">
                    <a:pos x="338" y="518"/>
                  </a:cxn>
                  <a:cxn ang="0">
                    <a:pos x="294" y="477"/>
                  </a:cxn>
                  <a:cxn ang="0">
                    <a:pos x="285" y="466"/>
                  </a:cxn>
                  <a:cxn ang="0">
                    <a:pos x="261" y="405"/>
                  </a:cxn>
                  <a:cxn ang="0">
                    <a:pos x="297" y="381"/>
                  </a:cxn>
                  <a:cxn ang="0">
                    <a:pos x="308" y="347"/>
                  </a:cxn>
                  <a:cxn ang="0">
                    <a:pos x="295" y="335"/>
                  </a:cxn>
                  <a:cxn ang="0">
                    <a:pos x="280" y="322"/>
                  </a:cxn>
                  <a:cxn ang="0">
                    <a:pos x="265" y="303"/>
                  </a:cxn>
                  <a:cxn ang="0">
                    <a:pos x="249" y="303"/>
                  </a:cxn>
                  <a:cxn ang="0">
                    <a:pos x="243" y="271"/>
                  </a:cxn>
                  <a:cxn ang="0">
                    <a:pos x="198" y="216"/>
                  </a:cxn>
                  <a:cxn ang="0">
                    <a:pos x="83" y="203"/>
                  </a:cxn>
                  <a:cxn ang="0">
                    <a:pos x="67" y="191"/>
                  </a:cxn>
                  <a:cxn ang="0">
                    <a:pos x="100" y="177"/>
                  </a:cxn>
                  <a:cxn ang="0">
                    <a:pos x="0" y="152"/>
                  </a:cxn>
                </a:cxnLst>
                <a:rect l="0" t="0" r="r" b="b"/>
                <a:pathLst>
                  <a:path w="830" h="543">
                    <a:moveTo>
                      <a:pt x="0" y="152"/>
                    </a:moveTo>
                    <a:lnTo>
                      <a:pt x="0" y="152"/>
                    </a:lnTo>
                    <a:lnTo>
                      <a:pt x="5" y="144"/>
                    </a:lnTo>
                    <a:lnTo>
                      <a:pt x="59" y="129"/>
                    </a:lnTo>
                    <a:lnTo>
                      <a:pt x="93" y="129"/>
                    </a:lnTo>
                    <a:lnTo>
                      <a:pt x="112" y="116"/>
                    </a:lnTo>
                    <a:lnTo>
                      <a:pt x="106" y="113"/>
                    </a:lnTo>
                    <a:lnTo>
                      <a:pt x="118" y="108"/>
                    </a:lnTo>
                    <a:lnTo>
                      <a:pt x="108" y="105"/>
                    </a:lnTo>
                    <a:lnTo>
                      <a:pt x="127" y="100"/>
                    </a:lnTo>
                    <a:lnTo>
                      <a:pt x="120" y="96"/>
                    </a:lnTo>
                    <a:lnTo>
                      <a:pt x="96" y="105"/>
                    </a:lnTo>
                    <a:lnTo>
                      <a:pt x="72" y="94"/>
                    </a:lnTo>
                    <a:lnTo>
                      <a:pt x="103" y="88"/>
                    </a:lnTo>
                    <a:lnTo>
                      <a:pt x="119" y="70"/>
                    </a:lnTo>
                    <a:lnTo>
                      <a:pt x="157" y="70"/>
                    </a:lnTo>
                    <a:lnTo>
                      <a:pt x="155" y="51"/>
                    </a:lnTo>
                    <a:lnTo>
                      <a:pt x="182" y="51"/>
                    </a:lnTo>
                    <a:lnTo>
                      <a:pt x="210" y="64"/>
                    </a:lnTo>
                    <a:lnTo>
                      <a:pt x="177" y="47"/>
                    </a:lnTo>
                    <a:lnTo>
                      <a:pt x="239" y="35"/>
                    </a:lnTo>
                    <a:lnTo>
                      <a:pt x="255" y="43"/>
                    </a:lnTo>
                    <a:lnTo>
                      <a:pt x="257" y="60"/>
                    </a:lnTo>
                    <a:lnTo>
                      <a:pt x="265" y="46"/>
                    </a:lnTo>
                    <a:lnTo>
                      <a:pt x="305" y="56"/>
                    </a:lnTo>
                    <a:lnTo>
                      <a:pt x="291" y="48"/>
                    </a:lnTo>
                    <a:lnTo>
                      <a:pt x="311" y="49"/>
                    </a:lnTo>
                    <a:lnTo>
                      <a:pt x="294" y="40"/>
                    </a:lnTo>
                    <a:lnTo>
                      <a:pt x="289" y="32"/>
                    </a:lnTo>
                    <a:lnTo>
                      <a:pt x="298" y="31"/>
                    </a:lnTo>
                    <a:lnTo>
                      <a:pt x="378" y="53"/>
                    </a:lnTo>
                    <a:lnTo>
                      <a:pt x="371" y="46"/>
                    </a:lnTo>
                    <a:lnTo>
                      <a:pt x="389" y="44"/>
                    </a:lnTo>
                    <a:lnTo>
                      <a:pt x="378" y="38"/>
                    </a:lnTo>
                    <a:lnTo>
                      <a:pt x="405" y="40"/>
                    </a:lnTo>
                    <a:lnTo>
                      <a:pt x="362" y="23"/>
                    </a:lnTo>
                    <a:lnTo>
                      <a:pt x="439" y="32"/>
                    </a:lnTo>
                    <a:lnTo>
                      <a:pt x="422" y="23"/>
                    </a:lnTo>
                    <a:lnTo>
                      <a:pt x="376" y="21"/>
                    </a:lnTo>
                    <a:lnTo>
                      <a:pt x="392" y="20"/>
                    </a:lnTo>
                    <a:lnTo>
                      <a:pt x="364" y="12"/>
                    </a:lnTo>
                    <a:lnTo>
                      <a:pt x="397" y="14"/>
                    </a:lnTo>
                    <a:lnTo>
                      <a:pt x="383" y="11"/>
                    </a:lnTo>
                    <a:lnTo>
                      <a:pt x="398" y="8"/>
                    </a:lnTo>
                    <a:lnTo>
                      <a:pt x="455" y="23"/>
                    </a:lnTo>
                    <a:lnTo>
                      <a:pt x="448" y="18"/>
                    </a:lnTo>
                    <a:lnTo>
                      <a:pt x="474" y="12"/>
                    </a:lnTo>
                    <a:lnTo>
                      <a:pt x="452" y="11"/>
                    </a:lnTo>
                    <a:lnTo>
                      <a:pt x="452" y="3"/>
                    </a:lnTo>
                    <a:lnTo>
                      <a:pt x="466" y="0"/>
                    </a:lnTo>
                    <a:lnTo>
                      <a:pt x="618" y="3"/>
                    </a:lnTo>
                    <a:lnTo>
                      <a:pt x="630" y="7"/>
                    </a:lnTo>
                    <a:lnTo>
                      <a:pt x="625" y="11"/>
                    </a:lnTo>
                    <a:lnTo>
                      <a:pt x="523" y="12"/>
                    </a:lnTo>
                    <a:lnTo>
                      <a:pt x="534" y="15"/>
                    </a:lnTo>
                    <a:lnTo>
                      <a:pt x="495" y="20"/>
                    </a:lnTo>
                    <a:lnTo>
                      <a:pt x="639" y="12"/>
                    </a:lnTo>
                    <a:lnTo>
                      <a:pt x="644" y="19"/>
                    </a:lnTo>
                    <a:lnTo>
                      <a:pt x="625" y="24"/>
                    </a:lnTo>
                    <a:lnTo>
                      <a:pt x="658" y="21"/>
                    </a:lnTo>
                    <a:lnTo>
                      <a:pt x="697" y="29"/>
                    </a:lnTo>
                    <a:lnTo>
                      <a:pt x="639" y="43"/>
                    </a:lnTo>
                    <a:lnTo>
                      <a:pt x="547" y="42"/>
                    </a:lnTo>
                    <a:lnTo>
                      <a:pt x="569" y="44"/>
                    </a:lnTo>
                    <a:lnTo>
                      <a:pt x="531" y="51"/>
                    </a:lnTo>
                    <a:lnTo>
                      <a:pt x="531" y="58"/>
                    </a:lnTo>
                    <a:lnTo>
                      <a:pt x="631" y="47"/>
                    </a:lnTo>
                    <a:lnTo>
                      <a:pt x="640" y="51"/>
                    </a:lnTo>
                    <a:lnTo>
                      <a:pt x="618" y="62"/>
                    </a:lnTo>
                    <a:lnTo>
                      <a:pt x="684" y="44"/>
                    </a:lnTo>
                    <a:lnTo>
                      <a:pt x="688" y="61"/>
                    </a:lnTo>
                    <a:lnTo>
                      <a:pt x="655" y="91"/>
                    </a:lnTo>
                    <a:lnTo>
                      <a:pt x="718" y="57"/>
                    </a:lnTo>
                    <a:lnTo>
                      <a:pt x="717" y="62"/>
                    </a:lnTo>
                    <a:lnTo>
                      <a:pt x="747" y="62"/>
                    </a:lnTo>
                    <a:lnTo>
                      <a:pt x="756" y="51"/>
                    </a:lnTo>
                    <a:lnTo>
                      <a:pt x="789" y="49"/>
                    </a:lnTo>
                    <a:lnTo>
                      <a:pt x="829" y="59"/>
                    </a:lnTo>
                    <a:lnTo>
                      <a:pt x="790" y="74"/>
                    </a:lnTo>
                    <a:lnTo>
                      <a:pt x="792" y="79"/>
                    </a:lnTo>
                    <a:lnTo>
                      <a:pt x="702" y="88"/>
                    </a:lnTo>
                    <a:lnTo>
                      <a:pt x="774" y="88"/>
                    </a:lnTo>
                    <a:lnTo>
                      <a:pt x="715" y="101"/>
                    </a:lnTo>
                    <a:lnTo>
                      <a:pt x="719" y="110"/>
                    </a:lnTo>
                    <a:lnTo>
                      <a:pt x="758" y="101"/>
                    </a:lnTo>
                    <a:lnTo>
                      <a:pt x="730" y="113"/>
                    </a:lnTo>
                    <a:lnTo>
                      <a:pt x="726" y="127"/>
                    </a:lnTo>
                    <a:lnTo>
                      <a:pt x="735" y="124"/>
                    </a:lnTo>
                    <a:lnTo>
                      <a:pt x="708" y="136"/>
                    </a:lnTo>
                    <a:lnTo>
                      <a:pt x="698" y="164"/>
                    </a:lnTo>
                    <a:lnTo>
                      <a:pt x="713" y="159"/>
                    </a:lnTo>
                    <a:lnTo>
                      <a:pt x="734" y="164"/>
                    </a:lnTo>
                    <a:lnTo>
                      <a:pt x="715" y="164"/>
                    </a:lnTo>
                    <a:lnTo>
                      <a:pt x="715" y="172"/>
                    </a:lnTo>
                    <a:lnTo>
                      <a:pt x="746" y="176"/>
                    </a:lnTo>
                    <a:lnTo>
                      <a:pt x="747" y="186"/>
                    </a:lnTo>
                    <a:lnTo>
                      <a:pt x="700" y="184"/>
                    </a:lnTo>
                    <a:lnTo>
                      <a:pt x="713" y="188"/>
                    </a:lnTo>
                    <a:lnTo>
                      <a:pt x="686" y="191"/>
                    </a:lnTo>
                    <a:lnTo>
                      <a:pt x="700" y="203"/>
                    </a:lnTo>
                    <a:lnTo>
                      <a:pt x="724" y="204"/>
                    </a:lnTo>
                    <a:lnTo>
                      <a:pt x="709" y="210"/>
                    </a:lnTo>
                    <a:lnTo>
                      <a:pt x="729" y="216"/>
                    </a:lnTo>
                    <a:lnTo>
                      <a:pt x="728" y="230"/>
                    </a:lnTo>
                    <a:lnTo>
                      <a:pt x="693" y="221"/>
                    </a:lnTo>
                    <a:lnTo>
                      <a:pt x="714" y="229"/>
                    </a:lnTo>
                    <a:lnTo>
                      <a:pt x="701" y="234"/>
                    </a:lnTo>
                    <a:lnTo>
                      <a:pt x="713" y="233"/>
                    </a:lnTo>
                    <a:lnTo>
                      <a:pt x="709" y="242"/>
                    </a:lnTo>
                    <a:lnTo>
                      <a:pt x="735" y="246"/>
                    </a:lnTo>
                    <a:lnTo>
                      <a:pt x="695" y="244"/>
                    </a:lnTo>
                    <a:lnTo>
                      <a:pt x="688" y="249"/>
                    </a:lnTo>
                    <a:lnTo>
                      <a:pt x="718" y="260"/>
                    </a:lnTo>
                    <a:lnTo>
                      <a:pt x="714" y="270"/>
                    </a:lnTo>
                    <a:lnTo>
                      <a:pt x="689" y="275"/>
                    </a:lnTo>
                    <a:lnTo>
                      <a:pt x="665" y="261"/>
                    </a:lnTo>
                    <a:lnTo>
                      <a:pt x="629" y="273"/>
                    </a:lnTo>
                    <a:lnTo>
                      <a:pt x="654" y="280"/>
                    </a:lnTo>
                    <a:lnTo>
                      <a:pt x="630" y="287"/>
                    </a:lnTo>
                    <a:lnTo>
                      <a:pt x="657" y="288"/>
                    </a:lnTo>
                    <a:lnTo>
                      <a:pt x="648" y="301"/>
                    </a:lnTo>
                    <a:lnTo>
                      <a:pt x="658" y="293"/>
                    </a:lnTo>
                    <a:lnTo>
                      <a:pt x="688" y="304"/>
                    </a:lnTo>
                    <a:lnTo>
                      <a:pt x="679" y="313"/>
                    </a:lnTo>
                    <a:lnTo>
                      <a:pt x="695" y="309"/>
                    </a:lnTo>
                    <a:lnTo>
                      <a:pt x="688" y="319"/>
                    </a:lnTo>
                    <a:lnTo>
                      <a:pt x="699" y="315"/>
                    </a:lnTo>
                    <a:lnTo>
                      <a:pt x="700" y="338"/>
                    </a:lnTo>
                    <a:lnTo>
                      <a:pt x="688" y="329"/>
                    </a:lnTo>
                    <a:lnTo>
                      <a:pt x="688" y="338"/>
                    </a:lnTo>
                    <a:lnTo>
                      <a:pt x="675" y="338"/>
                    </a:lnTo>
                    <a:lnTo>
                      <a:pt x="658" y="318"/>
                    </a:lnTo>
                    <a:lnTo>
                      <a:pt x="619" y="308"/>
                    </a:lnTo>
                    <a:lnTo>
                      <a:pt x="646" y="320"/>
                    </a:lnTo>
                    <a:lnTo>
                      <a:pt x="610" y="327"/>
                    </a:lnTo>
                    <a:lnTo>
                      <a:pt x="600" y="338"/>
                    </a:lnTo>
                    <a:lnTo>
                      <a:pt x="634" y="341"/>
                    </a:lnTo>
                    <a:lnTo>
                      <a:pt x="605" y="347"/>
                    </a:lnTo>
                    <a:lnTo>
                      <a:pt x="648" y="339"/>
                    </a:lnTo>
                    <a:lnTo>
                      <a:pt x="690" y="349"/>
                    </a:lnTo>
                    <a:lnTo>
                      <a:pt x="636" y="376"/>
                    </a:lnTo>
                    <a:lnTo>
                      <a:pt x="583" y="388"/>
                    </a:lnTo>
                    <a:lnTo>
                      <a:pt x="564" y="389"/>
                    </a:lnTo>
                    <a:lnTo>
                      <a:pt x="552" y="376"/>
                    </a:lnTo>
                    <a:lnTo>
                      <a:pt x="558" y="389"/>
                    </a:lnTo>
                    <a:lnTo>
                      <a:pt x="542" y="395"/>
                    </a:lnTo>
                    <a:lnTo>
                      <a:pt x="523" y="424"/>
                    </a:lnTo>
                    <a:lnTo>
                      <a:pt x="506" y="424"/>
                    </a:lnTo>
                    <a:lnTo>
                      <a:pt x="503" y="433"/>
                    </a:lnTo>
                    <a:lnTo>
                      <a:pt x="487" y="434"/>
                    </a:lnTo>
                    <a:lnTo>
                      <a:pt x="479" y="430"/>
                    </a:lnTo>
                    <a:lnTo>
                      <a:pt x="490" y="425"/>
                    </a:lnTo>
                    <a:lnTo>
                      <a:pt x="479" y="424"/>
                    </a:lnTo>
                    <a:lnTo>
                      <a:pt x="473" y="438"/>
                    </a:lnTo>
                    <a:lnTo>
                      <a:pt x="448" y="440"/>
                    </a:lnTo>
                    <a:lnTo>
                      <a:pt x="448" y="452"/>
                    </a:lnTo>
                    <a:lnTo>
                      <a:pt x="433" y="453"/>
                    </a:lnTo>
                    <a:lnTo>
                      <a:pt x="447" y="462"/>
                    </a:lnTo>
                    <a:lnTo>
                      <a:pt x="429" y="464"/>
                    </a:lnTo>
                    <a:lnTo>
                      <a:pt x="443" y="475"/>
                    </a:lnTo>
                    <a:lnTo>
                      <a:pt x="430" y="475"/>
                    </a:lnTo>
                    <a:lnTo>
                      <a:pt x="440" y="477"/>
                    </a:lnTo>
                    <a:lnTo>
                      <a:pt x="430" y="489"/>
                    </a:lnTo>
                    <a:lnTo>
                      <a:pt x="422" y="487"/>
                    </a:lnTo>
                    <a:lnTo>
                      <a:pt x="429" y="492"/>
                    </a:lnTo>
                    <a:lnTo>
                      <a:pt x="412" y="496"/>
                    </a:lnTo>
                    <a:lnTo>
                      <a:pt x="422" y="512"/>
                    </a:lnTo>
                    <a:lnTo>
                      <a:pt x="412" y="535"/>
                    </a:lnTo>
                    <a:lnTo>
                      <a:pt x="400" y="535"/>
                    </a:lnTo>
                    <a:lnTo>
                      <a:pt x="409" y="542"/>
                    </a:lnTo>
                    <a:lnTo>
                      <a:pt x="381" y="542"/>
                    </a:lnTo>
                    <a:lnTo>
                      <a:pt x="378" y="528"/>
                    </a:lnTo>
                    <a:lnTo>
                      <a:pt x="339" y="530"/>
                    </a:lnTo>
                    <a:lnTo>
                      <a:pt x="348" y="527"/>
                    </a:lnTo>
                    <a:lnTo>
                      <a:pt x="328" y="520"/>
                    </a:lnTo>
                    <a:lnTo>
                      <a:pt x="338" y="518"/>
                    </a:lnTo>
                    <a:lnTo>
                      <a:pt x="323" y="518"/>
                    </a:lnTo>
                    <a:lnTo>
                      <a:pt x="328" y="506"/>
                    </a:lnTo>
                    <a:lnTo>
                      <a:pt x="320" y="509"/>
                    </a:lnTo>
                    <a:lnTo>
                      <a:pt x="294" y="477"/>
                    </a:lnTo>
                    <a:lnTo>
                      <a:pt x="294" y="467"/>
                    </a:lnTo>
                    <a:lnTo>
                      <a:pt x="313" y="457"/>
                    </a:lnTo>
                    <a:lnTo>
                      <a:pt x="305" y="455"/>
                    </a:lnTo>
                    <a:lnTo>
                      <a:pt x="285" y="466"/>
                    </a:lnTo>
                    <a:lnTo>
                      <a:pt x="285" y="443"/>
                    </a:lnTo>
                    <a:lnTo>
                      <a:pt x="267" y="430"/>
                    </a:lnTo>
                    <a:lnTo>
                      <a:pt x="273" y="412"/>
                    </a:lnTo>
                    <a:lnTo>
                      <a:pt x="261" y="405"/>
                    </a:lnTo>
                    <a:lnTo>
                      <a:pt x="276" y="389"/>
                    </a:lnTo>
                    <a:lnTo>
                      <a:pt x="267" y="388"/>
                    </a:lnTo>
                    <a:lnTo>
                      <a:pt x="301" y="388"/>
                    </a:lnTo>
                    <a:lnTo>
                      <a:pt x="297" y="381"/>
                    </a:lnTo>
                    <a:lnTo>
                      <a:pt x="275" y="382"/>
                    </a:lnTo>
                    <a:lnTo>
                      <a:pt x="308" y="368"/>
                    </a:lnTo>
                    <a:lnTo>
                      <a:pt x="301" y="363"/>
                    </a:lnTo>
                    <a:lnTo>
                      <a:pt x="308" y="347"/>
                    </a:lnTo>
                    <a:lnTo>
                      <a:pt x="281" y="347"/>
                    </a:lnTo>
                    <a:lnTo>
                      <a:pt x="251" y="334"/>
                    </a:lnTo>
                    <a:lnTo>
                      <a:pt x="305" y="341"/>
                    </a:lnTo>
                    <a:lnTo>
                      <a:pt x="295" y="335"/>
                    </a:lnTo>
                    <a:lnTo>
                      <a:pt x="305" y="332"/>
                    </a:lnTo>
                    <a:lnTo>
                      <a:pt x="284" y="323"/>
                    </a:lnTo>
                    <a:lnTo>
                      <a:pt x="291" y="318"/>
                    </a:lnTo>
                    <a:lnTo>
                      <a:pt x="280" y="322"/>
                    </a:lnTo>
                    <a:lnTo>
                      <a:pt x="287" y="316"/>
                    </a:lnTo>
                    <a:lnTo>
                      <a:pt x="273" y="316"/>
                    </a:lnTo>
                    <a:lnTo>
                      <a:pt x="289" y="311"/>
                    </a:lnTo>
                    <a:lnTo>
                      <a:pt x="265" y="303"/>
                    </a:lnTo>
                    <a:lnTo>
                      <a:pt x="260" y="316"/>
                    </a:lnTo>
                    <a:lnTo>
                      <a:pt x="239" y="316"/>
                    </a:lnTo>
                    <a:lnTo>
                      <a:pt x="236" y="311"/>
                    </a:lnTo>
                    <a:lnTo>
                      <a:pt x="249" y="303"/>
                    </a:lnTo>
                    <a:lnTo>
                      <a:pt x="238" y="303"/>
                    </a:lnTo>
                    <a:lnTo>
                      <a:pt x="251" y="283"/>
                    </a:lnTo>
                    <a:lnTo>
                      <a:pt x="237" y="280"/>
                    </a:lnTo>
                    <a:lnTo>
                      <a:pt x="243" y="271"/>
                    </a:lnTo>
                    <a:lnTo>
                      <a:pt x="221" y="246"/>
                    </a:lnTo>
                    <a:lnTo>
                      <a:pt x="228" y="245"/>
                    </a:lnTo>
                    <a:lnTo>
                      <a:pt x="198" y="224"/>
                    </a:lnTo>
                    <a:lnTo>
                      <a:pt x="198" y="216"/>
                    </a:lnTo>
                    <a:lnTo>
                      <a:pt x="165" y="205"/>
                    </a:lnTo>
                    <a:lnTo>
                      <a:pt x="134" y="199"/>
                    </a:lnTo>
                    <a:lnTo>
                      <a:pt x="106" y="209"/>
                    </a:lnTo>
                    <a:lnTo>
                      <a:pt x="83" y="203"/>
                    </a:lnTo>
                    <a:lnTo>
                      <a:pt x="91" y="210"/>
                    </a:lnTo>
                    <a:lnTo>
                      <a:pt x="67" y="207"/>
                    </a:lnTo>
                    <a:lnTo>
                      <a:pt x="46" y="198"/>
                    </a:lnTo>
                    <a:lnTo>
                      <a:pt x="67" y="191"/>
                    </a:lnTo>
                    <a:lnTo>
                      <a:pt x="21" y="184"/>
                    </a:lnTo>
                    <a:lnTo>
                      <a:pt x="38" y="177"/>
                    </a:lnTo>
                    <a:lnTo>
                      <a:pt x="93" y="179"/>
                    </a:lnTo>
                    <a:lnTo>
                      <a:pt x="100" y="177"/>
                    </a:lnTo>
                    <a:lnTo>
                      <a:pt x="90" y="172"/>
                    </a:lnTo>
                    <a:lnTo>
                      <a:pt x="99" y="168"/>
                    </a:lnTo>
                    <a:lnTo>
                      <a:pt x="50" y="171"/>
                    </a:lnTo>
                    <a:lnTo>
                      <a:pt x="0" y="152"/>
                    </a:lnTo>
                    <a:lnTo>
                      <a:pt x="0" y="152"/>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831" name="Canada"/>
              <p:cNvGrpSpPr/>
              <p:nvPr/>
            </p:nvGrpSpPr>
            <p:grpSpPr>
              <a:xfrm>
                <a:off x="1248172" y="1598210"/>
                <a:ext cx="2191465" cy="1856309"/>
                <a:chOff x="1248172" y="1598210"/>
                <a:chExt cx="2191465" cy="1856309"/>
              </a:xfrm>
              <a:grpFill/>
            </p:grpSpPr>
            <p:sp>
              <p:nvSpPr>
                <p:cNvPr id="832" name="Canada"/>
                <p:cNvSpPr>
                  <a:spLocks/>
                </p:cNvSpPr>
                <p:nvPr/>
              </p:nvSpPr>
              <p:spPr bwMode="gray">
                <a:xfrm>
                  <a:off x="1562276" y="3152644"/>
                  <a:ext cx="127095" cy="78848"/>
                </a:xfrm>
                <a:custGeom>
                  <a:avLst/>
                  <a:gdLst/>
                  <a:ahLst/>
                  <a:cxnLst>
                    <a:cxn ang="0">
                      <a:pos x="0" y="0"/>
                    </a:cxn>
                    <a:cxn ang="0">
                      <a:pos x="0" y="0"/>
                    </a:cxn>
                    <a:cxn ang="0">
                      <a:pos x="37" y="6"/>
                    </a:cxn>
                    <a:cxn ang="0">
                      <a:pos x="69" y="34"/>
                    </a:cxn>
                    <a:cxn ang="0">
                      <a:pos x="50" y="29"/>
                    </a:cxn>
                    <a:cxn ang="0">
                      <a:pos x="0" y="0"/>
                    </a:cxn>
                    <a:cxn ang="0">
                      <a:pos x="0" y="0"/>
                    </a:cxn>
                  </a:cxnLst>
                  <a:rect l="0" t="0" r="r" b="b"/>
                  <a:pathLst>
                    <a:path w="70" h="35">
                      <a:moveTo>
                        <a:pt x="0" y="0"/>
                      </a:moveTo>
                      <a:lnTo>
                        <a:pt x="0" y="0"/>
                      </a:lnTo>
                      <a:lnTo>
                        <a:pt x="37" y="6"/>
                      </a:lnTo>
                      <a:lnTo>
                        <a:pt x="69" y="34"/>
                      </a:lnTo>
                      <a:lnTo>
                        <a:pt x="50" y="29"/>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3" name="Canada"/>
                <p:cNvSpPr>
                  <a:spLocks/>
                </p:cNvSpPr>
                <p:nvPr/>
              </p:nvSpPr>
              <p:spPr bwMode="gray">
                <a:xfrm>
                  <a:off x="1622192" y="2116354"/>
                  <a:ext cx="261451" cy="182477"/>
                </a:xfrm>
                <a:custGeom>
                  <a:avLst/>
                  <a:gdLst/>
                  <a:ahLst/>
                  <a:cxnLst>
                    <a:cxn ang="0">
                      <a:pos x="0" y="60"/>
                    </a:cxn>
                    <a:cxn ang="0">
                      <a:pos x="0" y="60"/>
                    </a:cxn>
                    <a:cxn ang="0">
                      <a:pos x="6" y="50"/>
                    </a:cxn>
                    <a:cxn ang="0">
                      <a:pos x="26" y="17"/>
                    </a:cxn>
                    <a:cxn ang="0">
                      <a:pos x="17" y="3"/>
                    </a:cxn>
                    <a:cxn ang="0">
                      <a:pos x="61" y="0"/>
                    </a:cxn>
                    <a:cxn ang="0">
                      <a:pos x="92" y="13"/>
                    </a:cxn>
                    <a:cxn ang="0">
                      <a:pos x="112" y="6"/>
                    </a:cxn>
                    <a:cxn ang="0">
                      <a:pos x="143" y="25"/>
                    </a:cxn>
                    <a:cxn ang="0">
                      <a:pos x="77" y="53"/>
                    </a:cxn>
                    <a:cxn ang="0">
                      <a:pos x="71" y="71"/>
                    </a:cxn>
                    <a:cxn ang="0">
                      <a:pos x="39" y="80"/>
                    </a:cxn>
                    <a:cxn ang="0">
                      <a:pos x="25" y="66"/>
                    </a:cxn>
                    <a:cxn ang="0">
                      <a:pos x="0" y="60"/>
                    </a:cxn>
                    <a:cxn ang="0">
                      <a:pos x="0" y="60"/>
                    </a:cxn>
                  </a:cxnLst>
                  <a:rect l="0" t="0" r="r" b="b"/>
                  <a:pathLst>
                    <a:path w="144" h="81">
                      <a:moveTo>
                        <a:pt x="0" y="60"/>
                      </a:moveTo>
                      <a:lnTo>
                        <a:pt x="0" y="60"/>
                      </a:lnTo>
                      <a:lnTo>
                        <a:pt x="6" y="50"/>
                      </a:lnTo>
                      <a:lnTo>
                        <a:pt x="26" y="17"/>
                      </a:lnTo>
                      <a:lnTo>
                        <a:pt x="17" y="3"/>
                      </a:lnTo>
                      <a:lnTo>
                        <a:pt x="61" y="0"/>
                      </a:lnTo>
                      <a:lnTo>
                        <a:pt x="92" y="13"/>
                      </a:lnTo>
                      <a:lnTo>
                        <a:pt x="112" y="6"/>
                      </a:lnTo>
                      <a:lnTo>
                        <a:pt x="143" y="25"/>
                      </a:lnTo>
                      <a:lnTo>
                        <a:pt x="77" y="53"/>
                      </a:lnTo>
                      <a:lnTo>
                        <a:pt x="71" y="71"/>
                      </a:lnTo>
                      <a:lnTo>
                        <a:pt x="39" y="80"/>
                      </a:lnTo>
                      <a:lnTo>
                        <a:pt x="25" y="66"/>
                      </a:lnTo>
                      <a:lnTo>
                        <a:pt x="0" y="60"/>
                      </a:lnTo>
                      <a:lnTo>
                        <a:pt x="0" y="6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4" name="Canada"/>
                <p:cNvSpPr>
                  <a:spLocks/>
                </p:cNvSpPr>
                <p:nvPr/>
              </p:nvSpPr>
              <p:spPr bwMode="gray">
                <a:xfrm>
                  <a:off x="1696632" y="1949647"/>
                  <a:ext cx="183378" cy="103629"/>
                </a:xfrm>
                <a:custGeom>
                  <a:avLst/>
                  <a:gdLst/>
                  <a:ahLst/>
                  <a:cxnLst>
                    <a:cxn ang="0">
                      <a:pos x="0" y="35"/>
                    </a:cxn>
                    <a:cxn ang="0">
                      <a:pos x="0" y="35"/>
                    </a:cxn>
                    <a:cxn ang="0">
                      <a:pos x="23" y="41"/>
                    </a:cxn>
                    <a:cxn ang="0">
                      <a:pos x="29" y="34"/>
                    </a:cxn>
                    <a:cxn ang="0">
                      <a:pos x="34" y="45"/>
                    </a:cxn>
                    <a:cxn ang="0">
                      <a:pos x="44" y="40"/>
                    </a:cxn>
                    <a:cxn ang="0">
                      <a:pos x="43" y="29"/>
                    </a:cxn>
                    <a:cxn ang="0">
                      <a:pos x="53" y="36"/>
                    </a:cxn>
                    <a:cxn ang="0">
                      <a:pos x="60" y="19"/>
                    </a:cxn>
                    <a:cxn ang="0">
                      <a:pos x="69" y="19"/>
                    </a:cxn>
                    <a:cxn ang="0">
                      <a:pos x="72" y="33"/>
                    </a:cxn>
                    <a:cxn ang="0">
                      <a:pos x="93" y="22"/>
                    </a:cxn>
                    <a:cxn ang="0">
                      <a:pos x="87" y="9"/>
                    </a:cxn>
                    <a:cxn ang="0">
                      <a:pos x="100" y="7"/>
                    </a:cxn>
                    <a:cxn ang="0">
                      <a:pos x="86" y="0"/>
                    </a:cxn>
                    <a:cxn ang="0">
                      <a:pos x="49" y="7"/>
                    </a:cxn>
                    <a:cxn ang="0">
                      <a:pos x="0" y="35"/>
                    </a:cxn>
                    <a:cxn ang="0">
                      <a:pos x="0" y="35"/>
                    </a:cxn>
                  </a:cxnLst>
                  <a:rect l="0" t="0" r="r" b="b"/>
                  <a:pathLst>
                    <a:path w="101" h="46">
                      <a:moveTo>
                        <a:pt x="0" y="35"/>
                      </a:moveTo>
                      <a:lnTo>
                        <a:pt x="0" y="35"/>
                      </a:lnTo>
                      <a:lnTo>
                        <a:pt x="23" y="41"/>
                      </a:lnTo>
                      <a:lnTo>
                        <a:pt x="29" y="34"/>
                      </a:lnTo>
                      <a:lnTo>
                        <a:pt x="34" y="45"/>
                      </a:lnTo>
                      <a:lnTo>
                        <a:pt x="44" y="40"/>
                      </a:lnTo>
                      <a:lnTo>
                        <a:pt x="43" y="29"/>
                      </a:lnTo>
                      <a:lnTo>
                        <a:pt x="53" y="36"/>
                      </a:lnTo>
                      <a:lnTo>
                        <a:pt x="60" y="19"/>
                      </a:lnTo>
                      <a:lnTo>
                        <a:pt x="69" y="19"/>
                      </a:lnTo>
                      <a:lnTo>
                        <a:pt x="72" y="33"/>
                      </a:lnTo>
                      <a:lnTo>
                        <a:pt x="93" y="22"/>
                      </a:lnTo>
                      <a:lnTo>
                        <a:pt x="87" y="9"/>
                      </a:lnTo>
                      <a:lnTo>
                        <a:pt x="100" y="7"/>
                      </a:lnTo>
                      <a:lnTo>
                        <a:pt x="86" y="0"/>
                      </a:lnTo>
                      <a:lnTo>
                        <a:pt x="49" y="7"/>
                      </a:lnTo>
                      <a:lnTo>
                        <a:pt x="0" y="35"/>
                      </a:lnTo>
                      <a:lnTo>
                        <a:pt x="0" y="35"/>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5" name="Canada"/>
                <p:cNvSpPr>
                  <a:spLocks/>
                </p:cNvSpPr>
                <p:nvPr/>
              </p:nvSpPr>
              <p:spPr bwMode="gray">
                <a:xfrm>
                  <a:off x="1792861" y="2179433"/>
                  <a:ext cx="448460" cy="247808"/>
                </a:xfrm>
                <a:custGeom>
                  <a:avLst/>
                  <a:gdLst/>
                  <a:ahLst/>
                  <a:cxnLst>
                    <a:cxn ang="0">
                      <a:pos x="0" y="35"/>
                    </a:cxn>
                    <a:cxn ang="0">
                      <a:pos x="0" y="35"/>
                    </a:cxn>
                    <a:cxn ang="0">
                      <a:pos x="13" y="27"/>
                    </a:cxn>
                    <a:cxn ang="0">
                      <a:pos x="7" y="22"/>
                    </a:cxn>
                    <a:cxn ang="0">
                      <a:pos x="36" y="6"/>
                    </a:cxn>
                    <a:cxn ang="0">
                      <a:pos x="60" y="0"/>
                    </a:cxn>
                    <a:cxn ang="0">
                      <a:pos x="68" y="11"/>
                    </a:cxn>
                    <a:cxn ang="0">
                      <a:pos x="59" y="18"/>
                    </a:cxn>
                    <a:cxn ang="0">
                      <a:pos x="81" y="9"/>
                    </a:cxn>
                    <a:cxn ang="0">
                      <a:pos x="106" y="17"/>
                    </a:cxn>
                    <a:cxn ang="0">
                      <a:pos x="97" y="25"/>
                    </a:cxn>
                    <a:cxn ang="0">
                      <a:pos x="125" y="19"/>
                    </a:cxn>
                    <a:cxn ang="0">
                      <a:pos x="117" y="10"/>
                    </a:cxn>
                    <a:cxn ang="0">
                      <a:pos x="128" y="11"/>
                    </a:cxn>
                    <a:cxn ang="0">
                      <a:pos x="150" y="40"/>
                    </a:cxn>
                    <a:cxn ang="0">
                      <a:pos x="158" y="33"/>
                    </a:cxn>
                    <a:cxn ang="0">
                      <a:pos x="149" y="1"/>
                    </a:cxn>
                    <a:cxn ang="0">
                      <a:pos x="167" y="2"/>
                    </a:cxn>
                    <a:cxn ang="0">
                      <a:pos x="186" y="13"/>
                    </a:cxn>
                    <a:cxn ang="0">
                      <a:pos x="197" y="53"/>
                    </a:cxn>
                    <a:cxn ang="0">
                      <a:pos x="246" y="72"/>
                    </a:cxn>
                    <a:cxn ang="0">
                      <a:pos x="246" y="83"/>
                    </a:cxn>
                    <a:cxn ang="0">
                      <a:pos x="232" y="78"/>
                    </a:cxn>
                    <a:cxn ang="0">
                      <a:pos x="218" y="85"/>
                    </a:cxn>
                    <a:cxn ang="0">
                      <a:pos x="238" y="94"/>
                    </a:cxn>
                    <a:cxn ang="0">
                      <a:pos x="219" y="103"/>
                    </a:cxn>
                    <a:cxn ang="0">
                      <a:pos x="188" y="99"/>
                    </a:cxn>
                    <a:cxn ang="0">
                      <a:pos x="169" y="87"/>
                    </a:cxn>
                    <a:cxn ang="0">
                      <a:pos x="129" y="105"/>
                    </a:cxn>
                    <a:cxn ang="0">
                      <a:pos x="79" y="109"/>
                    </a:cxn>
                    <a:cxn ang="0">
                      <a:pos x="68" y="92"/>
                    </a:cxn>
                    <a:cxn ang="0">
                      <a:pos x="40" y="91"/>
                    </a:cxn>
                    <a:cxn ang="0">
                      <a:pos x="22" y="76"/>
                    </a:cxn>
                    <a:cxn ang="0">
                      <a:pos x="94" y="67"/>
                    </a:cxn>
                    <a:cxn ang="0">
                      <a:pos x="20" y="63"/>
                    </a:cxn>
                    <a:cxn ang="0">
                      <a:pos x="10" y="54"/>
                    </a:cxn>
                    <a:cxn ang="0">
                      <a:pos x="48" y="43"/>
                    </a:cxn>
                    <a:cxn ang="0">
                      <a:pos x="13" y="45"/>
                    </a:cxn>
                    <a:cxn ang="0">
                      <a:pos x="16" y="40"/>
                    </a:cxn>
                    <a:cxn ang="0">
                      <a:pos x="0" y="35"/>
                    </a:cxn>
                    <a:cxn ang="0">
                      <a:pos x="0" y="35"/>
                    </a:cxn>
                  </a:cxnLst>
                  <a:rect l="0" t="0" r="r" b="b"/>
                  <a:pathLst>
                    <a:path w="247" h="110">
                      <a:moveTo>
                        <a:pt x="0" y="35"/>
                      </a:moveTo>
                      <a:lnTo>
                        <a:pt x="0" y="35"/>
                      </a:lnTo>
                      <a:lnTo>
                        <a:pt x="13" y="27"/>
                      </a:lnTo>
                      <a:lnTo>
                        <a:pt x="7" y="22"/>
                      </a:lnTo>
                      <a:lnTo>
                        <a:pt x="36" y="6"/>
                      </a:lnTo>
                      <a:lnTo>
                        <a:pt x="60" y="0"/>
                      </a:lnTo>
                      <a:lnTo>
                        <a:pt x="68" y="11"/>
                      </a:lnTo>
                      <a:lnTo>
                        <a:pt x="59" y="18"/>
                      </a:lnTo>
                      <a:lnTo>
                        <a:pt x="81" y="9"/>
                      </a:lnTo>
                      <a:lnTo>
                        <a:pt x="106" y="17"/>
                      </a:lnTo>
                      <a:lnTo>
                        <a:pt x="97" y="25"/>
                      </a:lnTo>
                      <a:lnTo>
                        <a:pt x="125" y="19"/>
                      </a:lnTo>
                      <a:lnTo>
                        <a:pt x="117" y="10"/>
                      </a:lnTo>
                      <a:lnTo>
                        <a:pt x="128" y="11"/>
                      </a:lnTo>
                      <a:lnTo>
                        <a:pt x="150" y="40"/>
                      </a:lnTo>
                      <a:lnTo>
                        <a:pt x="158" y="33"/>
                      </a:lnTo>
                      <a:lnTo>
                        <a:pt x="149" y="1"/>
                      </a:lnTo>
                      <a:lnTo>
                        <a:pt x="167" y="2"/>
                      </a:lnTo>
                      <a:lnTo>
                        <a:pt x="186" y="13"/>
                      </a:lnTo>
                      <a:lnTo>
                        <a:pt x="197" y="53"/>
                      </a:lnTo>
                      <a:lnTo>
                        <a:pt x="246" y="72"/>
                      </a:lnTo>
                      <a:lnTo>
                        <a:pt x="246" y="83"/>
                      </a:lnTo>
                      <a:lnTo>
                        <a:pt x="232" y="78"/>
                      </a:lnTo>
                      <a:lnTo>
                        <a:pt x="218" y="85"/>
                      </a:lnTo>
                      <a:lnTo>
                        <a:pt x="238" y="94"/>
                      </a:lnTo>
                      <a:lnTo>
                        <a:pt x="219" y="103"/>
                      </a:lnTo>
                      <a:lnTo>
                        <a:pt x="188" y="99"/>
                      </a:lnTo>
                      <a:lnTo>
                        <a:pt x="169" y="87"/>
                      </a:lnTo>
                      <a:lnTo>
                        <a:pt x="129" y="105"/>
                      </a:lnTo>
                      <a:lnTo>
                        <a:pt x="79" y="109"/>
                      </a:lnTo>
                      <a:lnTo>
                        <a:pt x="68" y="92"/>
                      </a:lnTo>
                      <a:lnTo>
                        <a:pt x="40" y="91"/>
                      </a:lnTo>
                      <a:lnTo>
                        <a:pt x="22" y="76"/>
                      </a:lnTo>
                      <a:lnTo>
                        <a:pt x="94" y="67"/>
                      </a:lnTo>
                      <a:lnTo>
                        <a:pt x="20" y="63"/>
                      </a:lnTo>
                      <a:lnTo>
                        <a:pt x="10" y="54"/>
                      </a:lnTo>
                      <a:lnTo>
                        <a:pt x="48" y="43"/>
                      </a:lnTo>
                      <a:lnTo>
                        <a:pt x="13" y="45"/>
                      </a:lnTo>
                      <a:lnTo>
                        <a:pt x="16" y="40"/>
                      </a:lnTo>
                      <a:lnTo>
                        <a:pt x="0" y="35"/>
                      </a:lnTo>
                      <a:lnTo>
                        <a:pt x="0" y="35"/>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6" name="Canada"/>
                <p:cNvSpPr>
                  <a:spLocks/>
                </p:cNvSpPr>
                <p:nvPr/>
              </p:nvSpPr>
              <p:spPr bwMode="gray">
                <a:xfrm>
                  <a:off x="1825543" y="1987945"/>
                  <a:ext cx="305026" cy="137421"/>
                </a:xfrm>
                <a:custGeom>
                  <a:avLst/>
                  <a:gdLst/>
                  <a:ahLst/>
                  <a:cxnLst>
                    <a:cxn ang="0">
                      <a:pos x="0" y="39"/>
                    </a:cxn>
                    <a:cxn ang="0">
                      <a:pos x="0" y="39"/>
                    </a:cxn>
                    <a:cxn ang="0">
                      <a:pos x="7" y="35"/>
                    </a:cxn>
                    <a:cxn ang="0">
                      <a:pos x="35" y="29"/>
                    </a:cxn>
                    <a:cxn ang="0">
                      <a:pos x="7" y="30"/>
                    </a:cxn>
                    <a:cxn ang="0">
                      <a:pos x="40" y="24"/>
                    </a:cxn>
                    <a:cxn ang="0">
                      <a:pos x="13" y="24"/>
                    </a:cxn>
                    <a:cxn ang="0">
                      <a:pos x="15" y="18"/>
                    </a:cxn>
                    <a:cxn ang="0">
                      <a:pos x="41" y="18"/>
                    </a:cxn>
                    <a:cxn ang="0">
                      <a:pos x="23" y="15"/>
                    </a:cxn>
                    <a:cxn ang="0">
                      <a:pos x="37" y="10"/>
                    </a:cxn>
                    <a:cxn ang="0">
                      <a:pos x="71" y="18"/>
                    </a:cxn>
                    <a:cxn ang="0">
                      <a:pos x="88" y="32"/>
                    </a:cxn>
                    <a:cxn ang="0">
                      <a:pos x="119" y="33"/>
                    </a:cxn>
                    <a:cxn ang="0">
                      <a:pos x="107" y="24"/>
                    </a:cxn>
                    <a:cxn ang="0">
                      <a:pos x="114" y="18"/>
                    </a:cxn>
                    <a:cxn ang="0">
                      <a:pos x="100" y="11"/>
                    </a:cxn>
                    <a:cxn ang="0">
                      <a:pos x="122" y="0"/>
                    </a:cxn>
                    <a:cxn ang="0">
                      <a:pos x="131" y="13"/>
                    </a:cxn>
                    <a:cxn ang="0">
                      <a:pos x="125" y="19"/>
                    </a:cxn>
                    <a:cxn ang="0">
                      <a:pos x="137" y="21"/>
                    </a:cxn>
                    <a:cxn ang="0">
                      <a:pos x="132" y="28"/>
                    </a:cxn>
                    <a:cxn ang="0">
                      <a:pos x="148" y="30"/>
                    </a:cxn>
                    <a:cxn ang="0">
                      <a:pos x="156" y="21"/>
                    </a:cxn>
                    <a:cxn ang="0">
                      <a:pos x="167" y="31"/>
                    </a:cxn>
                    <a:cxn ang="0">
                      <a:pos x="159" y="45"/>
                    </a:cxn>
                    <a:cxn ang="0">
                      <a:pos x="123" y="44"/>
                    </a:cxn>
                    <a:cxn ang="0">
                      <a:pos x="68" y="60"/>
                    </a:cxn>
                    <a:cxn ang="0">
                      <a:pos x="45" y="51"/>
                    </a:cxn>
                    <a:cxn ang="0">
                      <a:pos x="92" y="38"/>
                    </a:cxn>
                    <a:cxn ang="0">
                      <a:pos x="52" y="47"/>
                    </a:cxn>
                    <a:cxn ang="0">
                      <a:pos x="59" y="35"/>
                    </a:cxn>
                    <a:cxn ang="0">
                      <a:pos x="39" y="47"/>
                    </a:cxn>
                    <a:cxn ang="0">
                      <a:pos x="15" y="44"/>
                    </a:cxn>
                    <a:cxn ang="0">
                      <a:pos x="0" y="39"/>
                    </a:cxn>
                    <a:cxn ang="0">
                      <a:pos x="0" y="39"/>
                    </a:cxn>
                  </a:cxnLst>
                  <a:rect l="0" t="0" r="r" b="b"/>
                  <a:pathLst>
                    <a:path w="168" h="61">
                      <a:moveTo>
                        <a:pt x="0" y="39"/>
                      </a:moveTo>
                      <a:lnTo>
                        <a:pt x="0" y="39"/>
                      </a:lnTo>
                      <a:lnTo>
                        <a:pt x="7" y="35"/>
                      </a:lnTo>
                      <a:lnTo>
                        <a:pt x="35" y="29"/>
                      </a:lnTo>
                      <a:lnTo>
                        <a:pt x="7" y="30"/>
                      </a:lnTo>
                      <a:lnTo>
                        <a:pt x="40" y="24"/>
                      </a:lnTo>
                      <a:lnTo>
                        <a:pt x="13" y="24"/>
                      </a:lnTo>
                      <a:lnTo>
                        <a:pt x="15" y="18"/>
                      </a:lnTo>
                      <a:lnTo>
                        <a:pt x="41" y="18"/>
                      </a:lnTo>
                      <a:lnTo>
                        <a:pt x="23" y="15"/>
                      </a:lnTo>
                      <a:lnTo>
                        <a:pt x="37" y="10"/>
                      </a:lnTo>
                      <a:lnTo>
                        <a:pt x="71" y="18"/>
                      </a:lnTo>
                      <a:lnTo>
                        <a:pt x="88" y="32"/>
                      </a:lnTo>
                      <a:lnTo>
                        <a:pt x="119" y="33"/>
                      </a:lnTo>
                      <a:lnTo>
                        <a:pt x="107" y="24"/>
                      </a:lnTo>
                      <a:lnTo>
                        <a:pt x="114" y="18"/>
                      </a:lnTo>
                      <a:lnTo>
                        <a:pt x="100" y="11"/>
                      </a:lnTo>
                      <a:lnTo>
                        <a:pt x="122" y="0"/>
                      </a:lnTo>
                      <a:lnTo>
                        <a:pt x="131" y="13"/>
                      </a:lnTo>
                      <a:lnTo>
                        <a:pt x="125" y="19"/>
                      </a:lnTo>
                      <a:lnTo>
                        <a:pt x="137" y="21"/>
                      </a:lnTo>
                      <a:lnTo>
                        <a:pt x="132" y="28"/>
                      </a:lnTo>
                      <a:lnTo>
                        <a:pt x="148" y="30"/>
                      </a:lnTo>
                      <a:lnTo>
                        <a:pt x="156" y="21"/>
                      </a:lnTo>
                      <a:lnTo>
                        <a:pt x="167" y="31"/>
                      </a:lnTo>
                      <a:lnTo>
                        <a:pt x="159" y="45"/>
                      </a:lnTo>
                      <a:lnTo>
                        <a:pt x="123" y="44"/>
                      </a:lnTo>
                      <a:lnTo>
                        <a:pt x="68" y="60"/>
                      </a:lnTo>
                      <a:lnTo>
                        <a:pt x="45" y="51"/>
                      </a:lnTo>
                      <a:lnTo>
                        <a:pt x="92" y="38"/>
                      </a:lnTo>
                      <a:lnTo>
                        <a:pt x="52" y="47"/>
                      </a:lnTo>
                      <a:lnTo>
                        <a:pt x="59" y="35"/>
                      </a:lnTo>
                      <a:lnTo>
                        <a:pt x="39" y="47"/>
                      </a:lnTo>
                      <a:lnTo>
                        <a:pt x="15" y="44"/>
                      </a:lnTo>
                      <a:lnTo>
                        <a:pt x="0" y="39"/>
                      </a:lnTo>
                      <a:lnTo>
                        <a:pt x="0" y="39"/>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7" name="Canada"/>
                <p:cNvSpPr>
                  <a:spLocks/>
                </p:cNvSpPr>
                <p:nvPr/>
              </p:nvSpPr>
              <p:spPr bwMode="gray">
                <a:xfrm>
                  <a:off x="2128753" y="1848271"/>
                  <a:ext cx="157960" cy="85607"/>
                </a:xfrm>
                <a:custGeom>
                  <a:avLst/>
                  <a:gdLst/>
                  <a:ahLst/>
                  <a:cxnLst>
                    <a:cxn ang="0">
                      <a:pos x="0" y="0"/>
                    </a:cxn>
                    <a:cxn ang="0">
                      <a:pos x="0" y="0"/>
                    </a:cxn>
                    <a:cxn ang="0">
                      <a:pos x="7" y="12"/>
                    </a:cxn>
                    <a:cxn ang="0">
                      <a:pos x="28" y="12"/>
                    </a:cxn>
                    <a:cxn ang="0">
                      <a:pos x="21" y="16"/>
                    </a:cxn>
                    <a:cxn ang="0">
                      <a:pos x="26" y="20"/>
                    </a:cxn>
                    <a:cxn ang="0">
                      <a:pos x="7" y="22"/>
                    </a:cxn>
                    <a:cxn ang="0">
                      <a:pos x="38" y="27"/>
                    </a:cxn>
                    <a:cxn ang="0">
                      <a:pos x="86" y="37"/>
                    </a:cxn>
                    <a:cxn ang="0">
                      <a:pos x="79" y="16"/>
                    </a:cxn>
                    <a:cxn ang="0">
                      <a:pos x="44" y="3"/>
                    </a:cxn>
                    <a:cxn ang="0">
                      <a:pos x="33" y="8"/>
                    </a:cxn>
                    <a:cxn ang="0">
                      <a:pos x="29" y="0"/>
                    </a:cxn>
                    <a:cxn ang="0">
                      <a:pos x="0" y="0"/>
                    </a:cxn>
                    <a:cxn ang="0">
                      <a:pos x="0" y="0"/>
                    </a:cxn>
                  </a:cxnLst>
                  <a:rect l="0" t="0" r="r" b="b"/>
                  <a:pathLst>
                    <a:path w="87" h="38">
                      <a:moveTo>
                        <a:pt x="0" y="0"/>
                      </a:moveTo>
                      <a:lnTo>
                        <a:pt x="0" y="0"/>
                      </a:lnTo>
                      <a:lnTo>
                        <a:pt x="7" y="12"/>
                      </a:lnTo>
                      <a:lnTo>
                        <a:pt x="28" y="12"/>
                      </a:lnTo>
                      <a:lnTo>
                        <a:pt x="21" y="16"/>
                      </a:lnTo>
                      <a:lnTo>
                        <a:pt x="26" y="20"/>
                      </a:lnTo>
                      <a:lnTo>
                        <a:pt x="7" y="22"/>
                      </a:lnTo>
                      <a:lnTo>
                        <a:pt x="38" y="27"/>
                      </a:lnTo>
                      <a:lnTo>
                        <a:pt x="86" y="37"/>
                      </a:lnTo>
                      <a:lnTo>
                        <a:pt x="79" y="16"/>
                      </a:lnTo>
                      <a:lnTo>
                        <a:pt x="44" y="3"/>
                      </a:lnTo>
                      <a:lnTo>
                        <a:pt x="33" y="8"/>
                      </a:lnTo>
                      <a:lnTo>
                        <a:pt x="29" y="0"/>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8" name="Canada"/>
                <p:cNvSpPr>
                  <a:spLocks/>
                </p:cNvSpPr>
                <p:nvPr/>
              </p:nvSpPr>
              <p:spPr bwMode="gray">
                <a:xfrm>
                  <a:off x="2201377" y="2008220"/>
                  <a:ext cx="127095" cy="87860"/>
                </a:xfrm>
                <a:custGeom>
                  <a:avLst/>
                  <a:gdLst/>
                  <a:ahLst/>
                  <a:cxnLst>
                    <a:cxn ang="0">
                      <a:pos x="0" y="24"/>
                    </a:cxn>
                    <a:cxn ang="0">
                      <a:pos x="0" y="24"/>
                    </a:cxn>
                    <a:cxn ang="0">
                      <a:pos x="7" y="15"/>
                    </a:cxn>
                    <a:cxn ang="0">
                      <a:pos x="21" y="17"/>
                    </a:cxn>
                    <a:cxn ang="0">
                      <a:pos x="4" y="8"/>
                    </a:cxn>
                    <a:cxn ang="0">
                      <a:pos x="8" y="2"/>
                    </a:cxn>
                    <a:cxn ang="0">
                      <a:pos x="36" y="14"/>
                    </a:cxn>
                    <a:cxn ang="0">
                      <a:pos x="20" y="1"/>
                    </a:cxn>
                    <a:cxn ang="0">
                      <a:pos x="62" y="0"/>
                    </a:cxn>
                    <a:cxn ang="0">
                      <a:pos x="69" y="28"/>
                    </a:cxn>
                    <a:cxn ang="0">
                      <a:pos x="61" y="23"/>
                    </a:cxn>
                    <a:cxn ang="0">
                      <a:pos x="60" y="38"/>
                    </a:cxn>
                    <a:cxn ang="0">
                      <a:pos x="26" y="36"/>
                    </a:cxn>
                    <a:cxn ang="0">
                      <a:pos x="33" y="31"/>
                    </a:cxn>
                    <a:cxn ang="0">
                      <a:pos x="24" y="26"/>
                    </a:cxn>
                    <a:cxn ang="0">
                      <a:pos x="48" y="19"/>
                    </a:cxn>
                    <a:cxn ang="0">
                      <a:pos x="0" y="24"/>
                    </a:cxn>
                    <a:cxn ang="0">
                      <a:pos x="0" y="24"/>
                    </a:cxn>
                  </a:cxnLst>
                  <a:rect l="0" t="0" r="r" b="b"/>
                  <a:pathLst>
                    <a:path w="70" h="39">
                      <a:moveTo>
                        <a:pt x="0" y="24"/>
                      </a:moveTo>
                      <a:lnTo>
                        <a:pt x="0" y="24"/>
                      </a:lnTo>
                      <a:lnTo>
                        <a:pt x="7" y="15"/>
                      </a:lnTo>
                      <a:lnTo>
                        <a:pt x="21" y="17"/>
                      </a:lnTo>
                      <a:lnTo>
                        <a:pt x="4" y="8"/>
                      </a:lnTo>
                      <a:lnTo>
                        <a:pt x="8" y="2"/>
                      </a:lnTo>
                      <a:lnTo>
                        <a:pt x="36" y="14"/>
                      </a:lnTo>
                      <a:lnTo>
                        <a:pt x="20" y="1"/>
                      </a:lnTo>
                      <a:lnTo>
                        <a:pt x="62" y="0"/>
                      </a:lnTo>
                      <a:lnTo>
                        <a:pt x="69" y="28"/>
                      </a:lnTo>
                      <a:lnTo>
                        <a:pt x="61" y="23"/>
                      </a:lnTo>
                      <a:lnTo>
                        <a:pt x="60" y="38"/>
                      </a:lnTo>
                      <a:lnTo>
                        <a:pt x="26" y="36"/>
                      </a:lnTo>
                      <a:lnTo>
                        <a:pt x="33" y="31"/>
                      </a:lnTo>
                      <a:lnTo>
                        <a:pt x="24" y="26"/>
                      </a:lnTo>
                      <a:lnTo>
                        <a:pt x="48" y="19"/>
                      </a:lnTo>
                      <a:lnTo>
                        <a:pt x="0" y="24"/>
                      </a:lnTo>
                      <a:lnTo>
                        <a:pt x="0" y="24"/>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39" name="Canada"/>
                <p:cNvSpPr>
                  <a:spLocks/>
                </p:cNvSpPr>
                <p:nvPr/>
              </p:nvSpPr>
              <p:spPr bwMode="gray">
                <a:xfrm>
                  <a:off x="2205009" y="2154652"/>
                  <a:ext cx="148882" cy="132915"/>
                </a:xfrm>
                <a:custGeom>
                  <a:avLst/>
                  <a:gdLst/>
                  <a:ahLst/>
                  <a:cxnLst>
                    <a:cxn ang="0">
                      <a:pos x="0" y="29"/>
                    </a:cxn>
                    <a:cxn ang="0">
                      <a:pos x="0" y="29"/>
                    </a:cxn>
                    <a:cxn ang="0">
                      <a:pos x="3" y="21"/>
                    </a:cxn>
                    <a:cxn ang="0">
                      <a:pos x="30" y="26"/>
                    </a:cxn>
                    <a:cxn ang="0">
                      <a:pos x="27" y="17"/>
                    </a:cxn>
                    <a:cxn ang="0">
                      <a:pos x="34" y="17"/>
                    </a:cxn>
                    <a:cxn ang="0">
                      <a:pos x="16" y="12"/>
                    </a:cxn>
                    <a:cxn ang="0">
                      <a:pos x="24" y="10"/>
                    </a:cxn>
                    <a:cxn ang="0">
                      <a:pos x="16" y="4"/>
                    </a:cxn>
                    <a:cxn ang="0">
                      <a:pos x="68" y="0"/>
                    </a:cxn>
                    <a:cxn ang="0">
                      <a:pos x="70" y="12"/>
                    </a:cxn>
                    <a:cxn ang="0">
                      <a:pos x="54" y="23"/>
                    </a:cxn>
                    <a:cxn ang="0">
                      <a:pos x="78" y="26"/>
                    </a:cxn>
                    <a:cxn ang="0">
                      <a:pos x="81" y="47"/>
                    </a:cxn>
                    <a:cxn ang="0">
                      <a:pos x="46" y="58"/>
                    </a:cxn>
                    <a:cxn ang="0">
                      <a:pos x="30" y="42"/>
                    </a:cxn>
                    <a:cxn ang="0">
                      <a:pos x="0" y="29"/>
                    </a:cxn>
                    <a:cxn ang="0">
                      <a:pos x="0" y="29"/>
                    </a:cxn>
                  </a:cxnLst>
                  <a:rect l="0" t="0" r="r" b="b"/>
                  <a:pathLst>
                    <a:path w="82" h="59">
                      <a:moveTo>
                        <a:pt x="0" y="29"/>
                      </a:moveTo>
                      <a:lnTo>
                        <a:pt x="0" y="29"/>
                      </a:lnTo>
                      <a:lnTo>
                        <a:pt x="3" y="21"/>
                      </a:lnTo>
                      <a:lnTo>
                        <a:pt x="30" y="26"/>
                      </a:lnTo>
                      <a:lnTo>
                        <a:pt x="27" y="17"/>
                      </a:lnTo>
                      <a:lnTo>
                        <a:pt x="34" y="17"/>
                      </a:lnTo>
                      <a:lnTo>
                        <a:pt x="16" y="12"/>
                      </a:lnTo>
                      <a:lnTo>
                        <a:pt x="24" y="10"/>
                      </a:lnTo>
                      <a:lnTo>
                        <a:pt x="16" y="4"/>
                      </a:lnTo>
                      <a:lnTo>
                        <a:pt x="68" y="0"/>
                      </a:lnTo>
                      <a:lnTo>
                        <a:pt x="70" y="12"/>
                      </a:lnTo>
                      <a:lnTo>
                        <a:pt x="54" y="23"/>
                      </a:lnTo>
                      <a:lnTo>
                        <a:pt x="78" y="26"/>
                      </a:lnTo>
                      <a:lnTo>
                        <a:pt x="81" y="47"/>
                      </a:lnTo>
                      <a:lnTo>
                        <a:pt x="46" y="58"/>
                      </a:lnTo>
                      <a:lnTo>
                        <a:pt x="30" y="42"/>
                      </a:lnTo>
                      <a:lnTo>
                        <a:pt x="0" y="29"/>
                      </a:lnTo>
                      <a:lnTo>
                        <a:pt x="0" y="29"/>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0" name="Canada"/>
                <p:cNvSpPr>
                  <a:spLocks/>
                </p:cNvSpPr>
                <p:nvPr/>
              </p:nvSpPr>
              <p:spPr bwMode="gray">
                <a:xfrm>
                  <a:off x="2306684" y="1868546"/>
                  <a:ext cx="90781" cy="69837"/>
                </a:xfrm>
                <a:custGeom>
                  <a:avLst/>
                  <a:gdLst/>
                  <a:ahLst/>
                  <a:cxnLst>
                    <a:cxn ang="0">
                      <a:pos x="0" y="0"/>
                    </a:cxn>
                    <a:cxn ang="0">
                      <a:pos x="0" y="0"/>
                    </a:cxn>
                    <a:cxn ang="0">
                      <a:pos x="6" y="18"/>
                    </a:cxn>
                    <a:cxn ang="0">
                      <a:pos x="21" y="19"/>
                    </a:cxn>
                    <a:cxn ang="0">
                      <a:pos x="8" y="22"/>
                    </a:cxn>
                    <a:cxn ang="0">
                      <a:pos x="14" y="30"/>
                    </a:cxn>
                    <a:cxn ang="0">
                      <a:pos x="45" y="26"/>
                    </a:cxn>
                    <a:cxn ang="0">
                      <a:pos x="49" y="16"/>
                    </a:cxn>
                    <a:cxn ang="0">
                      <a:pos x="0" y="0"/>
                    </a:cxn>
                    <a:cxn ang="0">
                      <a:pos x="0" y="0"/>
                    </a:cxn>
                  </a:cxnLst>
                  <a:rect l="0" t="0" r="r" b="b"/>
                  <a:pathLst>
                    <a:path w="50" h="31">
                      <a:moveTo>
                        <a:pt x="0" y="0"/>
                      </a:moveTo>
                      <a:lnTo>
                        <a:pt x="0" y="0"/>
                      </a:lnTo>
                      <a:lnTo>
                        <a:pt x="6" y="18"/>
                      </a:lnTo>
                      <a:lnTo>
                        <a:pt x="21" y="19"/>
                      </a:lnTo>
                      <a:lnTo>
                        <a:pt x="8" y="22"/>
                      </a:lnTo>
                      <a:lnTo>
                        <a:pt x="14" y="30"/>
                      </a:lnTo>
                      <a:lnTo>
                        <a:pt x="45" y="26"/>
                      </a:lnTo>
                      <a:lnTo>
                        <a:pt x="49" y="16"/>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1" name="Canada"/>
                <p:cNvSpPr>
                  <a:spLocks/>
                </p:cNvSpPr>
                <p:nvPr/>
              </p:nvSpPr>
              <p:spPr bwMode="gray">
                <a:xfrm>
                  <a:off x="2339366" y="1972175"/>
                  <a:ext cx="428489" cy="153191"/>
                </a:xfrm>
                <a:custGeom>
                  <a:avLst/>
                  <a:gdLst/>
                  <a:ahLst/>
                  <a:cxnLst>
                    <a:cxn ang="0">
                      <a:pos x="0" y="11"/>
                    </a:cxn>
                    <a:cxn ang="0">
                      <a:pos x="0" y="11"/>
                    </a:cxn>
                    <a:cxn ang="0">
                      <a:pos x="14" y="0"/>
                    </a:cxn>
                    <a:cxn ang="0">
                      <a:pos x="35" y="6"/>
                    </a:cxn>
                    <a:cxn ang="0">
                      <a:pos x="49" y="11"/>
                    </a:cxn>
                    <a:cxn ang="0">
                      <a:pos x="45" y="18"/>
                    </a:cxn>
                    <a:cxn ang="0">
                      <a:pos x="72" y="12"/>
                    </a:cxn>
                    <a:cxn ang="0">
                      <a:pos x="89" y="18"/>
                    </a:cxn>
                    <a:cxn ang="0">
                      <a:pos x="75" y="18"/>
                    </a:cxn>
                    <a:cxn ang="0">
                      <a:pos x="104" y="24"/>
                    </a:cxn>
                    <a:cxn ang="0">
                      <a:pos x="72" y="26"/>
                    </a:cxn>
                    <a:cxn ang="0">
                      <a:pos x="89" y="30"/>
                    </a:cxn>
                    <a:cxn ang="0">
                      <a:pos x="76" y="36"/>
                    </a:cxn>
                    <a:cxn ang="0">
                      <a:pos x="93" y="31"/>
                    </a:cxn>
                    <a:cxn ang="0">
                      <a:pos x="107" y="44"/>
                    </a:cxn>
                    <a:cxn ang="0">
                      <a:pos x="111" y="38"/>
                    </a:cxn>
                    <a:cxn ang="0">
                      <a:pos x="154" y="44"/>
                    </a:cxn>
                    <a:cxn ang="0">
                      <a:pos x="198" y="31"/>
                    </a:cxn>
                    <a:cxn ang="0">
                      <a:pos x="235" y="46"/>
                    </a:cxn>
                    <a:cxn ang="0">
                      <a:pos x="223" y="54"/>
                    </a:cxn>
                    <a:cxn ang="0">
                      <a:pos x="227" y="64"/>
                    </a:cxn>
                    <a:cxn ang="0">
                      <a:pos x="206" y="67"/>
                    </a:cxn>
                    <a:cxn ang="0">
                      <a:pos x="182" y="56"/>
                    </a:cxn>
                    <a:cxn ang="0">
                      <a:pos x="182" y="64"/>
                    </a:cxn>
                    <a:cxn ang="0">
                      <a:pos x="169" y="66"/>
                    </a:cxn>
                    <a:cxn ang="0">
                      <a:pos x="116" y="67"/>
                    </a:cxn>
                    <a:cxn ang="0">
                      <a:pos x="111" y="58"/>
                    </a:cxn>
                    <a:cxn ang="0">
                      <a:pos x="98" y="66"/>
                    </a:cxn>
                    <a:cxn ang="0">
                      <a:pos x="81" y="58"/>
                    </a:cxn>
                    <a:cxn ang="0">
                      <a:pos x="71" y="63"/>
                    </a:cxn>
                    <a:cxn ang="0">
                      <a:pos x="50" y="20"/>
                    </a:cxn>
                    <a:cxn ang="0">
                      <a:pos x="26" y="25"/>
                    </a:cxn>
                    <a:cxn ang="0">
                      <a:pos x="0" y="11"/>
                    </a:cxn>
                    <a:cxn ang="0">
                      <a:pos x="0" y="11"/>
                    </a:cxn>
                  </a:cxnLst>
                  <a:rect l="0" t="0" r="r" b="b"/>
                  <a:pathLst>
                    <a:path w="236" h="68">
                      <a:moveTo>
                        <a:pt x="0" y="11"/>
                      </a:moveTo>
                      <a:lnTo>
                        <a:pt x="0" y="11"/>
                      </a:lnTo>
                      <a:lnTo>
                        <a:pt x="14" y="0"/>
                      </a:lnTo>
                      <a:lnTo>
                        <a:pt x="35" y="6"/>
                      </a:lnTo>
                      <a:lnTo>
                        <a:pt x="49" y="11"/>
                      </a:lnTo>
                      <a:lnTo>
                        <a:pt x="45" y="18"/>
                      </a:lnTo>
                      <a:lnTo>
                        <a:pt x="72" y="12"/>
                      </a:lnTo>
                      <a:lnTo>
                        <a:pt x="89" y="18"/>
                      </a:lnTo>
                      <a:lnTo>
                        <a:pt x="75" y="18"/>
                      </a:lnTo>
                      <a:lnTo>
                        <a:pt x="104" y="24"/>
                      </a:lnTo>
                      <a:lnTo>
                        <a:pt x="72" y="26"/>
                      </a:lnTo>
                      <a:lnTo>
                        <a:pt x="89" y="30"/>
                      </a:lnTo>
                      <a:lnTo>
                        <a:pt x="76" y="36"/>
                      </a:lnTo>
                      <a:lnTo>
                        <a:pt x="93" y="31"/>
                      </a:lnTo>
                      <a:lnTo>
                        <a:pt x="107" y="44"/>
                      </a:lnTo>
                      <a:lnTo>
                        <a:pt x="111" y="38"/>
                      </a:lnTo>
                      <a:lnTo>
                        <a:pt x="154" y="44"/>
                      </a:lnTo>
                      <a:lnTo>
                        <a:pt x="198" y="31"/>
                      </a:lnTo>
                      <a:lnTo>
                        <a:pt x="235" y="46"/>
                      </a:lnTo>
                      <a:lnTo>
                        <a:pt x="223" y="54"/>
                      </a:lnTo>
                      <a:lnTo>
                        <a:pt x="227" y="64"/>
                      </a:lnTo>
                      <a:lnTo>
                        <a:pt x="206" y="67"/>
                      </a:lnTo>
                      <a:lnTo>
                        <a:pt x="182" y="56"/>
                      </a:lnTo>
                      <a:lnTo>
                        <a:pt x="182" y="64"/>
                      </a:lnTo>
                      <a:lnTo>
                        <a:pt x="169" y="66"/>
                      </a:lnTo>
                      <a:lnTo>
                        <a:pt x="116" y="67"/>
                      </a:lnTo>
                      <a:lnTo>
                        <a:pt x="111" y="58"/>
                      </a:lnTo>
                      <a:lnTo>
                        <a:pt x="98" y="66"/>
                      </a:lnTo>
                      <a:lnTo>
                        <a:pt x="81" y="58"/>
                      </a:lnTo>
                      <a:lnTo>
                        <a:pt x="71" y="63"/>
                      </a:lnTo>
                      <a:lnTo>
                        <a:pt x="50" y="20"/>
                      </a:lnTo>
                      <a:lnTo>
                        <a:pt x="26" y="25"/>
                      </a:lnTo>
                      <a:lnTo>
                        <a:pt x="0" y="11"/>
                      </a:lnTo>
                      <a:lnTo>
                        <a:pt x="0" y="11"/>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2" name="Canada"/>
                <p:cNvSpPr>
                  <a:spLocks/>
                </p:cNvSpPr>
                <p:nvPr/>
              </p:nvSpPr>
              <p:spPr bwMode="gray">
                <a:xfrm>
                  <a:off x="2355706" y="1717609"/>
                  <a:ext cx="281422" cy="200499"/>
                </a:xfrm>
                <a:custGeom>
                  <a:avLst/>
                  <a:gdLst/>
                  <a:ahLst/>
                  <a:cxnLst>
                    <a:cxn ang="0">
                      <a:pos x="0" y="27"/>
                    </a:cxn>
                    <a:cxn ang="0">
                      <a:pos x="0" y="27"/>
                    </a:cxn>
                    <a:cxn ang="0">
                      <a:pos x="37" y="22"/>
                    </a:cxn>
                    <a:cxn ang="0">
                      <a:pos x="18" y="10"/>
                    </a:cxn>
                    <a:cxn ang="0">
                      <a:pos x="50" y="4"/>
                    </a:cxn>
                    <a:cxn ang="0">
                      <a:pos x="25" y="0"/>
                    </a:cxn>
                    <a:cxn ang="0">
                      <a:pos x="66" y="6"/>
                    </a:cxn>
                    <a:cxn ang="0">
                      <a:pos x="77" y="22"/>
                    </a:cxn>
                    <a:cxn ang="0">
                      <a:pos x="99" y="23"/>
                    </a:cxn>
                    <a:cxn ang="0">
                      <a:pos x="107" y="35"/>
                    </a:cxn>
                    <a:cxn ang="0">
                      <a:pos x="108" y="27"/>
                    </a:cxn>
                    <a:cxn ang="0">
                      <a:pos x="119" y="27"/>
                    </a:cxn>
                    <a:cxn ang="0">
                      <a:pos x="115" y="35"/>
                    </a:cxn>
                    <a:cxn ang="0">
                      <a:pos x="126" y="40"/>
                    </a:cxn>
                    <a:cxn ang="0">
                      <a:pos x="119" y="48"/>
                    </a:cxn>
                    <a:cxn ang="0">
                      <a:pos x="143" y="48"/>
                    </a:cxn>
                    <a:cxn ang="0">
                      <a:pos x="154" y="59"/>
                    </a:cxn>
                    <a:cxn ang="0">
                      <a:pos x="125" y="63"/>
                    </a:cxn>
                    <a:cxn ang="0">
                      <a:pos x="117" y="74"/>
                    </a:cxn>
                    <a:cxn ang="0">
                      <a:pos x="111" y="63"/>
                    </a:cxn>
                    <a:cxn ang="0">
                      <a:pos x="103" y="88"/>
                    </a:cxn>
                    <a:cxn ang="0">
                      <a:pos x="85" y="75"/>
                    </a:cxn>
                    <a:cxn ang="0">
                      <a:pos x="94" y="88"/>
                    </a:cxn>
                    <a:cxn ang="0">
                      <a:pos x="58" y="86"/>
                    </a:cxn>
                    <a:cxn ang="0">
                      <a:pos x="47" y="79"/>
                    </a:cxn>
                    <a:cxn ang="0">
                      <a:pos x="64" y="78"/>
                    </a:cxn>
                    <a:cxn ang="0">
                      <a:pos x="46" y="76"/>
                    </a:cxn>
                    <a:cxn ang="0">
                      <a:pos x="41" y="72"/>
                    </a:cxn>
                    <a:cxn ang="0">
                      <a:pos x="50" y="71"/>
                    </a:cxn>
                    <a:cxn ang="0">
                      <a:pos x="35" y="66"/>
                    </a:cxn>
                    <a:cxn ang="0">
                      <a:pos x="84" y="58"/>
                    </a:cxn>
                    <a:cxn ang="0">
                      <a:pos x="25" y="59"/>
                    </a:cxn>
                    <a:cxn ang="0">
                      <a:pos x="14" y="50"/>
                    </a:cxn>
                    <a:cxn ang="0">
                      <a:pos x="35" y="47"/>
                    </a:cxn>
                    <a:cxn ang="0">
                      <a:pos x="3" y="40"/>
                    </a:cxn>
                    <a:cxn ang="0">
                      <a:pos x="10" y="40"/>
                    </a:cxn>
                    <a:cxn ang="0">
                      <a:pos x="1" y="34"/>
                    </a:cxn>
                    <a:cxn ang="0">
                      <a:pos x="37" y="34"/>
                    </a:cxn>
                    <a:cxn ang="0">
                      <a:pos x="0" y="27"/>
                    </a:cxn>
                    <a:cxn ang="0">
                      <a:pos x="0" y="27"/>
                    </a:cxn>
                  </a:cxnLst>
                  <a:rect l="0" t="0" r="r" b="b"/>
                  <a:pathLst>
                    <a:path w="155" h="89">
                      <a:moveTo>
                        <a:pt x="0" y="27"/>
                      </a:moveTo>
                      <a:lnTo>
                        <a:pt x="0" y="27"/>
                      </a:lnTo>
                      <a:lnTo>
                        <a:pt x="37" y="22"/>
                      </a:lnTo>
                      <a:lnTo>
                        <a:pt x="18" y="10"/>
                      </a:lnTo>
                      <a:lnTo>
                        <a:pt x="50" y="4"/>
                      </a:lnTo>
                      <a:lnTo>
                        <a:pt x="25" y="0"/>
                      </a:lnTo>
                      <a:lnTo>
                        <a:pt x="66" y="6"/>
                      </a:lnTo>
                      <a:lnTo>
                        <a:pt x="77" y="22"/>
                      </a:lnTo>
                      <a:lnTo>
                        <a:pt x="99" y="23"/>
                      </a:lnTo>
                      <a:lnTo>
                        <a:pt x="107" y="35"/>
                      </a:lnTo>
                      <a:lnTo>
                        <a:pt x="108" y="27"/>
                      </a:lnTo>
                      <a:lnTo>
                        <a:pt x="119" y="27"/>
                      </a:lnTo>
                      <a:lnTo>
                        <a:pt x="115" y="35"/>
                      </a:lnTo>
                      <a:lnTo>
                        <a:pt x="126" y="40"/>
                      </a:lnTo>
                      <a:lnTo>
                        <a:pt x="119" y="48"/>
                      </a:lnTo>
                      <a:lnTo>
                        <a:pt x="143" y="48"/>
                      </a:lnTo>
                      <a:lnTo>
                        <a:pt x="154" y="59"/>
                      </a:lnTo>
                      <a:lnTo>
                        <a:pt x="125" y="63"/>
                      </a:lnTo>
                      <a:lnTo>
                        <a:pt x="117" y="74"/>
                      </a:lnTo>
                      <a:lnTo>
                        <a:pt x="111" y="63"/>
                      </a:lnTo>
                      <a:lnTo>
                        <a:pt x="103" y="88"/>
                      </a:lnTo>
                      <a:lnTo>
                        <a:pt x="85" y="75"/>
                      </a:lnTo>
                      <a:lnTo>
                        <a:pt x="94" y="88"/>
                      </a:lnTo>
                      <a:lnTo>
                        <a:pt x="58" y="86"/>
                      </a:lnTo>
                      <a:lnTo>
                        <a:pt x="47" y="79"/>
                      </a:lnTo>
                      <a:lnTo>
                        <a:pt x="64" y="78"/>
                      </a:lnTo>
                      <a:lnTo>
                        <a:pt x="46" y="76"/>
                      </a:lnTo>
                      <a:lnTo>
                        <a:pt x="41" y="72"/>
                      </a:lnTo>
                      <a:lnTo>
                        <a:pt x="50" y="71"/>
                      </a:lnTo>
                      <a:lnTo>
                        <a:pt x="35" y="66"/>
                      </a:lnTo>
                      <a:lnTo>
                        <a:pt x="84" y="58"/>
                      </a:lnTo>
                      <a:lnTo>
                        <a:pt x="25" y="59"/>
                      </a:lnTo>
                      <a:lnTo>
                        <a:pt x="14" y="50"/>
                      </a:lnTo>
                      <a:lnTo>
                        <a:pt x="35" y="47"/>
                      </a:lnTo>
                      <a:lnTo>
                        <a:pt x="3" y="40"/>
                      </a:lnTo>
                      <a:lnTo>
                        <a:pt x="10" y="40"/>
                      </a:lnTo>
                      <a:lnTo>
                        <a:pt x="1" y="34"/>
                      </a:lnTo>
                      <a:lnTo>
                        <a:pt x="37" y="34"/>
                      </a:lnTo>
                      <a:lnTo>
                        <a:pt x="0" y="27"/>
                      </a:lnTo>
                      <a:lnTo>
                        <a:pt x="0" y="27"/>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3" name="Canada"/>
                <p:cNvSpPr>
                  <a:spLocks/>
                </p:cNvSpPr>
                <p:nvPr/>
              </p:nvSpPr>
              <p:spPr bwMode="gray">
                <a:xfrm>
                  <a:off x="2355706" y="2060035"/>
                  <a:ext cx="68994" cy="54067"/>
                </a:xfrm>
                <a:custGeom>
                  <a:avLst/>
                  <a:gdLst/>
                  <a:ahLst/>
                  <a:cxnLst>
                    <a:cxn ang="0">
                      <a:pos x="0" y="16"/>
                    </a:cxn>
                    <a:cxn ang="0">
                      <a:pos x="0" y="16"/>
                    </a:cxn>
                    <a:cxn ang="0">
                      <a:pos x="7" y="0"/>
                    </a:cxn>
                    <a:cxn ang="0">
                      <a:pos x="31" y="5"/>
                    </a:cxn>
                    <a:cxn ang="0">
                      <a:pos x="37" y="23"/>
                    </a:cxn>
                    <a:cxn ang="0">
                      <a:pos x="0" y="16"/>
                    </a:cxn>
                    <a:cxn ang="0">
                      <a:pos x="0" y="16"/>
                    </a:cxn>
                  </a:cxnLst>
                  <a:rect l="0" t="0" r="r" b="b"/>
                  <a:pathLst>
                    <a:path w="38" h="24">
                      <a:moveTo>
                        <a:pt x="0" y="16"/>
                      </a:moveTo>
                      <a:lnTo>
                        <a:pt x="0" y="16"/>
                      </a:lnTo>
                      <a:lnTo>
                        <a:pt x="7" y="0"/>
                      </a:lnTo>
                      <a:lnTo>
                        <a:pt x="31" y="5"/>
                      </a:lnTo>
                      <a:lnTo>
                        <a:pt x="37" y="23"/>
                      </a:lnTo>
                      <a:lnTo>
                        <a:pt x="0" y="16"/>
                      </a:lnTo>
                      <a:lnTo>
                        <a:pt x="0" y="16"/>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4" name="Canada"/>
                <p:cNvSpPr>
                  <a:spLocks/>
                </p:cNvSpPr>
                <p:nvPr/>
              </p:nvSpPr>
              <p:spPr bwMode="gray">
                <a:xfrm>
                  <a:off x="2357521" y="1936130"/>
                  <a:ext cx="78073" cy="22528"/>
                </a:xfrm>
                <a:custGeom>
                  <a:avLst/>
                  <a:gdLst/>
                  <a:ahLst/>
                  <a:cxnLst>
                    <a:cxn ang="0">
                      <a:pos x="0" y="4"/>
                    </a:cxn>
                    <a:cxn ang="0">
                      <a:pos x="0" y="4"/>
                    </a:cxn>
                    <a:cxn ang="0">
                      <a:pos x="9" y="9"/>
                    </a:cxn>
                    <a:cxn ang="0">
                      <a:pos x="42" y="4"/>
                    </a:cxn>
                    <a:cxn ang="0">
                      <a:pos x="11" y="0"/>
                    </a:cxn>
                    <a:cxn ang="0">
                      <a:pos x="0" y="4"/>
                    </a:cxn>
                    <a:cxn ang="0">
                      <a:pos x="0" y="4"/>
                    </a:cxn>
                  </a:cxnLst>
                  <a:rect l="0" t="0" r="r" b="b"/>
                  <a:pathLst>
                    <a:path w="43" h="10">
                      <a:moveTo>
                        <a:pt x="0" y="4"/>
                      </a:moveTo>
                      <a:lnTo>
                        <a:pt x="0" y="4"/>
                      </a:lnTo>
                      <a:lnTo>
                        <a:pt x="9" y="9"/>
                      </a:lnTo>
                      <a:lnTo>
                        <a:pt x="42" y="4"/>
                      </a:lnTo>
                      <a:lnTo>
                        <a:pt x="11" y="0"/>
                      </a:lnTo>
                      <a:lnTo>
                        <a:pt x="0" y="4"/>
                      </a:lnTo>
                      <a:lnTo>
                        <a:pt x="0" y="4"/>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5" name="Canada"/>
                <p:cNvSpPr>
                  <a:spLocks/>
                </p:cNvSpPr>
                <p:nvPr/>
              </p:nvSpPr>
              <p:spPr bwMode="gray">
                <a:xfrm>
                  <a:off x="2370231" y="2145641"/>
                  <a:ext cx="134356" cy="108135"/>
                </a:xfrm>
                <a:custGeom>
                  <a:avLst/>
                  <a:gdLst/>
                  <a:ahLst/>
                  <a:cxnLst>
                    <a:cxn ang="0">
                      <a:pos x="0" y="8"/>
                    </a:cxn>
                    <a:cxn ang="0">
                      <a:pos x="0" y="8"/>
                    </a:cxn>
                    <a:cxn ang="0">
                      <a:pos x="2" y="30"/>
                    </a:cxn>
                    <a:cxn ang="0">
                      <a:pos x="10" y="34"/>
                    </a:cxn>
                    <a:cxn ang="0">
                      <a:pos x="7" y="46"/>
                    </a:cxn>
                    <a:cxn ang="0">
                      <a:pos x="18" y="47"/>
                    </a:cxn>
                    <a:cxn ang="0">
                      <a:pos x="30" y="37"/>
                    </a:cxn>
                    <a:cxn ang="0">
                      <a:pos x="18" y="30"/>
                    </a:cxn>
                    <a:cxn ang="0">
                      <a:pos x="48" y="30"/>
                    </a:cxn>
                    <a:cxn ang="0">
                      <a:pos x="73" y="4"/>
                    </a:cxn>
                    <a:cxn ang="0">
                      <a:pos x="6" y="0"/>
                    </a:cxn>
                    <a:cxn ang="0">
                      <a:pos x="15" y="9"/>
                    </a:cxn>
                    <a:cxn ang="0">
                      <a:pos x="0" y="8"/>
                    </a:cxn>
                    <a:cxn ang="0">
                      <a:pos x="0" y="8"/>
                    </a:cxn>
                  </a:cxnLst>
                  <a:rect l="0" t="0" r="r" b="b"/>
                  <a:pathLst>
                    <a:path w="74" h="48">
                      <a:moveTo>
                        <a:pt x="0" y="8"/>
                      </a:moveTo>
                      <a:lnTo>
                        <a:pt x="0" y="8"/>
                      </a:lnTo>
                      <a:lnTo>
                        <a:pt x="2" y="30"/>
                      </a:lnTo>
                      <a:lnTo>
                        <a:pt x="10" y="34"/>
                      </a:lnTo>
                      <a:lnTo>
                        <a:pt x="7" y="46"/>
                      </a:lnTo>
                      <a:lnTo>
                        <a:pt x="18" y="47"/>
                      </a:lnTo>
                      <a:lnTo>
                        <a:pt x="30" y="37"/>
                      </a:lnTo>
                      <a:lnTo>
                        <a:pt x="18" y="30"/>
                      </a:lnTo>
                      <a:lnTo>
                        <a:pt x="48" y="30"/>
                      </a:lnTo>
                      <a:lnTo>
                        <a:pt x="73" y="4"/>
                      </a:lnTo>
                      <a:lnTo>
                        <a:pt x="6" y="0"/>
                      </a:lnTo>
                      <a:lnTo>
                        <a:pt x="15" y="9"/>
                      </a:lnTo>
                      <a:lnTo>
                        <a:pt x="0" y="8"/>
                      </a:lnTo>
                      <a:lnTo>
                        <a:pt x="0" y="8"/>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6" name="Canada"/>
                <p:cNvSpPr>
                  <a:spLocks/>
                </p:cNvSpPr>
                <p:nvPr/>
              </p:nvSpPr>
              <p:spPr bwMode="gray">
                <a:xfrm>
                  <a:off x="2461012" y="1598210"/>
                  <a:ext cx="762564" cy="434791"/>
                </a:xfrm>
                <a:custGeom>
                  <a:avLst/>
                  <a:gdLst/>
                  <a:ahLst/>
                  <a:cxnLst>
                    <a:cxn ang="0">
                      <a:pos x="37" y="46"/>
                    </a:cxn>
                    <a:cxn ang="0">
                      <a:pos x="31" y="53"/>
                    </a:cxn>
                    <a:cxn ang="0">
                      <a:pos x="36" y="62"/>
                    </a:cxn>
                    <a:cxn ang="0">
                      <a:pos x="66" y="75"/>
                    </a:cxn>
                    <a:cxn ang="0">
                      <a:pos x="89" y="64"/>
                    </a:cxn>
                    <a:cxn ang="0">
                      <a:pos x="135" y="65"/>
                    </a:cxn>
                    <a:cxn ang="0">
                      <a:pos x="166" y="67"/>
                    </a:cxn>
                    <a:cxn ang="0">
                      <a:pos x="171" y="66"/>
                    </a:cxn>
                    <a:cxn ang="0">
                      <a:pos x="142" y="100"/>
                    </a:cxn>
                    <a:cxn ang="0">
                      <a:pos x="110" y="84"/>
                    </a:cxn>
                    <a:cxn ang="0">
                      <a:pos x="90" y="93"/>
                    </a:cxn>
                    <a:cxn ang="0">
                      <a:pos x="100" y="118"/>
                    </a:cxn>
                    <a:cxn ang="0">
                      <a:pos x="131" y="130"/>
                    </a:cxn>
                    <a:cxn ang="0">
                      <a:pos x="62" y="141"/>
                    </a:cxn>
                    <a:cxn ang="0">
                      <a:pos x="88" y="142"/>
                    </a:cxn>
                    <a:cxn ang="0">
                      <a:pos x="109" y="141"/>
                    </a:cxn>
                    <a:cxn ang="0">
                      <a:pos x="88" y="150"/>
                    </a:cxn>
                    <a:cxn ang="0">
                      <a:pos x="131" y="143"/>
                    </a:cxn>
                    <a:cxn ang="0">
                      <a:pos x="50" y="151"/>
                    </a:cxn>
                    <a:cxn ang="0">
                      <a:pos x="39" y="185"/>
                    </a:cxn>
                    <a:cxn ang="0">
                      <a:pos x="72" y="182"/>
                    </a:cxn>
                    <a:cxn ang="0">
                      <a:pos x="92" y="182"/>
                    </a:cxn>
                    <a:cxn ang="0">
                      <a:pos x="126" y="185"/>
                    </a:cxn>
                    <a:cxn ang="0">
                      <a:pos x="148" y="184"/>
                    </a:cxn>
                    <a:cxn ang="0">
                      <a:pos x="191" y="173"/>
                    </a:cxn>
                    <a:cxn ang="0">
                      <a:pos x="135" y="165"/>
                    </a:cxn>
                    <a:cxn ang="0">
                      <a:pos x="188" y="146"/>
                    </a:cxn>
                    <a:cxn ang="0">
                      <a:pos x="204" y="139"/>
                    </a:cxn>
                    <a:cxn ang="0">
                      <a:pos x="235" y="128"/>
                    </a:cxn>
                    <a:cxn ang="0">
                      <a:pos x="216" y="116"/>
                    </a:cxn>
                    <a:cxn ang="0">
                      <a:pos x="237" y="112"/>
                    </a:cxn>
                    <a:cxn ang="0">
                      <a:pos x="234" y="97"/>
                    </a:cxn>
                    <a:cxn ang="0">
                      <a:pos x="268" y="88"/>
                    </a:cxn>
                    <a:cxn ang="0">
                      <a:pos x="305" y="81"/>
                    </a:cxn>
                    <a:cxn ang="0">
                      <a:pos x="341" y="47"/>
                    </a:cxn>
                    <a:cxn ang="0">
                      <a:pos x="357" y="46"/>
                    </a:cxn>
                    <a:cxn ang="0">
                      <a:pos x="392" y="21"/>
                    </a:cxn>
                    <a:cxn ang="0">
                      <a:pos x="345" y="6"/>
                    </a:cxn>
                    <a:cxn ang="0">
                      <a:pos x="248" y="10"/>
                    </a:cxn>
                    <a:cxn ang="0">
                      <a:pos x="219" y="17"/>
                    </a:cxn>
                    <a:cxn ang="0">
                      <a:pos x="154" y="6"/>
                    </a:cxn>
                    <a:cxn ang="0">
                      <a:pos x="146" y="19"/>
                    </a:cxn>
                    <a:cxn ang="0">
                      <a:pos x="117" y="21"/>
                    </a:cxn>
                    <a:cxn ang="0">
                      <a:pos x="65" y="30"/>
                    </a:cxn>
                    <a:cxn ang="0">
                      <a:pos x="0" y="46"/>
                    </a:cxn>
                  </a:cxnLst>
                  <a:rect l="0" t="0" r="r" b="b"/>
                  <a:pathLst>
                    <a:path w="420" h="193">
                      <a:moveTo>
                        <a:pt x="0" y="46"/>
                      </a:moveTo>
                      <a:lnTo>
                        <a:pt x="0" y="46"/>
                      </a:lnTo>
                      <a:lnTo>
                        <a:pt x="37" y="46"/>
                      </a:lnTo>
                      <a:lnTo>
                        <a:pt x="24" y="53"/>
                      </a:lnTo>
                      <a:lnTo>
                        <a:pt x="76" y="47"/>
                      </a:lnTo>
                      <a:lnTo>
                        <a:pt x="31" y="53"/>
                      </a:lnTo>
                      <a:lnTo>
                        <a:pt x="45" y="56"/>
                      </a:lnTo>
                      <a:lnTo>
                        <a:pt x="30" y="56"/>
                      </a:lnTo>
                      <a:lnTo>
                        <a:pt x="36" y="62"/>
                      </a:lnTo>
                      <a:lnTo>
                        <a:pt x="103" y="54"/>
                      </a:lnTo>
                      <a:lnTo>
                        <a:pt x="37" y="66"/>
                      </a:lnTo>
                      <a:lnTo>
                        <a:pt x="66" y="75"/>
                      </a:lnTo>
                      <a:lnTo>
                        <a:pt x="91" y="61"/>
                      </a:lnTo>
                      <a:lnTo>
                        <a:pt x="135" y="59"/>
                      </a:lnTo>
                      <a:lnTo>
                        <a:pt x="89" y="64"/>
                      </a:lnTo>
                      <a:lnTo>
                        <a:pt x="78" y="75"/>
                      </a:lnTo>
                      <a:lnTo>
                        <a:pt x="105" y="76"/>
                      </a:lnTo>
                      <a:lnTo>
                        <a:pt x="135" y="65"/>
                      </a:lnTo>
                      <a:lnTo>
                        <a:pt x="115" y="75"/>
                      </a:lnTo>
                      <a:lnTo>
                        <a:pt x="135" y="75"/>
                      </a:lnTo>
                      <a:lnTo>
                        <a:pt x="166" y="67"/>
                      </a:lnTo>
                      <a:lnTo>
                        <a:pt x="162" y="57"/>
                      </a:lnTo>
                      <a:lnTo>
                        <a:pt x="196" y="48"/>
                      </a:lnTo>
                      <a:lnTo>
                        <a:pt x="171" y="66"/>
                      </a:lnTo>
                      <a:lnTo>
                        <a:pt x="225" y="63"/>
                      </a:lnTo>
                      <a:lnTo>
                        <a:pt x="117" y="81"/>
                      </a:lnTo>
                      <a:lnTo>
                        <a:pt x="142" y="100"/>
                      </a:lnTo>
                      <a:lnTo>
                        <a:pt x="163" y="100"/>
                      </a:lnTo>
                      <a:lnTo>
                        <a:pt x="152" y="103"/>
                      </a:lnTo>
                      <a:lnTo>
                        <a:pt x="110" y="84"/>
                      </a:lnTo>
                      <a:lnTo>
                        <a:pt x="75" y="81"/>
                      </a:lnTo>
                      <a:lnTo>
                        <a:pt x="74" y="89"/>
                      </a:lnTo>
                      <a:lnTo>
                        <a:pt x="90" y="93"/>
                      </a:lnTo>
                      <a:lnTo>
                        <a:pt x="75" y="96"/>
                      </a:lnTo>
                      <a:lnTo>
                        <a:pt x="117" y="117"/>
                      </a:lnTo>
                      <a:lnTo>
                        <a:pt x="100" y="118"/>
                      </a:lnTo>
                      <a:lnTo>
                        <a:pt x="142" y="119"/>
                      </a:lnTo>
                      <a:lnTo>
                        <a:pt x="118" y="123"/>
                      </a:lnTo>
                      <a:lnTo>
                        <a:pt x="131" y="130"/>
                      </a:lnTo>
                      <a:lnTo>
                        <a:pt x="93" y="120"/>
                      </a:lnTo>
                      <a:lnTo>
                        <a:pt x="71" y="124"/>
                      </a:lnTo>
                      <a:lnTo>
                        <a:pt x="62" y="141"/>
                      </a:lnTo>
                      <a:lnTo>
                        <a:pt x="84" y="136"/>
                      </a:lnTo>
                      <a:lnTo>
                        <a:pt x="80" y="142"/>
                      </a:lnTo>
                      <a:lnTo>
                        <a:pt x="88" y="142"/>
                      </a:lnTo>
                      <a:lnTo>
                        <a:pt x="101" y="129"/>
                      </a:lnTo>
                      <a:lnTo>
                        <a:pt x="96" y="139"/>
                      </a:lnTo>
                      <a:lnTo>
                        <a:pt x="109" y="141"/>
                      </a:lnTo>
                      <a:lnTo>
                        <a:pt x="85" y="146"/>
                      </a:lnTo>
                      <a:lnTo>
                        <a:pt x="100" y="146"/>
                      </a:lnTo>
                      <a:lnTo>
                        <a:pt x="88" y="150"/>
                      </a:lnTo>
                      <a:lnTo>
                        <a:pt x="98" y="157"/>
                      </a:lnTo>
                      <a:lnTo>
                        <a:pt x="115" y="157"/>
                      </a:lnTo>
                      <a:lnTo>
                        <a:pt x="131" y="143"/>
                      </a:lnTo>
                      <a:lnTo>
                        <a:pt x="103" y="163"/>
                      </a:lnTo>
                      <a:lnTo>
                        <a:pt x="75" y="148"/>
                      </a:lnTo>
                      <a:lnTo>
                        <a:pt x="50" y="151"/>
                      </a:lnTo>
                      <a:lnTo>
                        <a:pt x="71" y="166"/>
                      </a:lnTo>
                      <a:lnTo>
                        <a:pt x="36" y="175"/>
                      </a:lnTo>
                      <a:lnTo>
                        <a:pt x="39" y="185"/>
                      </a:lnTo>
                      <a:lnTo>
                        <a:pt x="46" y="175"/>
                      </a:lnTo>
                      <a:lnTo>
                        <a:pt x="47" y="185"/>
                      </a:lnTo>
                      <a:lnTo>
                        <a:pt x="72" y="182"/>
                      </a:lnTo>
                      <a:lnTo>
                        <a:pt x="89" y="191"/>
                      </a:lnTo>
                      <a:lnTo>
                        <a:pt x="101" y="190"/>
                      </a:lnTo>
                      <a:lnTo>
                        <a:pt x="92" y="182"/>
                      </a:lnTo>
                      <a:lnTo>
                        <a:pt x="117" y="184"/>
                      </a:lnTo>
                      <a:lnTo>
                        <a:pt x="115" y="178"/>
                      </a:lnTo>
                      <a:lnTo>
                        <a:pt x="126" y="185"/>
                      </a:lnTo>
                      <a:lnTo>
                        <a:pt x="132" y="184"/>
                      </a:lnTo>
                      <a:lnTo>
                        <a:pt x="129" y="178"/>
                      </a:lnTo>
                      <a:lnTo>
                        <a:pt x="148" y="184"/>
                      </a:lnTo>
                      <a:lnTo>
                        <a:pt x="149" y="192"/>
                      </a:lnTo>
                      <a:lnTo>
                        <a:pt x="184" y="184"/>
                      </a:lnTo>
                      <a:lnTo>
                        <a:pt x="191" y="173"/>
                      </a:lnTo>
                      <a:lnTo>
                        <a:pt x="175" y="175"/>
                      </a:lnTo>
                      <a:lnTo>
                        <a:pt x="175" y="165"/>
                      </a:lnTo>
                      <a:lnTo>
                        <a:pt x="135" y="165"/>
                      </a:lnTo>
                      <a:lnTo>
                        <a:pt x="188" y="163"/>
                      </a:lnTo>
                      <a:lnTo>
                        <a:pt x="196" y="155"/>
                      </a:lnTo>
                      <a:lnTo>
                        <a:pt x="188" y="146"/>
                      </a:lnTo>
                      <a:lnTo>
                        <a:pt x="218" y="146"/>
                      </a:lnTo>
                      <a:lnTo>
                        <a:pt x="224" y="142"/>
                      </a:lnTo>
                      <a:lnTo>
                        <a:pt x="204" y="139"/>
                      </a:lnTo>
                      <a:lnTo>
                        <a:pt x="231" y="138"/>
                      </a:lnTo>
                      <a:lnTo>
                        <a:pt x="213" y="132"/>
                      </a:lnTo>
                      <a:lnTo>
                        <a:pt x="235" y="128"/>
                      </a:lnTo>
                      <a:lnTo>
                        <a:pt x="234" y="123"/>
                      </a:lnTo>
                      <a:lnTo>
                        <a:pt x="193" y="120"/>
                      </a:lnTo>
                      <a:lnTo>
                        <a:pt x="216" y="116"/>
                      </a:lnTo>
                      <a:lnTo>
                        <a:pt x="193" y="114"/>
                      </a:lnTo>
                      <a:lnTo>
                        <a:pt x="235" y="118"/>
                      </a:lnTo>
                      <a:lnTo>
                        <a:pt x="237" y="112"/>
                      </a:lnTo>
                      <a:lnTo>
                        <a:pt x="192" y="111"/>
                      </a:lnTo>
                      <a:lnTo>
                        <a:pt x="250" y="103"/>
                      </a:lnTo>
                      <a:lnTo>
                        <a:pt x="234" y="97"/>
                      </a:lnTo>
                      <a:lnTo>
                        <a:pt x="276" y="100"/>
                      </a:lnTo>
                      <a:lnTo>
                        <a:pt x="289" y="89"/>
                      </a:lnTo>
                      <a:lnTo>
                        <a:pt x="268" y="88"/>
                      </a:lnTo>
                      <a:lnTo>
                        <a:pt x="295" y="87"/>
                      </a:lnTo>
                      <a:lnTo>
                        <a:pt x="292" y="79"/>
                      </a:lnTo>
                      <a:lnTo>
                        <a:pt x="305" y="81"/>
                      </a:lnTo>
                      <a:lnTo>
                        <a:pt x="375" y="49"/>
                      </a:lnTo>
                      <a:lnTo>
                        <a:pt x="297" y="61"/>
                      </a:lnTo>
                      <a:lnTo>
                        <a:pt x="341" y="47"/>
                      </a:lnTo>
                      <a:lnTo>
                        <a:pt x="314" y="48"/>
                      </a:lnTo>
                      <a:lnTo>
                        <a:pt x="308" y="43"/>
                      </a:lnTo>
                      <a:lnTo>
                        <a:pt x="357" y="46"/>
                      </a:lnTo>
                      <a:lnTo>
                        <a:pt x="419" y="29"/>
                      </a:lnTo>
                      <a:lnTo>
                        <a:pt x="419" y="21"/>
                      </a:lnTo>
                      <a:lnTo>
                        <a:pt x="392" y="21"/>
                      </a:lnTo>
                      <a:lnTo>
                        <a:pt x="386" y="8"/>
                      </a:lnTo>
                      <a:lnTo>
                        <a:pt x="314" y="15"/>
                      </a:lnTo>
                      <a:lnTo>
                        <a:pt x="345" y="6"/>
                      </a:lnTo>
                      <a:lnTo>
                        <a:pt x="249" y="0"/>
                      </a:lnTo>
                      <a:lnTo>
                        <a:pt x="242" y="7"/>
                      </a:lnTo>
                      <a:lnTo>
                        <a:pt x="248" y="10"/>
                      </a:lnTo>
                      <a:lnTo>
                        <a:pt x="231" y="3"/>
                      </a:lnTo>
                      <a:lnTo>
                        <a:pt x="188" y="4"/>
                      </a:lnTo>
                      <a:lnTo>
                        <a:pt x="219" y="17"/>
                      </a:lnTo>
                      <a:lnTo>
                        <a:pt x="208" y="21"/>
                      </a:lnTo>
                      <a:lnTo>
                        <a:pt x="193" y="8"/>
                      </a:lnTo>
                      <a:lnTo>
                        <a:pt x="154" y="6"/>
                      </a:lnTo>
                      <a:lnTo>
                        <a:pt x="161" y="12"/>
                      </a:lnTo>
                      <a:lnTo>
                        <a:pt x="132" y="10"/>
                      </a:lnTo>
                      <a:lnTo>
                        <a:pt x="146" y="19"/>
                      </a:lnTo>
                      <a:lnTo>
                        <a:pt x="123" y="13"/>
                      </a:lnTo>
                      <a:lnTo>
                        <a:pt x="131" y="19"/>
                      </a:lnTo>
                      <a:lnTo>
                        <a:pt x="117" y="21"/>
                      </a:lnTo>
                      <a:lnTo>
                        <a:pt x="147" y="34"/>
                      </a:lnTo>
                      <a:lnTo>
                        <a:pt x="81" y="20"/>
                      </a:lnTo>
                      <a:lnTo>
                        <a:pt x="65" y="30"/>
                      </a:lnTo>
                      <a:lnTo>
                        <a:pt x="91" y="34"/>
                      </a:lnTo>
                      <a:lnTo>
                        <a:pt x="47" y="30"/>
                      </a:lnTo>
                      <a:lnTo>
                        <a:pt x="0" y="46"/>
                      </a:lnTo>
                      <a:lnTo>
                        <a:pt x="0" y="46"/>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7" name="Canada"/>
                <p:cNvSpPr>
                  <a:spLocks/>
                </p:cNvSpPr>
                <p:nvPr/>
              </p:nvSpPr>
              <p:spPr bwMode="gray">
                <a:xfrm>
                  <a:off x="2510034" y="2156905"/>
                  <a:ext cx="711727" cy="563201"/>
                </a:xfrm>
                <a:custGeom>
                  <a:avLst/>
                  <a:gdLst/>
                  <a:ahLst/>
                  <a:cxnLst>
                    <a:cxn ang="0">
                      <a:pos x="0" y="55"/>
                    </a:cxn>
                    <a:cxn ang="0">
                      <a:pos x="19" y="9"/>
                    </a:cxn>
                    <a:cxn ang="0">
                      <a:pos x="69" y="3"/>
                    </a:cxn>
                    <a:cxn ang="0">
                      <a:pos x="51" y="43"/>
                    </a:cxn>
                    <a:cxn ang="0">
                      <a:pos x="46" y="64"/>
                    </a:cxn>
                    <a:cxn ang="0">
                      <a:pos x="73" y="50"/>
                    </a:cxn>
                    <a:cxn ang="0">
                      <a:pos x="70" y="34"/>
                    </a:cxn>
                    <a:cxn ang="0">
                      <a:pos x="82" y="25"/>
                    </a:cxn>
                    <a:cxn ang="0">
                      <a:pos x="85" y="20"/>
                    </a:cxn>
                    <a:cxn ang="0">
                      <a:pos x="87" y="12"/>
                    </a:cxn>
                    <a:cxn ang="0">
                      <a:pos x="115" y="2"/>
                    </a:cxn>
                    <a:cxn ang="0">
                      <a:pos x="128" y="19"/>
                    </a:cxn>
                    <a:cxn ang="0">
                      <a:pos x="139" y="32"/>
                    </a:cxn>
                    <a:cxn ang="0">
                      <a:pos x="169" y="25"/>
                    </a:cxn>
                    <a:cxn ang="0">
                      <a:pos x="215" y="43"/>
                    </a:cxn>
                    <a:cxn ang="0">
                      <a:pos x="225" y="47"/>
                    </a:cxn>
                    <a:cxn ang="0">
                      <a:pos x="230" y="58"/>
                    </a:cxn>
                    <a:cxn ang="0">
                      <a:pos x="254" y="54"/>
                    </a:cxn>
                    <a:cxn ang="0">
                      <a:pos x="246" y="64"/>
                    </a:cxn>
                    <a:cxn ang="0">
                      <a:pos x="262" y="73"/>
                    </a:cxn>
                    <a:cxn ang="0">
                      <a:pos x="267" y="76"/>
                    </a:cxn>
                    <a:cxn ang="0">
                      <a:pos x="279" y="82"/>
                    </a:cxn>
                    <a:cxn ang="0">
                      <a:pos x="287" y="88"/>
                    </a:cxn>
                    <a:cxn ang="0">
                      <a:pos x="312" y="89"/>
                    </a:cxn>
                    <a:cxn ang="0">
                      <a:pos x="322" y="102"/>
                    </a:cxn>
                    <a:cxn ang="0">
                      <a:pos x="305" y="108"/>
                    </a:cxn>
                    <a:cxn ang="0">
                      <a:pos x="329" y="131"/>
                    </a:cxn>
                    <a:cxn ang="0">
                      <a:pos x="352" y="146"/>
                    </a:cxn>
                    <a:cxn ang="0">
                      <a:pos x="366" y="151"/>
                    </a:cxn>
                    <a:cxn ang="0">
                      <a:pos x="388" y="165"/>
                    </a:cxn>
                    <a:cxn ang="0">
                      <a:pos x="381" y="169"/>
                    </a:cxn>
                    <a:cxn ang="0">
                      <a:pos x="364" y="174"/>
                    </a:cxn>
                    <a:cxn ang="0">
                      <a:pos x="317" y="159"/>
                    </a:cxn>
                    <a:cxn ang="0">
                      <a:pos x="312" y="170"/>
                    </a:cxn>
                    <a:cxn ang="0">
                      <a:pos x="310" y="178"/>
                    </a:cxn>
                    <a:cxn ang="0">
                      <a:pos x="341" y="197"/>
                    </a:cxn>
                    <a:cxn ang="0">
                      <a:pos x="351" y="214"/>
                    </a:cxn>
                    <a:cxn ang="0">
                      <a:pos x="289" y="214"/>
                    </a:cxn>
                    <a:cxn ang="0">
                      <a:pos x="256" y="230"/>
                    </a:cxn>
                    <a:cxn ang="0">
                      <a:pos x="256" y="217"/>
                    </a:cxn>
                    <a:cxn ang="0">
                      <a:pos x="226" y="196"/>
                    </a:cxn>
                    <a:cxn ang="0">
                      <a:pos x="208" y="201"/>
                    </a:cxn>
                    <a:cxn ang="0">
                      <a:pos x="182" y="205"/>
                    </a:cxn>
                    <a:cxn ang="0">
                      <a:pos x="173" y="182"/>
                    </a:cxn>
                    <a:cxn ang="0">
                      <a:pos x="212" y="167"/>
                    </a:cxn>
                    <a:cxn ang="0">
                      <a:pos x="221" y="115"/>
                    </a:cxn>
                    <a:cxn ang="0">
                      <a:pos x="215" y="107"/>
                    </a:cxn>
                    <a:cxn ang="0">
                      <a:pos x="182" y="107"/>
                    </a:cxn>
                    <a:cxn ang="0">
                      <a:pos x="170" y="91"/>
                    </a:cxn>
                    <a:cxn ang="0">
                      <a:pos x="147" y="77"/>
                    </a:cxn>
                    <a:cxn ang="0">
                      <a:pos x="115" y="84"/>
                    </a:cxn>
                    <a:cxn ang="0">
                      <a:pos x="26" y="80"/>
                    </a:cxn>
                    <a:cxn ang="0">
                      <a:pos x="39" y="64"/>
                    </a:cxn>
                    <a:cxn ang="0">
                      <a:pos x="0" y="55"/>
                    </a:cxn>
                  </a:cxnLst>
                  <a:rect l="0" t="0" r="r" b="b"/>
                  <a:pathLst>
                    <a:path w="392" h="250">
                      <a:moveTo>
                        <a:pt x="0" y="55"/>
                      </a:moveTo>
                      <a:lnTo>
                        <a:pt x="0" y="55"/>
                      </a:lnTo>
                      <a:lnTo>
                        <a:pt x="3" y="28"/>
                      </a:lnTo>
                      <a:lnTo>
                        <a:pt x="19" y="9"/>
                      </a:lnTo>
                      <a:lnTo>
                        <a:pt x="46" y="0"/>
                      </a:lnTo>
                      <a:lnTo>
                        <a:pt x="69" y="3"/>
                      </a:lnTo>
                      <a:lnTo>
                        <a:pt x="45" y="28"/>
                      </a:lnTo>
                      <a:lnTo>
                        <a:pt x="51" y="43"/>
                      </a:lnTo>
                      <a:lnTo>
                        <a:pt x="69" y="58"/>
                      </a:lnTo>
                      <a:lnTo>
                        <a:pt x="46" y="64"/>
                      </a:lnTo>
                      <a:lnTo>
                        <a:pt x="70" y="64"/>
                      </a:lnTo>
                      <a:lnTo>
                        <a:pt x="73" y="50"/>
                      </a:lnTo>
                      <a:lnTo>
                        <a:pt x="55" y="42"/>
                      </a:lnTo>
                      <a:lnTo>
                        <a:pt x="70" y="34"/>
                      </a:lnTo>
                      <a:lnTo>
                        <a:pt x="59" y="21"/>
                      </a:lnTo>
                      <a:lnTo>
                        <a:pt x="82" y="25"/>
                      </a:lnTo>
                      <a:lnTo>
                        <a:pt x="61" y="19"/>
                      </a:lnTo>
                      <a:lnTo>
                        <a:pt x="85" y="20"/>
                      </a:lnTo>
                      <a:lnTo>
                        <a:pt x="68" y="11"/>
                      </a:lnTo>
                      <a:lnTo>
                        <a:pt x="87" y="12"/>
                      </a:lnTo>
                      <a:lnTo>
                        <a:pt x="100" y="3"/>
                      </a:lnTo>
                      <a:lnTo>
                        <a:pt x="115" y="2"/>
                      </a:lnTo>
                      <a:lnTo>
                        <a:pt x="116" y="14"/>
                      </a:lnTo>
                      <a:lnTo>
                        <a:pt x="128" y="19"/>
                      </a:lnTo>
                      <a:lnTo>
                        <a:pt x="124" y="43"/>
                      </a:lnTo>
                      <a:lnTo>
                        <a:pt x="139" y="32"/>
                      </a:lnTo>
                      <a:lnTo>
                        <a:pt x="148" y="37"/>
                      </a:lnTo>
                      <a:lnTo>
                        <a:pt x="169" y="25"/>
                      </a:lnTo>
                      <a:lnTo>
                        <a:pt x="202" y="32"/>
                      </a:lnTo>
                      <a:lnTo>
                        <a:pt x="215" y="43"/>
                      </a:lnTo>
                      <a:lnTo>
                        <a:pt x="206" y="50"/>
                      </a:lnTo>
                      <a:lnTo>
                        <a:pt x="225" y="47"/>
                      </a:lnTo>
                      <a:lnTo>
                        <a:pt x="219" y="55"/>
                      </a:lnTo>
                      <a:lnTo>
                        <a:pt x="230" y="58"/>
                      </a:lnTo>
                      <a:lnTo>
                        <a:pt x="239" y="49"/>
                      </a:lnTo>
                      <a:lnTo>
                        <a:pt x="254" y="54"/>
                      </a:lnTo>
                      <a:lnTo>
                        <a:pt x="258" y="61"/>
                      </a:lnTo>
                      <a:lnTo>
                        <a:pt x="246" y="64"/>
                      </a:lnTo>
                      <a:lnTo>
                        <a:pt x="265" y="64"/>
                      </a:lnTo>
                      <a:lnTo>
                        <a:pt x="262" y="73"/>
                      </a:lnTo>
                      <a:lnTo>
                        <a:pt x="275" y="68"/>
                      </a:lnTo>
                      <a:lnTo>
                        <a:pt x="267" y="76"/>
                      </a:lnTo>
                      <a:lnTo>
                        <a:pt x="294" y="74"/>
                      </a:lnTo>
                      <a:lnTo>
                        <a:pt x="279" y="82"/>
                      </a:lnTo>
                      <a:lnTo>
                        <a:pt x="292" y="82"/>
                      </a:lnTo>
                      <a:lnTo>
                        <a:pt x="287" y="88"/>
                      </a:lnTo>
                      <a:lnTo>
                        <a:pt x="300" y="80"/>
                      </a:lnTo>
                      <a:lnTo>
                        <a:pt x="312" y="89"/>
                      </a:lnTo>
                      <a:lnTo>
                        <a:pt x="289" y="96"/>
                      </a:lnTo>
                      <a:lnTo>
                        <a:pt x="322" y="102"/>
                      </a:lnTo>
                      <a:lnTo>
                        <a:pt x="294" y="104"/>
                      </a:lnTo>
                      <a:lnTo>
                        <a:pt x="305" y="108"/>
                      </a:lnTo>
                      <a:lnTo>
                        <a:pt x="296" y="115"/>
                      </a:lnTo>
                      <a:lnTo>
                        <a:pt x="329" y="131"/>
                      </a:lnTo>
                      <a:lnTo>
                        <a:pt x="345" y="128"/>
                      </a:lnTo>
                      <a:lnTo>
                        <a:pt x="352" y="146"/>
                      </a:lnTo>
                      <a:lnTo>
                        <a:pt x="369" y="144"/>
                      </a:lnTo>
                      <a:lnTo>
                        <a:pt x="366" y="151"/>
                      </a:lnTo>
                      <a:lnTo>
                        <a:pt x="391" y="156"/>
                      </a:lnTo>
                      <a:lnTo>
                        <a:pt x="388" y="165"/>
                      </a:lnTo>
                      <a:lnTo>
                        <a:pt x="376" y="164"/>
                      </a:lnTo>
                      <a:lnTo>
                        <a:pt x="381" y="169"/>
                      </a:lnTo>
                      <a:lnTo>
                        <a:pt x="375" y="178"/>
                      </a:lnTo>
                      <a:lnTo>
                        <a:pt x="364" y="174"/>
                      </a:lnTo>
                      <a:lnTo>
                        <a:pt x="361" y="192"/>
                      </a:lnTo>
                      <a:lnTo>
                        <a:pt x="317" y="159"/>
                      </a:lnTo>
                      <a:lnTo>
                        <a:pt x="300" y="163"/>
                      </a:lnTo>
                      <a:lnTo>
                        <a:pt x="312" y="170"/>
                      </a:lnTo>
                      <a:lnTo>
                        <a:pt x="303" y="178"/>
                      </a:lnTo>
                      <a:lnTo>
                        <a:pt x="310" y="178"/>
                      </a:lnTo>
                      <a:lnTo>
                        <a:pt x="320" y="194"/>
                      </a:lnTo>
                      <a:lnTo>
                        <a:pt x="341" y="197"/>
                      </a:lnTo>
                      <a:lnTo>
                        <a:pt x="339" y="206"/>
                      </a:lnTo>
                      <a:lnTo>
                        <a:pt x="351" y="214"/>
                      </a:lnTo>
                      <a:lnTo>
                        <a:pt x="345" y="237"/>
                      </a:lnTo>
                      <a:lnTo>
                        <a:pt x="289" y="214"/>
                      </a:lnTo>
                      <a:lnTo>
                        <a:pt x="327" y="249"/>
                      </a:lnTo>
                      <a:lnTo>
                        <a:pt x="256" y="230"/>
                      </a:lnTo>
                      <a:lnTo>
                        <a:pt x="246" y="218"/>
                      </a:lnTo>
                      <a:lnTo>
                        <a:pt x="256" y="217"/>
                      </a:lnTo>
                      <a:lnTo>
                        <a:pt x="233" y="210"/>
                      </a:lnTo>
                      <a:lnTo>
                        <a:pt x="226" y="196"/>
                      </a:lnTo>
                      <a:lnTo>
                        <a:pt x="209" y="192"/>
                      </a:lnTo>
                      <a:lnTo>
                        <a:pt x="208" y="201"/>
                      </a:lnTo>
                      <a:lnTo>
                        <a:pt x="197" y="196"/>
                      </a:lnTo>
                      <a:lnTo>
                        <a:pt x="182" y="205"/>
                      </a:lnTo>
                      <a:lnTo>
                        <a:pt x="162" y="196"/>
                      </a:lnTo>
                      <a:lnTo>
                        <a:pt x="173" y="182"/>
                      </a:lnTo>
                      <a:lnTo>
                        <a:pt x="225" y="182"/>
                      </a:lnTo>
                      <a:lnTo>
                        <a:pt x="212" y="167"/>
                      </a:lnTo>
                      <a:lnTo>
                        <a:pt x="242" y="144"/>
                      </a:lnTo>
                      <a:lnTo>
                        <a:pt x="221" y="115"/>
                      </a:lnTo>
                      <a:lnTo>
                        <a:pt x="207" y="112"/>
                      </a:lnTo>
                      <a:lnTo>
                        <a:pt x="215" y="107"/>
                      </a:lnTo>
                      <a:lnTo>
                        <a:pt x="183" y="115"/>
                      </a:lnTo>
                      <a:lnTo>
                        <a:pt x="182" y="107"/>
                      </a:lnTo>
                      <a:lnTo>
                        <a:pt x="194" y="102"/>
                      </a:lnTo>
                      <a:lnTo>
                        <a:pt x="170" y="91"/>
                      </a:lnTo>
                      <a:lnTo>
                        <a:pt x="169" y="82"/>
                      </a:lnTo>
                      <a:lnTo>
                        <a:pt x="147" y="77"/>
                      </a:lnTo>
                      <a:lnTo>
                        <a:pt x="153" y="89"/>
                      </a:lnTo>
                      <a:lnTo>
                        <a:pt x="115" y="84"/>
                      </a:lnTo>
                      <a:lnTo>
                        <a:pt x="124" y="92"/>
                      </a:lnTo>
                      <a:lnTo>
                        <a:pt x="26" y="80"/>
                      </a:lnTo>
                      <a:lnTo>
                        <a:pt x="8" y="64"/>
                      </a:lnTo>
                      <a:lnTo>
                        <a:pt x="39" y="64"/>
                      </a:lnTo>
                      <a:lnTo>
                        <a:pt x="0" y="55"/>
                      </a:lnTo>
                      <a:lnTo>
                        <a:pt x="0" y="55"/>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8" name="Canada"/>
                <p:cNvSpPr>
                  <a:spLocks/>
                </p:cNvSpPr>
                <p:nvPr/>
              </p:nvSpPr>
              <p:spPr bwMode="gray">
                <a:xfrm>
                  <a:off x="2580844" y="2544387"/>
                  <a:ext cx="167038" cy="123905"/>
                </a:xfrm>
                <a:custGeom>
                  <a:avLst/>
                  <a:gdLst/>
                  <a:ahLst/>
                  <a:cxnLst>
                    <a:cxn ang="0">
                      <a:pos x="0" y="43"/>
                    </a:cxn>
                    <a:cxn ang="0">
                      <a:pos x="0" y="43"/>
                    </a:cxn>
                    <a:cxn ang="0">
                      <a:pos x="14" y="33"/>
                    </a:cxn>
                    <a:cxn ang="0">
                      <a:pos x="22" y="0"/>
                    </a:cxn>
                    <a:cxn ang="0">
                      <a:pos x="30" y="11"/>
                    </a:cxn>
                    <a:cxn ang="0">
                      <a:pos x="51" y="14"/>
                    </a:cxn>
                    <a:cxn ang="0">
                      <a:pos x="91" y="40"/>
                    </a:cxn>
                    <a:cxn ang="0">
                      <a:pos x="85" y="48"/>
                    </a:cxn>
                    <a:cxn ang="0">
                      <a:pos x="49" y="36"/>
                    </a:cxn>
                    <a:cxn ang="0">
                      <a:pos x="26" y="54"/>
                    </a:cxn>
                    <a:cxn ang="0">
                      <a:pos x="21" y="40"/>
                    </a:cxn>
                    <a:cxn ang="0">
                      <a:pos x="0" y="43"/>
                    </a:cxn>
                    <a:cxn ang="0">
                      <a:pos x="0" y="43"/>
                    </a:cxn>
                  </a:cxnLst>
                  <a:rect l="0" t="0" r="r" b="b"/>
                  <a:pathLst>
                    <a:path w="92" h="55">
                      <a:moveTo>
                        <a:pt x="0" y="43"/>
                      </a:moveTo>
                      <a:lnTo>
                        <a:pt x="0" y="43"/>
                      </a:lnTo>
                      <a:lnTo>
                        <a:pt x="14" y="33"/>
                      </a:lnTo>
                      <a:lnTo>
                        <a:pt x="22" y="0"/>
                      </a:lnTo>
                      <a:lnTo>
                        <a:pt x="30" y="11"/>
                      </a:lnTo>
                      <a:lnTo>
                        <a:pt x="51" y="14"/>
                      </a:lnTo>
                      <a:lnTo>
                        <a:pt x="91" y="40"/>
                      </a:lnTo>
                      <a:lnTo>
                        <a:pt x="85" y="48"/>
                      </a:lnTo>
                      <a:lnTo>
                        <a:pt x="49" y="36"/>
                      </a:lnTo>
                      <a:lnTo>
                        <a:pt x="26" y="54"/>
                      </a:lnTo>
                      <a:lnTo>
                        <a:pt x="21" y="40"/>
                      </a:lnTo>
                      <a:lnTo>
                        <a:pt x="0" y="43"/>
                      </a:lnTo>
                      <a:lnTo>
                        <a:pt x="0" y="43"/>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49" name="Canada"/>
                <p:cNvSpPr>
                  <a:spLocks/>
                </p:cNvSpPr>
                <p:nvPr/>
              </p:nvSpPr>
              <p:spPr bwMode="gray">
                <a:xfrm>
                  <a:off x="3270783" y="3121105"/>
                  <a:ext cx="168854" cy="177971"/>
                </a:xfrm>
                <a:custGeom>
                  <a:avLst/>
                  <a:gdLst/>
                  <a:ahLst/>
                  <a:cxnLst>
                    <a:cxn ang="0">
                      <a:pos x="0" y="61"/>
                    </a:cxn>
                    <a:cxn ang="0">
                      <a:pos x="0" y="61"/>
                    </a:cxn>
                    <a:cxn ang="0">
                      <a:pos x="38" y="4"/>
                    </a:cxn>
                    <a:cxn ang="0">
                      <a:pos x="52" y="0"/>
                    </a:cxn>
                    <a:cxn ang="0">
                      <a:pos x="35" y="30"/>
                    </a:cxn>
                    <a:cxn ang="0">
                      <a:pos x="47" y="23"/>
                    </a:cxn>
                    <a:cxn ang="0">
                      <a:pos x="55" y="36"/>
                    </a:cxn>
                    <a:cxn ang="0">
                      <a:pos x="79" y="36"/>
                    </a:cxn>
                    <a:cxn ang="0">
                      <a:pos x="74" y="48"/>
                    </a:cxn>
                    <a:cxn ang="0">
                      <a:pos x="86" y="48"/>
                    </a:cxn>
                    <a:cxn ang="0">
                      <a:pos x="78" y="60"/>
                    </a:cxn>
                    <a:cxn ang="0">
                      <a:pos x="89" y="53"/>
                    </a:cxn>
                    <a:cxn ang="0">
                      <a:pos x="92" y="65"/>
                    </a:cxn>
                    <a:cxn ang="0">
                      <a:pos x="80" y="78"/>
                    </a:cxn>
                    <a:cxn ang="0">
                      <a:pos x="79" y="69"/>
                    </a:cxn>
                    <a:cxn ang="0">
                      <a:pos x="73" y="74"/>
                    </a:cxn>
                    <a:cxn ang="0">
                      <a:pos x="73" y="59"/>
                    </a:cxn>
                    <a:cxn ang="0">
                      <a:pos x="51" y="74"/>
                    </a:cxn>
                    <a:cxn ang="0">
                      <a:pos x="64" y="64"/>
                    </a:cxn>
                    <a:cxn ang="0">
                      <a:pos x="45" y="65"/>
                    </a:cxn>
                    <a:cxn ang="0">
                      <a:pos x="50" y="59"/>
                    </a:cxn>
                    <a:cxn ang="0">
                      <a:pos x="0" y="61"/>
                    </a:cxn>
                    <a:cxn ang="0">
                      <a:pos x="0" y="61"/>
                    </a:cxn>
                  </a:cxnLst>
                  <a:rect l="0" t="0" r="r" b="b"/>
                  <a:pathLst>
                    <a:path w="93" h="79">
                      <a:moveTo>
                        <a:pt x="0" y="61"/>
                      </a:moveTo>
                      <a:lnTo>
                        <a:pt x="0" y="61"/>
                      </a:lnTo>
                      <a:lnTo>
                        <a:pt x="38" y="4"/>
                      </a:lnTo>
                      <a:lnTo>
                        <a:pt x="52" y="0"/>
                      </a:lnTo>
                      <a:lnTo>
                        <a:pt x="35" y="30"/>
                      </a:lnTo>
                      <a:lnTo>
                        <a:pt x="47" y="23"/>
                      </a:lnTo>
                      <a:lnTo>
                        <a:pt x="55" y="36"/>
                      </a:lnTo>
                      <a:lnTo>
                        <a:pt x="79" y="36"/>
                      </a:lnTo>
                      <a:lnTo>
                        <a:pt x="74" y="48"/>
                      </a:lnTo>
                      <a:lnTo>
                        <a:pt x="86" y="48"/>
                      </a:lnTo>
                      <a:lnTo>
                        <a:pt x="78" y="60"/>
                      </a:lnTo>
                      <a:lnTo>
                        <a:pt x="89" y="53"/>
                      </a:lnTo>
                      <a:lnTo>
                        <a:pt x="92" y="65"/>
                      </a:lnTo>
                      <a:lnTo>
                        <a:pt x="80" y="78"/>
                      </a:lnTo>
                      <a:lnTo>
                        <a:pt x="79" y="69"/>
                      </a:lnTo>
                      <a:lnTo>
                        <a:pt x="73" y="74"/>
                      </a:lnTo>
                      <a:lnTo>
                        <a:pt x="73" y="59"/>
                      </a:lnTo>
                      <a:lnTo>
                        <a:pt x="51" y="74"/>
                      </a:lnTo>
                      <a:lnTo>
                        <a:pt x="64" y="64"/>
                      </a:lnTo>
                      <a:lnTo>
                        <a:pt x="45" y="65"/>
                      </a:lnTo>
                      <a:lnTo>
                        <a:pt x="50" y="59"/>
                      </a:lnTo>
                      <a:lnTo>
                        <a:pt x="0" y="61"/>
                      </a:lnTo>
                      <a:lnTo>
                        <a:pt x="0" y="61"/>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50" name="Canada"/>
                <p:cNvSpPr>
                  <a:spLocks/>
                </p:cNvSpPr>
                <p:nvPr/>
              </p:nvSpPr>
              <p:spPr bwMode="gray">
                <a:xfrm>
                  <a:off x="1248172" y="2253775"/>
                  <a:ext cx="2117025" cy="1200744"/>
                </a:xfrm>
                <a:custGeom>
                  <a:avLst/>
                  <a:gdLst/>
                  <a:ahLst/>
                  <a:cxnLst>
                    <a:cxn ang="0">
                      <a:pos x="93" y="74"/>
                    </a:cxn>
                    <a:cxn ang="0">
                      <a:pos x="110" y="62"/>
                    </a:cxn>
                    <a:cxn ang="0">
                      <a:pos x="176" y="31"/>
                    </a:cxn>
                    <a:cxn ang="0">
                      <a:pos x="250" y="46"/>
                    </a:cxn>
                    <a:cxn ang="0">
                      <a:pos x="347" y="85"/>
                    </a:cxn>
                    <a:cxn ang="0">
                      <a:pos x="453" y="111"/>
                    </a:cxn>
                    <a:cxn ang="0">
                      <a:pos x="450" y="83"/>
                    </a:cxn>
                    <a:cxn ang="0">
                      <a:pos x="514" y="83"/>
                    </a:cxn>
                    <a:cxn ang="0">
                      <a:pos x="595" y="95"/>
                    </a:cxn>
                    <a:cxn ang="0">
                      <a:pos x="597" y="76"/>
                    </a:cxn>
                    <a:cxn ang="0">
                      <a:pos x="624" y="102"/>
                    </a:cxn>
                    <a:cxn ang="0">
                      <a:pos x="632" y="70"/>
                    </a:cxn>
                    <a:cxn ang="0">
                      <a:pos x="620" y="16"/>
                    </a:cxn>
                    <a:cxn ang="0">
                      <a:pos x="676" y="40"/>
                    </a:cxn>
                    <a:cxn ang="0">
                      <a:pos x="685" y="54"/>
                    </a:cxn>
                    <a:cxn ang="0">
                      <a:pos x="721" y="68"/>
                    </a:cxn>
                    <a:cxn ang="0">
                      <a:pos x="743" y="98"/>
                    </a:cxn>
                    <a:cxn ang="0">
                      <a:pos x="797" y="50"/>
                    </a:cxn>
                    <a:cxn ang="0">
                      <a:pos x="797" y="76"/>
                    </a:cxn>
                    <a:cxn ang="0">
                      <a:pos x="782" y="123"/>
                    </a:cxn>
                    <a:cxn ang="0">
                      <a:pos x="695" y="129"/>
                    </a:cxn>
                    <a:cxn ang="0">
                      <a:pos x="698" y="164"/>
                    </a:cxn>
                    <a:cxn ang="0">
                      <a:pos x="689" y="187"/>
                    </a:cxn>
                    <a:cxn ang="0">
                      <a:pos x="661" y="203"/>
                    </a:cxn>
                    <a:cxn ang="0">
                      <a:pos x="653" y="263"/>
                    </a:cxn>
                    <a:cxn ang="0">
                      <a:pos x="759" y="322"/>
                    </a:cxn>
                    <a:cxn ang="0">
                      <a:pos x="800" y="362"/>
                    </a:cxn>
                    <a:cxn ang="0">
                      <a:pos x="817" y="394"/>
                    </a:cxn>
                    <a:cxn ang="0">
                      <a:pos x="836" y="336"/>
                    </a:cxn>
                    <a:cxn ang="0">
                      <a:pos x="849" y="263"/>
                    </a:cxn>
                    <a:cxn ang="0">
                      <a:pos x="857" y="226"/>
                    </a:cxn>
                    <a:cxn ang="0">
                      <a:pos x="899" y="201"/>
                    </a:cxn>
                    <a:cxn ang="0">
                      <a:pos x="974" y="223"/>
                    </a:cxn>
                    <a:cxn ang="0">
                      <a:pos x="980" y="254"/>
                    </a:cxn>
                    <a:cxn ang="0">
                      <a:pos x="978" y="280"/>
                    </a:cxn>
                    <a:cxn ang="0">
                      <a:pos x="1022" y="269"/>
                    </a:cxn>
                    <a:cxn ang="0">
                      <a:pos x="1061" y="256"/>
                    </a:cxn>
                    <a:cxn ang="0">
                      <a:pos x="1058" y="268"/>
                    </a:cxn>
                    <a:cxn ang="0">
                      <a:pos x="1079" y="283"/>
                    </a:cxn>
                    <a:cxn ang="0">
                      <a:pos x="1082" y="301"/>
                    </a:cxn>
                    <a:cxn ang="0">
                      <a:pos x="1118" y="325"/>
                    </a:cxn>
                    <a:cxn ang="0">
                      <a:pos x="1143" y="342"/>
                    </a:cxn>
                    <a:cxn ang="0">
                      <a:pos x="1156" y="359"/>
                    </a:cxn>
                    <a:cxn ang="0">
                      <a:pos x="984" y="428"/>
                    </a:cxn>
                    <a:cxn ang="0">
                      <a:pos x="1047" y="433"/>
                    </a:cxn>
                    <a:cxn ang="0">
                      <a:pos x="1052" y="473"/>
                    </a:cxn>
                    <a:cxn ang="0">
                      <a:pos x="1108" y="469"/>
                    </a:cxn>
                    <a:cxn ang="0">
                      <a:pos x="1022" y="495"/>
                    </a:cxn>
                    <a:cxn ang="0">
                      <a:pos x="1010" y="484"/>
                    </a:cxn>
                    <a:cxn ang="0">
                      <a:pos x="960" y="483"/>
                    </a:cxn>
                    <a:cxn ang="0">
                      <a:pos x="846" y="514"/>
                    </a:cxn>
                    <a:cxn ang="0">
                      <a:pos x="797" y="522"/>
                    </a:cxn>
                    <a:cxn ang="0">
                      <a:pos x="820" y="493"/>
                    </a:cxn>
                    <a:cxn ang="0">
                      <a:pos x="770" y="465"/>
                    </a:cxn>
                    <a:cxn ang="0">
                      <a:pos x="735" y="430"/>
                    </a:cxn>
                    <a:cxn ang="0">
                      <a:pos x="634" y="430"/>
                    </a:cxn>
                    <a:cxn ang="0">
                      <a:pos x="244" y="414"/>
                    </a:cxn>
                    <a:cxn ang="0">
                      <a:pos x="187" y="387"/>
                    </a:cxn>
                    <a:cxn ang="0">
                      <a:pos x="148" y="328"/>
                    </a:cxn>
                    <a:cxn ang="0">
                      <a:pos x="48" y="261"/>
                    </a:cxn>
                    <a:cxn ang="0">
                      <a:pos x="0" y="236"/>
                    </a:cxn>
                  </a:cxnLst>
                  <a:rect l="0" t="0" r="r" b="b"/>
                  <a:pathLst>
                    <a:path w="1166" h="533">
                      <a:moveTo>
                        <a:pt x="0" y="236"/>
                      </a:moveTo>
                      <a:lnTo>
                        <a:pt x="0" y="236"/>
                      </a:lnTo>
                      <a:lnTo>
                        <a:pt x="0" y="49"/>
                      </a:lnTo>
                      <a:lnTo>
                        <a:pt x="93" y="74"/>
                      </a:lnTo>
                      <a:lnTo>
                        <a:pt x="88" y="64"/>
                      </a:lnTo>
                      <a:lnTo>
                        <a:pt x="97" y="58"/>
                      </a:lnTo>
                      <a:lnTo>
                        <a:pt x="154" y="37"/>
                      </a:lnTo>
                      <a:lnTo>
                        <a:pt x="110" y="62"/>
                      </a:lnTo>
                      <a:lnTo>
                        <a:pt x="135" y="55"/>
                      </a:lnTo>
                      <a:lnTo>
                        <a:pt x="135" y="60"/>
                      </a:lnTo>
                      <a:lnTo>
                        <a:pt x="182" y="38"/>
                      </a:lnTo>
                      <a:lnTo>
                        <a:pt x="176" y="31"/>
                      </a:lnTo>
                      <a:lnTo>
                        <a:pt x="207" y="57"/>
                      </a:lnTo>
                      <a:lnTo>
                        <a:pt x="227" y="41"/>
                      </a:lnTo>
                      <a:lnTo>
                        <a:pt x="225" y="57"/>
                      </a:lnTo>
                      <a:lnTo>
                        <a:pt x="250" y="46"/>
                      </a:lnTo>
                      <a:lnTo>
                        <a:pt x="319" y="66"/>
                      </a:lnTo>
                      <a:lnTo>
                        <a:pt x="350" y="65"/>
                      </a:lnTo>
                      <a:lnTo>
                        <a:pt x="368" y="76"/>
                      </a:lnTo>
                      <a:lnTo>
                        <a:pt x="347" y="85"/>
                      </a:lnTo>
                      <a:lnTo>
                        <a:pt x="359" y="89"/>
                      </a:lnTo>
                      <a:lnTo>
                        <a:pt x="422" y="85"/>
                      </a:lnTo>
                      <a:lnTo>
                        <a:pt x="449" y="100"/>
                      </a:lnTo>
                      <a:lnTo>
                        <a:pt x="453" y="111"/>
                      </a:lnTo>
                      <a:lnTo>
                        <a:pt x="460" y="104"/>
                      </a:lnTo>
                      <a:lnTo>
                        <a:pt x="449" y="89"/>
                      </a:lnTo>
                      <a:lnTo>
                        <a:pt x="478" y="72"/>
                      </a:lnTo>
                      <a:lnTo>
                        <a:pt x="450" y="83"/>
                      </a:lnTo>
                      <a:lnTo>
                        <a:pt x="440" y="78"/>
                      </a:lnTo>
                      <a:lnTo>
                        <a:pt x="475" y="64"/>
                      </a:lnTo>
                      <a:lnTo>
                        <a:pt x="494" y="84"/>
                      </a:lnTo>
                      <a:lnTo>
                        <a:pt x="514" y="83"/>
                      </a:lnTo>
                      <a:lnTo>
                        <a:pt x="527" y="91"/>
                      </a:lnTo>
                      <a:lnTo>
                        <a:pt x="582" y="89"/>
                      </a:lnTo>
                      <a:lnTo>
                        <a:pt x="580" y="84"/>
                      </a:lnTo>
                      <a:lnTo>
                        <a:pt x="595" y="95"/>
                      </a:lnTo>
                      <a:lnTo>
                        <a:pt x="597" y="85"/>
                      </a:lnTo>
                      <a:lnTo>
                        <a:pt x="586" y="88"/>
                      </a:lnTo>
                      <a:lnTo>
                        <a:pt x="577" y="77"/>
                      </a:lnTo>
                      <a:lnTo>
                        <a:pt x="597" y="76"/>
                      </a:lnTo>
                      <a:lnTo>
                        <a:pt x="605" y="85"/>
                      </a:lnTo>
                      <a:lnTo>
                        <a:pt x="613" y="81"/>
                      </a:lnTo>
                      <a:lnTo>
                        <a:pt x="609" y="95"/>
                      </a:lnTo>
                      <a:lnTo>
                        <a:pt x="624" y="102"/>
                      </a:lnTo>
                      <a:lnTo>
                        <a:pt x="620" y="84"/>
                      </a:lnTo>
                      <a:lnTo>
                        <a:pt x="647" y="72"/>
                      </a:lnTo>
                      <a:lnTo>
                        <a:pt x="640" y="64"/>
                      </a:lnTo>
                      <a:lnTo>
                        <a:pt x="632" y="70"/>
                      </a:lnTo>
                      <a:lnTo>
                        <a:pt x="646" y="54"/>
                      </a:lnTo>
                      <a:lnTo>
                        <a:pt x="606" y="43"/>
                      </a:lnTo>
                      <a:lnTo>
                        <a:pt x="610" y="15"/>
                      </a:lnTo>
                      <a:lnTo>
                        <a:pt x="620" y="16"/>
                      </a:lnTo>
                      <a:lnTo>
                        <a:pt x="625" y="0"/>
                      </a:lnTo>
                      <a:lnTo>
                        <a:pt x="655" y="15"/>
                      </a:lnTo>
                      <a:lnTo>
                        <a:pt x="655" y="25"/>
                      </a:lnTo>
                      <a:lnTo>
                        <a:pt x="676" y="40"/>
                      </a:lnTo>
                      <a:lnTo>
                        <a:pt x="663" y="39"/>
                      </a:lnTo>
                      <a:lnTo>
                        <a:pt x="668" y="44"/>
                      </a:lnTo>
                      <a:lnTo>
                        <a:pt x="660" y="50"/>
                      </a:lnTo>
                      <a:lnTo>
                        <a:pt x="685" y="54"/>
                      </a:lnTo>
                      <a:lnTo>
                        <a:pt x="677" y="57"/>
                      </a:lnTo>
                      <a:lnTo>
                        <a:pt x="691" y="80"/>
                      </a:lnTo>
                      <a:lnTo>
                        <a:pt x="704" y="59"/>
                      </a:lnTo>
                      <a:lnTo>
                        <a:pt x="721" y="68"/>
                      </a:lnTo>
                      <a:lnTo>
                        <a:pt x="726" y="81"/>
                      </a:lnTo>
                      <a:lnTo>
                        <a:pt x="717" y="85"/>
                      </a:lnTo>
                      <a:lnTo>
                        <a:pt x="733" y="102"/>
                      </a:lnTo>
                      <a:lnTo>
                        <a:pt x="743" y="98"/>
                      </a:lnTo>
                      <a:lnTo>
                        <a:pt x="755" y="72"/>
                      </a:lnTo>
                      <a:lnTo>
                        <a:pt x="769" y="70"/>
                      </a:lnTo>
                      <a:lnTo>
                        <a:pt x="758" y="48"/>
                      </a:lnTo>
                      <a:lnTo>
                        <a:pt x="797" y="50"/>
                      </a:lnTo>
                      <a:lnTo>
                        <a:pt x="813" y="62"/>
                      </a:lnTo>
                      <a:lnTo>
                        <a:pt x="807" y="69"/>
                      </a:lnTo>
                      <a:lnTo>
                        <a:pt x="814" y="72"/>
                      </a:lnTo>
                      <a:lnTo>
                        <a:pt x="797" y="76"/>
                      </a:lnTo>
                      <a:lnTo>
                        <a:pt x="813" y="104"/>
                      </a:lnTo>
                      <a:lnTo>
                        <a:pt x="787" y="120"/>
                      </a:lnTo>
                      <a:lnTo>
                        <a:pt x="778" y="113"/>
                      </a:lnTo>
                      <a:lnTo>
                        <a:pt x="782" y="123"/>
                      </a:lnTo>
                      <a:lnTo>
                        <a:pt x="743" y="116"/>
                      </a:lnTo>
                      <a:lnTo>
                        <a:pt x="751" y="125"/>
                      </a:lnTo>
                      <a:lnTo>
                        <a:pt x="735" y="140"/>
                      </a:lnTo>
                      <a:lnTo>
                        <a:pt x="695" y="129"/>
                      </a:lnTo>
                      <a:lnTo>
                        <a:pt x="710" y="140"/>
                      </a:lnTo>
                      <a:lnTo>
                        <a:pt x="739" y="143"/>
                      </a:lnTo>
                      <a:lnTo>
                        <a:pt x="719" y="166"/>
                      </a:lnTo>
                      <a:lnTo>
                        <a:pt x="698" y="164"/>
                      </a:lnTo>
                      <a:lnTo>
                        <a:pt x="687" y="177"/>
                      </a:lnTo>
                      <a:lnTo>
                        <a:pt x="650" y="166"/>
                      </a:lnTo>
                      <a:lnTo>
                        <a:pt x="685" y="177"/>
                      </a:lnTo>
                      <a:lnTo>
                        <a:pt x="689" y="187"/>
                      </a:lnTo>
                      <a:lnTo>
                        <a:pt x="663" y="190"/>
                      </a:lnTo>
                      <a:lnTo>
                        <a:pt x="668" y="193"/>
                      </a:lnTo>
                      <a:lnTo>
                        <a:pt x="661" y="194"/>
                      </a:lnTo>
                      <a:lnTo>
                        <a:pt x="661" y="203"/>
                      </a:lnTo>
                      <a:lnTo>
                        <a:pt x="633" y="216"/>
                      </a:lnTo>
                      <a:lnTo>
                        <a:pt x="627" y="259"/>
                      </a:lnTo>
                      <a:lnTo>
                        <a:pt x="638" y="268"/>
                      </a:lnTo>
                      <a:lnTo>
                        <a:pt x="653" y="263"/>
                      </a:lnTo>
                      <a:lnTo>
                        <a:pt x="659" y="296"/>
                      </a:lnTo>
                      <a:lnTo>
                        <a:pt x="681" y="289"/>
                      </a:lnTo>
                      <a:lnTo>
                        <a:pt x="707" y="298"/>
                      </a:lnTo>
                      <a:lnTo>
                        <a:pt x="759" y="322"/>
                      </a:lnTo>
                      <a:lnTo>
                        <a:pt x="755" y="331"/>
                      </a:lnTo>
                      <a:lnTo>
                        <a:pt x="760" y="324"/>
                      </a:lnTo>
                      <a:lnTo>
                        <a:pt x="800" y="326"/>
                      </a:lnTo>
                      <a:lnTo>
                        <a:pt x="800" y="362"/>
                      </a:lnTo>
                      <a:lnTo>
                        <a:pt x="812" y="374"/>
                      </a:lnTo>
                      <a:lnTo>
                        <a:pt x="803" y="376"/>
                      </a:lnTo>
                      <a:lnTo>
                        <a:pt x="823" y="383"/>
                      </a:lnTo>
                      <a:lnTo>
                        <a:pt x="817" y="394"/>
                      </a:lnTo>
                      <a:lnTo>
                        <a:pt x="836" y="394"/>
                      </a:lnTo>
                      <a:lnTo>
                        <a:pt x="861" y="374"/>
                      </a:lnTo>
                      <a:lnTo>
                        <a:pt x="850" y="370"/>
                      </a:lnTo>
                      <a:lnTo>
                        <a:pt x="836" y="336"/>
                      </a:lnTo>
                      <a:lnTo>
                        <a:pt x="884" y="307"/>
                      </a:lnTo>
                      <a:lnTo>
                        <a:pt x="877" y="307"/>
                      </a:lnTo>
                      <a:lnTo>
                        <a:pt x="866" y="271"/>
                      </a:lnTo>
                      <a:lnTo>
                        <a:pt x="849" y="263"/>
                      </a:lnTo>
                      <a:lnTo>
                        <a:pt x="872" y="248"/>
                      </a:lnTo>
                      <a:lnTo>
                        <a:pt x="864" y="241"/>
                      </a:lnTo>
                      <a:lnTo>
                        <a:pt x="867" y="228"/>
                      </a:lnTo>
                      <a:lnTo>
                        <a:pt x="857" y="226"/>
                      </a:lnTo>
                      <a:lnTo>
                        <a:pt x="867" y="214"/>
                      </a:lnTo>
                      <a:lnTo>
                        <a:pt x="856" y="205"/>
                      </a:lnTo>
                      <a:lnTo>
                        <a:pt x="862" y="194"/>
                      </a:lnTo>
                      <a:lnTo>
                        <a:pt x="899" y="201"/>
                      </a:lnTo>
                      <a:lnTo>
                        <a:pt x="916" y="196"/>
                      </a:lnTo>
                      <a:lnTo>
                        <a:pt x="947" y="214"/>
                      </a:lnTo>
                      <a:lnTo>
                        <a:pt x="947" y="221"/>
                      </a:lnTo>
                      <a:lnTo>
                        <a:pt x="974" y="223"/>
                      </a:lnTo>
                      <a:lnTo>
                        <a:pt x="977" y="240"/>
                      </a:lnTo>
                      <a:lnTo>
                        <a:pt x="952" y="240"/>
                      </a:lnTo>
                      <a:lnTo>
                        <a:pt x="973" y="243"/>
                      </a:lnTo>
                      <a:lnTo>
                        <a:pt x="980" y="254"/>
                      </a:lnTo>
                      <a:lnTo>
                        <a:pt x="958" y="269"/>
                      </a:lnTo>
                      <a:lnTo>
                        <a:pt x="990" y="261"/>
                      </a:lnTo>
                      <a:lnTo>
                        <a:pt x="992" y="274"/>
                      </a:lnTo>
                      <a:lnTo>
                        <a:pt x="978" y="280"/>
                      </a:lnTo>
                      <a:lnTo>
                        <a:pt x="997" y="267"/>
                      </a:lnTo>
                      <a:lnTo>
                        <a:pt x="1000" y="275"/>
                      </a:lnTo>
                      <a:lnTo>
                        <a:pt x="1018" y="262"/>
                      </a:lnTo>
                      <a:lnTo>
                        <a:pt x="1022" y="269"/>
                      </a:lnTo>
                      <a:lnTo>
                        <a:pt x="1034" y="251"/>
                      </a:lnTo>
                      <a:lnTo>
                        <a:pt x="1030" y="247"/>
                      </a:lnTo>
                      <a:lnTo>
                        <a:pt x="1045" y="236"/>
                      </a:lnTo>
                      <a:lnTo>
                        <a:pt x="1061" y="256"/>
                      </a:lnTo>
                      <a:lnTo>
                        <a:pt x="1047" y="261"/>
                      </a:lnTo>
                      <a:lnTo>
                        <a:pt x="1062" y="258"/>
                      </a:lnTo>
                      <a:lnTo>
                        <a:pt x="1068" y="266"/>
                      </a:lnTo>
                      <a:lnTo>
                        <a:pt x="1058" y="268"/>
                      </a:lnTo>
                      <a:lnTo>
                        <a:pt x="1071" y="270"/>
                      </a:lnTo>
                      <a:lnTo>
                        <a:pt x="1062" y="276"/>
                      </a:lnTo>
                      <a:lnTo>
                        <a:pt x="1072" y="274"/>
                      </a:lnTo>
                      <a:lnTo>
                        <a:pt x="1079" y="283"/>
                      </a:lnTo>
                      <a:lnTo>
                        <a:pt x="1074" y="287"/>
                      </a:lnTo>
                      <a:lnTo>
                        <a:pt x="1087" y="294"/>
                      </a:lnTo>
                      <a:lnTo>
                        <a:pt x="1066" y="301"/>
                      </a:lnTo>
                      <a:lnTo>
                        <a:pt x="1082" y="301"/>
                      </a:lnTo>
                      <a:lnTo>
                        <a:pt x="1078" y="308"/>
                      </a:lnTo>
                      <a:lnTo>
                        <a:pt x="1101" y="315"/>
                      </a:lnTo>
                      <a:lnTo>
                        <a:pt x="1110" y="331"/>
                      </a:lnTo>
                      <a:lnTo>
                        <a:pt x="1118" y="325"/>
                      </a:lnTo>
                      <a:lnTo>
                        <a:pt x="1141" y="336"/>
                      </a:lnTo>
                      <a:lnTo>
                        <a:pt x="1091" y="350"/>
                      </a:lnTo>
                      <a:lnTo>
                        <a:pt x="1101" y="357"/>
                      </a:lnTo>
                      <a:lnTo>
                        <a:pt x="1143" y="342"/>
                      </a:lnTo>
                      <a:lnTo>
                        <a:pt x="1143" y="355"/>
                      </a:lnTo>
                      <a:lnTo>
                        <a:pt x="1162" y="352"/>
                      </a:lnTo>
                      <a:lnTo>
                        <a:pt x="1165" y="359"/>
                      </a:lnTo>
                      <a:lnTo>
                        <a:pt x="1156" y="359"/>
                      </a:lnTo>
                      <a:lnTo>
                        <a:pt x="1165" y="375"/>
                      </a:lnTo>
                      <a:lnTo>
                        <a:pt x="1106" y="406"/>
                      </a:lnTo>
                      <a:lnTo>
                        <a:pt x="1020" y="406"/>
                      </a:lnTo>
                      <a:lnTo>
                        <a:pt x="984" y="428"/>
                      </a:lnTo>
                      <a:lnTo>
                        <a:pt x="955" y="460"/>
                      </a:lnTo>
                      <a:lnTo>
                        <a:pt x="984" y="436"/>
                      </a:lnTo>
                      <a:lnTo>
                        <a:pt x="1031" y="421"/>
                      </a:lnTo>
                      <a:lnTo>
                        <a:pt x="1047" y="433"/>
                      </a:lnTo>
                      <a:lnTo>
                        <a:pt x="1017" y="441"/>
                      </a:lnTo>
                      <a:lnTo>
                        <a:pt x="1041" y="446"/>
                      </a:lnTo>
                      <a:lnTo>
                        <a:pt x="1034" y="455"/>
                      </a:lnTo>
                      <a:lnTo>
                        <a:pt x="1052" y="473"/>
                      </a:lnTo>
                      <a:lnTo>
                        <a:pt x="1088" y="480"/>
                      </a:lnTo>
                      <a:lnTo>
                        <a:pt x="1098" y="457"/>
                      </a:lnTo>
                      <a:lnTo>
                        <a:pt x="1098" y="471"/>
                      </a:lnTo>
                      <a:lnTo>
                        <a:pt x="1108" y="469"/>
                      </a:lnTo>
                      <a:lnTo>
                        <a:pt x="1091" y="484"/>
                      </a:lnTo>
                      <a:lnTo>
                        <a:pt x="1049" y="493"/>
                      </a:lnTo>
                      <a:lnTo>
                        <a:pt x="1033" y="510"/>
                      </a:lnTo>
                      <a:lnTo>
                        <a:pt x="1022" y="495"/>
                      </a:lnTo>
                      <a:lnTo>
                        <a:pt x="1061" y="482"/>
                      </a:lnTo>
                      <a:lnTo>
                        <a:pt x="1041" y="482"/>
                      </a:lnTo>
                      <a:lnTo>
                        <a:pt x="1045" y="473"/>
                      </a:lnTo>
                      <a:lnTo>
                        <a:pt x="1010" y="484"/>
                      </a:lnTo>
                      <a:lnTo>
                        <a:pt x="1000" y="477"/>
                      </a:lnTo>
                      <a:lnTo>
                        <a:pt x="1000" y="457"/>
                      </a:lnTo>
                      <a:lnTo>
                        <a:pt x="977" y="451"/>
                      </a:lnTo>
                      <a:lnTo>
                        <a:pt x="960" y="483"/>
                      </a:lnTo>
                      <a:lnTo>
                        <a:pt x="890" y="495"/>
                      </a:lnTo>
                      <a:lnTo>
                        <a:pt x="843" y="507"/>
                      </a:lnTo>
                      <a:lnTo>
                        <a:pt x="835" y="513"/>
                      </a:lnTo>
                      <a:lnTo>
                        <a:pt x="846" y="514"/>
                      </a:lnTo>
                      <a:lnTo>
                        <a:pt x="848" y="520"/>
                      </a:lnTo>
                      <a:lnTo>
                        <a:pt x="790" y="532"/>
                      </a:lnTo>
                      <a:lnTo>
                        <a:pt x="794" y="526"/>
                      </a:lnTo>
                      <a:lnTo>
                        <a:pt x="797" y="522"/>
                      </a:lnTo>
                      <a:lnTo>
                        <a:pt x="799" y="517"/>
                      </a:lnTo>
                      <a:lnTo>
                        <a:pt x="808" y="512"/>
                      </a:lnTo>
                      <a:lnTo>
                        <a:pt x="810" y="484"/>
                      </a:lnTo>
                      <a:lnTo>
                        <a:pt x="820" y="493"/>
                      </a:lnTo>
                      <a:lnTo>
                        <a:pt x="837" y="490"/>
                      </a:lnTo>
                      <a:lnTo>
                        <a:pt x="822" y="473"/>
                      </a:lnTo>
                      <a:lnTo>
                        <a:pt x="772" y="465"/>
                      </a:lnTo>
                      <a:lnTo>
                        <a:pt x="770" y="465"/>
                      </a:lnTo>
                      <a:lnTo>
                        <a:pt x="765" y="442"/>
                      </a:lnTo>
                      <a:lnTo>
                        <a:pt x="755" y="444"/>
                      </a:lnTo>
                      <a:lnTo>
                        <a:pt x="746" y="430"/>
                      </a:lnTo>
                      <a:lnTo>
                        <a:pt x="735" y="430"/>
                      </a:lnTo>
                      <a:lnTo>
                        <a:pt x="735" y="437"/>
                      </a:lnTo>
                      <a:lnTo>
                        <a:pt x="722" y="426"/>
                      </a:lnTo>
                      <a:lnTo>
                        <a:pt x="699" y="442"/>
                      </a:lnTo>
                      <a:lnTo>
                        <a:pt x="634" y="430"/>
                      </a:lnTo>
                      <a:lnTo>
                        <a:pt x="626" y="419"/>
                      </a:lnTo>
                      <a:lnTo>
                        <a:pt x="625" y="427"/>
                      </a:lnTo>
                      <a:lnTo>
                        <a:pt x="249" y="427"/>
                      </a:lnTo>
                      <a:lnTo>
                        <a:pt x="244" y="414"/>
                      </a:lnTo>
                      <a:lnTo>
                        <a:pt x="223" y="411"/>
                      </a:lnTo>
                      <a:lnTo>
                        <a:pt x="224" y="403"/>
                      </a:lnTo>
                      <a:lnTo>
                        <a:pt x="182" y="392"/>
                      </a:lnTo>
                      <a:lnTo>
                        <a:pt x="187" y="387"/>
                      </a:lnTo>
                      <a:lnTo>
                        <a:pt x="178" y="372"/>
                      </a:lnTo>
                      <a:lnTo>
                        <a:pt x="167" y="370"/>
                      </a:lnTo>
                      <a:lnTo>
                        <a:pt x="144" y="338"/>
                      </a:lnTo>
                      <a:lnTo>
                        <a:pt x="148" y="328"/>
                      </a:lnTo>
                      <a:lnTo>
                        <a:pt x="149" y="310"/>
                      </a:lnTo>
                      <a:lnTo>
                        <a:pt x="123" y="301"/>
                      </a:lnTo>
                      <a:lnTo>
                        <a:pt x="75" y="245"/>
                      </a:lnTo>
                      <a:lnTo>
                        <a:pt x="48" y="261"/>
                      </a:lnTo>
                      <a:lnTo>
                        <a:pt x="41" y="253"/>
                      </a:lnTo>
                      <a:lnTo>
                        <a:pt x="39" y="252"/>
                      </a:lnTo>
                      <a:lnTo>
                        <a:pt x="25" y="236"/>
                      </a:lnTo>
                      <a:lnTo>
                        <a:pt x="0" y="236"/>
                      </a:lnTo>
                      <a:lnTo>
                        <a:pt x="0" y="236"/>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grpSp>
        <p:sp>
          <p:nvSpPr>
            <p:cNvPr id="475" name="Yemen"/>
            <p:cNvSpPr>
              <a:spLocks/>
            </p:cNvSpPr>
            <p:nvPr/>
          </p:nvSpPr>
          <p:spPr bwMode="gray">
            <a:xfrm>
              <a:off x="6291256" y="3314960"/>
              <a:ext cx="165922" cy="126923"/>
            </a:xfrm>
            <a:custGeom>
              <a:avLst/>
              <a:gdLst>
                <a:gd name="connsiteX0" fmla="*/ 0 w 9925"/>
                <a:gd name="connsiteY0" fmla="*/ 9875 h 9875"/>
                <a:gd name="connsiteX1" fmla="*/ 0 w 9925"/>
                <a:gd name="connsiteY1" fmla="*/ 9875 h 9875"/>
                <a:gd name="connsiteX2" fmla="*/ 1993 w 9925"/>
                <a:gd name="connsiteY2" fmla="*/ 7750 h 9875"/>
                <a:gd name="connsiteX3" fmla="*/ 2180 w 9925"/>
                <a:gd name="connsiteY3" fmla="*/ 6625 h 9875"/>
                <a:gd name="connsiteX4" fmla="*/ 2932 w 9925"/>
                <a:gd name="connsiteY4" fmla="*/ 5375 h 9875"/>
                <a:gd name="connsiteX5" fmla="*/ 5564 w 9925"/>
                <a:gd name="connsiteY5" fmla="*/ 1125 h 9875"/>
                <a:gd name="connsiteX6" fmla="*/ 8872 w 9925"/>
                <a:gd name="connsiteY6" fmla="*/ 0 h 9875"/>
                <a:gd name="connsiteX7" fmla="*/ 9925 w 9925"/>
                <a:gd name="connsiteY7" fmla="*/ 3875 h 9875"/>
                <a:gd name="connsiteX8" fmla="*/ 9098 w 9925"/>
                <a:gd name="connsiteY8" fmla="*/ 5375 h 9875"/>
                <a:gd name="connsiteX9" fmla="*/ 5263 w 9925"/>
                <a:gd name="connsiteY9" fmla="*/ 8000 h 9875"/>
                <a:gd name="connsiteX10" fmla="*/ 0 w 9925"/>
                <a:gd name="connsiteY10" fmla="*/ 9875 h 9875"/>
                <a:gd name="connsiteX11" fmla="*/ 0 w 9925"/>
                <a:gd name="connsiteY11" fmla="*/ 9875 h 9875"/>
                <a:gd name="connsiteX0" fmla="*/ 0 w 10000"/>
                <a:gd name="connsiteY0" fmla="*/ 10000 h 10000"/>
                <a:gd name="connsiteX1" fmla="*/ 0 w 10000"/>
                <a:gd name="connsiteY1" fmla="*/ 10000 h 10000"/>
                <a:gd name="connsiteX2" fmla="*/ 2008 w 10000"/>
                <a:gd name="connsiteY2" fmla="*/ 7848 h 10000"/>
                <a:gd name="connsiteX3" fmla="*/ 1810 w 10000"/>
                <a:gd name="connsiteY3" fmla="*/ 5900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810 w 10000"/>
                <a:gd name="connsiteY3" fmla="*/ 5900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553 w 10000"/>
                <a:gd name="connsiteY3" fmla="*/ 4606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0 w 10000"/>
                <a:gd name="connsiteY0" fmla="*/ 10000 h 10000"/>
                <a:gd name="connsiteX1" fmla="*/ 0 w 10000"/>
                <a:gd name="connsiteY1" fmla="*/ 10000 h 10000"/>
                <a:gd name="connsiteX2" fmla="*/ 850 w 10000"/>
                <a:gd name="connsiteY2" fmla="*/ 6392 h 10000"/>
                <a:gd name="connsiteX3" fmla="*/ 1038 w 10000"/>
                <a:gd name="connsiteY3" fmla="*/ 2018 h 10000"/>
                <a:gd name="connsiteX4" fmla="*/ 2954 w 10000"/>
                <a:gd name="connsiteY4" fmla="*/ 5443 h 10000"/>
                <a:gd name="connsiteX5" fmla="*/ 5606 w 10000"/>
                <a:gd name="connsiteY5" fmla="*/ 1139 h 10000"/>
                <a:gd name="connsiteX6" fmla="*/ 8939 w 10000"/>
                <a:gd name="connsiteY6" fmla="*/ 0 h 10000"/>
                <a:gd name="connsiteX7" fmla="*/ 10000 w 10000"/>
                <a:gd name="connsiteY7" fmla="*/ 3924 h 10000"/>
                <a:gd name="connsiteX8" fmla="*/ 9167 w 10000"/>
                <a:gd name="connsiteY8" fmla="*/ 5443 h 10000"/>
                <a:gd name="connsiteX9" fmla="*/ 5303 w 10000"/>
                <a:gd name="connsiteY9" fmla="*/ 8101 h 10000"/>
                <a:gd name="connsiteX10" fmla="*/ 0 w 10000"/>
                <a:gd name="connsiteY10" fmla="*/ 10000 h 10000"/>
                <a:gd name="connsiteX11" fmla="*/ 0 w 10000"/>
                <a:gd name="connsiteY11" fmla="*/ 10000 h 10000"/>
                <a:gd name="connsiteX0" fmla="*/ 437 w 10437"/>
                <a:gd name="connsiteY0" fmla="*/ 10000 h 10000"/>
                <a:gd name="connsiteX1" fmla="*/ 437 w 10437"/>
                <a:gd name="connsiteY1" fmla="*/ 10000 h 10000"/>
                <a:gd name="connsiteX2" fmla="*/ 0 w 10437"/>
                <a:gd name="connsiteY2" fmla="*/ 3966 h 10000"/>
                <a:gd name="connsiteX3" fmla="*/ 1475 w 10437"/>
                <a:gd name="connsiteY3" fmla="*/ 2018 h 10000"/>
                <a:gd name="connsiteX4" fmla="*/ 3391 w 10437"/>
                <a:gd name="connsiteY4" fmla="*/ 5443 h 10000"/>
                <a:gd name="connsiteX5" fmla="*/ 6043 w 10437"/>
                <a:gd name="connsiteY5" fmla="*/ 1139 h 10000"/>
                <a:gd name="connsiteX6" fmla="*/ 9376 w 10437"/>
                <a:gd name="connsiteY6" fmla="*/ 0 h 10000"/>
                <a:gd name="connsiteX7" fmla="*/ 10437 w 10437"/>
                <a:gd name="connsiteY7" fmla="*/ 3924 h 10000"/>
                <a:gd name="connsiteX8" fmla="*/ 9604 w 10437"/>
                <a:gd name="connsiteY8" fmla="*/ 5443 h 10000"/>
                <a:gd name="connsiteX9" fmla="*/ 5740 w 10437"/>
                <a:gd name="connsiteY9" fmla="*/ 8101 h 10000"/>
                <a:gd name="connsiteX10" fmla="*/ 437 w 10437"/>
                <a:gd name="connsiteY10" fmla="*/ 10000 h 10000"/>
                <a:gd name="connsiteX11" fmla="*/ 437 w 10437"/>
                <a:gd name="connsiteY11" fmla="*/ 10000 h 10000"/>
                <a:gd name="connsiteX0" fmla="*/ 437 w 10437"/>
                <a:gd name="connsiteY0" fmla="*/ 10000 h 10000"/>
                <a:gd name="connsiteX1" fmla="*/ 437 w 10437"/>
                <a:gd name="connsiteY1" fmla="*/ 10000 h 10000"/>
                <a:gd name="connsiteX2" fmla="*/ 0 w 10437"/>
                <a:gd name="connsiteY2" fmla="*/ 3966 h 10000"/>
                <a:gd name="connsiteX3" fmla="*/ 1475 w 10437"/>
                <a:gd name="connsiteY3" fmla="*/ 2018 h 10000"/>
                <a:gd name="connsiteX4" fmla="*/ 2369 w 10437"/>
                <a:gd name="connsiteY4" fmla="*/ 3652 h 10000"/>
                <a:gd name="connsiteX5" fmla="*/ 3391 w 10437"/>
                <a:gd name="connsiteY5" fmla="*/ 5443 h 10000"/>
                <a:gd name="connsiteX6" fmla="*/ 6043 w 10437"/>
                <a:gd name="connsiteY6" fmla="*/ 1139 h 10000"/>
                <a:gd name="connsiteX7" fmla="*/ 9376 w 10437"/>
                <a:gd name="connsiteY7" fmla="*/ 0 h 10000"/>
                <a:gd name="connsiteX8" fmla="*/ 10437 w 10437"/>
                <a:gd name="connsiteY8" fmla="*/ 3924 h 10000"/>
                <a:gd name="connsiteX9" fmla="*/ 9604 w 10437"/>
                <a:gd name="connsiteY9" fmla="*/ 5443 h 10000"/>
                <a:gd name="connsiteX10" fmla="*/ 5740 w 10437"/>
                <a:gd name="connsiteY10" fmla="*/ 8101 h 10000"/>
                <a:gd name="connsiteX11" fmla="*/ 437 w 10437"/>
                <a:gd name="connsiteY11" fmla="*/ 10000 h 10000"/>
                <a:gd name="connsiteX12" fmla="*/ 437 w 10437"/>
                <a:gd name="connsiteY12" fmla="*/ 10000 h 10000"/>
                <a:gd name="connsiteX0" fmla="*/ 437 w 10437"/>
                <a:gd name="connsiteY0" fmla="*/ 10000 h 10000"/>
                <a:gd name="connsiteX1" fmla="*/ 437 w 10437"/>
                <a:gd name="connsiteY1" fmla="*/ 10000 h 10000"/>
                <a:gd name="connsiteX2" fmla="*/ 0 w 10437"/>
                <a:gd name="connsiteY2" fmla="*/ 3966 h 10000"/>
                <a:gd name="connsiteX3" fmla="*/ 1475 w 10437"/>
                <a:gd name="connsiteY3" fmla="*/ 2018 h 10000"/>
                <a:gd name="connsiteX4" fmla="*/ 2369 w 10437"/>
                <a:gd name="connsiteY4" fmla="*/ 3652 h 10000"/>
                <a:gd name="connsiteX5" fmla="*/ 3391 w 10437"/>
                <a:gd name="connsiteY5" fmla="*/ 5443 h 10000"/>
                <a:gd name="connsiteX6" fmla="*/ 6043 w 10437"/>
                <a:gd name="connsiteY6" fmla="*/ 1139 h 10000"/>
                <a:gd name="connsiteX7" fmla="*/ 9376 w 10437"/>
                <a:gd name="connsiteY7" fmla="*/ 0 h 10000"/>
                <a:gd name="connsiteX8" fmla="*/ 10437 w 10437"/>
                <a:gd name="connsiteY8" fmla="*/ 3924 h 10000"/>
                <a:gd name="connsiteX9" fmla="*/ 9604 w 10437"/>
                <a:gd name="connsiteY9" fmla="*/ 5443 h 10000"/>
                <a:gd name="connsiteX10" fmla="*/ 5740 w 10437"/>
                <a:gd name="connsiteY10" fmla="*/ 8101 h 10000"/>
                <a:gd name="connsiteX11" fmla="*/ 437 w 10437"/>
                <a:gd name="connsiteY11" fmla="*/ 10000 h 10000"/>
                <a:gd name="connsiteX12" fmla="*/ 437 w 10437"/>
                <a:gd name="connsiteY12" fmla="*/ 10000 h 10000"/>
                <a:gd name="connsiteX0" fmla="*/ 437 w 10437"/>
                <a:gd name="connsiteY0" fmla="*/ 10000 h 10000"/>
                <a:gd name="connsiteX1" fmla="*/ 437 w 10437"/>
                <a:gd name="connsiteY1" fmla="*/ 10000 h 10000"/>
                <a:gd name="connsiteX2" fmla="*/ 0 w 10437"/>
                <a:gd name="connsiteY2" fmla="*/ 3966 h 10000"/>
                <a:gd name="connsiteX3" fmla="*/ 1475 w 10437"/>
                <a:gd name="connsiteY3" fmla="*/ 2018 h 10000"/>
                <a:gd name="connsiteX4" fmla="*/ 3656 w 10437"/>
                <a:gd name="connsiteY4" fmla="*/ 3652 h 10000"/>
                <a:gd name="connsiteX5" fmla="*/ 3391 w 10437"/>
                <a:gd name="connsiteY5" fmla="*/ 5443 h 10000"/>
                <a:gd name="connsiteX6" fmla="*/ 6043 w 10437"/>
                <a:gd name="connsiteY6" fmla="*/ 1139 h 10000"/>
                <a:gd name="connsiteX7" fmla="*/ 9376 w 10437"/>
                <a:gd name="connsiteY7" fmla="*/ 0 h 10000"/>
                <a:gd name="connsiteX8" fmla="*/ 10437 w 10437"/>
                <a:gd name="connsiteY8" fmla="*/ 3924 h 10000"/>
                <a:gd name="connsiteX9" fmla="*/ 9604 w 10437"/>
                <a:gd name="connsiteY9" fmla="*/ 5443 h 10000"/>
                <a:gd name="connsiteX10" fmla="*/ 5740 w 10437"/>
                <a:gd name="connsiteY10" fmla="*/ 8101 h 10000"/>
                <a:gd name="connsiteX11" fmla="*/ 437 w 10437"/>
                <a:gd name="connsiteY11" fmla="*/ 10000 h 10000"/>
                <a:gd name="connsiteX12" fmla="*/ 437 w 10437"/>
                <a:gd name="connsiteY12" fmla="*/ 10000 h 10000"/>
                <a:gd name="connsiteX0" fmla="*/ 437 w 10437"/>
                <a:gd name="connsiteY0" fmla="*/ 10000 h 10000"/>
                <a:gd name="connsiteX1" fmla="*/ 437 w 10437"/>
                <a:gd name="connsiteY1" fmla="*/ 10000 h 10000"/>
                <a:gd name="connsiteX2" fmla="*/ 0 w 10437"/>
                <a:gd name="connsiteY2" fmla="*/ 3966 h 10000"/>
                <a:gd name="connsiteX3" fmla="*/ 1475 w 10437"/>
                <a:gd name="connsiteY3" fmla="*/ 4841 h 10000"/>
                <a:gd name="connsiteX4" fmla="*/ 3656 w 10437"/>
                <a:gd name="connsiteY4" fmla="*/ 3652 h 10000"/>
                <a:gd name="connsiteX5" fmla="*/ 3391 w 10437"/>
                <a:gd name="connsiteY5" fmla="*/ 5443 h 10000"/>
                <a:gd name="connsiteX6" fmla="*/ 6043 w 10437"/>
                <a:gd name="connsiteY6" fmla="*/ 1139 h 10000"/>
                <a:gd name="connsiteX7" fmla="*/ 9376 w 10437"/>
                <a:gd name="connsiteY7" fmla="*/ 0 h 10000"/>
                <a:gd name="connsiteX8" fmla="*/ 10437 w 10437"/>
                <a:gd name="connsiteY8" fmla="*/ 3924 h 10000"/>
                <a:gd name="connsiteX9" fmla="*/ 9604 w 10437"/>
                <a:gd name="connsiteY9" fmla="*/ 5443 h 10000"/>
                <a:gd name="connsiteX10" fmla="*/ 5740 w 10437"/>
                <a:gd name="connsiteY10" fmla="*/ 8101 h 10000"/>
                <a:gd name="connsiteX11" fmla="*/ 437 w 10437"/>
                <a:gd name="connsiteY11" fmla="*/ 10000 h 10000"/>
                <a:gd name="connsiteX12" fmla="*/ 437 w 10437"/>
                <a:gd name="connsiteY12" fmla="*/ 10000 h 10000"/>
                <a:gd name="connsiteX0" fmla="*/ 437 w 10437"/>
                <a:gd name="connsiteY0" fmla="*/ 10000 h 10000"/>
                <a:gd name="connsiteX1" fmla="*/ 437 w 10437"/>
                <a:gd name="connsiteY1" fmla="*/ 10000 h 10000"/>
                <a:gd name="connsiteX2" fmla="*/ 0 w 10437"/>
                <a:gd name="connsiteY2" fmla="*/ 3966 h 10000"/>
                <a:gd name="connsiteX3" fmla="*/ 1475 w 10437"/>
                <a:gd name="connsiteY3" fmla="*/ 2516 h 10000"/>
                <a:gd name="connsiteX4" fmla="*/ 3656 w 10437"/>
                <a:gd name="connsiteY4" fmla="*/ 3652 h 10000"/>
                <a:gd name="connsiteX5" fmla="*/ 3391 w 10437"/>
                <a:gd name="connsiteY5" fmla="*/ 5443 h 10000"/>
                <a:gd name="connsiteX6" fmla="*/ 6043 w 10437"/>
                <a:gd name="connsiteY6" fmla="*/ 1139 h 10000"/>
                <a:gd name="connsiteX7" fmla="*/ 9376 w 10437"/>
                <a:gd name="connsiteY7" fmla="*/ 0 h 10000"/>
                <a:gd name="connsiteX8" fmla="*/ 10437 w 10437"/>
                <a:gd name="connsiteY8" fmla="*/ 3924 h 10000"/>
                <a:gd name="connsiteX9" fmla="*/ 9604 w 10437"/>
                <a:gd name="connsiteY9" fmla="*/ 5443 h 10000"/>
                <a:gd name="connsiteX10" fmla="*/ 5740 w 10437"/>
                <a:gd name="connsiteY10" fmla="*/ 8101 h 10000"/>
                <a:gd name="connsiteX11" fmla="*/ 437 w 10437"/>
                <a:gd name="connsiteY11" fmla="*/ 10000 h 10000"/>
                <a:gd name="connsiteX12" fmla="*/ 437 w 10437"/>
                <a:gd name="connsiteY12" fmla="*/ 10000 h 10000"/>
                <a:gd name="connsiteX0" fmla="*/ 437 w 10437"/>
                <a:gd name="connsiteY0" fmla="*/ 10000 h 10000"/>
                <a:gd name="connsiteX1" fmla="*/ 437 w 10437"/>
                <a:gd name="connsiteY1" fmla="*/ 10000 h 10000"/>
                <a:gd name="connsiteX2" fmla="*/ 0 w 10437"/>
                <a:gd name="connsiteY2" fmla="*/ 3966 h 10000"/>
                <a:gd name="connsiteX3" fmla="*/ 1475 w 10437"/>
                <a:gd name="connsiteY3" fmla="*/ 2516 h 10000"/>
                <a:gd name="connsiteX4" fmla="*/ 3656 w 10437"/>
                <a:gd name="connsiteY4" fmla="*/ 3818 h 10000"/>
                <a:gd name="connsiteX5" fmla="*/ 3391 w 10437"/>
                <a:gd name="connsiteY5" fmla="*/ 5443 h 10000"/>
                <a:gd name="connsiteX6" fmla="*/ 6043 w 10437"/>
                <a:gd name="connsiteY6" fmla="*/ 1139 h 10000"/>
                <a:gd name="connsiteX7" fmla="*/ 9376 w 10437"/>
                <a:gd name="connsiteY7" fmla="*/ 0 h 10000"/>
                <a:gd name="connsiteX8" fmla="*/ 10437 w 10437"/>
                <a:gd name="connsiteY8" fmla="*/ 3924 h 10000"/>
                <a:gd name="connsiteX9" fmla="*/ 9604 w 10437"/>
                <a:gd name="connsiteY9" fmla="*/ 5443 h 10000"/>
                <a:gd name="connsiteX10" fmla="*/ 5740 w 10437"/>
                <a:gd name="connsiteY10" fmla="*/ 8101 h 10000"/>
                <a:gd name="connsiteX11" fmla="*/ 437 w 10437"/>
                <a:gd name="connsiteY11" fmla="*/ 10000 h 10000"/>
                <a:gd name="connsiteX12" fmla="*/ 437 w 10437"/>
                <a:gd name="connsiteY12" fmla="*/ 10000 h 10000"/>
                <a:gd name="connsiteX0" fmla="*/ 16 w 10016"/>
                <a:gd name="connsiteY0" fmla="*/ 10000 h 10000"/>
                <a:gd name="connsiteX1" fmla="*/ 16 w 10016"/>
                <a:gd name="connsiteY1" fmla="*/ 10000 h 10000"/>
                <a:gd name="connsiteX2" fmla="*/ 636 w 10016"/>
                <a:gd name="connsiteY2" fmla="*/ 6125 h 10000"/>
                <a:gd name="connsiteX3" fmla="*/ 1054 w 10016"/>
                <a:gd name="connsiteY3" fmla="*/ 2516 h 10000"/>
                <a:gd name="connsiteX4" fmla="*/ 3235 w 10016"/>
                <a:gd name="connsiteY4" fmla="*/ 3818 h 10000"/>
                <a:gd name="connsiteX5" fmla="*/ 2970 w 10016"/>
                <a:gd name="connsiteY5" fmla="*/ 5443 h 10000"/>
                <a:gd name="connsiteX6" fmla="*/ 5622 w 10016"/>
                <a:gd name="connsiteY6" fmla="*/ 1139 h 10000"/>
                <a:gd name="connsiteX7" fmla="*/ 8955 w 10016"/>
                <a:gd name="connsiteY7" fmla="*/ 0 h 10000"/>
                <a:gd name="connsiteX8" fmla="*/ 10016 w 10016"/>
                <a:gd name="connsiteY8" fmla="*/ 3924 h 10000"/>
                <a:gd name="connsiteX9" fmla="*/ 9183 w 10016"/>
                <a:gd name="connsiteY9" fmla="*/ 5443 h 10000"/>
                <a:gd name="connsiteX10" fmla="*/ 5319 w 10016"/>
                <a:gd name="connsiteY10" fmla="*/ 8101 h 10000"/>
                <a:gd name="connsiteX11" fmla="*/ 16 w 10016"/>
                <a:gd name="connsiteY11" fmla="*/ 10000 h 10000"/>
                <a:gd name="connsiteX12" fmla="*/ 16 w 10016"/>
                <a:gd name="connsiteY12" fmla="*/ 10000 h 10000"/>
                <a:gd name="connsiteX0" fmla="*/ 305 w 10305"/>
                <a:gd name="connsiteY0" fmla="*/ 10000 h 10000"/>
                <a:gd name="connsiteX1" fmla="*/ 305 w 10305"/>
                <a:gd name="connsiteY1" fmla="*/ 10000 h 10000"/>
                <a:gd name="connsiteX2" fmla="*/ 0 w 10305"/>
                <a:gd name="connsiteY2" fmla="*/ 3966 h 10000"/>
                <a:gd name="connsiteX3" fmla="*/ 1343 w 10305"/>
                <a:gd name="connsiteY3" fmla="*/ 2516 h 10000"/>
                <a:gd name="connsiteX4" fmla="*/ 3524 w 10305"/>
                <a:gd name="connsiteY4" fmla="*/ 3818 h 10000"/>
                <a:gd name="connsiteX5" fmla="*/ 3259 w 10305"/>
                <a:gd name="connsiteY5" fmla="*/ 5443 h 10000"/>
                <a:gd name="connsiteX6" fmla="*/ 5911 w 10305"/>
                <a:gd name="connsiteY6" fmla="*/ 1139 h 10000"/>
                <a:gd name="connsiteX7" fmla="*/ 9244 w 10305"/>
                <a:gd name="connsiteY7" fmla="*/ 0 h 10000"/>
                <a:gd name="connsiteX8" fmla="*/ 10305 w 10305"/>
                <a:gd name="connsiteY8" fmla="*/ 3924 h 10000"/>
                <a:gd name="connsiteX9" fmla="*/ 9472 w 10305"/>
                <a:gd name="connsiteY9" fmla="*/ 5443 h 10000"/>
                <a:gd name="connsiteX10" fmla="*/ 5608 w 10305"/>
                <a:gd name="connsiteY10" fmla="*/ 8101 h 10000"/>
                <a:gd name="connsiteX11" fmla="*/ 305 w 10305"/>
                <a:gd name="connsiteY11" fmla="*/ 10000 h 10000"/>
                <a:gd name="connsiteX12" fmla="*/ 305 w 10305"/>
                <a:gd name="connsiteY12" fmla="*/ 10000 h 10000"/>
                <a:gd name="connsiteX0" fmla="*/ 1627 w 11627"/>
                <a:gd name="connsiteY0" fmla="*/ 10000 h 10000"/>
                <a:gd name="connsiteX1" fmla="*/ 1627 w 11627"/>
                <a:gd name="connsiteY1" fmla="*/ 10000 h 10000"/>
                <a:gd name="connsiteX2" fmla="*/ 0 w 11627"/>
                <a:gd name="connsiteY2" fmla="*/ 5294 h 10000"/>
                <a:gd name="connsiteX3" fmla="*/ 2665 w 11627"/>
                <a:gd name="connsiteY3" fmla="*/ 2516 h 10000"/>
                <a:gd name="connsiteX4" fmla="*/ 4846 w 11627"/>
                <a:gd name="connsiteY4" fmla="*/ 3818 h 10000"/>
                <a:gd name="connsiteX5" fmla="*/ 4581 w 11627"/>
                <a:gd name="connsiteY5" fmla="*/ 5443 h 10000"/>
                <a:gd name="connsiteX6" fmla="*/ 7233 w 11627"/>
                <a:gd name="connsiteY6" fmla="*/ 1139 h 10000"/>
                <a:gd name="connsiteX7" fmla="*/ 10566 w 11627"/>
                <a:gd name="connsiteY7" fmla="*/ 0 h 10000"/>
                <a:gd name="connsiteX8" fmla="*/ 11627 w 11627"/>
                <a:gd name="connsiteY8" fmla="*/ 3924 h 10000"/>
                <a:gd name="connsiteX9" fmla="*/ 10794 w 11627"/>
                <a:gd name="connsiteY9" fmla="*/ 5443 h 10000"/>
                <a:gd name="connsiteX10" fmla="*/ 6930 w 11627"/>
                <a:gd name="connsiteY10" fmla="*/ 8101 h 10000"/>
                <a:gd name="connsiteX11" fmla="*/ 1627 w 11627"/>
                <a:gd name="connsiteY11" fmla="*/ 10000 h 10000"/>
                <a:gd name="connsiteX12" fmla="*/ 1627 w 11627"/>
                <a:gd name="connsiteY12" fmla="*/ 10000 h 10000"/>
                <a:gd name="connsiteX0" fmla="*/ 570 w 10570"/>
                <a:gd name="connsiteY0" fmla="*/ 10000 h 10000"/>
                <a:gd name="connsiteX1" fmla="*/ 570 w 10570"/>
                <a:gd name="connsiteY1" fmla="*/ 10000 h 10000"/>
                <a:gd name="connsiteX2" fmla="*/ 0 w 10570"/>
                <a:gd name="connsiteY2" fmla="*/ 3966 h 10000"/>
                <a:gd name="connsiteX3" fmla="*/ 1608 w 10570"/>
                <a:gd name="connsiteY3" fmla="*/ 2516 h 10000"/>
                <a:gd name="connsiteX4" fmla="*/ 3789 w 10570"/>
                <a:gd name="connsiteY4" fmla="*/ 3818 h 10000"/>
                <a:gd name="connsiteX5" fmla="*/ 3524 w 10570"/>
                <a:gd name="connsiteY5" fmla="*/ 5443 h 10000"/>
                <a:gd name="connsiteX6" fmla="*/ 6176 w 10570"/>
                <a:gd name="connsiteY6" fmla="*/ 1139 h 10000"/>
                <a:gd name="connsiteX7" fmla="*/ 9509 w 10570"/>
                <a:gd name="connsiteY7" fmla="*/ 0 h 10000"/>
                <a:gd name="connsiteX8" fmla="*/ 10570 w 10570"/>
                <a:gd name="connsiteY8" fmla="*/ 3924 h 10000"/>
                <a:gd name="connsiteX9" fmla="*/ 9737 w 10570"/>
                <a:gd name="connsiteY9" fmla="*/ 5443 h 10000"/>
                <a:gd name="connsiteX10" fmla="*/ 5873 w 10570"/>
                <a:gd name="connsiteY10" fmla="*/ 8101 h 10000"/>
                <a:gd name="connsiteX11" fmla="*/ 570 w 10570"/>
                <a:gd name="connsiteY11" fmla="*/ 10000 h 10000"/>
                <a:gd name="connsiteX12" fmla="*/ 570 w 10570"/>
                <a:gd name="connsiteY12" fmla="*/ 10000 h 10000"/>
                <a:gd name="connsiteX0" fmla="*/ 570 w 10570"/>
                <a:gd name="connsiteY0" fmla="*/ 10499 h 10499"/>
                <a:gd name="connsiteX1" fmla="*/ 570 w 10570"/>
                <a:gd name="connsiteY1" fmla="*/ 10499 h 10499"/>
                <a:gd name="connsiteX2" fmla="*/ 0 w 10570"/>
                <a:gd name="connsiteY2" fmla="*/ 4465 h 10499"/>
                <a:gd name="connsiteX3" fmla="*/ 1608 w 10570"/>
                <a:gd name="connsiteY3" fmla="*/ 3015 h 10499"/>
                <a:gd name="connsiteX4" fmla="*/ 2599 w 10570"/>
                <a:gd name="connsiteY4" fmla="*/ 0 h 10499"/>
                <a:gd name="connsiteX5" fmla="*/ 3524 w 10570"/>
                <a:gd name="connsiteY5" fmla="*/ 5942 h 10499"/>
                <a:gd name="connsiteX6" fmla="*/ 6176 w 10570"/>
                <a:gd name="connsiteY6" fmla="*/ 1638 h 10499"/>
                <a:gd name="connsiteX7" fmla="*/ 9509 w 10570"/>
                <a:gd name="connsiteY7" fmla="*/ 499 h 10499"/>
                <a:gd name="connsiteX8" fmla="*/ 10570 w 10570"/>
                <a:gd name="connsiteY8" fmla="*/ 4423 h 10499"/>
                <a:gd name="connsiteX9" fmla="*/ 9737 w 10570"/>
                <a:gd name="connsiteY9" fmla="*/ 5942 h 10499"/>
                <a:gd name="connsiteX10" fmla="*/ 5873 w 10570"/>
                <a:gd name="connsiteY10" fmla="*/ 8600 h 10499"/>
                <a:gd name="connsiteX11" fmla="*/ 570 w 10570"/>
                <a:gd name="connsiteY11" fmla="*/ 10499 h 10499"/>
                <a:gd name="connsiteX12" fmla="*/ 570 w 10570"/>
                <a:gd name="connsiteY12" fmla="*/ 10499 h 10499"/>
                <a:gd name="connsiteX0" fmla="*/ 570 w 10570"/>
                <a:gd name="connsiteY0" fmla="*/ 10000 h 10000"/>
                <a:gd name="connsiteX1" fmla="*/ 570 w 10570"/>
                <a:gd name="connsiteY1" fmla="*/ 10000 h 10000"/>
                <a:gd name="connsiteX2" fmla="*/ 0 w 10570"/>
                <a:gd name="connsiteY2" fmla="*/ 3966 h 10000"/>
                <a:gd name="connsiteX3" fmla="*/ 1608 w 10570"/>
                <a:gd name="connsiteY3" fmla="*/ 2516 h 10000"/>
                <a:gd name="connsiteX4" fmla="*/ 3656 w 10570"/>
                <a:gd name="connsiteY4" fmla="*/ 3652 h 10000"/>
                <a:gd name="connsiteX5" fmla="*/ 3524 w 10570"/>
                <a:gd name="connsiteY5" fmla="*/ 5443 h 10000"/>
                <a:gd name="connsiteX6" fmla="*/ 6176 w 10570"/>
                <a:gd name="connsiteY6" fmla="*/ 1139 h 10000"/>
                <a:gd name="connsiteX7" fmla="*/ 9509 w 10570"/>
                <a:gd name="connsiteY7" fmla="*/ 0 h 10000"/>
                <a:gd name="connsiteX8" fmla="*/ 10570 w 10570"/>
                <a:gd name="connsiteY8" fmla="*/ 3924 h 10000"/>
                <a:gd name="connsiteX9" fmla="*/ 9737 w 10570"/>
                <a:gd name="connsiteY9" fmla="*/ 5443 h 10000"/>
                <a:gd name="connsiteX10" fmla="*/ 5873 w 10570"/>
                <a:gd name="connsiteY10" fmla="*/ 8101 h 10000"/>
                <a:gd name="connsiteX11" fmla="*/ 570 w 10570"/>
                <a:gd name="connsiteY11" fmla="*/ 10000 h 10000"/>
                <a:gd name="connsiteX12" fmla="*/ 570 w 10570"/>
                <a:gd name="connsiteY1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70" h="10000">
                  <a:moveTo>
                    <a:pt x="570" y="10000"/>
                  </a:moveTo>
                  <a:lnTo>
                    <a:pt x="570" y="10000"/>
                  </a:lnTo>
                  <a:cubicBezTo>
                    <a:pt x="424" y="7989"/>
                    <a:pt x="146" y="5977"/>
                    <a:pt x="0" y="3966"/>
                  </a:cubicBezTo>
                  <a:cubicBezTo>
                    <a:pt x="63" y="3586"/>
                    <a:pt x="1546" y="2896"/>
                    <a:pt x="1608" y="2516"/>
                  </a:cubicBezTo>
                  <a:lnTo>
                    <a:pt x="3656" y="3652"/>
                  </a:lnTo>
                  <a:cubicBezTo>
                    <a:pt x="3568" y="4249"/>
                    <a:pt x="3612" y="4846"/>
                    <a:pt x="3524" y="5443"/>
                  </a:cubicBezTo>
                  <a:lnTo>
                    <a:pt x="6176" y="1139"/>
                  </a:lnTo>
                  <a:lnTo>
                    <a:pt x="9509" y="0"/>
                  </a:lnTo>
                  <a:lnTo>
                    <a:pt x="10570" y="3924"/>
                  </a:lnTo>
                  <a:lnTo>
                    <a:pt x="9737" y="5443"/>
                  </a:lnTo>
                  <a:lnTo>
                    <a:pt x="5873" y="8101"/>
                  </a:lnTo>
                  <a:lnTo>
                    <a:pt x="570" y="10000"/>
                  </a:lnTo>
                  <a:lnTo>
                    <a:pt x="570" y="10000"/>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476" name="Uzbekistan"/>
            <p:cNvSpPr>
              <a:spLocks noChangeAspect="1"/>
            </p:cNvSpPr>
            <p:nvPr/>
          </p:nvSpPr>
          <p:spPr bwMode="gray">
            <a:xfrm>
              <a:off x="6490384" y="2708676"/>
              <a:ext cx="296652" cy="221117"/>
            </a:xfrm>
            <a:custGeom>
              <a:avLst/>
              <a:gdLst>
                <a:gd name="T0" fmla="*/ 24 w 250"/>
                <a:gd name="T1" fmla="*/ 68 h 153"/>
                <a:gd name="T2" fmla="*/ 28 w 250"/>
                <a:gd name="T3" fmla="*/ 57 h 153"/>
                <a:gd name="T4" fmla="*/ 34 w 250"/>
                <a:gd name="T5" fmla="*/ 52 h 153"/>
                <a:gd name="T6" fmla="*/ 45 w 250"/>
                <a:gd name="T7" fmla="*/ 54 h 153"/>
                <a:gd name="T8" fmla="*/ 57 w 250"/>
                <a:gd name="T9" fmla="*/ 58 h 153"/>
                <a:gd name="T10" fmla="*/ 60 w 250"/>
                <a:gd name="T11" fmla="*/ 61 h 153"/>
                <a:gd name="T12" fmla="*/ 68 w 250"/>
                <a:gd name="T13" fmla="*/ 68 h 153"/>
                <a:gd name="T14" fmla="*/ 74 w 250"/>
                <a:gd name="T15" fmla="*/ 86 h 153"/>
                <a:gd name="T16" fmla="*/ 83 w 250"/>
                <a:gd name="T17" fmla="*/ 84 h 153"/>
                <a:gd name="T18" fmla="*/ 97 w 250"/>
                <a:gd name="T19" fmla="*/ 86 h 153"/>
                <a:gd name="T20" fmla="*/ 117 w 250"/>
                <a:gd name="T21" fmla="*/ 106 h 153"/>
                <a:gd name="T22" fmla="*/ 138 w 250"/>
                <a:gd name="T23" fmla="*/ 118 h 153"/>
                <a:gd name="T24" fmla="*/ 158 w 250"/>
                <a:gd name="T25" fmla="*/ 131 h 153"/>
                <a:gd name="T26" fmla="*/ 166 w 250"/>
                <a:gd name="T27" fmla="*/ 152 h 153"/>
                <a:gd name="T28" fmla="*/ 178 w 250"/>
                <a:gd name="T29" fmla="*/ 135 h 153"/>
                <a:gd name="T30" fmla="*/ 180 w 250"/>
                <a:gd name="T31" fmla="*/ 120 h 153"/>
                <a:gd name="T32" fmla="*/ 172 w 250"/>
                <a:gd name="T33" fmla="*/ 97 h 153"/>
                <a:gd name="T34" fmla="*/ 189 w 250"/>
                <a:gd name="T35" fmla="*/ 92 h 153"/>
                <a:gd name="T36" fmla="*/ 210 w 250"/>
                <a:gd name="T37" fmla="*/ 97 h 153"/>
                <a:gd name="T38" fmla="*/ 244 w 250"/>
                <a:gd name="T39" fmla="*/ 94 h 153"/>
                <a:gd name="T40" fmla="*/ 244 w 250"/>
                <a:gd name="T41" fmla="*/ 81 h 153"/>
                <a:gd name="T42" fmla="*/ 203 w 250"/>
                <a:gd name="T43" fmla="*/ 81 h 153"/>
                <a:gd name="T44" fmla="*/ 183 w 250"/>
                <a:gd name="T45" fmla="*/ 79 h 153"/>
                <a:gd name="T46" fmla="*/ 165 w 250"/>
                <a:gd name="T47" fmla="*/ 86 h 153"/>
                <a:gd name="T48" fmla="*/ 153 w 250"/>
                <a:gd name="T49" fmla="*/ 84 h 153"/>
                <a:gd name="T50" fmla="*/ 143 w 250"/>
                <a:gd name="T51" fmla="*/ 85 h 153"/>
                <a:gd name="T52" fmla="*/ 131 w 250"/>
                <a:gd name="T53" fmla="*/ 79 h 153"/>
                <a:gd name="T54" fmla="*/ 131 w 250"/>
                <a:gd name="T55" fmla="*/ 74 h 153"/>
                <a:gd name="T56" fmla="*/ 129 w 250"/>
                <a:gd name="T57" fmla="*/ 57 h 153"/>
                <a:gd name="T58" fmla="*/ 90 w 250"/>
                <a:gd name="T59" fmla="*/ 43 h 153"/>
                <a:gd name="T60" fmla="*/ 70 w 250"/>
                <a:gd name="T61" fmla="*/ 30 h 153"/>
                <a:gd name="T62" fmla="*/ 45 w 250"/>
                <a:gd name="T63" fmla="*/ 36 h 153"/>
                <a:gd name="T64" fmla="*/ 29 w 250"/>
                <a:gd name="T65" fmla="*/ 16 h 153"/>
                <a:gd name="T66" fmla="*/ 30 w 250"/>
                <a:gd name="T67" fmla="*/ 0 h 153"/>
                <a:gd name="T68" fmla="*/ 18 w 250"/>
                <a:gd name="T69" fmla="*/ 70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153"/>
                <a:gd name="T107" fmla="*/ 250 w 250"/>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153">
                  <a:moveTo>
                    <a:pt x="18" y="70"/>
                  </a:moveTo>
                  <a:lnTo>
                    <a:pt x="24" y="68"/>
                  </a:lnTo>
                  <a:lnTo>
                    <a:pt x="26" y="62"/>
                  </a:lnTo>
                  <a:lnTo>
                    <a:pt x="28" y="57"/>
                  </a:lnTo>
                  <a:lnTo>
                    <a:pt x="36" y="60"/>
                  </a:lnTo>
                  <a:lnTo>
                    <a:pt x="34" y="52"/>
                  </a:lnTo>
                  <a:lnTo>
                    <a:pt x="41" y="49"/>
                  </a:lnTo>
                  <a:lnTo>
                    <a:pt x="45" y="54"/>
                  </a:lnTo>
                  <a:lnTo>
                    <a:pt x="51" y="54"/>
                  </a:lnTo>
                  <a:lnTo>
                    <a:pt x="57" y="58"/>
                  </a:lnTo>
                  <a:lnTo>
                    <a:pt x="60" y="60"/>
                  </a:lnTo>
                  <a:lnTo>
                    <a:pt x="60" y="61"/>
                  </a:lnTo>
                  <a:lnTo>
                    <a:pt x="61" y="66"/>
                  </a:lnTo>
                  <a:lnTo>
                    <a:pt x="68" y="68"/>
                  </a:lnTo>
                  <a:lnTo>
                    <a:pt x="68" y="75"/>
                  </a:lnTo>
                  <a:lnTo>
                    <a:pt x="74" y="86"/>
                  </a:lnTo>
                  <a:lnTo>
                    <a:pt x="81" y="87"/>
                  </a:lnTo>
                  <a:lnTo>
                    <a:pt x="83" y="84"/>
                  </a:lnTo>
                  <a:lnTo>
                    <a:pt x="91" y="80"/>
                  </a:lnTo>
                  <a:lnTo>
                    <a:pt x="97" y="86"/>
                  </a:lnTo>
                  <a:lnTo>
                    <a:pt x="105" y="94"/>
                  </a:lnTo>
                  <a:lnTo>
                    <a:pt x="117" y="106"/>
                  </a:lnTo>
                  <a:lnTo>
                    <a:pt x="137" y="111"/>
                  </a:lnTo>
                  <a:lnTo>
                    <a:pt x="138" y="118"/>
                  </a:lnTo>
                  <a:lnTo>
                    <a:pt x="151" y="124"/>
                  </a:lnTo>
                  <a:lnTo>
                    <a:pt x="158" y="131"/>
                  </a:lnTo>
                  <a:lnTo>
                    <a:pt x="153" y="152"/>
                  </a:lnTo>
                  <a:lnTo>
                    <a:pt x="166" y="152"/>
                  </a:lnTo>
                  <a:lnTo>
                    <a:pt x="173" y="141"/>
                  </a:lnTo>
                  <a:lnTo>
                    <a:pt x="178" y="135"/>
                  </a:lnTo>
                  <a:lnTo>
                    <a:pt x="182" y="130"/>
                  </a:lnTo>
                  <a:lnTo>
                    <a:pt x="180" y="120"/>
                  </a:lnTo>
                  <a:lnTo>
                    <a:pt x="170" y="116"/>
                  </a:lnTo>
                  <a:lnTo>
                    <a:pt x="172" y="97"/>
                  </a:lnTo>
                  <a:lnTo>
                    <a:pt x="181" y="90"/>
                  </a:lnTo>
                  <a:lnTo>
                    <a:pt x="189" y="92"/>
                  </a:lnTo>
                  <a:lnTo>
                    <a:pt x="207" y="89"/>
                  </a:lnTo>
                  <a:lnTo>
                    <a:pt x="210" y="97"/>
                  </a:lnTo>
                  <a:lnTo>
                    <a:pt x="221" y="96"/>
                  </a:lnTo>
                  <a:lnTo>
                    <a:pt x="244" y="94"/>
                  </a:lnTo>
                  <a:lnTo>
                    <a:pt x="249" y="86"/>
                  </a:lnTo>
                  <a:lnTo>
                    <a:pt x="244" y="81"/>
                  </a:lnTo>
                  <a:lnTo>
                    <a:pt x="229" y="81"/>
                  </a:lnTo>
                  <a:lnTo>
                    <a:pt x="203" y="81"/>
                  </a:lnTo>
                  <a:lnTo>
                    <a:pt x="193" y="81"/>
                  </a:lnTo>
                  <a:lnTo>
                    <a:pt x="183" y="79"/>
                  </a:lnTo>
                  <a:lnTo>
                    <a:pt x="167" y="87"/>
                  </a:lnTo>
                  <a:lnTo>
                    <a:pt x="165" y="86"/>
                  </a:lnTo>
                  <a:lnTo>
                    <a:pt x="161" y="82"/>
                  </a:lnTo>
                  <a:lnTo>
                    <a:pt x="153" y="84"/>
                  </a:lnTo>
                  <a:lnTo>
                    <a:pt x="145" y="87"/>
                  </a:lnTo>
                  <a:lnTo>
                    <a:pt x="143" y="85"/>
                  </a:lnTo>
                  <a:lnTo>
                    <a:pt x="141" y="82"/>
                  </a:lnTo>
                  <a:lnTo>
                    <a:pt x="131" y="79"/>
                  </a:lnTo>
                  <a:lnTo>
                    <a:pt x="129" y="78"/>
                  </a:lnTo>
                  <a:lnTo>
                    <a:pt x="131" y="74"/>
                  </a:lnTo>
                  <a:lnTo>
                    <a:pt x="136" y="71"/>
                  </a:lnTo>
                  <a:lnTo>
                    <a:pt x="129" y="57"/>
                  </a:lnTo>
                  <a:lnTo>
                    <a:pt x="118" y="36"/>
                  </a:lnTo>
                  <a:lnTo>
                    <a:pt x="90" y="43"/>
                  </a:lnTo>
                  <a:lnTo>
                    <a:pt x="83" y="36"/>
                  </a:lnTo>
                  <a:lnTo>
                    <a:pt x="70" y="30"/>
                  </a:lnTo>
                  <a:lnTo>
                    <a:pt x="58" y="39"/>
                  </a:lnTo>
                  <a:lnTo>
                    <a:pt x="45" y="36"/>
                  </a:lnTo>
                  <a:lnTo>
                    <a:pt x="32" y="27"/>
                  </a:lnTo>
                  <a:lnTo>
                    <a:pt x="29" y="16"/>
                  </a:lnTo>
                  <a:lnTo>
                    <a:pt x="31" y="8"/>
                  </a:lnTo>
                  <a:lnTo>
                    <a:pt x="30" y="0"/>
                  </a:lnTo>
                  <a:lnTo>
                    <a:pt x="0" y="16"/>
                  </a:lnTo>
                  <a:lnTo>
                    <a:pt x="18" y="70"/>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477" name="United Arab Emirates"/>
            <p:cNvSpPr>
              <a:spLocks/>
            </p:cNvSpPr>
            <p:nvPr/>
          </p:nvSpPr>
          <p:spPr bwMode="gray">
            <a:xfrm>
              <a:off x="6424773" y="3167388"/>
              <a:ext cx="85379" cy="72993"/>
            </a:xfrm>
            <a:custGeom>
              <a:avLst/>
              <a:gdLst/>
              <a:ahLst/>
              <a:cxnLst>
                <a:cxn ang="0">
                  <a:pos x="0" y="20"/>
                </a:cxn>
                <a:cxn ang="0">
                  <a:pos x="0" y="20"/>
                </a:cxn>
                <a:cxn ang="0">
                  <a:pos x="4" y="19"/>
                </a:cxn>
                <a:cxn ang="0">
                  <a:pos x="9" y="26"/>
                </a:cxn>
                <a:cxn ang="0">
                  <a:pos x="40" y="26"/>
                </a:cxn>
                <a:cxn ang="0">
                  <a:pos x="67" y="0"/>
                </a:cxn>
                <a:cxn ang="0">
                  <a:pos x="71" y="16"/>
                </a:cxn>
                <a:cxn ang="0">
                  <a:pos x="63" y="16"/>
                </a:cxn>
                <a:cxn ang="0">
                  <a:pos x="67" y="26"/>
                </a:cxn>
                <a:cxn ang="0">
                  <a:pos x="56" y="44"/>
                </a:cxn>
                <a:cxn ang="0">
                  <a:pos x="13" y="39"/>
                </a:cxn>
                <a:cxn ang="0">
                  <a:pos x="0" y="20"/>
                </a:cxn>
                <a:cxn ang="0">
                  <a:pos x="0" y="20"/>
                </a:cxn>
              </a:cxnLst>
              <a:rect l="0" t="0" r="r" b="b"/>
              <a:pathLst>
                <a:path w="72" h="45">
                  <a:moveTo>
                    <a:pt x="0" y="20"/>
                  </a:moveTo>
                  <a:lnTo>
                    <a:pt x="0" y="20"/>
                  </a:lnTo>
                  <a:lnTo>
                    <a:pt x="4" y="19"/>
                  </a:lnTo>
                  <a:lnTo>
                    <a:pt x="9" y="26"/>
                  </a:lnTo>
                  <a:lnTo>
                    <a:pt x="40" y="26"/>
                  </a:lnTo>
                  <a:lnTo>
                    <a:pt x="67" y="0"/>
                  </a:lnTo>
                  <a:lnTo>
                    <a:pt x="71" y="16"/>
                  </a:lnTo>
                  <a:lnTo>
                    <a:pt x="63" y="16"/>
                  </a:lnTo>
                  <a:lnTo>
                    <a:pt x="67" y="26"/>
                  </a:lnTo>
                  <a:lnTo>
                    <a:pt x="56" y="44"/>
                  </a:lnTo>
                  <a:lnTo>
                    <a:pt x="13" y="39"/>
                  </a:lnTo>
                  <a:lnTo>
                    <a:pt x="0" y="20"/>
                  </a:lnTo>
                  <a:lnTo>
                    <a:pt x="0" y="20"/>
                  </a:lnTo>
                </a:path>
              </a:pathLst>
            </a:custGeom>
            <a:solidFill>
              <a:srgbClr val="005284"/>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78" name="Turkmenistan"/>
            <p:cNvSpPr>
              <a:spLocks noChangeAspect="1"/>
            </p:cNvSpPr>
            <p:nvPr/>
          </p:nvSpPr>
          <p:spPr bwMode="gray">
            <a:xfrm>
              <a:off x="6452991" y="2780350"/>
              <a:ext cx="225605" cy="193668"/>
            </a:xfrm>
            <a:custGeom>
              <a:avLst/>
              <a:gdLst>
                <a:gd name="T0" fmla="*/ 0 w 191"/>
                <a:gd name="T1" fmla="*/ 19 h 134"/>
                <a:gd name="T2" fmla="*/ 1 w 191"/>
                <a:gd name="T3" fmla="*/ 37 h 134"/>
                <a:gd name="T4" fmla="*/ 11 w 191"/>
                <a:gd name="T5" fmla="*/ 26 h 134"/>
                <a:gd name="T6" fmla="*/ 25 w 191"/>
                <a:gd name="T7" fmla="*/ 40 h 134"/>
                <a:gd name="T8" fmla="*/ 19 w 191"/>
                <a:gd name="T9" fmla="*/ 48 h 134"/>
                <a:gd name="T10" fmla="*/ 2 w 191"/>
                <a:gd name="T11" fmla="*/ 40 h 134"/>
                <a:gd name="T12" fmla="*/ 0 w 191"/>
                <a:gd name="T13" fmla="*/ 52 h 134"/>
                <a:gd name="T14" fmla="*/ 2 w 191"/>
                <a:gd name="T15" fmla="*/ 59 h 134"/>
                <a:gd name="T16" fmla="*/ 11 w 191"/>
                <a:gd name="T17" fmla="*/ 60 h 134"/>
                <a:gd name="T18" fmla="*/ 7 w 191"/>
                <a:gd name="T19" fmla="*/ 68 h 134"/>
                <a:gd name="T20" fmla="*/ 15 w 191"/>
                <a:gd name="T21" fmla="*/ 73 h 134"/>
                <a:gd name="T22" fmla="*/ 15 w 191"/>
                <a:gd name="T23" fmla="*/ 97 h 134"/>
                <a:gd name="T24" fmla="*/ 41 w 191"/>
                <a:gd name="T25" fmla="*/ 90 h 134"/>
                <a:gd name="T26" fmla="*/ 56 w 191"/>
                <a:gd name="T27" fmla="*/ 83 h 134"/>
                <a:gd name="T28" fmla="*/ 90 w 191"/>
                <a:gd name="T29" fmla="*/ 99 h 134"/>
                <a:gd name="T30" fmla="*/ 110 w 191"/>
                <a:gd name="T31" fmla="*/ 108 h 134"/>
                <a:gd name="T32" fmla="*/ 115 w 191"/>
                <a:gd name="T33" fmla="*/ 113 h 134"/>
                <a:gd name="T34" fmla="*/ 117 w 191"/>
                <a:gd name="T35" fmla="*/ 124 h 134"/>
                <a:gd name="T36" fmla="*/ 137 w 191"/>
                <a:gd name="T37" fmla="*/ 133 h 134"/>
                <a:gd name="T38" fmla="*/ 166 w 191"/>
                <a:gd name="T39" fmla="*/ 101 h 134"/>
                <a:gd name="T40" fmla="*/ 185 w 191"/>
                <a:gd name="T41" fmla="*/ 101 h 134"/>
                <a:gd name="T42" fmla="*/ 188 w 191"/>
                <a:gd name="T43" fmla="*/ 88 h 134"/>
                <a:gd name="T44" fmla="*/ 190 w 191"/>
                <a:gd name="T45" fmla="*/ 82 h 134"/>
                <a:gd name="T46" fmla="*/ 184 w 191"/>
                <a:gd name="T47" fmla="*/ 74 h 134"/>
                <a:gd name="T48" fmla="*/ 170 w 191"/>
                <a:gd name="T49" fmla="*/ 69 h 134"/>
                <a:gd name="T50" fmla="*/ 169 w 191"/>
                <a:gd name="T51" fmla="*/ 62 h 134"/>
                <a:gd name="T52" fmla="*/ 149 w 191"/>
                <a:gd name="T53" fmla="*/ 57 h 134"/>
                <a:gd name="T54" fmla="*/ 137 w 191"/>
                <a:gd name="T55" fmla="*/ 45 h 134"/>
                <a:gd name="T56" fmla="*/ 132 w 191"/>
                <a:gd name="T57" fmla="*/ 38 h 134"/>
                <a:gd name="T58" fmla="*/ 123 w 191"/>
                <a:gd name="T59" fmla="*/ 31 h 134"/>
                <a:gd name="T60" fmla="*/ 117 w 191"/>
                <a:gd name="T61" fmla="*/ 35 h 134"/>
                <a:gd name="T62" fmla="*/ 113 w 191"/>
                <a:gd name="T63" fmla="*/ 38 h 134"/>
                <a:gd name="T64" fmla="*/ 106 w 191"/>
                <a:gd name="T65" fmla="*/ 37 h 134"/>
                <a:gd name="T66" fmla="*/ 100 w 191"/>
                <a:gd name="T67" fmla="*/ 26 h 134"/>
                <a:gd name="T68" fmla="*/ 100 w 191"/>
                <a:gd name="T69" fmla="*/ 19 h 134"/>
                <a:gd name="T70" fmla="*/ 93 w 191"/>
                <a:gd name="T71" fmla="*/ 17 h 134"/>
                <a:gd name="T72" fmla="*/ 91 w 191"/>
                <a:gd name="T73" fmla="*/ 11 h 134"/>
                <a:gd name="T74" fmla="*/ 83 w 191"/>
                <a:gd name="T75" fmla="*/ 5 h 134"/>
                <a:gd name="T76" fmla="*/ 77 w 191"/>
                <a:gd name="T77" fmla="*/ 5 h 134"/>
                <a:gd name="T78" fmla="*/ 73 w 191"/>
                <a:gd name="T79" fmla="*/ 0 h 134"/>
                <a:gd name="T80" fmla="*/ 66 w 191"/>
                <a:gd name="T81" fmla="*/ 3 h 134"/>
                <a:gd name="T82" fmla="*/ 68 w 191"/>
                <a:gd name="T83" fmla="*/ 11 h 134"/>
                <a:gd name="T84" fmla="*/ 65 w 191"/>
                <a:gd name="T85" fmla="*/ 9 h 134"/>
                <a:gd name="T86" fmla="*/ 60 w 191"/>
                <a:gd name="T87" fmla="*/ 8 h 134"/>
                <a:gd name="T88" fmla="*/ 56 w 191"/>
                <a:gd name="T89" fmla="*/ 19 h 134"/>
                <a:gd name="T90" fmla="*/ 48 w 191"/>
                <a:gd name="T91" fmla="*/ 21 h 134"/>
                <a:gd name="T92" fmla="*/ 41 w 191"/>
                <a:gd name="T93" fmla="*/ 19 h 134"/>
                <a:gd name="T94" fmla="*/ 35 w 191"/>
                <a:gd name="T95" fmla="*/ 24 h 134"/>
                <a:gd name="T96" fmla="*/ 29 w 191"/>
                <a:gd name="T97" fmla="*/ 19 h 134"/>
                <a:gd name="T98" fmla="*/ 20 w 191"/>
                <a:gd name="T99" fmla="*/ 14 h 134"/>
                <a:gd name="T100" fmla="*/ 0 w 191"/>
                <a:gd name="T101" fmla="*/ 19 h 134"/>
                <a:gd name="T102" fmla="*/ 0 w 191"/>
                <a:gd name="T103" fmla="*/ 19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134"/>
                <a:gd name="T158" fmla="*/ 191 w 19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134">
                  <a:moveTo>
                    <a:pt x="0" y="19"/>
                  </a:moveTo>
                  <a:lnTo>
                    <a:pt x="1" y="37"/>
                  </a:lnTo>
                  <a:lnTo>
                    <a:pt x="11" y="26"/>
                  </a:lnTo>
                  <a:lnTo>
                    <a:pt x="25" y="40"/>
                  </a:lnTo>
                  <a:lnTo>
                    <a:pt x="19" y="48"/>
                  </a:lnTo>
                  <a:lnTo>
                    <a:pt x="2" y="40"/>
                  </a:lnTo>
                  <a:lnTo>
                    <a:pt x="0" y="52"/>
                  </a:lnTo>
                  <a:lnTo>
                    <a:pt x="2" y="59"/>
                  </a:lnTo>
                  <a:lnTo>
                    <a:pt x="11" y="60"/>
                  </a:lnTo>
                  <a:lnTo>
                    <a:pt x="7" y="68"/>
                  </a:lnTo>
                  <a:lnTo>
                    <a:pt x="15" y="73"/>
                  </a:lnTo>
                  <a:lnTo>
                    <a:pt x="15" y="97"/>
                  </a:lnTo>
                  <a:lnTo>
                    <a:pt x="41" y="90"/>
                  </a:lnTo>
                  <a:lnTo>
                    <a:pt x="56" y="83"/>
                  </a:lnTo>
                  <a:lnTo>
                    <a:pt x="90" y="99"/>
                  </a:lnTo>
                  <a:lnTo>
                    <a:pt x="110" y="108"/>
                  </a:lnTo>
                  <a:lnTo>
                    <a:pt x="115" y="113"/>
                  </a:lnTo>
                  <a:lnTo>
                    <a:pt x="117" y="124"/>
                  </a:lnTo>
                  <a:lnTo>
                    <a:pt x="137" y="133"/>
                  </a:lnTo>
                  <a:lnTo>
                    <a:pt x="166" y="101"/>
                  </a:lnTo>
                  <a:lnTo>
                    <a:pt x="185" y="101"/>
                  </a:lnTo>
                  <a:lnTo>
                    <a:pt x="188" y="88"/>
                  </a:lnTo>
                  <a:lnTo>
                    <a:pt x="190" y="82"/>
                  </a:lnTo>
                  <a:lnTo>
                    <a:pt x="184" y="74"/>
                  </a:lnTo>
                  <a:lnTo>
                    <a:pt x="170" y="69"/>
                  </a:lnTo>
                  <a:lnTo>
                    <a:pt x="169" y="62"/>
                  </a:lnTo>
                  <a:lnTo>
                    <a:pt x="149" y="57"/>
                  </a:lnTo>
                  <a:lnTo>
                    <a:pt x="137" y="45"/>
                  </a:lnTo>
                  <a:lnTo>
                    <a:pt x="132" y="38"/>
                  </a:lnTo>
                  <a:lnTo>
                    <a:pt x="123" y="31"/>
                  </a:lnTo>
                  <a:lnTo>
                    <a:pt x="117" y="35"/>
                  </a:lnTo>
                  <a:lnTo>
                    <a:pt x="113" y="38"/>
                  </a:lnTo>
                  <a:lnTo>
                    <a:pt x="106" y="37"/>
                  </a:lnTo>
                  <a:lnTo>
                    <a:pt x="100" y="26"/>
                  </a:lnTo>
                  <a:lnTo>
                    <a:pt x="100" y="19"/>
                  </a:lnTo>
                  <a:lnTo>
                    <a:pt x="93" y="17"/>
                  </a:lnTo>
                  <a:lnTo>
                    <a:pt x="91" y="11"/>
                  </a:lnTo>
                  <a:lnTo>
                    <a:pt x="83" y="5"/>
                  </a:lnTo>
                  <a:lnTo>
                    <a:pt x="77" y="5"/>
                  </a:lnTo>
                  <a:lnTo>
                    <a:pt x="73" y="0"/>
                  </a:lnTo>
                  <a:lnTo>
                    <a:pt x="66" y="3"/>
                  </a:lnTo>
                  <a:lnTo>
                    <a:pt x="68" y="11"/>
                  </a:lnTo>
                  <a:lnTo>
                    <a:pt x="65" y="9"/>
                  </a:lnTo>
                  <a:lnTo>
                    <a:pt x="60" y="8"/>
                  </a:lnTo>
                  <a:lnTo>
                    <a:pt x="56" y="19"/>
                  </a:lnTo>
                  <a:lnTo>
                    <a:pt x="48" y="21"/>
                  </a:lnTo>
                  <a:lnTo>
                    <a:pt x="41" y="19"/>
                  </a:lnTo>
                  <a:lnTo>
                    <a:pt x="35" y="24"/>
                  </a:lnTo>
                  <a:lnTo>
                    <a:pt x="29" y="19"/>
                  </a:lnTo>
                  <a:lnTo>
                    <a:pt x="20" y="14"/>
                  </a:lnTo>
                  <a:lnTo>
                    <a:pt x="0" y="19"/>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nvGrpSpPr>
            <p:cNvPr id="479" name="Tukey"/>
            <p:cNvGrpSpPr/>
            <p:nvPr/>
          </p:nvGrpSpPr>
          <p:grpSpPr>
            <a:xfrm>
              <a:off x="6021673" y="2815119"/>
              <a:ext cx="302326" cy="141224"/>
              <a:chOff x="5390022" y="3451952"/>
              <a:chExt cx="463167" cy="197385"/>
            </a:xfrm>
            <a:solidFill>
              <a:srgbClr val="0061AD"/>
            </a:solidFill>
          </p:grpSpPr>
          <p:sp>
            <p:nvSpPr>
              <p:cNvPr id="826" name="Turkey"/>
              <p:cNvSpPr>
                <a:spLocks/>
              </p:cNvSpPr>
              <p:nvPr/>
            </p:nvSpPr>
            <p:spPr bwMode="gray">
              <a:xfrm>
                <a:off x="5390022" y="3458605"/>
                <a:ext cx="70762" cy="57663"/>
              </a:xfrm>
              <a:custGeom>
                <a:avLst/>
                <a:gdLst/>
                <a:ahLst/>
                <a:cxnLst>
                  <a:cxn ang="0">
                    <a:pos x="0" y="17"/>
                  </a:cxn>
                  <a:cxn ang="0">
                    <a:pos x="0" y="17"/>
                  </a:cxn>
                  <a:cxn ang="0">
                    <a:pos x="4" y="1"/>
                  </a:cxn>
                  <a:cxn ang="0">
                    <a:pos x="26" y="0"/>
                  </a:cxn>
                  <a:cxn ang="0">
                    <a:pos x="38" y="12"/>
                  </a:cxn>
                  <a:cxn ang="0">
                    <a:pos x="21" y="13"/>
                  </a:cxn>
                  <a:cxn ang="0">
                    <a:pos x="2" y="25"/>
                  </a:cxn>
                  <a:cxn ang="0">
                    <a:pos x="10" y="19"/>
                  </a:cxn>
                  <a:cxn ang="0">
                    <a:pos x="0" y="17"/>
                  </a:cxn>
                  <a:cxn ang="0">
                    <a:pos x="0" y="17"/>
                  </a:cxn>
                </a:cxnLst>
                <a:rect l="0" t="0" r="r" b="b"/>
                <a:pathLst>
                  <a:path w="39" h="26">
                    <a:moveTo>
                      <a:pt x="0" y="17"/>
                    </a:moveTo>
                    <a:lnTo>
                      <a:pt x="0" y="17"/>
                    </a:lnTo>
                    <a:lnTo>
                      <a:pt x="4" y="1"/>
                    </a:lnTo>
                    <a:lnTo>
                      <a:pt x="26" y="0"/>
                    </a:lnTo>
                    <a:lnTo>
                      <a:pt x="38" y="12"/>
                    </a:lnTo>
                    <a:lnTo>
                      <a:pt x="21" y="13"/>
                    </a:lnTo>
                    <a:lnTo>
                      <a:pt x="2" y="25"/>
                    </a:lnTo>
                    <a:lnTo>
                      <a:pt x="10" y="19"/>
                    </a:lnTo>
                    <a:lnTo>
                      <a:pt x="0" y="17"/>
                    </a:lnTo>
                    <a:lnTo>
                      <a:pt x="0" y="17"/>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27" name="Turkey"/>
              <p:cNvSpPr>
                <a:spLocks/>
              </p:cNvSpPr>
              <p:nvPr/>
            </p:nvSpPr>
            <p:spPr bwMode="gray">
              <a:xfrm>
                <a:off x="5396454" y="3451952"/>
                <a:ext cx="456735" cy="197385"/>
              </a:xfrm>
              <a:custGeom>
                <a:avLst/>
                <a:gdLst/>
                <a:ahLst/>
                <a:cxnLst>
                  <a:cxn ang="0">
                    <a:pos x="0" y="29"/>
                  </a:cxn>
                  <a:cxn ang="0">
                    <a:pos x="0" y="29"/>
                  </a:cxn>
                  <a:cxn ang="0">
                    <a:pos x="11" y="52"/>
                  </a:cxn>
                  <a:cxn ang="0">
                    <a:pos x="0" y="54"/>
                  </a:cxn>
                  <a:cxn ang="0">
                    <a:pos x="11" y="58"/>
                  </a:cxn>
                  <a:cxn ang="0">
                    <a:pos x="14" y="72"/>
                  </a:cxn>
                  <a:cxn ang="0">
                    <a:pos x="29" y="70"/>
                  </a:cxn>
                  <a:cxn ang="0">
                    <a:pos x="14" y="76"/>
                  </a:cxn>
                  <a:cxn ang="0">
                    <a:pos x="31" y="74"/>
                  </a:cxn>
                  <a:cxn ang="0">
                    <a:pos x="48" y="83"/>
                  </a:cxn>
                  <a:cxn ang="0">
                    <a:pos x="64" y="73"/>
                  </a:cxn>
                  <a:cxn ang="0">
                    <a:pos x="89" y="86"/>
                  </a:cxn>
                  <a:cxn ang="0">
                    <a:pos x="132" y="73"/>
                  </a:cxn>
                  <a:cxn ang="0">
                    <a:pos x="131" y="87"/>
                  </a:cxn>
                  <a:cxn ang="0">
                    <a:pos x="139" y="73"/>
                  </a:cxn>
                  <a:cxn ang="0">
                    <a:pos x="220" y="70"/>
                  </a:cxn>
                  <a:cxn ang="0">
                    <a:pos x="251" y="69"/>
                  </a:cxn>
                  <a:cxn ang="0">
                    <a:pos x="242" y="38"/>
                  </a:cxn>
                  <a:cxn ang="0">
                    <a:pos x="248" y="32"/>
                  </a:cxn>
                  <a:cxn ang="0">
                    <a:pos x="223" y="6"/>
                  </a:cxn>
                  <a:cxn ang="0">
                    <a:pos x="206" y="6"/>
                  </a:cxn>
                  <a:cxn ang="0">
                    <a:pos x="161" y="17"/>
                  </a:cxn>
                  <a:cxn ang="0">
                    <a:pos x="121" y="0"/>
                  </a:cxn>
                  <a:cxn ang="0">
                    <a:pos x="96" y="0"/>
                  </a:cxn>
                  <a:cxn ang="0">
                    <a:pos x="65" y="15"/>
                  </a:cxn>
                  <a:cxn ang="0">
                    <a:pos x="39" y="12"/>
                  </a:cxn>
                  <a:cxn ang="0">
                    <a:pos x="47" y="19"/>
                  </a:cxn>
                  <a:cxn ang="0">
                    <a:pos x="0" y="29"/>
                  </a:cxn>
                  <a:cxn ang="0">
                    <a:pos x="0" y="29"/>
                  </a:cxn>
                </a:cxnLst>
                <a:rect l="0" t="0" r="r" b="b"/>
                <a:pathLst>
                  <a:path w="252" h="88">
                    <a:moveTo>
                      <a:pt x="0" y="29"/>
                    </a:moveTo>
                    <a:lnTo>
                      <a:pt x="0" y="29"/>
                    </a:lnTo>
                    <a:lnTo>
                      <a:pt x="11" y="52"/>
                    </a:lnTo>
                    <a:lnTo>
                      <a:pt x="0" y="54"/>
                    </a:lnTo>
                    <a:lnTo>
                      <a:pt x="11" y="58"/>
                    </a:lnTo>
                    <a:lnTo>
                      <a:pt x="14" y="72"/>
                    </a:lnTo>
                    <a:lnTo>
                      <a:pt x="29" y="70"/>
                    </a:lnTo>
                    <a:lnTo>
                      <a:pt x="14" y="76"/>
                    </a:lnTo>
                    <a:lnTo>
                      <a:pt x="31" y="74"/>
                    </a:lnTo>
                    <a:lnTo>
                      <a:pt x="48" y="83"/>
                    </a:lnTo>
                    <a:lnTo>
                      <a:pt x="64" y="73"/>
                    </a:lnTo>
                    <a:lnTo>
                      <a:pt x="89" y="86"/>
                    </a:lnTo>
                    <a:lnTo>
                      <a:pt x="132" y="73"/>
                    </a:lnTo>
                    <a:lnTo>
                      <a:pt x="131" y="87"/>
                    </a:lnTo>
                    <a:lnTo>
                      <a:pt x="139" y="73"/>
                    </a:lnTo>
                    <a:lnTo>
                      <a:pt x="220" y="70"/>
                    </a:lnTo>
                    <a:lnTo>
                      <a:pt x="251" y="69"/>
                    </a:lnTo>
                    <a:lnTo>
                      <a:pt x="242" y="38"/>
                    </a:lnTo>
                    <a:lnTo>
                      <a:pt x="248" y="32"/>
                    </a:lnTo>
                    <a:lnTo>
                      <a:pt x="223" y="6"/>
                    </a:lnTo>
                    <a:lnTo>
                      <a:pt x="206" y="6"/>
                    </a:lnTo>
                    <a:lnTo>
                      <a:pt x="161" y="17"/>
                    </a:lnTo>
                    <a:lnTo>
                      <a:pt x="121" y="0"/>
                    </a:lnTo>
                    <a:lnTo>
                      <a:pt x="96" y="0"/>
                    </a:lnTo>
                    <a:lnTo>
                      <a:pt x="65" y="15"/>
                    </a:lnTo>
                    <a:lnTo>
                      <a:pt x="39" y="12"/>
                    </a:lnTo>
                    <a:lnTo>
                      <a:pt x="47" y="19"/>
                    </a:lnTo>
                    <a:lnTo>
                      <a:pt x="0" y="29"/>
                    </a:lnTo>
                    <a:lnTo>
                      <a:pt x="0" y="29"/>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480" name="Tajikistan"/>
            <p:cNvSpPr>
              <a:spLocks noChangeAspect="1"/>
            </p:cNvSpPr>
            <p:nvPr/>
          </p:nvSpPr>
          <p:spPr bwMode="gray">
            <a:xfrm>
              <a:off x="6688567" y="2839823"/>
              <a:ext cx="122151" cy="100647"/>
            </a:xfrm>
            <a:custGeom>
              <a:avLst/>
              <a:gdLst>
                <a:gd name="T0" fmla="*/ 0 w 102"/>
                <a:gd name="T1" fmla="*/ 59 h 71"/>
                <a:gd name="T2" fmla="*/ 1 w 102"/>
                <a:gd name="T3" fmla="*/ 62 h 71"/>
                <a:gd name="T4" fmla="*/ 8 w 102"/>
                <a:gd name="T5" fmla="*/ 63 h 71"/>
                <a:gd name="T6" fmla="*/ 26 w 102"/>
                <a:gd name="T7" fmla="*/ 64 h 71"/>
                <a:gd name="T8" fmla="*/ 47 w 102"/>
                <a:gd name="T9" fmla="*/ 42 h 71"/>
                <a:gd name="T10" fmla="*/ 53 w 102"/>
                <a:gd name="T11" fmla="*/ 56 h 71"/>
                <a:gd name="T12" fmla="*/ 59 w 102"/>
                <a:gd name="T13" fmla="*/ 70 h 71"/>
                <a:gd name="T14" fmla="*/ 72 w 102"/>
                <a:gd name="T15" fmla="*/ 64 h 71"/>
                <a:gd name="T16" fmla="*/ 86 w 102"/>
                <a:gd name="T17" fmla="*/ 59 h 71"/>
                <a:gd name="T18" fmla="*/ 100 w 102"/>
                <a:gd name="T19" fmla="*/ 63 h 71"/>
                <a:gd name="T20" fmla="*/ 101 w 102"/>
                <a:gd name="T21" fmla="*/ 42 h 71"/>
                <a:gd name="T22" fmla="*/ 91 w 102"/>
                <a:gd name="T23" fmla="*/ 38 h 71"/>
                <a:gd name="T24" fmla="*/ 85 w 102"/>
                <a:gd name="T25" fmla="*/ 39 h 71"/>
                <a:gd name="T26" fmla="*/ 89 w 102"/>
                <a:gd name="T27" fmla="*/ 26 h 71"/>
                <a:gd name="T28" fmla="*/ 77 w 102"/>
                <a:gd name="T29" fmla="*/ 23 h 71"/>
                <a:gd name="T30" fmla="*/ 67 w 102"/>
                <a:gd name="T31" fmla="*/ 22 h 71"/>
                <a:gd name="T32" fmla="*/ 53 w 102"/>
                <a:gd name="T33" fmla="*/ 22 h 71"/>
                <a:gd name="T34" fmla="*/ 42 w 102"/>
                <a:gd name="T35" fmla="*/ 22 h 71"/>
                <a:gd name="T36" fmla="*/ 28 w 102"/>
                <a:gd name="T37" fmla="*/ 22 h 71"/>
                <a:gd name="T38" fmla="*/ 17 w 102"/>
                <a:gd name="T39" fmla="*/ 20 h 71"/>
                <a:gd name="T40" fmla="*/ 15 w 102"/>
                <a:gd name="T41" fmla="*/ 18 h 71"/>
                <a:gd name="T42" fmla="*/ 17 w 102"/>
                <a:gd name="T43" fmla="*/ 13 h 71"/>
                <a:gd name="T44" fmla="*/ 22 w 102"/>
                <a:gd name="T45" fmla="*/ 10 h 71"/>
                <a:gd name="T46" fmla="*/ 41 w 102"/>
                <a:gd name="T47" fmla="*/ 6 h 71"/>
                <a:gd name="T48" fmla="*/ 40 w 102"/>
                <a:gd name="T49" fmla="*/ 0 h 71"/>
                <a:gd name="T50" fmla="*/ 26 w 102"/>
                <a:gd name="T51" fmla="*/ 2 h 71"/>
                <a:gd name="T52" fmla="*/ 13 w 102"/>
                <a:gd name="T53" fmla="*/ 1 h 71"/>
                <a:gd name="T54" fmla="*/ 5 w 102"/>
                <a:gd name="T55" fmla="*/ 8 h 71"/>
                <a:gd name="T56" fmla="*/ 2 w 102"/>
                <a:gd name="T57" fmla="*/ 22 h 71"/>
                <a:gd name="T58" fmla="*/ 3 w 102"/>
                <a:gd name="T59" fmla="*/ 26 h 71"/>
                <a:gd name="T60" fmla="*/ 2 w 102"/>
                <a:gd name="T61" fmla="*/ 27 h 71"/>
                <a:gd name="T62" fmla="*/ 11 w 102"/>
                <a:gd name="T63" fmla="*/ 29 h 71"/>
                <a:gd name="T64" fmla="*/ 15 w 102"/>
                <a:gd name="T65" fmla="*/ 37 h 71"/>
                <a:gd name="T66" fmla="*/ 13 w 102"/>
                <a:gd name="T67" fmla="*/ 46 h 71"/>
                <a:gd name="T68" fmla="*/ 10 w 102"/>
                <a:gd name="T69" fmla="*/ 47 h 71"/>
                <a:gd name="T70" fmla="*/ 7 w 102"/>
                <a:gd name="T71" fmla="*/ 51 h 71"/>
                <a:gd name="T72" fmla="*/ 0 w 102"/>
                <a:gd name="T73" fmla="*/ 59 h 71"/>
                <a:gd name="T74" fmla="*/ 0 w 102"/>
                <a:gd name="T75" fmla="*/ 59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71"/>
                <a:gd name="T116" fmla="*/ 102 w 102"/>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71">
                  <a:moveTo>
                    <a:pt x="0" y="59"/>
                  </a:moveTo>
                  <a:lnTo>
                    <a:pt x="1" y="62"/>
                  </a:lnTo>
                  <a:lnTo>
                    <a:pt x="8" y="63"/>
                  </a:lnTo>
                  <a:lnTo>
                    <a:pt x="26" y="64"/>
                  </a:lnTo>
                  <a:lnTo>
                    <a:pt x="47" y="42"/>
                  </a:lnTo>
                  <a:lnTo>
                    <a:pt x="53" y="56"/>
                  </a:lnTo>
                  <a:lnTo>
                    <a:pt x="59" y="70"/>
                  </a:lnTo>
                  <a:lnTo>
                    <a:pt x="72" y="64"/>
                  </a:lnTo>
                  <a:lnTo>
                    <a:pt x="86" y="59"/>
                  </a:lnTo>
                  <a:lnTo>
                    <a:pt x="100" y="63"/>
                  </a:lnTo>
                  <a:lnTo>
                    <a:pt x="101" y="42"/>
                  </a:lnTo>
                  <a:lnTo>
                    <a:pt x="91" y="38"/>
                  </a:lnTo>
                  <a:lnTo>
                    <a:pt x="85" y="39"/>
                  </a:lnTo>
                  <a:lnTo>
                    <a:pt x="89" y="26"/>
                  </a:lnTo>
                  <a:lnTo>
                    <a:pt x="77" y="23"/>
                  </a:lnTo>
                  <a:lnTo>
                    <a:pt x="67" y="22"/>
                  </a:lnTo>
                  <a:lnTo>
                    <a:pt x="53" y="22"/>
                  </a:lnTo>
                  <a:lnTo>
                    <a:pt x="42" y="22"/>
                  </a:lnTo>
                  <a:lnTo>
                    <a:pt x="28" y="22"/>
                  </a:lnTo>
                  <a:lnTo>
                    <a:pt x="17" y="20"/>
                  </a:lnTo>
                  <a:lnTo>
                    <a:pt x="15" y="18"/>
                  </a:lnTo>
                  <a:lnTo>
                    <a:pt x="17" y="13"/>
                  </a:lnTo>
                  <a:lnTo>
                    <a:pt x="22" y="10"/>
                  </a:lnTo>
                  <a:lnTo>
                    <a:pt x="41" y="6"/>
                  </a:lnTo>
                  <a:lnTo>
                    <a:pt x="40" y="0"/>
                  </a:lnTo>
                  <a:lnTo>
                    <a:pt x="26" y="2"/>
                  </a:lnTo>
                  <a:lnTo>
                    <a:pt x="13" y="1"/>
                  </a:lnTo>
                  <a:lnTo>
                    <a:pt x="5" y="8"/>
                  </a:lnTo>
                  <a:lnTo>
                    <a:pt x="2" y="22"/>
                  </a:lnTo>
                  <a:lnTo>
                    <a:pt x="3" y="26"/>
                  </a:lnTo>
                  <a:lnTo>
                    <a:pt x="2" y="27"/>
                  </a:lnTo>
                  <a:lnTo>
                    <a:pt x="11" y="29"/>
                  </a:lnTo>
                  <a:lnTo>
                    <a:pt x="15" y="37"/>
                  </a:lnTo>
                  <a:lnTo>
                    <a:pt x="13" y="46"/>
                  </a:lnTo>
                  <a:lnTo>
                    <a:pt x="10" y="47"/>
                  </a:lnTo>
                  <a:lnTo>
                    <a:pt x="7" y="51"/>
                  </a:lnTo>
                  <a:lnTo>
                    <a:pt x="0" y="59"/>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481" name="Syria"/>
            <p:cNvSpPr>
              <a:spLocks/>
            </p:cNvSpPr>
            <p:nvPr/>
          </p:nvSpPr>
          <p:spPr bwMode="gray">
            <a:xfrm>
              <a:off x="6172835" y="2927780"/>
              <a:ext cx="114771" cy="107901"/>
            </a:xfrm>
            <a:custGeom>
              <a:avLst/>
              <a:gdLst/>
              <a:ahLst/>
              <a:cxnLst>
                <a:cxn ang="0">
                  <a:pos x="0" y="62"/>
                </a:cxn>
                <a:cxn ang="0">
                  <a:pos x="0" y="62"/>
                </a:cxn>
                <a:cxn ang="0">
                  <a:pos x="1" y="55"/>
                </a:cxn>
                <a:cxn ang="0">
                  <a:pos x="15" y="41"/>
                </a:cxn>
                <a:cxn ang="0">
                  <a:pos x="7" y="35"/>
                </a:cxn>
                <a:cxn ang="0">
                  <a:pos x="7" y="17"/>
                </a:cxn>
                <a:cxn ang="0">
                  <a:pos x="15" y="3"/>
                </a:cxn>
                <a:cxn ang="0">
                  <a:pos x="96" y="0"/>
                </a:cxn>
                <a:cxn ang="0">
                  <a:pos x="81" y="10"/>
                </a:cxn>
                <a:cxn ang="0">
                  <a:pos x="76" y="37"/>
                </a:cxn>
                <a:cxn ang="0">
                  <a:pos x="43" y="53"/>
                </a:cxn>
                <a:cxn ang="0">
                  <a:pos x="14" y="66"/>
                </a:cxn>
                <a:cxn ang="0">
                  <a:pos x="0" y="62"/>
                </a:cxn>
                <a:cxn ang="0">
                  <a:pos x="0" y="62"/>
                </a:cxn>
              </a:cxnLst>
              <a:rect l="0" t="0" r="r" b="b"/>
              <a:pathLst>
                <a:path w="97" h="67">
                  <a:moveTo>
                    <a:pt x="0" y="62"/>
                  </a:moveTo>
                  <a:lnTo>
                    <a:pt x="0" y="62"/>
                  </a:lnTo>
                  <a:lnTo>
                    <a:pt x="1" y="55"/>
                  </a:lnTo>
                  <a:lnTo>
                    <a:pt x="15" y="41"/>
                  </a:lnTo>
                  <a:lnTo>
                    <a:pt x="7" y="35"/>
                  </a:lnTo>
                  <a:lnTo>
                    <a:pt x="7" y="17"/>
                  </a:lnTo>
                  <a:lnTo>
                    <a:pt x="15" y="3"/>
                  </a:lnTo>
                  <a:lnTo>
                    <a:pt x="96" y="0"/>
                  </a:lnTo>
                  <a:lnTo>
                    <a:pt x="81" y="10"/>
                  </a:lnTo>
                  <a:lnTo>
                    <a:pt x="76" y="37"/>
                  </a:lnTo>
                  <a:lnTo>
                    <a:pt x="43" y="53"/>
                  </a:lnTo>
                  <a:lnTo>
                    <a:pt x="14" y="66"/>
                  </a:lnTo>
                  <a:lnTo>
                    <a:pt x="0" y="62"/>
                  </a:lnTo>
                  <a:lnTo>
                    <a:pt x="0" y="62"/>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82" name="Saudi Arabia"/>
            <p:cNvSpPr>
              <a:spLocks/>
            </p:cNvSpPr>
            <p:nvPr/>
          </p:nvSpPr>
          <p:spPr bwMode="gray">
            <a:xfrm>
              <a:off x="6160238" y="3037270"/>
              <a:ext cx="338926" cy="345910"/>
            </a:xfrm>
            <a:custGeom>
              <a:avLst/>
              <a:gdLst>
                <a:gd name="connsiteX0" fmla="*/ 0 w 9965"/>
                <a:gd name="connsiteY0" fmla="*/ 2593 h 9954"/>
                <a:gd name="connsiteX1" fmla="*/ 0 w 9965"/>
                <a:gd name="connsiteY1" fmla="*/ 2593 h 9954"/>
                <a:gd name="connsiteX2" fmla="*/ 139 w 9965"/>
                <a:gd name="connsiteY2" fmla="*/ 1713 h 9954"/>
                <a:gd name="connsiteX3" fmla="*/ 660 w 9965"/>
                <a:gd name="connsiteY3" fmla="*/ 1944 h 9954"/>
                <a:gd name="connsiteX4" fmla="*/ 1285 w 9965"/>
                <a:gd name="connsiteY4" fmla="*/ 1389 h 9954"/>
                <a:gd name="connsiteX5" fmla="*/ 1563 w 9965"/>
                <a:gd name="connsiteY5" fmla="*/ 1019 h 9954"/>
                <a:gd name="connsiteX6" fmla="*/ 1042 w 9965"/>
                <a:gd name="connsiteY6" fmla="*/ 417 h 9954"/>
                <a:gd name="connsiteX7" fmla="*/ 2118 w 9965"/>
                <a:gd name="connsiteY7" fmla="*/ 0 h 9954"/>
                <a:gd name="connsiteX8" fmla="*/ 4236 w 9965"/>
                <a:gd name="connsiteY8" fmla="*/ 1157 h 9954"/>
                <a:gd name="connsiteX9" fmla="*/ 4271 w 9965"/>
                <a:gd name="connsiteY9" fmla="*/ 1574 h 9954"/>
                <a:gd name="connsiteX10" fmla="*/ 4757 w 9965"/>
                <a:gd name="connsiteY10" fmla="*/ 1852 h 9954"/>
                <a:gd name="connsiteX11" fmla="*/ 5625 w 9965"/>
                <a:gd name="connsiteY11" fmla="*/ 1944 h 9954"/>
                <a:gd name="connsiteX12" fmla="*/ 6493 w 9965"/>
                <a:gd name="connsiteY12" fmla="*/ 2269 h 9954"/>
                <a:gd name="connsiteX13" fmla="*/ 7639 w 9965"/>
                <a:gd name="connsiteY13" fmla="*/ 4491 h 9954"/>
                <a:gd name="connsiteX14" fmla="*/ 7778 w 9965"/>
                <a:gd name="connsiteY14" fmla="*/ 4676 h 9954"/>
                <a:gd name="connsiteX15" fmla="*/ 8229 w 9965"/>
                <a:gd name="connsiteY15" fmla="*/ 5556 h 9954"/>
                <a:gd name="connsiteX16" fmla="*/ 9722 w 9965"/>
                <a:gd name="connsiteY16" fmla="*/ 5787 h 9954"/>
                <a:gd name="connsiteX17" fmla="*/ 9965 w 9965"/>
                <a:gd name="connsiteY17" fmla="*/ 6204 h 9954"/>
                <a:gd name="connsiteX18" fmla="*/ 9618 w 9965"/>
                <a:gd name="connsiteY18" fmla="*/ 7361 h 9954"/>
                <a:gd name="connsiteX19" fmla="*/ 8229 w 9965"/>
                <a:gd name="connsiteY19" fmla="*/ 7963 h 9954"/>
                <a:gd name="connsiteX20" fmla="*/ 6701 w 9965"/>
                <a:gd name="connsiteY20" fmla="*/ 8380 h 9954"/>
                <a:gd name="connsiteX21" fmla="*/ 5486 w 9965"/>
                <a:gd name="connsiteY21" fmla="*/ 9954 h 9954"/>
                <a:gd name="connsiteX22" fmla="*/ 5486 w 9965"/>
                <a:gd name="connsiteY22" fmla="*/ 9306 h 9954"/>
                <a:gd name="connsiteX23" fmla="*/ 4618 w 9965"/>
                <a:gd name="connsiteY23" fmla="*/ 8935 h 9954"/>
                <a:gd name="connsiteX24" fmla="*/ 3785 w 9965"/>
                <a:gd name="connsiteY24" fmla="*/ 9444 h 9954"/>
                <a:gd name="connsiteX25" fmla="*/ 2917 w 9965"/>
                <a:gd name="connsiteY25" fmla="*/ 7639 h 9954"/>
                <a:gd name="connsiteX26" fmla="*/ 2222 w 9965"/>
                <a:gd name="connsiteY26" fmla="*/ 6991 h 9954"/>
                <a:gd name="connsiteX27" fmla="*/ 1771 w 9965"/>
                <a:gd name="connsiteY27" fmla="*/ 5093 h 9954"/>
                <a:gd name="connsiteX28" fmla="*/ 0 w 9965"/>
                <a:gd name="connsiteY28" fmla="*/ 2593 h 9954"/>
                <a:gd name="connsiteX29" fmla="*/ 0 w 9965"/>
                <a:gd name="connsiteY29" fmla="*/ 2593 h 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965" h="9954">
                  <a:moveTo>
                    <a:pt x="0" y="2593"/>
                  </a:moveTo>
                  <a:lnTo>
                    <a:pt x="0" y="2593"/>
                  </a:lnTo>
                  <a:cubicBezTo>
                    <a:pt x="46" y="2300"/>
                    <a:pt x="93" y="2006"/>
                    <a:pt x="139" y="1713"/>
                  </a:cubicBezTo>
                  <a:lnTo>
                    <a:pt x="660" y="1944"/>
                  </a:lnTo>
                  <a:lnTo>
                    <a:pt x="1285" y="1389"/>
                  </a:lnTo>
                  <a:lnTo>
                    <a:pt x="1563" y="1019"/>
                  </a:lnTo>
                  <a:lnTo>
                    <a:pt x="1042" y="417"/>
                  </a:lnTo>
                  <a:lnTo>
                    <a:pt x="2118" y="0"/>
                  </a:lnTo>
                  <a:lnTo>
                    <a:pt x="4236" y="1157"/>
                  </a:lnTo>
                  <a:cubicBezTo>
                    <a:pt x="4248" y="1296"/>
                    <a:pt x="4259" y="1435"/>
                    <a:pt x="4271" y="1574"/>
                  </a:cubicBezTo>
                  <a:lnTo>
                    <a:pt x="4757" y="1852"/>
                  </a:lnTo>
                  <a:lnTo>
                    <a:pt x="5625" y="1944"/>
                  </a:lnTo>
                  <a:lnTo>
                    <a:pt x="6493" y="2269"/>
                  </a:lnTo>
                  <a:lnTo>
                    <a:pt x="7639" y="4491"/>
                  </a:lnTo>
                  <a:cubicBezTo>
                    <a:pt x="7685" y="4553"/>
                    <a:pt x="7732" y="4614"/>
                    <a:pt x="7778" y="4676"/>
                  </a:cubicBezTo>
                  <a:lnTo>
                    <a:pt x="8229" y="5556"/>
                  </a:lnTo>
                  <a:lnTo>
                    <a:pt x="9722" y="5787"/>
                  </a:lnTo>
                  <a:lnTo>
                    <a:pt x="9965" y="6204"/>
                  </a:lnTo>
                  <a:lnTo>
                    <a:pt x="9618" y="7361"/>
                  </a:lnTo>
                  <a:lnTo>
                    <a:pt x="8229" y="7963"/>
                  </a:lnTo>
                  <a:lnTo>
                    <a:pt x="6701" y="8380"/>
                  </a:lnTo>
                  <a:lnTo>
                    <a:pt x="5486" y="9954"/>
                  </a:lnTo>
                  <a:lnTo>
                    <a:pt x="5486" y="9306"/>
                  </a:lnTo>
                  <a:lnTo>
                    <a:pt x="4618" y="8935"/>
                  </a:lnTo>
                  <a:lnTo>
                    <a:pt x="3785" y="9444"/>
                  </a:lnTo>
                  <a:lnTo>
                    <a:pt x="2917" y="7639"/>
                  </a:lnTo>
                  <a:lnTo>
                    <a:pt x="2222" y="6991"/>
                  </a:lnTo>
                  <a:cubicBezTo>
                    <a:pt x="2072" y="6358"/>
                    <a:pt x="1921" y="5726"/>
                    <a:pt x="1771" y="5093"/>
                  </a:cubicBezTo>
                  <a:lnTo>
                    <a:pt x="0" y="2593"/>
                  </a:lnTo>
                  <a:lnTo>
                    <a:pt x="0" y="2593"/>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83" name="Qatar"/>
            <p:cNvSpPr>
              <a:spLocks/>
            </p:cNvSpPr>
            <p:nvPr/>
          </p:nvSpPr>
          <p:spPr bwMode="gray">
            <a:xfrm>
              <a:off x="6420573" y="3167388"/>
              <a:ext cx="9798" cy="34910"/>
            </a:xfrm>
            <a:custGeom>
              <a:avLst/>
              <a:gdLst/>
              <a:ahLst/>
              <a:cxnLst>
                <a:cxn ang="0">
                  <a:pos x="0" y="16"/>
                </a:cxn>
                <a:cxn ang="0">
                  <a:pos x="0" y="16"/>
                </a:cxn>
                <a:cxn ang="0">
                  <a:pos x="4" y="20"/>
                </a:cxn>
                <a:cxn ang="0">
                  <a:pos x="8" y="19"/>
                </a:cxn>
                <a:cxn ang="0">
                  <a:pos x="4" y="0"/>
                </a:cxn>
                <a:cxn ang="0">
                  <a:pos x="0" y="16"/>
                </a:cxn>
                <a:cxn ang="0">
                  <a:pos x="0" y="16"/>
                </a:cxn>
              </a:cxnLst>
              <a:rect l="0" t="0" r="r" b="b"/>
              <a:pathLst>
                <a:path w="9" h="21">
                  <a:moveTo>
                    <a:pt x="0" y="16"/>
                  </a:moveTo>
                  <a:lnTo>
                    <a:pt x="0" y="16"/>
                  </a:lnTo>
                  <a:lnTo>
                    <a:pt x="4" y="20"/>
                  </a:lnTo>
                  <a:lnTo>
                    <a:pt x="8" y="19"/>
                  </a:lnTo>
                  <a:lnTo>
                    <a:pt x="4" y="0"/>
                  </a:lnTo>
                  <a:lnTo>
                    <a:pt x="0" y="16"/>
                  </a:lnTo>
                  <a:lnTo>
                    <a:pt x="0" y="16"/>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84" name="Pakistan"/>
            <p:cNvSpPr>
              <a:spLocks noChangeAspect="1"/>
            </p:cNvSpPr>
            <p:nvPr/>
          </p:nvSpPr>
          <p:spPr bwMode="gray">
            <a:xfrm>
              <a:off x="6585114" y="2929794"/>
              <a:ext cx="271722" cy="288215"/>
            </a:xfrm>
            <a:custGeom>
              <a:avLst/>
              <a:gdLst>
                <a:gd name="T0" fmla="*/ 0 w 230"/>
                <a:gd name="T1" fmla="*/ 108 h 199"/>
                <a:gd name="T2" fmla="*/ 0 w 230"/>
                <a:gd name="T3" fmla="*/ 108 h 199"/>
                <a:gd name="T4" fmla="*/ 22 w 230"/>
                <a:gd name="T5" fmla="*/ 115 h 199"/>
                <a:gd name="T6" fmla="*/ 72 w 230"/>
                <a:gd name="T7" fmla="*/ 108 h 199"/>
                <a:gd name="T8" fmla="*/ 81 w 230"/>
                <a:gd name="T9" fmla="*/ 88 h 199"/>
                <a:gd name="T10" fmla="*/ 115 w 230"/>
                <a:gd name="T11" fmla="*/ 77 h 199"/>
                <a:gd name="T12" fmla="*/ 118 w 230"/>
                <a:gd name="T13" fmla="*/ 60 h 199"/>
                <a:gd name="T14" fmla="*/ 130 w 230"/>
                <a:gd name="T15" fmla="*/ 56 h 199"/>
                <a:gd name="T16" fmla="*/ 125 w 230"/>
                <a:gd name="T17" fmla="*/ 47 h 199"/>
                <a:gd name="T18" fmla="*/ 137 w 230"/>
                <a:gd name="T19" fmla="*/ 46 h 199"/>
                <a:gd name="T20" fmla="*/ 146 w 230"/>
                <a:gd name="T21" fmla="*/ 29 h 199"/>
                <a:gd name="T22" fmla="*/ 142 w 230"/>
                <a:gd name="T23" fmla="*/ 12 h 199"/>
                <a:gd name="T24" fmla="*/ 188 w 230"/>
                <a:gd name="T25" fmla="*/ 0 h 199"/>
                <a:gd name="T26" fmla="*/ 229 w 230"/>
                <a:gd name="T27" fmla="*/ 25 h 199"/>
                <a:gd name="T28" fmla="*/ 218 w 230"/>
                <a:gd name="T29" fmla="*/ 36 h 199"/>
                <a:gd name="T30" fmla="*/ 179 w 230"/>
                <a:gd name="T31" fmla="*/ 36 h 199"/>
                <a:gd name="T32" fmla="*/ 179 w 230"/>
                <a:gd name="T33" fmla="*/ 58 h 199"/>
                <a:gd name="T34" fmla="*/ 197 w 230"/>
                <a:gd name="T35" fmla="*/ 72 h 199"/>
                <a:gd name="T36" fmla="*/ 186 w 230"/>
                <a:gd name="T37" fmla="*/ 79 h 199"/>
                <a:gd name="T38" fmla="*/ 189 w 230"/>
                <a:gd name="T39" fmla="*/ 92 h 199"/>
                <a:gd name="T40" fmla="*/ 149 w 230"/>
                <a:gd name="T41" fmla="*/ 137 h 199"/>
                <a:gd name="T42" fmla="*/ 131 w 230"/>
                <a:gd name="T43" fmla="*/ 136 h 199"/>
                <a:gd name="T44" fmla="*/ 118 w 230"/>
                <a:gd name="T45" fmla="*/ 147 h 199"/>
                <a:gd name="T46" fmla="*/ 140 w 230"/>
                <a:gd name="T47" fmla="*/ 189 h 199"/>
                <a:gd name="T48" fmla="*/ 109 w 230"/>
                <a:gd name="T49" fmla="*/ 189 h 199"/>
                <a:gd name="T50" fmla="*/ 98 w 230"/>
                <a:gd name="T51" fmla="*/ 198 h 199"/>
                <a:gd name="T52" fmla="*/ 75 w 230"/>
                <a:gd name="T53" fmla="*/ 173 h 199"/>
                <a:gd name="T54" fmla="*/ 11 w 230"/>
                <a:gd name="T55" fmla="*/ 178 h 199"/>
                <a:gd name="T56" fmla="*/ 32 w 230"/>
                <a:gd name="T57" fmla="*/ 149 h 199"/>
                <a:gd name="T58" fmla="*/ 0 w 230"/>
                <a:gd name="T59" fmla="*/ 108 h 199"/>
                <a:gd name="T60" fmla="*/ 0 w 230"/>
                <a:gd name="T61" fmla="*/ 108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99"/>
                <a:gd name="T95" fmla="*/ 230 w 230"/>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99">
                  <a:moveTo>
                    <a:pt x="0" y="108"/>
                  </a:moveTo>
                  <a:lnTo>
                    <a:pt x="0" y="108"/>
                  </a:lnTo>
                  <a:lnTo>
                    <a:pt x="22" y="115"/>
                  </a:lnTo>
                  <a:lnTo>
                    <a:pt x="72" y="108"/>
                  </a:lnTo>
                  <a:lnTo>
                    <a:pt x="81" y="88"/>
                  </a:lnTo>
                  <a:lnTo>
                    <a:pt x="115" y="77"/>
                  </a:lnTo>
                  <a:lnTo>
                    <a:pt x="118" y="60"/>
                  </a:lnTo>
                  <a:lnTo>
                    <a:pt x="130" y="56"/>
                  </a:lnTo>
                  <a:lnTo>
                    <a:pt x="125" y="47"/>
                  </a:lnTo>
                  <a:lnTo>
                    <a:pt x="137" y="46"/>
                  </a:lnTo>
                  <a:lnTo>
                    <a:pt x="146" y="29"/>
                  </a:lnTo>
                  <a:lnTo>
                    <a:pt x="142" y="12"/>
                  </a:lnTo>
                  <a:lnTo>
                    <a:pt x="188" y="0"/>
                  </a:lnTo>
                  <a:lnTo>
                    <a:pt x="229" y="25"/>
                  </a:lnTo>
                  <a:lnTo>
                    <a:pt x="218" y="36"/>
                  </a:lnTo>
                  <a:lnTo>
                    <a:pt x="179" y="36"/>
                  </a:lnTo>
                  <a:lnTo>
                    <a:pt x="179" y="58"/>
                  </a:lnTo>
                  <a:lnTo>
                    <a:pt x="197" y="72"/>
                  </a:lnTo>
                  <a:lnTo>
                    <a:pt x="186" y="79"/>
                  </a:lnTo>
                  <a:lnTo>
                    <a:pt x="189" y="92"/>
                  </a:lnTo>
                  <a:lnTo>
                    <a:pt x="149" y="137"/>
                  </a:lnTo>
                  <a:lnTo>
                    <a:pt x="131" y="136"/>
                  </a:lnTo>
                  <a:lnTo>
                    <a:pt x="118" y="147"/>
                  </a:lnTo>
                  <a:lnTo>
                    <a:pt x="140" y="189"/>
                  </a:lnTo>
                  <a:lnTo>
                    <a:pt x="109" y="189"/>
                  </a:lnTo>
                  <a:lnTo>
                    <a:pt x="98" y="198"/>
                  </a:lnTo>
                  <a:lnTo>
                    <a:pt x="75" y="173"/>
                  </a:lnTo>
                  <a:lnTo>
                    <a:pt x="11" y="178"/>
                  </a:lnTo>
                  <a:lnTo>
                    <a:pt x="32" y="149"/>
                  </a:lnTo>
                  <a:lnTo>
                    <a:pt x="0" y="108"/>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485" name="Oman"/>
            <p:cNvSpPr>
              <a:spLocks/>
            </p:cNvSpPr>
            <p:nvPr/>
          </p:nvSpPr>
          <p:spPr bwMode="gray">
            <a:xfrm>
              <a:off x="6440168" y="3192775"/>
              <a:ext cx="124569" cy="172960"/>
            </a:xfrm>
            <a:custGeom>
              <a:avLst/>
              <a:gdLst/>
              <a:ahLst/>
              <a:cxnLst>
                <a:cxn ang="0">
                  <a:pos x="0" y="75"/>
                </a:cxn>
                <a:cxn ang="0">
                  <a:pos x="0" y="75"/>
                </a:cxn>
                <a:cxn ang="0">
                  <a:pos x="14" y="106"/>
                </a:cxn>
                <a:cxn ang="0">
                  <a:pos x="39" y="101"/>
                </a:cxn>
                <a:cxn ang="0">
                  <a:pos x="78" y="74"/>
                </a:cxn>
                <a:cxn ang="0">
                  <a:pos x="77" y="61"/>
                </a:cxn>
                <a:cxn ang="0">
                  <a:pos x="103" y="39"/>
                </a:cxn>
                <a:cxn ang="0">
                  <a:pos x="104" y="31"/>
                </a:cxn>
                <a:cxn ang="0">
                  <a:pos x="90" y="17"/>
                </a:cxn>
                <a:cxn ang="0">
                  <a:pos x="58" y="0"/>
                </a:cxn>
                <a:cxn ang="0">
                  <a:pos x="50" y="0"/>
                </a:cxn>
                <a:cxn ang="0">
                  <a:pos x="54" y="10"/>
                </a:cxn>
                <a:cxn ang="0">
                  <a:pos x="43" y="28"/>
                </a:cxn>
                <a:cxn ang="0">
                  <a:pos x="50" y="37"/>
                </a:cxn>
                <a:cxn ang="0">
                  <a:pos x="40" y="62"/>
                </a:cxn>
                <a:cxn ang="0">
                  <a:pos x="0" y="75"/>
                </a:cxn>
                <a:cxn ang="0">
                  <a:pos x="0" y="75"/>
                </a:cxn>
              </a:cxnLst>
              <a:rect l="0" t="0" r="r" b="b"/>
              <a:pathLst>
                <a:path w="105" h="107">
                  <a:moveTo>
                    <a:pt x="0" y="75"/>
                  </a:moveTo>
                  <a:lnTo>
                    <a:pt x="0" y="75"/>
                  </a:lnTo>
                  <a:lnTo>
                    <a:pt x="14" y="106"/>
                  </a:lnTo>
                  <a:lnTo>
                    <a:pt x="39" y="101"/>
                  </a:lnTo>
                  <a:lnTo>
                    <a:pt x="78" y="74"/>
                  </a:lnTo>
                  <a:lnTo>
                    <a:pt x="77" y="61"/>
                  </a:lnTo>
                  <a:lnTo>
                    <a:pt x="103" y="39"/>
                  </a:lnTo>
                  <a:lnTo>
                    <a:pt x="104" y="31"/>
                  </a:lnTo>
                  <a:lnTo>
                    <a:pt x="90" y="17"/>
                  </a:lnTo>
                  <a:lnTo>
                    <a:pt x="58" y="0"/>
                  </a:lnTo>
                  <a:lnTo>
                    <a:pt x="50" y="0"/>
                  </a:lnTo>
                  <a:lnTo>
                    <a:pt x="54" y="10"/>
                  </a:lnTo>
                  <a:lnTo>
                    <a:pt x="43" y="28"/>
                  </a:lnTo>
                  <a:lnTo>
                    <a:pt x="50" y="37"/>
                  </a:lnTo>
                  <a:lnTo>
                    <a:pt x="40" y="62"/>
                  </a:lnTo>
                  <a:lnTo>
                    <a:pt x="0" y="75"/>
                  </a:lnTo>
                  <a:lnTo>
                    <a:pt x="0" y="75"/>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86" name="Lebanon"/>
            <p:cNvSpPr>
              <a:spLocks/>
            </p:cNvSpPr>
            <p:nvPr/>
          </p:nvSpPr>
          <p:spPr bwMode="gray">
            <a:xfrm>
              <a:off x="6165837" y="2983320"/>
              <a:ext cx="26592" cy="36497"/>
            </a:xfrm>
            <a:custGeom>
              <a:avLst/>
              <a:gdLst/>
              <a:ahLst/>
              <a:cxnLst>
                <a:cxn ang="0">
                  <a:pos x="0" y="21"/>
                </a:cxn>
                <a:cxn ang="0">
                  <a:pos x="0" y="21"/>
                </a:cxn>
                <a:cxn ang="0">
                  <a:pos x="7" y="20"/>
                </a:cxn>
                <a:cxn ang="0">
                  <a:pos x="21" y="6"/>
                </a:cxn>
                <a:cxn ang="0">
                  <a:pos x="13" y="0"/>
                </a:cxn>
                <a:cxn ang="0">
                  <a:pos x="0" y="21"/>
                </a:cxn>
                <a:cxn ang="0">
                  <a:pos x="0" y="21"/>
                </a:cxn>
              </a:cxnLst>
              <a:rect l="0" t="0" r="r" b="b"/>
              <a:pathLst>
                <a:path w="22" h="22">
                  <a:moveTo>
                    <a:pt x="0" y="21"/>
                  </a:moveTo>
                  <a:lnTo>
                    <a:pt x="0" y="21"/>
                  </a:lnTo>
                  <a:lnTo>
                    <a:pt x="7" y="20"/>
                  </a:lnTo>
                  <a:lnTo>
                    <a:pt x="21" y="6"/>
                  </a:lnTo>
                  <a:lnTo>
                    <a:pt x="13" y="0"/>
                  </a:lnTo>
                  <a:lnTo>
                    <a:pt x="0" y="21"/>
                  </a:lnTo>
                  <a:lnTo>
                    <a:pt x="0" y="21"/>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87" name="Kyrgyzstan"/>
            <p:cNvSpPr>
              <a:spLocks noChangeAspect="1"/>
            </p:cNvSpPr>
            <p:nvPr/>
          </p:nvSpPr>
          <p:spPr bwMode="gray">
            <a:xfrm>
              <a:off x="6706016" y="2778824"/>
              <a:ext cx="189457" cy="99121"/>
            </a:xfrm>
            <a:custGeom>
              <a:avLst/>
              <a:gdLst>
                <a:gd name="T0" fmla="*/ 41 w 160"/>
                <a:gd name="T1" fmla="*/ 48 h 69"/>
                <a:gd name="T2" fmla="*/ 29 w 160"/>
                <a:gd name="T3" fmla="*/ 48 h 69"/>
                <a:gd name="T4" fmla="*/ 6 w 160"/>
                <a:gd name="T5" fmla="*/ 51 h 69"/>
                <a:gd name="T6" fmla="*/ 0 w 160"/>
                <a:gd name="T7" fmla="*/ 58 h 69"/>
                <a:gd name="T8" fmla="*/ 6 w 160"/>
                <a:gd name="T9" fmla="*/ 61 h 69"/>
                <a:gd name="T10" fmla="*/ 11 w 160"/>
                <a:gd name="T11" fmla="*/ 64 h 69"/>
                <a:gd name="T12" fmla="*/ 43 w 160"/>
                <a:gd name="T13" fmla="*/ 63 h 69"/>
                <a:gd name="T14" fmla="*/ 64 w 160"/>
                <a:gd name="T15" fmla="*/ 63 h 69"/>
                <a:gd name="T16" fmla="*/ 74 w 160"/>
                <a:gd name="T17" fmla="*/ 68 h 69"/>
                <a:gd name="T18" fmla="*/ 77 w 160"/>
                <a:gd name="T19" fmla="*/ 59 h 69"/>
                <a:gd name="T20" fmla="*/ 86 w 160"/>
                <a:gd name="T21" fmla="*/ 58 h 69"/>
                <a:gd name="T22" fmla="*/ 99 w 160"/>
                <a:gd name="T23" fmla="*/ 55 h 69"/>
                <a:gd name="T24" fmla="*/ 110 w 160"/>
                <a:gd name="T25" fmla="*/ 53 h 69"/>
                <a:gd name="T26" fmla="*/ 130 w 160"/>
                <a:gd name="T27" fmla="*/ 42 h 69"/>
                <a:gd name="T28" fmla="*/ 152 w 160"/>
                <a:gd name="T29" fmla="*/ 31 h 69"/>
                <a:gd name="T30" fmla="*/ 159 w 160"/>
                <a:gd name="T31" fmla="*/ 25 h 69"/>
                <a:gd name="T32" fmla="*/ 156 w 160"/>
                <a:gd name="T33" fmla="*/ 15 h 69"/>
                <a:gd name="T34" fmla="*/ 146 w 160"/>
                <a:gd name="T35" fmla="*/ 15 h 69"/>
                <a:gd name="T36" fmla="*/ 136 w 160"/>
                <a:gd name="T37" fmla="*/ 10 h 69"/>
                <a:gd name="T38" fmla="*/ 125 w 160"/>
                <a:gd name="T39" fmla="*/ 6 h 69"/>
                <a:gd name="T40" fmla="*/ 99 w 160"/>
                <a:gd name="T41" fmla="*/ 4 h 69"/>
                <a:gd name="T42" fmla="*/ 65 w 160"/>
                <a:gd name="T43" fmla="*/ 0 h 69"/>
                <a:gd name="T44" fmla="*/ 59 w 160"/>
                <a:gd name="T45" fmla="*/ 1 h 69"/>
                <a:gd name="T46" fmla="*/ 61 w 160"/>
                <a:gd name="T47" fmla="*/ 6 h 69"/>
                <a:gd name="T48" fmla="*/ 65 w 160"/>
                <a:gd name="T49" fmla="*/ 12 h 69"/>
                <a:gd name="T50" fmla="*/ 55 w 160"/>
                <a:gd name="T51" fmla="*/ 13 h 69"/>
                <a:gd name="T52" fmla="*/ 53 w 160"/>
                <a:gd name="T53" fmla="*/ 10 h 69"/>
                <a:gd name="T54" fmla="*/ 42 w 160"/>
                <a:gd name="T55" fmla="*/ 9 h 69"/>
                <a:gd name="T56" fmla="*/ 27 w 160"/>
                <a:gd name="T57" fmla="*/ 10 h 69"/>
                <a:gd name="T58" fmla="*/ 34 w 160"/>
                <a:gd name="T59" fmla="*/ 13 h 69"/>
                <a:gd name="T60" fmla="*/ 35 w 160"/>
                <a:gd name="T61" fmla="*/ 17 h 69"/>
                <a:gd name="T62" fmla="*/ 31 w 160"/>
                <a:gd name="T63" fmla="*/ 22 h 69"/>
                <a:gd name="T64" fmla="*/ 31 w 160"/>
                <a:gd name="T65" fmla="*/ 29 h 69"/>
                <a:gd name="T66" fmla="*/ 36 w 160"/>
                <a:gd name="T67" fmla="*/ 33 h 69"/>
                <a:gd name="T68" fmla="*/ 55 w 160"/>
                <a:gd name="T69" fmla="*/ 33 h 69"/>
                <a:gd name="T70" fmla="*/ 62 w 160"/>
                <a:gd name="T71" fmla="*/ 33 h 69"/>
                <a:gd name="T72" fmla="*/ 68 w 160"/>
                <a:gd name="T73" fmla="*/ 39 h 69"/>
                <a:gd name="T74" fmla="*/ 62 w 160"/>
                <a:gd name="T75" fmla="*/ 47 h 69"/>
                <a:gd name="T76" fmla="*/ 55 w 160"/>
                <a:gd name="T77" fmla="*/ 47 h 69"/>
                <a:gd name="T78" fmla="*/ 48 w 160"/>
                <a:gd name="T79" fmla="*/ 46 h 69"/>
                <a:gd name="T80" fmla="*/ 45 w 160"/>
                <a:gd name="T81" fmla="*/ 47 h 69"/>
                <a:gd name="T82" fmla="*/ 41 w 160"/>
                <a:gd name="T83" fmla="*/ 48 h 69"/>
                <a:gd name="T84" fmla="*/ 41 w 160"/>
                <a:gd name="T85" fmla="*/ 48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69"/>
                <a:gd name="T131" fmla="*/ 160 w 1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69">
                  <a:moveTo>
                    <a:pt x="41" y="48"/>
                  </a:moveTo>
                  <a:lnTo>
                    <a:pt x="29" y="48"/>
                  </a:lnTo>
                  <a:lnTo>
                    <a:pt x="6" y="51"/>
                  </a:lnTo>
                  <a:lnTo>
                    <a:pt x="0" y="58"/>
                  </a:lnTo>
                  <a:lnTo>
                    <a:pt x="6" y="61"/>
                  </a:lnTo>
                  <a:lnTo>
                    <a:pt x="11" y="64"/>
                  </a:lnTo>
                  <a:lnTo>
                    <a:pt x="43" y="63"/>
                  </a:lnTo>
                  <a:lnTo>
                    <a:pt x="64" y="63"/>
                  </a:lnTo>
                  <a:lnTo>
                    <a:pt x="74" y="68"/>
                  </a:lnTo>
                  <a:lnTo>
                    <a:pt x="77" y="59"/>
                  </a:lnTo>
                  <a:lnTo>
                    <a:pt x="86" y="58"/>
                  </a:lnTo>
                  <a:lnTo>
                    <a:pt x="99" y="55"/>
                  </a:lnTo>
                  <a:lnTo>
                    <a:pt x="110" y="53"/>
                  </a:lnTo>
                  <a:lnTo>
                    <a:pt x="130" y="42"/>
                  </a:lnTo>
                  <a:lnTo>
                    <a:pt x="152" y="31"/>
                  </a:lnTo>
                  <a:lnTo>
                    <a:pt x="159" y="25"/>
                  </a:lnTo>
                  <a:lnTo>
                    <a:pt x="156" y="15"/>
                  </a:lnTo>
                  <a:lnTo>
                    <a:pt x="146" y="15"/>
                  </a:lnTo>
                  <a:lnTo>
                    <a:pt x="136" y="10"/>
                  </a:lnTo>
                  <a:lnTo>
                    <a:pt x="125" y="6"/>
                  </a:lnTo>
                  <a:lnTo>
                    <a:pt x="99" y="4"/>
                  </a:lnTo>
                  <a:lnTo>
                    <a:pt x="65" y="0"/>
                  </a:lnTo>
                  <a:lnTo>
                    <a:pt x="59" y="1"/>
                  </a:lnTo>
                  <a:lnTo>
                    <a:pt x="61" y="6"/>
                  </a:lnTo>
                  <a:lnTo>
                    <a:pt x="65" y="12"/>
                  </a:lnTo>
                  <a:lnTo>
                    <a:pt x="55" y="13"/>
                  </a:lnTo>
                  <a:lnTo>
                    <a:pt x="53" y="10"/>
                  </a:lnTo>
                  <a:lnTo>
                    <a:pt x="42" y="9"/>
                  </a:lnTo>
                  <a:lnTo>
                    <a:pt x="27" y="10"/>
                  </a:lnTo>
                  <a:lnTo>
                    <a:pt x="34" y="13"/>
                  </a:lnTo>
                  <a:lnTo>
                    <a:pt x="35" y="17"/>
                  </a:lnTo>
                  <a:lnTo>
                    <a:pt x="31" y="22"/>
                  </a:lnTo>
                  <a:lnTo>
                    <a:pt x="31" y="29"/>
                  </a:lnTo>
                  <a:lnTo>
                    <a:pt x="36" y="33"/>
                  </a:lnTo>
                  <a:lnTo>
                    <a:pt x="55" y="33"/>
                  </a:lnTo>
                  <a:lnTo>
                    <a:pt x="62" y="33"/>
                  </a:lnTo>
                  <a:lnTo>
                    <a:pt x="68" y="39"/>
                  </a:lnTo>
                  <a:lnTo>
                    <a:pt x="62" y="47"/>
                  </a:lnTo>
                  <a:lnTo>
                    <a:pt x="55" y="47"/>
                  </a:lnTo>
                  <a:lnTo>
                    <a:pt x="48" y="46"/>
                  </a:lnTo>
                  <a:lnTo>
                    <a:pt x="45" y="47"/>
                  </a:lnTo>
                  <a:lnTo>
                    <a:pt x="41" y="48"/>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488" name="Kuwait"/>
            <p:cNvSpPr>
              <a:spLocks/>
            </p:cNvSpPr>
            <p:nvPr/>
          </p:nvSpPr>
          <p:spPr bwMode="gray">
            <a:xfrm>
              <a:off x="6351991" y="3084874"/>
              <a:ext cx="30793" cy="33323"/>
            </a:xfrm>
            <a:custGeom>
              <a:avLst/>
              <a:gdLst/>
              <a:ahLst/>
              <a:cxnLst>
                <a:cxn ang="0">
                  <a:pos x="0" y="12"/>
                </a:cxn>
                <a:cxn ang="0">
                  <a:pos x="0" y="12"/>
                </a:cxn>
                <a:cxn ang="0">
                  <a:pos x="20" y="0"/>
                </a:cxn>
                <a:cxn ang="0">
                  <a:pos x="25" y="19"/>
                </a:cxn>
                <a:cxn ang="0">
                  <a:pos x="0" y="12"/>
                </a:cxn>
                <a:cxn ang="0">
                  <a:pos x="0" y="12"/>
                </a:cxn>
              </a:cxnLst>
              <a:rect l="0" t="0" r="r" b="b"/>
              <a:pathLst>
                <a:path w="26" h="20">
                  <a:moveTo>
                    <a:pt x="0" y="12"/>
                  </a:moveTo>
                  <a:lnTo>
                    <a:pt x="0" y="12"/>
                  </a:lnTo>
                  <a:lnTo>
                    <a:pt x="20" y="0"/>
                  </a:lnTo>
                  <a:lnTo>
                    <a:pt x="25" y="19"/>
                  </a:lnTo>
                  <a:lnTo>
                    <a:pt x="0" y="12"/>
                  </a:lnTo>
                  <a:lnTo>
                    <a:pt x="0" y="12"/>
                  </a:lnTo>
                </a:path>
              </a:pathLst>
            </a:custGeom>
            <a:solidFill>
              <a:srgbClr val="005284"/>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89" name="Jordan"/>
            <p:cNvSpPr>
              <a:spLocks/>
            </p:cNvSpPr>
            <p:nvPr/>
          </p:nvSpPr>
          <p:spPr bwMode="gray">
            <a:xfrm>
              <a:off x="6161638" y="3013468"/>
              <a:ext cx="71382" cy="93620"/>
            </a:xfrm>
            <a:custGeom>
              <a:avLst/>
              <a:gdLst/>
              <a:ahLst/>
              <a:cxnLst>
                <a:cxn ang="0">
                  <a:pos x="0" y="26"/>
                </a:cxn>
                <a:cxn ang="0">
                  <a:pos x="0" y="26"/>
                </a:cxn>
                <a:cxn ang="0">
                  <a:pos x="2" y="15"/>
                </a:cxn>
                <a:cxn ang="0">
                  <a:pos x="9" y="9"/>
                </a:cxn>
                <a:cxn ang="0">
                  <a:pos x="23" y="13"/>
                </a:cxn>
                <a:cxn ang="0">
                  <a:pos x="52" y="0"/>
                </a:cxn>
                <a:cxn ang="0">
                  <a:pos x="59" y="15"/>
                </a:cxn>
                <a:cxn ang="0">
                  <a:pos x="28" y="24"/>
                </a:cxn>
                <a:cxn ang="0">
                  <a:pos x="43" y="37"/>
                </a:cxn>
                <a:cxn ang="0">
                  <a:pos x="35" y="45"/>
                </a:cxn>
                <a:cxn ang="0">
                  <a:pos x="17" y="57"/>
                </a:cxn>
                <a:cxn ang="0">
                  <a:pos x="2" y="52"/>
                </a:cxn>
                <a:cxn ang="0">
                  <a:pos x="2" y="52"/>
                </a:cxn>
                <a:cxn ang="0">
                  <a:pos x="8" y="25"/>
                </a:cxn>
                <a:cxn ang="0">
                  <a:pos x="0" y="26"/>
                </a:cxn>
                <a:cxn ang="0">
                  <a:pos x="0" y="26"/>
                </a:cxn>
              </a:cxnLst>
              <a:rect l="0" t="0" r="r" b="b"/>
              <a:pathLst>
                <a:path w="60" h="58">
                  <a:moveTo>
                    <a:pt x="0" y="26"/>
                  </a:moveTo>
                  <a:lnTo>
                    <a:pt x="0" y="26"/>
                  </a:lnTo>
                  <a:lnTo>
                    <a:pt x="2" y="15"/>
                  </a:lnTo>
                  <a:lnTo>
                    <a:pt x="9" y="9"/>
                  </a:lnTo>
                  <a:lnTo>
                    <a:pt x="23" y="13"/>
                  </a:lnTo>
                  <a:lnTo>
                    <a:pt x="52" y="0"/>
                  </a:lnTo>
                  <a:lnTo>
                    <a:pt x="59" y="15"/>
                  </a:lnTo>
                  <a:lnTo>
                    <a:pt x="28" y="24"/>
                  </a:lnTo>
                  <a:lnTo>
                    <a:pt x="43" y="37"/>
                  </a:lnTo>
                  <a:lnTo>
                    <a:pt x="35" y="45"/>
                  </a:lnTo>
                  <a:lnTo>
                    <a:pt x="17" y="57"/>
                  </a:lnTo>
                  <a:lnTo>
                    <a:pt x="2" y="52"/>
                  </a:lnTo>
                  <a:lnTo>
                    <a:pt x="2" y="52"/>
                  </a:lnTo>
                  <a:lnTo>
                    <a:pt x="8" y="25"/>
                  </a:lnTo>
                  <a:lnTo>
                    <a:pt x="0" y="26"/>
                  </a:lnTo>
                  <a:lnTo>
                    <a:pt x="0" y="26"/>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90" name="Israel"/>
            <p:cNvSpPr>
              <a:spLocks/>
            </p:cNvSpPr>
            <p:nvPr/>
          </p:nvSpPr>
          <p:spPr bwMode="gray">
            <a:xfrm>
              <a:off x="6149041" y="3016641"/>
              <a:ext cx="26592" cy="84099"/>
            </a:xfrm>
            <a:custGeom>
              <a:avLst/>
              <a:gdLst/>
              <a:ahLst/>
              <a:cxnLst>
                <a:cxn ang="0">
                  <a:pos x="0" y="25"/>
                </a:cxn>
                <a:cxn ang="0">
                  <a:pos x="0" y="25"/>
                </a:cxn>
                <a:cxn ang="0">
                  <a:pos x="11" y="51"/>
                </a:cxn>
                <a:cxn ang="0">
                  <a:pos x="13" y="50"/>
                </a:cxn>
                <a:cxn ang="0">
                  <a:pos x="19" y="23"/>
                </a:cxn>
                <a:cxn ang="0">
                  <a:pos x="11" y="24"/>
                </a:cxn>
                <a:cxn ang="0">
                  <a:pos x="13" y="13"/>
                </a:cxn>
                <a:cxn ang="0">
                  <a:pos x="20" y="7"/>
                </a:cxn>
                <a:cxn ang="0">
                  <a:pos x="21" y="0"/>
                </a:cxn>
                <a:cxn ang="0">
                  <a:pos x="14" y="1"/>
                </a:cxn>
                <a:cxn ang="0">
                  <a:pos x="0" y="25"/>
                </a:cxn>
                <a:cxn ang="0">
                  <a:pos x="0" y="25"/>
                </a:cxn>
              </a:cxnLst>
              <a:rect l="0" t="0" r="r" b="b"/>
              <a:pathLst>
                <a:path w="22" h="52">
                  <a:moveTo>
                    <a:pt x="0" y="25"/>
                  </a:moveTo>
                  <a:lnTo>
                    <a:pt x="0" y="25"/>
                  </a:lnTo>
                  <a:lnTo>
                    <a:pt x="11" y="51"/>
                  </a:lnTo>
                  <a:lnTo>
                    <a:pt x="13" y="50"/>
                  </a:lnTo>
                  <a:lnTo>
                    <a:pt x="19" y="23"/>
                  </a:lnTo>
                  <a:lnTo>
                    <a:pt x="11" y="24"/>
                  </a:lnTo>
                  <a:lnTo>
                    <a:pt x="13" y="13"/>
                  </a:lnTo>
                  <a:lnTo>
                    <a:pt x="20" y="7"/>
                  </a:lnTo>
                  <a:lnTo>
                    <a:pt x="21" y="0"/>
                  </a:lnTo>
                  <a:lnTo>
                    <a:pt x="14" y="1"/>
                  </a:lnTo>
                  <a:lnTo>
                    <a:pt x="0" y="25"/>
                  </a:lnTo>
                  <a:lnTo>
                    <a:pt x="0" y="25"/>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91" name="Iraq"/>
            <p:cNvSpPr>
              <a:spLocks/>
            </p:cNvSpPr>
            <p:nvPr/>
          </p:nvSpPr>
          <p:spPr bwMode="gray">
            <a:xfrm>
              <a:off x="6223224" y="2926195"/>
              <a:ext cx="160960" cy="180895"/>
            </a:xfrm>
            <a:custGeom>
              <a:avLst/>
              <a:gdLst/>
              <a:ahLst/>
              <a:cxnLst>
                <a:cxn ang="0">
                  <a:pos x="0" y="54"/>
                </a:cxn>
                <a:cxn ang="0">
                  <a:pos x="0" y="54"/>
                </a:cxn>
                <a:cxn ang="0">
                  <a:pos x="7" y="69"/>
                </a:cxn>
                <a:cxn ang="0">
                  <a:pos x="68" y="94"/>
                </a:cxn>
                <a:cxn ang="0">
                  <a:pos x="69" y="103"/>
                </a:cxn>
                <a:cxn ang="0">
                  <a:pos x="83" y="109"/>
                </a:cxn>
                <a:cxn ang="0">
                  <a:pos x="108" y="111"/>
                </a:cxn>
                <a:cxn ang="0">
                  <a:pos x="128" y="99"/>
                </a:cxn>
                <a:cxn ang="0">
                  <a:pos x="135" y="98"/>
                </a:cxn>
                <a:cxn ang="0">
                  <a:pos x="117" y="67"/>
                </a:cxn>
                <a:cxn ang="0">
                  <a:pos x="92" y="48"/>
                </a:cxn>
                <a:cxn ang="0">
                  <a:pos x="104" y="19"/>
                </a:cxn>
                <a:cxn ang="0">
                  <a:pos x="93" y="15"/>
                </a:cxn>
                <a:cxn ang="0">
                  <a:pos x="84" y="0"/>
                </a:cxn>
                <a:cxn ang="0">
                  <a:pos x="53" y="1"/>
                </a:cxn>
                <a:cxn ang="0">
                  <a:pos x="38" y="11"/>
                </a:cxn>
                <a:cxn ang="0">
                  <a:pos x="33" y="38"/>
                </a:cxn>
                <a:cxn ang="0">
                  <a:pos x="0" y="54"/>
                </a:cxn>
                <a:cxn ang="0">
                  <a:pos x="0" y="54"/>
                </a:cxn>
              </a:cxnLst>
              <a:rect l="0" t="0" r="r" b="b"/>
              <a:pathLst>
                <a:path w="136" h="112">
                  <a:moveTo>
                    <a:pt x="0" y="54"/>
                  </a:moveTo>
                  <a:lnTo>
                    <a:pt x="0" y="54"/>
                  </a:lnTo>
                  <a:lnTo>
                    <a:pt x="7" y="69"/>
                  </a:lnTo>
                  <a:lnTo>
                    <a:pt x="68" y="94"/>
                  </a:lnTo>
                  <a:lnTo>
                    <a:pt x="69" y="103"/>
                  </a:lnTo>
                  <a:lnTo>
                    <a:pt x="83" y="109"/>
                  </a:lnTo>
                  <a:lnTo>
                    <a:pt x="108" y="111"/>
                  </a:lnTo>
                  <a:lnTo>
                    <a:pt x="128" y="99"/>
                  </a:lnTo>
                  <a:lnTo>
                    <a:pt x="135" y="98"/>
                  </a:lnTo>
                  <a:lnTo>
                    <a:pt x="117" y="67"/>
                  </a:lnTo>
                  <a:lnTo>
                    <a:pt x="92" y="48"/>
                  </a:lnTo>
                  <a:lnTo>
                    <a:pt x="104" y="19"/>
                  </a:lnTo>
                  <a:lnTo>
                    <a:pt x="93" y="15"/>
                  </a:lnTo>
                  <a:lnTo>
                    <a:pt x="84" y="0"/>
                  </a:lnTo>
                  <a:lnTo>
                    <a:pt x="53" y="1"/>
                  </a:lnTo>
                  <a:lnTo>
                    <a:pt x="38" y="11"/>
                  </a:lnTo>
                  <a:lnTo>
                    <a:pt x="33" y="38"/>
                  </a:lnTo>
                  <a:lnTo>
                    <a:pt x="0" y="54"/>
                  </a:lnTo>
                  <a:lnTo>
                    <a:pt x="0" y="5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92" name="Iran"/>
            <p:cNvSpPr>
              <a:spLocks noChangeAspect="1"/>
            </p:cNvSpPr>
            <p:nvPr/>
          </p:nvSpPr>
          <p:spPr bwMode="gray">
            <a:xfrm>
              <a:off x="6312146" y="2865747"/>
              <a:ext cx="310361" cy="324814"/>
            </a:xfrm>
            <a:custGeom>
              <a:avLst/>
              <a:gdLst>
                <a:gd name="T0" fmla="*/ 0 w 262"/>
                <a:gd name="T1" fmla="*/ 7 h 224"/>
                <a:gd name="T2" fmla="*/ 0 w 262"/>
                <a:gd name="T3" fmla="*/ 7 h 224"/>
                <a:gd name="T4" fmla="*/ 7 w 262"/>
                <a:gd name="T5" fmla="*/ 0 h 224"/>
                <a:gd name="T6" fmla="*/ 27 w 262"/>
                <a:gd name="T7" fmla="*/ 17 h 224"/>
                <a:gd name="T8" fmla="*/ 52 w 262"/>
                <a:gd name="T9" fmla="*/ 3 h 224"/>
                <a:gd name="T10" fmla="*/ 54 w 262"/>
                <a:gd name="T11" fmla="*/ 16 h 224"/>
                <a:gd name="T12" fmla="*/ 66 w 262"/>
                <a:gd name="T13" fmla="*/ 21 h 224"/>
                <a:gd name="T14" fmla="*/ 68 w 262"/>
                <a:gd name="T15" fmla="*/ 35 h 224"/>
                <a:gd name="T16" fmla="*/ 104 w 262"/>
                <a:gd name="T17" fmla="*/ 51 h 224"/>
                <a:gd name="T18" fmla="*/ 137 w 262"/>
                <a:gd name="T19" fmla="*/ 46 h 224"/>
                <a:gd name="T20" fmla="*/ 134 w 262"/>
                <a:gd name="T21" fmla="*/ 38 h 224"/>
                <a:gd name="T22" fmla="*/ 177 w 262"/>
                <a:gd name="T23" fmla="*/ 24 h 224"/>
                <a:gd name="T24" fmla="*/ 233 w 262"/>
                <a:gd name="T25" fmla="*/ 49 h 224"/>
                <a:gd name="T26" fmla="*/ 234 w 262"/>
                <a:gd name="T27" fmla="*/ 63 h 224"/>
                <a:gd name="T28" fmla="*/ 225 w 262"/>
                <a:gd name="T29" fmla="*/ 88 h 224"/>
                <a:gd name="T30" fmla="*/ 227 w 262"/>
                <a:gd name="T31" fmla="*/ 124 h 224"/>
                <a:gd name="T32" fmla="*/ 241 w 262"/>
                <a:gd name="T33" fmla="*/ 135 h 224"/>
                <a:gd name="T34" fmla="*/ 229 w 262"/>
                <a:gd name="T35" fmla="*/ 153 h 224"/>
                <a:gd name="T36" fmla="*/ 261 w 262"/>
                <a:gd name="T37" fmla="*/ 194 h 224"/>
                <a:gd name="T38" fmla="*/ 240 w 262"/>
                <a:gd name="T39" fmla="*/ 223 h 224"/>
                <a:gd name="T40" fmla="*/ 182 w 262"/>
                <a:gd name="T41" fmla="*/ 213 h 224"/>
                <a:gd name="T42" fmla="*/ 169 w 262"/>
                <a:gd name="T43" fmla="*/ 195 h 224"/>
                <a:gd name="T44" fmla="*/ 129 w 262"/>
                <a:gd name="T45" fmla="*/ 201 h 224"/>
                <a:gd name="T46" fmla="*/ 100 w 262"/>
                <a:gd name="T47" fmla="*/ 183 h 224"/>
                <a:gd name="T48" fmla="*/ 80 w 262"/>
                <a:gd name="T49" fmla="*/ 149 h 224"/>
                <a:gd name="T50" fmla="*/ 65 w 262"/>
                <a:gd name="T51" fmla="*/ 143 h 224"/>
                <a:gd name="T52" fmla="*/ 61 w 262"/>
                <a:gd name="T53" fmla="*/ 151 h 224"/>
                <a:gd name="T54" fmla="*/ 43 w 262"/>
                <a:gd name="T55" fmla="*/ 116 h 224"/>
                <a:gd name="T56" fmla="*/ 18 w 262"/>
                <a:gd name="T57" fmla="*/ 95 h 224"/>
                <a:gd name="T58" fmla="*/ 30 w 262"/>
                <a:gd name="T59" fmla="*/ 63 h 224"/>
                <a:gd name="T60" fmla="*/ 19 w 262"/>
                <a:gd name="T61" fmla="*/ 59 h 224"/>
                <a:gd name="T62" fmla="*/ 9 w 262"/>
                <a:gd name="T63" fmla="*/ 41 h 224"/>
                <a:gd name="T64" fmla="*/ 0 w 262"/>
                <a:gd name="T65" fmla="*/ 7 h 224"/>
                <a:gd name="T66" fmla="*/ 0 w 262"/>
                <a:gd name="T67" fmla="*/ 7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24"/>
                <a:gd name="T104" fmla="*/ 262 w 262"/>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24">
                  <a:moveTo>
                    <a:pt x="0" y="7"/>
                  </a:moveTo>
                  <a:lnTo>
                    <a:pt x="0" y="7"/>
                  </a:lnTo>
                  <a:lnTo>
                    <a:pt x="7" y="0"/>
                  </a:lnTo>
                  <a:lnTo>
                    <a:pt x="27" y="17"/>
                  </a:lnTo>
                  <a:lnTo>
                    <a:pt x="52" y="3"/>
                  </a:lnTo>
                  <a:lnTo>
                    <a:pt x="54" y="16"/>
                  </a:lnTo>
                  <a:lnTo>
                    <a:pt x="66" y="21"/>
                  </a:lnTo>
                  <a:lnTo>
                    <a:pt x="68" y="35"/>
                  </a:lnTo>
                  <a:lnTo>
                    <a:pt x="104" y="51"/>
                  </a:lnTo>
                  <a:lnTo>
                    <a:pt x="137" y="46"/>
                  </a:lnTo>
                  <a:lnTo>
                    <a:pt x="134" y="38"/>
                  </a:lnTo>
                  <a:lnTo>
                    <a:pt x="177" y="24"/>
                  </a:lnTo>
                  <a:lnTo>
                    <a:pt x="233" y="49"/>
                  </a:lnTo>
                  <a:lnTo>
                    <a:pt x="234" y="63"/>
                  </a:lnTo>
                  <a:lnTo>
                    <a:pt x="225" y="88"/>
                  </a:lnTo>
                  <a:lnTo>
                    <a:pt x="227" y="124"/>
                  </a:lnTo>
                  <a:lnTo>
                    <a:pt x="241" y="135"/>
                  </a:lnTo>
                  <a:lnTo>
                    <a:pt x="229" y="153"/>
                  </a:lnTo>
                  <a:lnTo>
                    <a:pt x="261" y="194"/>
                  </a:lnTo>
                  <a:lnTo>
                    <a:pt x="240" y="223"/>
                  </a:lnTo>
                  <a:lnTo>
                    <a:pt x="182" y="213"/>
                  </a:lnTo>
                  <a:lnTo>
                    <a:pt x="169" y="195"/>
                  </a:lnTo>
                  <a:lnTo>
                    <a:pt x="129" y="201"/>
                  </a:lnTo>
                  <a:lnTo>
                    <a:pt x="100" y="183"/>
                  </a:lnTo>
                  <a:lnTo>
                    <a:pt x="80" y="149"/>
                  </a:lnTo>
                  <a:lnTo>
                    <a:pt x="65" y="143"/>
                  </a:lnTo>
                  <a:lnTo>
                    <a:pt x="61" y="151"/>
                  </a:lnTo>
                  <a:lnTo>
                    <a:pt x="43" y="116"/>
                  </a:lnTo>
                  <a:lnTo>
                    <a:pt x="18" y="95"/>
                  </a:lnTo>
                  <a:lnTo>
                    <a:pt x="30" y="63"/>
                  </a:lnTo>
                  <a:lnTo>
                    <a:pt x="19" y="59"/>
                  </a:lnTo>
                  <a:lnTo>
                    <a:pt x="9" y="41"/>
                  </a:lnTo>
                  <a:lnTo>
                    <a:pt x="0" y="7"/>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493" name="Afghanistan"/>
            <p:cNvSpPr>
              <a:spLocks noChangeAspect="1"/>
            </p:cNvSpPr>
            <p:nvPr/>
          </p:nvSpPr>
          <p:spPr bwMode="gray">
            <a:xfrm>
              <a:off x="6578881" y="2896245"/>
              <a:ext cx="229344" cy="202817"/>
            </a:xfrm>
            <a:custGeom>
              <a:avLst/>
              <a:gdLst>
                <a:gd name="T0" fmla="*/ 0 w 194"/>
                <a:gd name="T1" fmla="*/ 66 h 139"/>
                <a:gd name="T2" fmla="*/ 0 w 194"/>
                <a:gd name="T3" fmla="*/ 66 h 139"/>
                <a:gd name="T4" fmla="*/ 2 w 194"/>
                <a:gd name="T5" fmla="*/ 102 h 139"/>
                <a:gd name="T6" fmla="*/ 16 w 194"/>
                <a:gd name="T7" fmla="*/ 113 h 139"/>
                <a:gd name="T8" fmla="*/ 4 w 194"/>
                <a:gd name="T9" fmla="*/ 131 h 139"/>
                <a:gd name="T10" fmla="*/ 26 w 194"/>
                <a:gd name="T11" fmla="*/ 138 h 139"/>
                <a:gd name="T12" fmla="*/ 76 w 194"/>
                <a:gd name="T13" fmla="*/ 131 h 139"/>
                <a:gd name="T14" fmla="*/ 85 w 194"/>
                <a:gd name="T15" fmla="*/ 111 h 139"/>
                <a:gd name="T16" fmla="*/ 119 w 194"/>
                <a:gd name="T17" fmla="*/ 100 h 139"/>
                <a:gd name="T18" fmla="*/ 122 w 194"/>
                <a:gd name="T19" fmla="*/ 83 h 139"/>
                <a:gd name="T20" fmla="*/ 134 w 194"/>
                <a:gd name="T21" fmla="*/ 79 h 139"/>
                <a:gd name="T22" fmla="*/ 129 w 194"/>
                <a:gd name="T23" fmla="*/ 70 h 139"/>
                <a:gd name="T24" fmla="*/ 141 w 194"/>
                <a:gd name="T25" fmla="*/ 69 h 139"/>
                <a:gd name="T26" fmla="*/ 150 w 194"/>
                <a:gd name="T27" fmla="*/ 52 h 139"/>
                <a:gd name="T28" fmla="*/ 146 w 194"/>
                <a:gd name="T29" fmla="*/ 35 h 139"/>
                <a:gd name="T30" fmla="*/ 192 w 194"/>
                <a:gd name="T31" fmla="*/ 23 h 139"/>
                <a:gd name="T32" fmla="*/ 193 w 194"/>
                <a:gd name="T33" fmla="*/ 19 h 139"/>
                <a:gd name="T34" fmla="*/ 176 w 194"/>
                <a:gd name="T35" fmla="*/ 16 h 139"/>
                <a:gd name="T36" fmla="*/ 152 w 194"/>
                <a:gd name="T37" fmla="*/ 28 h 139"/>
                <a:gd name="T38" fmla="*/ 140 w 194"/>
                <a:gd name="T39" fmla="*/ 0 h 139"/>
                <a:gd name="T40" fmla="*/ 120 w 194"/>
                <a:gd name="T41" fmla="*/ 21 h 139"/>
                <a:gd name="T42" fmla="*/ 60 w 194"/>
                <a:gd name="T43" fmla="*/ 19 h 139"/>
                <a:gd name="T44" fmla="*/ 30 w 194"/>
                <a:gd name="T45" fmla="*/ 51 h 139"/>
                <a:gd name="T46" fmla="*/ 9 w 194"/>
                <a:gd name="T47" fmla="*/ 41 h 139"/>
                <a:gd name="T48" fmla="*/ 0 w 194"/>
                <a:gd name="T49" fmla="*/ 66 h 139"/>
                <a:gd name="T50" fmla="*/ 0 w 194"/>
                <a:gd name="T51" fmla="*/ 66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139"/>
                <a:gd name="T80" fmla="*/ 194 w 194"/>
                <a:gd name="T81" fmla="*/ 139 h 1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139">
                  <a:moveTo>
                    <a:pt x="0" y="66"/>
                  </a:moveTo>
                  <a:lnTo>
                    <a:pt x="0" y="66"/>
                  </a:lnTo>
                  <a:lnTo>
                    <a:pt x="2" y="102"/>
                  </a:lnTo>
                  <a:lnTo>
                    <a:pt x="16" y="113"/>
                  </a:lnTo>
                  <a:lnTo>
                    <a:pt x="4" y="131"/>
                  </a:lnTo>
                  <a:lnTo>
                    <a:pt x="26" y="138"/>
                  </a:lnTo>
                  <a:lnTo>
                    <a:pt x="76" y="131"/>
                  </a:lnTo>
                  <a:lnTo>
                    <a:pt x="85" y="111"/>
                  </a:lnTo>
                  <a:lnTo>
                    <a:pt x="119" y="100"/>
                  </a:lnTo>
                  <a:lnTo>
                    <a:pt x="122" y="83"/>
                  </a:lnTo>
                  <a:lnTo>
                    <a:pt x="134" y="79"/>
                  </a:lnTo>
                  <a:lnTo>
                    <a:pt x="129" y="70"/>
                  </a:lnTo>
                  <a:lnTo>
                    <a:pt x="141" y="69"/>
                  </a:lnTo>
                  <a:lnTo>
                    <a:pt x="150" y="52"/>
                  </a:lnTo>
                  <a:lnTo>
                    <a:pt x="146" y="35"/>
                  </a:lnTo>
                  <a:lnTo>
                    <a:pt x="192" y="23"/>
                  </a:lnTo>
                  <a:lnTo>
                    <a:pt x="193" y="19"/>
                  </a:lnTo>
                  <a:lnTo>
                    <a:pt x="176" y="16"/>
                  </a:lnTo>
                  <a:lnTo>
                    <a:pt x="152" y="28"/>
                  </a:lnTo>
                  <a:lnTo>
                    <a:pt x="140" y="0"/>
                  </a:lnTo>
                  <a:lnTo>
                    <a:pt x="120" y="21"/>
                  </a:lnTo>
                  <a:lnTo>
                    <a:pt x="60" y="19"/>
                  </a:lnTo>
                  <a:lnTo>
                    <a:pt x="30" y="51"/>
                  </a:lnTo>
                  <a:lnTo>
                    <a:pt x="9" y="41"/>
                  </a:lnTo>
                  <a:lnTo>
                    <a:pt x="0" y="66"/>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nvGrpSpPr>
            <p:cNvPr id="494" name="Russia"/>
            <p:cNvGrpSpPr/>
            <p:nvPr/>
          </p:nvGrpSpPr>
          <p:grpSpPr>
            <a:xfrm>
              <a:off x="6031699" y="1575646"/>
              <a:ext cx="2658634" cy="1241302"/>
              <a:chOff x="5405383" y="1719577"/>
              <a:chExt cx="4073067" cy="1734931"/>
            </a:xfrm>
            <a:solidFill>
              <a:srgbClr val="0061AD"/>
            </a:solidFill>
          </p:grpSpPr>
          <p:sp>
            <p:nvSpPr>
              <p:cNvPr id="811" name="Russia"/>
              <p:cNvSpPr>
                <a:spLocks noChangeAspect="1"/>
              </p:cNvSpPr>
              <p:nvPr/>
            </p:nvSpPr>
            <p:spPr bwMode="gray">
              <a:xfrm>
                <a:off x="6997947" y="1802701"/>
                <a:ext cx="66835" cy="29839"/>
              </a:xfrm>
              <a:custGeom>
                <a:avLst/>
                <a:gdLst>
                  <a:gd name="T0" fmla="*/ 0 w 38"/>
                  <a:gd name="T1" fmla="*/ 0 h 14"/>
                  <a:gd name="T2" fmla="*/ 0 w 38"/>
                  <a:gd name="T3" fmla="*/ 0 h 14"/>
                  <a:gd name="T4" fmla="*/ 16 w 38"/>
                  <a:gd name="T5" fmla="*/ 10 h 14"/>
                  <a:gd name="T6" fmla="*/ 11 w 38"/>
                  <a:gd name="T7" fmla="*/ 13 h 14"/>
                  <a:gd name="T8" fmla="*/ 25 w 38"/>
                  <a:gd name="T9" fmla="*/ 13 h 14"/>
                  <a:gd name="T10" fmla="*/ 37 w 38"/>
                  <a:gd name="T11" fmla="*/ 6 h 14"/>
                  <a:gd name="T12" fmla="*/ 0 w 38"/>
                  <a:gd name="T13" fmla="*/ 0 h 14"/>
                  <a:gd name="T14" fmla="*/ 0 w 3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4"/>
                  <a:gd name="T26" fmla="*/ 38 w 3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4">
                    <a:moveTo>
                      <a:pt x="0" y="0"/>
                    </a:moveTo>
                    <a:lnTo>
                      <a:pt x="0" y="0"/>
                    </a:lnTo>
                    <a:lnTo>
                      <a:pt x="16" y="10"/>
                    </a:lnTo>
                    <a:lnTo>
                      <a:pt x="11" y="13"/>
                    </a:lnTo>
                    <a:lnTo>
                      <a:pt x="25" y="13"/>
                    </a:lnTo>
                    <a:lnTo>
                      <a:pt x="37" y="6"/>
                    </a:lnTo>
                    <a:lnTo>
                      <a:pt x="0" y="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2" name="Russia"/>
              <p:cNvSpPr>
                <a:spLocks noChangeAspect="1"/>
              </p:cNvSpPr>
              <p:nvPr/>
            </p:nvSpPr>
            <p:spPr bwMode="gray">
              <a:xfrm>
                <a:off x="7007494" y="1730233"/>
                <a:ext cx="162312" cy="74598"/>
              </a:xfrm>
              <a:custGeom>
                <a:avLst/>
                <a:gdLst>
                  <a:gd name="T0" fmla="*/ 0 w 88"/>
                  <a:gd name="T1" fmla="*/ 31 h 38"/>
                  <a:gd name="T2" fmla="*/ 0 w 88"/>
                  <a:gd name="T3" fmla="*/ 31 h 38"/>
                  <a:gd name="T4" fmla="*/ 23 w 88"/>
                  <a:gd name="T5" fmla="*/ 10 h 38"/>
                  <a:gd name="T6" fmla="*/ 56 w 88"/>
                  <a:gd name="T7" fmla="*/ 0 h 38"/>
                  <a:gd name="T8" fmla="*/ 87 w 88"/>
                  <a:gd name="T9" fmla="*/ 18 h 38"/>
                  <a:gd name="T10" fmla="*/ 77 w 88"/>
                  <a:gd name="T11" fmla="*/ 21 h 38"/>
                  <a:gd name="T12" fmla="*/ 79 w 88"/>
                  <a:gd name="T13" fmla="*/ 29 h 38"/>
                  <a:gd name="T14" fmla="*/ 34 w 88"/>
                  <a:gd name="T15" fmla="*/ 37 h 38"/>
                  <a:gd name="T16" fmla="*/ 0 w 88"/>
                  <a:gd name="T17" fmla="*/ 31 h 38"/>
                  <a:gd name="T18" fmla="*/ 0 w 88"/>
                  <a:gd name="T19" fmla="*/ 31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8"/>
                  <a:gd name="T32" fmla="*/ 88 w 8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8">
                    <a:moveTo>
                      <a:pt x="0" y="31"/>
                    </a:moveTo>
                    <a:lnTo>
                      <a:pt x="0" y="31"/>
                    </a:lnTo>
                    <a:lnTo>
                      <a:pt x="23" y="10"/>
                    </a:lnTo>
                    <a:lnTo>
                      <a:pt x="56" y="0"/>
                    </a:lnTo>
                    <a:lnTo>
                      <a:pt x="87" y="18"/>
                    </a:lnTo>
                    <a:lnTo>
                      <a:pt x="77" y="21"/>
                    </a:lnTo>
                    <a:lnTo>
                      <a:pt x="79" y="29"/>
                    </a:lnTo>
                    <a:lnTo>
                      <a:pt x="34" y="37"/>
                    </a:lnTo>
                    <a:lnTo>
                      <a:pt x="0" y="31"/>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3" name="Russia"/>
              <p:cNvSpPr>
                <a:spLocks noChangeAspect="1"/>
              </p:cNvSpPr>
              <p:nvPr/>
            </p:nvSpPr>
            <p:spPr bwMode="gray">
              <a:xfrm>
                <a:off x="7043776" y="1798438"/>
                <a:ext cx="175679" cy="89517"/>
              </a:xfrm>
              <a:custGeom>
                <a:avLst/>
                <a:gdLst>
                  <a:gd name="T0" fmla="*/ 0 w 98"/>
                  <a:gd name="T1" fmla="*/ 19 h 45"/>
                  <a:gd name="T2" fmla="*/ 0 w 98"/>
                  <a:gd name="T3" fmla="*/ 19 h 45"/>
                  <a:gd name="T4" fmla="*/ 18 w 98"/>
                  <a:gd name="T5" fmla="*/ 22 h 45"/>
                  <a:gd name="T6" fmla="*/ 30 w 98"/>
                  <a:gd name="T7" fmla="*/ 37 h 45"/>
                  <a:gd name="T8" fmla="*/ 40 w 98"/>
                  <a:gd name="T9" fmla="*/ 32 h 45"/>
                  <a:gd name="T10" fmla="*/ 80 w 98"/>
                  <a:gd name="T11" fmla="*/ 44 h 45"/>
                  <a:gd name="T12" fmla="*/ 94 w 98"/>
                  <a:gd name="T13" fmla="*/ 39 h 45"/>
                  <a:gd name="T14" fmla="*/ 83 w 98"/>
                  <a:gd name="T15" fmla="*/ 28 h 45"/>
                  <a:gd name="T16" fmla="*/ 91 w 98"/>
                  <a:gd name="T17" fmla="*/ 31 h 45"/>
                  <a:gd name="T18" fmla="*/ 97 w 98"/>
                  <a:gd name="T19" fmla="*/ 13 h 45"/>
                  <a:gd name="T20" fmla="*/ 76 w 98"/>
                  <a:gd name="T21" fmla="*/ 4 h 45"/>
                  <a:gd name="T22" fmla="*/ 55 w 98"/>
                  <a:gd name="T23" fmla="*/ 17 h 45"/>
                  <a:gd name="T24" fmla="*/ 72 w 98"/>
                  <a:gd name="T25" fmla="*/ 10 h 45"/>
                  <a:gd name="T26" fmla="*/ 62 w 98"/>
                  <a:gd name="T27" fmla="*/ 0 h 45"/>
                  <a:gd name="T28" fmla="*/ 28 w 98"/>
                  <a:gd name="T29" fmla="*/ 4 h 45"/>
                  <a:gd name="T30" fmla="*/ 0 w 98"/>
                  <a:gd name="T31" fmla="*/ 19 h 45"/>
                  <a:gd name="T32" fmla="*/ 0 w 98"/>
                  <a:gd name="T33" fmla="*/ 19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45"/>
                  <a:gd name="T53" fmla="*/ 98 w 9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45">
                    <a:moveTo>
                      <a:pt x="0" y="19"/>
                    </a:moveTo>
                    <a:lnTo>
                      <a:pt x="0" y="19"/>
                    </a:lnTo>
                    <a:lnTo>
                      <a:pt x="18" y="22"/>
                    </a:lnTo>
                    <a:lnTo>
                      <a:pt x="30" y="37"/>
                    </a:lnTo>
                    <a:lnTo>
                      <a:pt x="40" y="32"/>
                    </a:lnTo>
                    <a:lnTo>
                      <a:pt x="80" y="44"/>
                    </a:lnTo>
                    <a:lnTo>
                      <a:pt x="94" y="39"/>
                    </a:lnTo>
                    <a:lnTo>
                      <a:pt x="83" y="28"/>
                    </a:lnTo>
                    <a:lnTo>
                      <a:pt x="91" y="31"/>
                    </a:lnTo>
                    <a:lnTo>
                      <a:pt x="97" y="13"/>
                    </a:lnTo>
                    <a:lnTo>
                      <a:pt x="76" y="4"/>
                    </a:lnTo>
                    <a:lnTo>
                      <a:pt x="55" y="17"/>
                    </a:lnTo>
                    <a:lnTo>
                      <a:pt x="72" y="10"/>
                    </a:lnTo>
                    <a:lnTo>
                      <a:pt x="62" y="0"/>
                    </a:lnTo>
                    <a:lnTo>
                      <a:pt x="28" y="4"/>
                    </a:lnTo>
                    <a:lnTo>
                      <a:pt x="0" y="19"/>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4" name="Russia"/>
              <p:cNvSpPr>
                <a:spLocks noChangeAspect="1"/>
              </p:cNvSpPr>
              <p:nvPr/>
            </p:nvSpPr>
            <p:spPr bwMode="gray">
              <a:xfrm>
                <a:off x="7209905" y="1841064"/>
                <a:ext cx="147036" cy="95912"/>
              </a:xfrm>
              <a:custGeom>
                <a:avLst/>
                <a:gdLst>
                  <a:gd name="T0" fmla="*/ 0 w 82"/>
                  <a:gd name="T1" fmla="*/ 38 h 46"/>
                  <a:gd name="T2" fmla="*/ 0 w 82"/>
                  <a:gd name="T3" fmla="*/ 38 h 46"/>
                  <a:gd name="T4" fmla="*/ 6 w 82"/>
                  <a:gd name="T5" fmla="*/ 45 h 46"/>
                  <a:gd name="T6" fmla="*/ 74 w 82"/>
                  <a:gd name="T7" fmla="*/ 36 h 46"/>
                  <a:gd name="T8" fmla="*/ 81 w 82"/>
                  <a:gd name="T9" fmla="*/ 21 h 46"/>
                  <a:gd name="T10" fmla="*/ 62 w 82"/>
                  <a:gd name="T11" fmla="*/ 9 h 46"/>
                  <a:gd name="T12" fmla="*/ 46 w 82"/>
                  <a:gd name="T13" fmla="*/ 14 h 46"/>
                  <a:gd name="T14" fmla="*/ 48 w 82"/>
                  <a:gd name="T15" fmla="*/ 4 h 46"/>
                  <a:gd name="T16" fmla="*/ 39 w 82"/>
                  <a:gd name="T17" fmla="*/ 0 h 46"/>
                  <a:gd name="T18" fmla="*/ 8 w 82"/>
                  <a:gd name="T19" fmla="*/ 33 h 46"/>
                  <a:gd name="T20" fmla="*/ 0 w 82"/>
                  <a:gd name="T21" fmla="*/ 38 h 46"/>
                  <a:gd name="T22" fmla="*/ 0 w 82"/>
                  <a:gd name="T23" fmla="*/ 38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46"/>
                  <a:gd name="T38" fmla="*/ 82 w 82"/>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46">
                    <a:moveTo>
                      <a:pt x="0" y="38"/>
                    </a:moveTo>
                    <a:lnTo>
                      <a:pt x="0" y="38"/>
                    </a:lnTo>
                    <a:lnTo>
                      <a:pt x="6" y="45"/>
                    </a:lnTo>
                    <a:lnTo>
                      <a:pt x="74" y="36"/>
                    </a:lnTo>
                    <a:lnTo>
                      <a:pt x="81" y="21"/>
                    </a:lnTo>
                    <a:lnTo>
                      <a:pt x="62" y="9"/>
                    </a:lnTo>
                    <a:lnTo>
                      <a:pt x="46" y="14"/>
                    </a:lnTo>
                    <a:lnTo>
                      <a:pt x="48" y="4"/>
                    </a:lnTo>
                    <a:lnTo>
                      <a:pt x="39" y="0"/>
                    </a:lnTo>
                    <a:lnTo>
                      <a:pt x="8" y="33"/>
                    </a:lnTo>
                    <a:lnTo>
                      <a:pt x="0" y="38"/>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5" name="Russia"/>
              <p:cNvSpPr>
                <a:spLocks noChangeAspect="1"/>
              </p:cNvSpPr>
              <p:nvPr/>
            </p:nvSpPr>
            <p:spPr bwMode="gray">
              <a:xfrm>
                <a:off x="8128400" y="2032889"/>
                <a:ext cx="164221" cy="85255"/>
              </a:xfrm>
              <a:custGeom>
                <a:avLst/>
                <a:gdLst>
                  <a:gd name="T0" fmla="*/ 0 w 92"/>
                  <a:gd name="T1" fmla="*/ 23 h 43"/>
                  <a:gd name="T2" fmla="*/ 0 w 92"/>
                  <a:gd name="T3" fmla="*/ 23 h 43"/>
                  <a:gd name="T4" fmla="*/ 18 w 92"/>
                  <a:gd name="T5" fmla="*/ 1 h 43"/>
                  <a:gd name="T6" fmla="*/ 31 w 92"/>
                  <a:gd name="T7" fmla="*/ 0 h 43"/>
                  <a:gd name="T8" fmla="*/ 52 w 92"/>
                  <a:gd name="T9" fmla="*/ 16 h 43"/>
                  <a:gd name="T10" fmla="*/ 55 w 92"/>
                  <a:gd name="T11" fmla="*/ 4 h 43"/>
                  <a:gd name="T12" fmla="*/ 78 w 92"/>
                  <a:gd name="T13" fmla="*/ 14 h 43"/>
                  <a:gd name="T14" fmla="*/ 76 w 92"/>
                  <a:gd name="T15" fmla="*/ 29 h 43"/>
                  <a:gd name="T16" fmla="*/ 91 w 92"/>
                  <a:gd name="T17" fmla="*/ 35 h 43"/>
                  <a:gd name="T18" fmla="*/ 43 w 92"/>
                  <a:gd name="T19" fmla="*/ 37 h 43"/>
                  <a:gd name="T20" fmla="*/ 40 w 92"/>
                  <a:gd name="T21" fmla="*/ 31 h 43"/>
                  <a:gd name="T22" fmla="*/ 32 w 92"/>
                  <a:gd name="T23" fmla="*/ 42 h 43"/>
                  <a:gd name="T24" fmla="*/ 0 w 92"/>
                  <a:gd name="T25" fmla="*/ 23 h 43"/>
                  <a:gd name="T26" fmla="*/ 0 w 92"/>
                  <a:gd name="T27" fmla="*/ 23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43"/>
                  <a:gd name="T44" fmla="*/ 92 w 92"/>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43">
                    <a:moveTo>
                      <a:pt x="0" y="23"/>
                    </a:moveTo>
                    <a:lnTo>
                      <a:pt x="0" y="23"/>
                    </a:lnTo>
                    <a:lnTo>
                      <a:pt x="18" y="1"/>
                    </a:lnTo>
                    <a:lnTo>
                      <a:pt x="31" y="0"/>
                    </a:lnTo>
                    <a:lnTo>
                      <a:pt x="52" y="16"/>
                    </a:lnTo>
                    <a:lnTo>
                      <a:pt x="55" y="4"/>
                    </a:lnTo>
                    <a:lnTo>
                      <a:pt x="78" y="14"/>
                    </a:lnTo>
                    <a:lnTo>
                      <a:pt x="76" y="29"/>
                    </a:lnTo>
                    <a:lnTo>
                      <a:pt x="91" y="35"/>
                    </a:lnTo>
                    <a:lnTo>
                      <a:pt x="43" y="37"/>
                    </a:lnTo>
                    <a:lnTo>
                      <a:pt x="40" y="31"/>
                    </a:lnTo>
                    <a:lnTo>
                      <a:pt x="32" y="42"/>
                    </a:lnTo>
                    <a:lnTo>
                      <a:pt x="0" y="23"/>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6" name="Russia"/>
              <p:cNvSpPr>
                <a:spLocks noChangeAspect="1"/>
              </p:cNvSpPr>
              <p:nvPr/>
            </p:nvSpPr>
            <p:spPr bwMode="gray">
              <a:xfrm>
                <a:off x="8242974" y="2037150"/>
                <a:ext cx="103117" cy="61810"/>
              </a:xfrm>
              <a:custGeom>
                <a:avLst/>
                <a:gdLst>
                  <a:gd name="T0" fmla="*/ 0 w 57"/>
                  <a:gd name="T1" fmla="*/ 0 h 30"/>
                  <a:gd name="T2" fmla="*/ 0 w 57"/>
                  <a:gd name="T3" fmla="*/ 0 h 30"/>
                  <a:gd name="T4" fmla="*/ 19 w 57"/>
                  <a:gd name="T5" fmla="*/ 11 h 30"/>
                  <a:gd name="T6" fmla="*/ 14 w 57"/>
                  <a:gd name="T7" fmla="*/ 21 h 30"/>
                  <a:gd name="T8" fmla="*/ 23 w 57"/>
                  <a:gd name="T9" fmla="*/ 29 h 30"/>
                  <a:gd name="T10" fmla="*/ 40 w 57"/>
                  <a:gd name="T11" fmla="*/ 29 h 30"/>
                  <a:gd name="T12" fmla="*/ 56 w 57"/>
                  <a:gd name="T13" fmla="*/ 18 h 30"/>
                  <a:gd name="T14" fmla="*/ 0 w 57"/>
                  <a:gd name="T15" fmla="*/ 0 h 30"/>
                  <a:gd name="T16" fmla="*/ 0 w 5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0"/>
                  <a:gd name="T29" fmla="*/ 57 w 5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0">
                    <a:moveTo>
                      <a:pt x="0" y="0"/>
                    </a:moveTo>
                    <a:lnTo>
                      <a:pt x="0" y="0"/>
                    </a:lnTo>
                    <a:lnTo>
                      <a:pt x="19" y="11"/>
                    </a:lnTo>
                    <a:lnTo>
                      <a:pt x="14" y="21"/>
                    </a:lnTo>
                    <a:lnTo>
                      <a:pt x="23" y="29"/>
                    </a:lnTo>
                    <a:lnTo>
                      <a:pt x="40" y="29"/>
                    </a:lnTo>
                    <a:lnTo>
                      <a:pt x="56" y="18"/>
                    </a:lnTo>
                    <a:lnTo>
                      <a:pt x="0" y="0"/>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7" name="Russia"/>
              <p:cNvSpPr>
                <a:spLocks noChangeAspect="1"/>
              </p:cNvSpPr>
              <p:nvPr/>
            </p:nvSpPr>
            <p:spPr bwMode="gray">
              <a:xfrm>
                <a:off x="8254430" y="3021843"/>
                <a:ext cx="78292" cy="304787"/>
              </a:xfrm>
              <a:custGeom>
                <a:avLst/>
                <a:gdLst>
                  <a:gd name="T0" fmla="*/ 0 w 43"/>
                  <a:gd name="T1" fmla="*/ 38 h 149"/>
                  <a:gd name="T2" fmla="*/ 0 w 43"/>
                  <a:gd name="T3" fmla="*/ 38 h 149"/>
                  <a:gd name="T4" fmla="*/ 7 w 43"/>
                  <a:gd name="T5" fmla="*/ 56 h 149"/>
                  <a:gd name="T6" fmla="*/ 7 w 43"/>
                  <a:gd name="T7" fmla="*/ 148 h 149"/>
                  <a:gd name="T8" fmla="*/ 14 w 43"/>
                  <a:gd name="T9" fmla="*/ 137 h 149"/>
                  <a:gd name="T10" fmla="*/ 25 w 43"/>
                  <a:gd name="T11" fmla="*/ 144 h 149"/>
                  <a:gd name="T12" fmla="*/ 13 w 43"/>
                  <a:gd name="T13" fmla="*/ 119 h 149"/>
                  <a:gd name="T14" fmla="*/ 20 w 43"/>
                  <a:gd name="T15" fmla="*/ 93 h 149"/>
                  <a:gd name="T16" fmla="*/ 42 w 43"/>
                  <a:gd name="T17" fmla="*/ 101 h 149"/>
                  <a:gd name="T18" fmla="*/ 21 w 43"/>
                  <a:gd name="T19" fmla="*/ 52 h 149"/>
                  <a:gd name="T20" fmla="*/ 14 w 43"/>
                  <a:gd name="T21" fmla="*/ 0 h 149"/>
                  <a:gd name="T22" fmla="*/ 0 w 43"/>
                  <a:gd name="T23" fmla="*/ 38 h 149"/>
                  <a:gd name="T24" fmla="*/ 0 w 43"/>
                  <a:gd name="T25" fmla="*/ 38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49"/>
                  <a:gd name="T41" fmla="*/ 43 w 43"/>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49">
                    <a:moveTo>
                      <a:pt x="0" y="38"/>
                    </a:moveTo>
                    <a:lnTo>
                      <a:pt x="0" y="38"/>
                    </a:lnTo>
                    <a:lnTo>
                      <a:pt x="7" y="56"/>
                    </a:lnTo>
                    <a:lnTo>
                      <a:pt x="7" y="148"/>
                    </a:lnTo>
                    <a:lnTo>
                      <a:pt x="14" y="137"/>
                    </a:lnTo>
                    <a:lnTo>
                      <a:pt x="25" y="144"/>
                    </a:lnTo>
                    <a:lnTo>
                      <a:pt x="13" y="119"/>
                    </a:lnTo>
                    <a:lnTo>
                      <a:pt x="20" y="93"/>
                    </a:lnTo>
                    <a:lnTo>
                      <a:pt x="42" y="101"/>
                    </a:lnTo>
                    <a:lnTo>
                      <a:pt x="21" y="52"/>
                    </a:lnTo>
                    <a:lnTo>
                      <a:pt x="14" y="0"/>
                    </a:lnTo>
                    <a:lnTo>
                      <a:pt x="0" y="38"/>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8" name="Russia"/>
              <p:cNvSpPr>
                <a:spLocks noChangeAspect="1"/>
              </p:cNvSpPr>
              <p:nvPr/>
            </p:nvSpPr>
            <p:spPr bwMode="gray">
              <a:xfrm>
                <a:off x="8369004" y="2069121"/>
                <a:ext cx="114573" cy="44759"/>
              </a:xfrm>
              <a:custGeom>
                <a:avLst/>
                <a:gdLst>
                  <a:gd name="T0" fmla="*/ 0 w 64"/>
                  <a:gd name="T1" fmla="*/ 0 h 22"/>
                  <a:gd name="T2" fmla="*/ 0 w 64"/>
                  <a:gd name="T3" fmla="*/ 0 h 22"/>
                  <a:gd name="T4" fmla="*/ 11 w 64"/>
                  <a:gd name="T5" fmla="*/ 14 h 22"/>
                  <a:gd name="T6" fmla="*/ 40 w 64"/>
                  <a:gd name="T7" fmla="*/ 21 h 22"/>
                  <a:gd name="T8" fmla="*/ 63 w 64"/>
                  <a:gd name="T9" fmla="*/ 17 h 22"/>
                  <a:gd name="T10" fmla="*/ 0 w 64"/>
                  <a:gd name="T11" fmla="*/ 0 h 22"/>
                  <a:gd name="T12" fmla="*/ 0 w 64"/>
                  <a:gd name="T13" fmla="*/ 0 h 22"/>
                  <a:gd name="T14" fmla="*/ 0 60000 65536"/>
                  <a:gd name="T15" fmla="*/ 0 60000 65536"/>
                  <a:gd name="T16" fmla="*/ 0 60000 65536"/>
                  <a:gd name="T17" fmla="*/ 0 60000 65536"/>
                  <a:gd name="T18" fmla="*/ 0 60000 65536"/>
                  <a:gd name="T19" fmla="*/ 0 60000 65536"/>
                  <a:gd name="T20" fmla="*/ 0 60000 65536"/>
                  <a:gd name="T21" fmla="*/ 0 w 64"/>
                  <a:gd name="T22" fmla="*/ 0 h 22"/>
                  <a:gd name="T23" fmla="*/ 64 w 6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2">
                    <a:moveTo>
                      <a:pt x="0" y="0"/>
                    </a:moveTo>
                    <a:lnTo>
                      <a:pt x="0" y="0"/>
                    </a:lnTo>
                    <a:lnTo>
                      <a:pt x="11" y="14"/>
                    </a:lnTo>
                    <a:lnTo>
                      <a:pt x="40" y="21"/>
                    </a:lnTo>
                    <a:lnTo>
                      <a:pt x="63" y="17"/>
                    </a:lnTo>
                    <a:lnTo>
                      <a:pt x="0" y="0"/>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19" name="Russia"/>
              <p:cNvSpPr>
                <a:spLocks noChangeAspect="1"/>
              </p:cNvSpPr>
              <p:nvPr/>
            </p:nvSpPr>
            <p:spPr bwMode="gray">
              <a:xfrm>
                <a:off x="5405383" y="1947633"/>
                <a:ext cx="4053975" cy="1506875"/>
              </a:xfrm>
              <a:custGeom>
                <a:avLst/>
                <a:gdLst>
                  <a:gd name="T0" fmla="*/ 24 w 2232"/>
                  <a:gd name="T1" fmla="*/ 417 h 748"/>
                  <a:gd name="T2" fmla="*/ 43 w 2232"/>
                  <a:gd name="T3" fmla="*/ 260 h 748"/>
                  <a:gd name="T4" fmla="*/ 83 w 2232"/>
                  <a:gd name="T5" fmla="*/ 220 h 748"/>
                  <a:gd name="T6" fmla="*/ 108 w 2232"/>
                  <a:gd name="T7" fmla="*/ 329 h 748"/>
                  <a:gd name="T8" fmla="*/ 193 w 2232"/>
                  <a:gd name="T9" fmla="*/ 329 h 748"/>
                  <a:gd name="T10" fmla="*/ 271 w 2232"/>
                  <a:gd name="T11" fmla="*/ 253 h 748"/>
                  <a:gd name="T12" fmla="*/ 381 w 2232"/>
                  <a:gd name="T13" fmla="*/ 247 h 748"/>
                  <a:gd name="T14" fmla="*/ 566 w 2232"/>
                  <a:gd name="T15" fmla="*/ 246 h 748"/>
                  <a:gd name="T16" fmla="*/ 567 w 2232"/>
                  <a:gd name="T17" fmla="*/ 159 h 748"/>
                  <a:gd name="T18" fmla="*/ 637 w 2232"/>
                  <a:gd name="T19" fmla="*/ 240 h 748"/>
                  <a:gd name="T20" fmla="*/ 649 w 2232"/>
                  <a:gd name="T21" fmla="*/ 234 h 748"/>
                  <a:gd name="T22" fmla="*/ 701 w 2232"/>
                  <a:gd name="T23" fmla="*/ 245 h 748"/>
                  <a:gd name="T24" fmla="*/ 666 w 2232"/>
                  <a:gd name="T25" fmla="*/ 140 h 748"/>
                  <a:gd name="T26" fmla="*/ 704 w 2232"/>
                  <a:gd name="T27" fmla="*/ 145 h 748"/>
                  <a:gd name="T28" fmla="*/ 733 w 2232"/>
                  <a:gd name="T29" fmla="*/ 115 h 748"/>
                  <a:gd name="T30" fmla="*/ 901 w 2232"/>
                  <a:gd name="T31" fmla="*/ 46 h 748"/>
                  <a:gd name="T32" fmla="*/ 1014 w 2232"/>
                  <a:gd name="T33" fmla="*/ 33 h 748"/>
                  <a:gd name="T34" fmla="*/ 1149 w 2232"/>
                  <a:gd name="T35" fmla="*/ 28 h 748"/>
                  <a:gd name="T36" fmla="*/ 1093 w 2232"/>
                  <a:gd name="T37" fmla="*/ 131 h 748"/>
                  <a:gd name="T38" fmla="*/ 1181 w 2232"/>
                  <a:gd name="T39" fmla="*/ 123 h 748"/>
                  <a:gd name="T40" fmla="*/ 1315 w 2232"/>
                  <a:gd name="T41" fmla="*/ 128 h 748"/>
                  <a:gd name="T42" fmla="*/ 1458 w 2232"/>
                  <a:gd name="T43" fmla="*/ 167 h 748"/>
                  <a:gd name="T44" fmla="*/ 1681 w 2232"/>
                  <a:gd name="T45" fmla="*/ 157 h 748"/>
                  <a:gd name="T46" fmla="*/ 1837 w 2232"/>
                  <a:gd name="T47" fmla="*/ 218 h 748"/>
                  <a:gd name="T48" fmla="*/ 1955 w 2232"/>
                  <a:gd name="T49" fmla="*/ 212 h 748"/>
                  <a:gd name="T50" fmla="*/ 2175 w 2232"/>
                  <a:gd name="T51" fmla="*/ 270 h 748"/>
                  <a:gd name="T52" fmla="*/ 2196 w 2232"/>
                  <a:gd name="T53" fmla="*/ 330 h 748"/>
                  <a:gd name="T54" fmla="*/ 2110 w 2232"/>
                  <a:gd name="T55" fmla="*/ 289 h 748"/>
                  <a:gd name="T56" fmla="*/ 2081 w 2232"/>
                  <a:gd name="T57" fmla="*/ 360 h 748"/>
                  <a:gd name="T58" fmla="*/ 1900 w 2232"/>
                  <a:gd name="T59" fmla="*/ 426 h 748"/>
                  <a:gd name="T60" fmla="*/ 1862 w 2232"/>
                  <a:gd name="T61" fmla="*/ 499 h 748"/>
                  <a:gd name="T62" fmla="*/ 1792 w 2232"/>
                  <a:gd name="T63" fmla="*/ 577 h 748"/>
                  <a:gd name="T64" fmla="*/ 1867 w 2232"/>
                  <a:gd name="T65" fmla="*/ 405 h 748"/>
                  <a:gd name="T66" fmla="*/ 1779 w 2232"/>
                  <a:gd name="T67" fmla="*/ 389 h 748"/>
                  <a:gd name="T68" fmla="*/ 1664 w 2232"/>
                  <a:gd name="T69" fmla="*/ 439 h 748"/>
                  <a:gd name="T70" fmla="*/ 1524 w 2232"/>
                  <a:gd name="T71" fmla="*/ 540 h 748"/>
                  <a:gd name="T72" fmla="*/ 1564 w 2232"/>
                  <a:gd name="T73" fmla="*/ 572 h 748"/>
                  <a:gd name="T74" fmla="*/ 1416 w 2232"/>
                  <a:gd name="T75" fmla="*/ 738 h 748"/>
                  <a:gd name="T76" fmla="*/ 1374 w 2232"/>
                  <a:gd name="T77" fmla="*/ 617 h 748"/>
                  <a:gd name="T78" fmla="*/ 1221 w 2232"/>
                  <a:gd name="T79" fmla="*/ 612 h 748"/>
                  <a:gd name="T80" fmla="*/ 970 w 2232"/>
                  <a:gd name="T81" fmla="*/ 586 h 748"/>
                  <a:gd name="T82" fmla="*/ 738 w 2232"/>
                  <a:gd name="T83" fmla="*/ 612 h 748"/>
                  <a:gd name="T84" fmla="*/ 654 w 2232"/>
                  <a:gd name="T85" fmla="*/ 588 h 748"/>
                  <a:gd name="T86" fmla="*/ 501 w 2232"/>
                  <a:gd name="T87" fmla="*/ 515 h 748"/>
                  <a:gd name="T88" fmla="*/ 399 w 2232"/>
                  <a:gd name="T89" fmla="*/ 538 h 748"/>
                  <a:gd name="T90" fmla="*/ 415 w 2232"/>
                  <a:gd name="T91" fmla="*/ 588 h 748"/>
                  <a:gd name="T92" fmla="*/ 356 w 2232"/>
                  <a:gd name="T93" fmla="*/ 583 h 748"/>
                  <a:gd name="T94" fmla="*/ 267 w 2232"/>
                  <a:gd name="T95" fmla="*/ 595 h 748"/>
                  <a:gd name="T96" fmla="*/ 258 w 2232"/>
                  <a:gd name="T97" fmla="*/ 644 h 748"/>
                  <a:gd name="T98" fmla="*/ 291 w 2232"/>
                  <a:gd name="T99" fmla="*/ 682 h 748"/>
                  <a:gd name="T100" fmla="*/ 265 w 2232"/>
                  <a:gd name="T101" fmla="*/ 736 h 748"/>
                  <a:gd name="T102" fmla="*/ 187 w 2232"/>
                  <a:gd name="T103" fmla="*/ 708 h 748"/>
                  <a:gd name="T104" fmla="*/ 175 w 2232"/>
                  <a:gd name="T105" fmla="*/ 641 h 748"/>
                  <a:gd name="T106" fmla="*/ 89 w 2232"/>
                  <a:gd name="T107" fmla="*/ 587 h 748"/>
                  <a:gd name="T108" fmla="*/ 60 w 2232"/>
                  <a:gd name="T109" fmla="*/ 560 h 748"/>
                  <a:gd name="T110" fmla="*/ 4 w 2232"/>
                  <a:gd name="T111" fmla="*/ 517 h 7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2"/>
                  <a:gd name="T169" fmla="*/ 0 h 748"/>
                  <a:gd name="T170" fmla="*/ 2232 w 2232"/>
                  <a:gd name="T171" fmla="*/ 748 h 7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2" h="748">
                    <a:moveTo>
                      <a:pt x="8" y="492"/>
                    </a:moveTo>
                    <a:lnTo>
                      <a:pt x="13" y="474"/>
                    </a:lnTo>
                    <a:lnTo>
                      <a:pt x="22" y="458"/>
                    </a:lnTo>
                    <a:lnTo>
                      <a:pt x="15" y="439"/>
                    </a:lnTo>
                    <a:lnTo>
                      <a:pt x="15" y="428"/>
                    </a:lnTo>
                    <a:lnTo>
                      <a:pt x="46" y="423"/>
                    </a:lnTo>
                    <a:lnTo>
                      <a:pt x="24" y="417"/>
                    </a:lnTo>
                    <a:lnTo>
                      <a:pt x="25" y="409"/>
                    </a:lnTo>
                    <a:lnTo>
                      <a:pt x="11" y="411"/>
                    </a:lnTo>
                    <a:lnTo>
                      <a:pt x="63" y="367"/>
                    </a:lnTo>
                    <a:lnTo>
                      <a:pt x="40" y="321"/>
                    </a:lnTo>
                    <a:lnTo>
                      <a:pt x="46" y="299"/>
                    </a:lnTo>
                    <a:lnTo>
                      <a:pt x="32" y="274"/>
                    </a:lnTo>
                    <a:lnTo>
                      <a:pt x="43" y="260"/>
                    </a:lnTo>
                    <a:lnTo>
                      <a:pt x="24" y="241"/>
                    </a:lnTo>
                    <a:lnTo>
                      <a:pt x="29" y="225"/>
                    </a:lnTo>
                    <a:lnTo>
                      <a:pt x="55" y="207"/>
                    </a:lnTo>
                    <a:lnTo>
                      <a:pt x="69" y="205"/>
                    </a:lnTo>
                    <a:lnTo>
                      <a:pt x="86" y="209"/>
                    </a:lnTo>
                    <a:lnTo>
                      <a:pt x="71" y="213"/>
                    </a:lnTo>
                    <a:lnTo>
                      <a:pt x="83" y="220"/>
                    </a:lnTo>
                    <a:lnTo>
                      <a:pt x="123" y="222"/>
                    </a:lnTo>
                    <a:lnTo>
                      <a:pt x="195" y="259"/>
                    </a:lnTo>
                    <a:lnTo>
                      <a:pt x="196" y="277"/>
                    </a:lnTo>
                    <a:lnTo>
                      <a:pt x="166" y="294"/>
                    </a:lnTo>
                    <a:lnTo>
                      <a:pt x="69" y="271"/>
                    </a:lnTo>
                    <a:lnTo>
                      <a:pt x="109" y="298"/>
                    </a:lnTo>
                    <a:lnTo>
                      <a:pt x="108" y="329"/>
                    </a:lnTo>
                    <a:lnTo>
                      <a:pt x="146" y="344"/>
                    </a:lnTo>
                    <a:lnTo>
                      <a:pt x="157" y="342"/>
                    </a:lnTo>
                    <a:lnTo>
                      <a:pt x="151" y="329"/>
                    </a:lnTo>
                    <a:lnTo>
                      <a:pt x="133" y="324"/>
                    </a:lnTo>
                    <a:lnTo>
                      <a:pt x="138" y="313"/>
                    </a:lnTo>
                    <a:lnTo>
                      <a:pt x="155" y="325"/>
                    </a:lnTo>
                    <a:lnTo>
                      <a:pt x="193" y="329"/>
                    </a:lnTo>
                    <a:lnTo>
                      <a:pt x="177" y="304"/>
                    </a:lnTo>
                    <a:lnTo>
                      <a:pt x="212" y="284"/>
                    </a:lnTo>
                    <a:lnTo>
                      <a:pt x="237" y="298"/>
                    </a:lnTo>
                    <a:lnTo>
                      <a:pt x="236" y="243"/>
                    </a:lnTo>
                    <a:lnTo>
                      <a:pt x="226" y="234"/>
                    </a:lnTo>
                    <a:lnTo>
                      <a:pt x="268" y="247"/>
                    </a:lnTo>
                    <a:lnTo>
                      <a:pt x="271" y="253"/>
                    </a:lnTo>
                    <a:lnTo>
                      <a:pt x="248" y="263"/>
                    </a:lnTo>
                    <a:lnTo>
                      <a:pt x="271" y="281"/>
                    </a:lnTo>
                    <a:lnTo>
                      <a:pt x="290" y="260"/>
                    </a:lnTo>
                    <a:lnTo>
                      <a:pt x="368" y="227"/>
                    </a:lnTo>
                    <a:lnTo>
                      <a:pt x="380" y="226"/>
                    </a:lnTo>
                    <a:lnTo>
                      <a:pt x="368" y="231"/>
                    </a:lnTo>
                    <a:lnTo>
                      <a:pt x="381" y="247"/>
                    </a:lnTo>
                    <a:lnTo>
                      <a:pt x="438" y="226"/>
                    </a:lnTo>
                    <a:lnTo>
                      <a:pt x="451" y="241"/>
                    </a:lnTo>
                    <a:lnTo>
                      <a:pt x="464" y="230"/>
                    </a:lnTo>
                    <a:lnTo>
                      <a:pt x="457" y="212"/>
                    </a:lnTo>
                    <a:lnTo>
                      <a:pt x="465" y="206"/>
                    </a:lnTo>
                    <a:lnTo>
                      <a:pt x="509" y="215"/>
                    </a:lnTo>
                    <a:lnTo>
                      <a:pt x="566" y="246"/>
                    </a:lnTo>
                    <a:lnTo>
                      <a:pt x="577" y="231"/>
                    </a:lnTo>
                    <a:lnTo>
                      <a:pt x="565" y="215"/>
                    </a:lnTo>
                    <a:lnTo>
                      <a:pt x="547" y="211"/>
                    </a:lnTo>
                    <a:lnTo>
                      <a:pt x="554" y="186"/>
                    </a:lnTo>
                    <a:lnTo>
                      <a:pt x="542" y="183"/>
                    </a:lnTo>
                    <a:lnTo>
                      <a:pt x="546" y="171"/>
                    </a:lnTo>
                    <a:lnTo>
                      <a:pt x="567" y="159"/>
                    </a:lnTo>
                    <a:lnTo>
                      <a:pt x="581" y="129"/>
                    </a:lnTo>
                    <a:lnTo>
                      <a:pt x="610" y="130"/>
                    </a:lnTo>
                    <a:lnTo>
                      <a:pt x="625" y="134"/>
                    </a:lnTo>
                    <a:lnTo>
                      <a:pt x="614" y="166"/>
                    </a:lnTo>
                    <a:lnTo>
                      <a:pt x="626" y="181"/>
                    </a:lnTo>
                    <a:lnTo>
                      <a:pt x="622" y="225"/>
                    </a:lnTo>
                    <a:lnTo>
                      <a:pt x="637" y="240"/>
                    </a:lnTo>
                    <a:lnTo>
                      <a:pt x="631" y="256"/>
                    </a:lnTo>
                    <a:lnTo>
                      <a:pt x="609" y="268"/>
                    </a:lnTo>
                    <a:lnTo>
                      <a:pt x="616" y="274"/>
                    </a:lnTo>
                    <a:lnTo>
                      <a:pt x="586" y="280"/>
                    </a:lnTo>
                    <a:lnTo>
                      <a:pt x="618" y="291"/>
                    </a:lnTo>
                    <a:lnTo>
                      <a:pt x="653" y="256"/>
                    </a:lnTo>
                    <a:lnTo>
                      <a:pt x="649" y="234"/>
                    </a:lnTo>
                    <a:lnTo>
                      <a:pt x="661" y="231"/>
                    </a:lnTo>
                    <a:lnTo>
                      <a:pt x="680" y="227"/>
                    </a:lnTo>
                    <a:lnTo>
                      <a:pt x="689" y="239"/>
                    </a:lnTo>
                    <a:lnTo>
                      <a:pt x="688" y="256"/>
                    </a:lnTo>
                    <a:lnTo>
                      <a:pt x="711" y="261"/>
                    </a:lnTo>
                    <a:lnTo>
                      <a:pt x="693" y="255"/>
                    </a:lnTo>
                    <a:lnTo>
                      <a:pt x="701" y="245"/>
                    </a:lnTo>
                    <a:lnTo>
                      <a:pt x="694" y="231"/>
                    </a:lnTo>
                    <a:lnTo>
                      <a:pt x="641" y="221"/>
                    </a:lnTo>
                    <a:lnTo>
                      <a:pt x="649" y="187"/>
                    </a:lnTo>
                    <a:lnTo>
                      <a:pt x="631" y="166"/>
                    </a:lnTo>
                    <a:lnTo>
                      <a:pt x="657" y="146"/>
                    </a:lnTo>
                    <a:lnTo>
                      <a:pt x="654" y="132"/>
                    </a:lnTo>
                    <a:lnTo>
                      <a:pt x="666" y="140"/>
                    </a:lnTo>
                    <a:lnTo>
                      <a:pt x="660" y="167"/>
                    </a:lnTo>
                    <a:lnTo>
                      <a:pt x="668" y="171"/>
                    </a:lnTo>
                    <a:lnTo>
                      <a:pt x="704" y="180"/>
                    </a:lnTo>
                    <a:lnTo>
                      <a:pt x="672" y="157"/>
                    </a:lnTo>
                    <a:lnTo>
                      <a:pt x="696" y="158"/>
                    </a:lnTo>
                    <a:lnTo>
                      <a:pt x="691" y="149"/>
                    </a:lnTo>
                    <a:lnTo>
                      <a:pt x="704" y="145"/>
                    </a:lnTo>
                    <a:lnTo>
                      <a:pt x="770" y="162"/>
                    </a:lnTo>
                    <a:lnTo>
                      <a:pt x="757" y="174"/>
                    </a:lnTo>
                    <a:lnTo>
                      <a:pt x="756" y="192"/>
                    </a:lnTo>
                    <a:lnTo>
                      <a:pt x="769" y="202"/>
                    </a:lnTo>
                    <a:lnTo>
                      <a:pt x="776" y="162"/>
                    </a:lnTo>
                    <a:lnTo>
                      <a:pt x="740" y="142"/>
                    </a:lnTo>
                    <a:lnTo>
                      <a:pt x="733" y="115"/>
                    </a:lnTo>
                    <a:lnTo>
                      <a:pt x="816" y="105"/>
                    </a:lnTo>
                    <a:lnTo>
                      <a:pt x="806" y="79"/>
                    </a:lnTo>
                    <a:lnTo>
                      <a:pt x="816" y="85"/>
                    </a:lnTo>
                    <a:lnTo>
                      <a:pt x="830" y="75"/>
                    </a:lnTo>
                    <a:lnTo>
                      <a:pt x="820" y="72"/>
                    </a:lnTo>
                    <a:lnTo>
                      <a:pt x="908" y="51"/>
                    </a:lnTo>
                    <a:lnTo>
                      <a:pt x="901" y="46"/>
                    </a:lnTo>
                    <a:lnTo>
                      <a:pt x="941" y="43"/>
                    </a:lnTo>
                    <a:lnTo>
                      <a:pt x="941" y="50"/>
                    </a:lnTo>
                    <a:lnTo>
                      <a:pt x="951" y="50"/>
                    </a:lnTo>
                    <a:lnTo>
                      <a:pt x="980" y="41"/>
                    </a:lnTo>
                    <a:lnTo>
                      <a:pt x="994" y="46"/>
                    </a:lnTo>
                    <a:lnTo>
                      <a:pt x="981" y="35"/>
                    </a:lnTo>
                    <a:lnTo>
                      <a:pt x="1014" y="33"/>
                    </a:lnTo>
                    <a:lnTo>
                      <a:pt x="1015" y="19"/>
                    </a:lnTo>
                    <a:lnTo>
                      <a:pt x="1054" y="0"/>
                    </a:lnTo>
                    <a:lnTo>
                      <a:pt x="1081" y="11"/>
                    </a:lnTo>
                    <a:lnTo>
                      <a:pt x="1058" y="21"/>
                    </a:lnTo>
                    <a:lnTo>
                      <a:pt x="1098" y="20"/>
                    </a:lnTo>
                    <a:lnTo>
                      <a:pt x="1082" y="35"/>
                    </a:lnTo>
                    <a:lnTo>
                      <a:pt x="1149" y="28"/>
                    </a:lnTo>
                    <a:lnTo>
                      <a:pt x="1186" y="50"/>
                    </a:lnTo>
                    <a:lnTo>
                      <a:pt x="1181" y="59"/>
                    </a:lnTo>
                    <a:lnTo>
                      <a:pt x="1168" y="54"/>
                    </a:lnTo>
                    <a:lnTo>
                      <a:pt x="1185" y="61"/>
                    </a:lnTo>
                    <a:lnTo>
                      <a:pt x="1177" y="74"/>
                    </a:lnTo>
                    <a:lnTo>
                      <a:pt x="1054" y="139"/>
                    </a:lnTo>
                    <a:lnTo>
                      <a:pt x="1093" y="131"/>
                    </a:lnTo>
                    <a:lnTo>
                      <a:pt x="1085" y="123"/>
                    </a:lnTo>
                    <a:lnTo>
                      <a:pt x="1147" y="110"/>
                    </a:lnTo>
                    <a:lnTo>
                      <a:pt x="1130" y="113"/>
                    </a:lnTo>
                    <a:lnTo>
                      <a:pt x="1134" y="101"/>
                    </a:lnTo>
                    <a:lnTo>
                      <a:pt x="1168" y="110"/>
                    </a:lnTo>
                    <a:lnTo>
                      <a:pt x="1174" y="101"/>
                    </a:lnTo>
                    <a:lnTo>
                      <a:pt x="1181" y="123"/>
                    </a:lnTo>
                    <a:lnTo>
                      <a:pt x="1198" y="124"/>
                    </a:lnTo>
                    <a:lnTo>
                      <a:pt x="1183" y="115"/>
                    </a:lnTo>
                    <a:lnTo>
                      <a:pt x="1215" y="110"/>
                    </a:lnTo>
                    <a:lnTo>
                      <a:pt x="1255" y="115"/>
                    </a:lnTo>
                    <a:lnTo>
                      <a:pt x="1251" y="123"/>
                    </a:lnTo>
                    <a:lnTo>
                      <a:pt x="1285" y="129"/>
                    </a:lnTo>
                    <a:lnTo>
                      <a:pt x="1315" y="128"/>
                    </a:lnTo>
                    <a:lnTo>
                      <a:pt x="1316" y="108"/>
                    </a:lnTo>
                    <a:lnTo>
                      <a:pt x="1325" y="105"/>
                    </a:lnTo>
                    <a:lnTo>
                      <a:pt x="1401" y="128"/>
                    </a:lnTo>
                    <a:lnTo>
                      <a:pt x="1390" y="162"/>
                    </a:lnTo>
                    <a:lnTo>
                      <a:pt x="1426" y="186"/>
                    </a:lnTo>
                    <a:lnTo>
                      <a:pt x="1445" y="153"/>
                    </a:lnTo>
                    <a:lnTo>
                      <a:pt x="1458" y="167"/>
                    </a:lnTo>
                    <a:lnTo>
                      <a:pt x="1483" y="162"/>
                    </a:lnTo>
                    <a:lnTo>
                      <a:pt x="1517" y="174"/>
                    </a:lnTo>
                    <a:lnTo>
                      <a:pt x="1544" y="167"/>
                    </a:lnTo>
                    <a:lnTo>
                      <a:pt x="1541" y="153"/>
                    </a:lnTo>
                    <a:lnTo>
                      <a:pt x="1560" y="132"/>
                    </a:lnTo>
                    <a:lnTo>
                      <a:pt x="1674" y="147"/>
                    </a:lnTo>
                    <a:lnTo>
                      <a:pt x="1681" y="157"/>
                    </a:lnTo>
                    <a:lnTo>
                      <a:pt x="1667" y="162"/>
                    </a:lnTo>
                    <a:lnTo>
                      <a:pt x="1703" y="167"/>
                    </a:lnTo>
                    <a:lnTo>
                      <a:pt x="1717" y="183"/>
                    </a:lnTo>
                    <a:lnTo>
                      <a:pt x="1802" y="180"/>
                    </a:lnTo>
                    <a:lnTo>
                      <a:pt x="1818" y="192"/>
                    </a:lnTo>
                    <a:lnTo>
                      <a:pt x="1812" y="207"/>
                    </a:lnTo>
                    <a:lnTo>
                      <a:pt x="1837" y="218"/>
                    </a:lnTo>
                    <a:lnTo>
                      <a:pt x="1850" y="209"/>
                    </a:lnTo>
                    <a:lnTo>
                      <a:pt x="1910" y="216"/>
                    </a:lnTo>
                    <a:lnTo>
                      <a:pt x="1923" y="207"/>
                    </a:lnTo>
                    <a:lnTo>
                      <a:pt x="1930" y="221"/>
                    </a:lnTo>
                    <a:lnTo>
                      <a:pt x="1955" y="232"/>
                    </a:lnTo>
                    <a:lnTo>
                      <a:pt x="1967" y="224"/>
                    </a:lnTo>
                    <a:lnTo>
                      <a:pt x="1955" y="212"/>
                    </a:lnTo>
                    <a:lnTo>
                      <a:pt x="1962" y="202"/>
                    </a:lnTo>
                    <a:lnTo>
                      <a:pt x="2068" y="217"/>
                    </a:lnTo>
                    <a:lnTo>
                      <a:pt x="2138" y="257"/>
                    </a:lnTo>
                    <a:lnTo>
                      <a:pt x="2153" y="257"/>
                    </a:lnTo>
                    <a:lnTo>
                      <a:pt x="2171" y="289"/>
                    </a:lnTo>
                    <a:lnTo>
                      <a:pt x="2164" y="271"/>
                    </a:lnTo>
                    <a:lnTo>
                      <a:pt x="2175" y="270"/>
                    </a:lnTo>
                    <a:lnTo>
                      <a:pt x="2182" y="276"/>
                    </a:lnTo>
                    <a:lnTo>
                      <a:pt x="2202" y="274"/>
                    </a:lnTo>
                    <a:lnTo>
                      <a:pt x="2231" y="293"/>
                    </a:lnTo>
                    <a:lnTo>
                      <a:pt x="2190" y="313"/>
                    </a:lnTo>
                    <a:lnTo>
                      <a:pt x="2198" y="319"/>
                    </a:lnTo>
                    <a:lnTo>
                      <a:pt x="2184" y="322"/>
                    </a:lnTo>
                    <a:lnTo>
                      <a:pt x="2196" y="330"/>
                    </a:lnTo>
                    <a:lnTo>
                      <a:pt x="2171" y="330"/>
                    </a:lnTo>
                    <a:lnTo>
                      <a:pt x="2163" y="319"/>
                    </a:lnTo>
                    <a:lnTo>
                      <a:pt x="2153" y="323"/>
                    </a:lnTo>
                    <a:lnTo>
                      <a:pt x="2138" y="304"/>
                    </a:lnTo>
                    <a:lnTo>
                      <a:pt x="2110" y="305"/>
                    </a:lnTo>
                    <a:lnTo>
                      <a:pt x="2103" y="294"/>
                    </a:lnTo>
                    <a:lnTo>
                      <a:pt x="2110" y="289"/>
                    </a:lnTo>
                    <a:lnTo>
                      <a:pt x="2099" y="289"/>
                    </a:lnTo>
                    <a:lnTo>
                      <a:pt x="2090" y="293"/>
                    </a:lnTo>
                    <a:lnTo>
                      <a:pt x="2100" y="306"/>
                    </a:lnTo>
                    <a:lnTo>
                      <a:pt x="2094" y="313"/>
                    </a:lnTo>
                    <a:lnTo>
                      <a:pt x="2071" y="326"/>
                    </a:lnTo>
                    <a:lnTo>
                      <a:pt x="2055" y="324"/>
                    </a:lnTo>
                    <a:lnTo>
                      <a:pt x="2081" y="360"/>
                    </a:lnTo>
                    <a:lnTo>
                      <a:pt x="2077" y="374"/>
                    </a:lnTo>
                    <a:lnTo>
                      <a:pt x="2050" y="364"/>
                    </a:lnTo>
                    <a:lnTo>
                      <a:pt x="2051" y="370"/>
                    </a:lnTo>
                    <a:lnTo>
                      <a:pt x="2002" y="388"/>
                    </a:lnTo>
                    <a:lnTo>
                      <a:pt x="1958" y="425"/>
                    </a:lnTo>
                    <a:lnTo>
                      <a:pt x="1928" y="411"/>
                    </a:lnTo>
                    <a:lnTo>
                      <a:pt x="1900" y="426"/>
                    </a:lnTo>
                    <a:lnTo>
                      <a:pt x="1900" y="412"/>
                    </a:lnTo>
                    <a:lnTo>
                      <a:pt x="1885" y="427"/>
                    </a:lnTo>
                    <a:lnTo>
                      <a:pt x="1865" y="425"/>
                    </a:lnTo>
                    <a:lnTo>
                      <a:pt x="1845" y="461"/>
                    </a:lnTo>
                    <a:lnTo>
                      <a:pt x="1861" y="469"/>
                    </a:lnTo>
                    <a:lnTo>
                      <a:pt x="1854" y="480"/>
                    </a:lnTo>
                    <a:lnTo>
                      <a:pt x="1862" y="499"/>
                    </a:lnTo>
                    <a:lnTo>
                      <a:pt x="1848" y="496"/>
                    </a:lnTo>
                    <a:lnTo>
                      <a:pt x="1840" y="512"/>
                    </a:lnTo>
                    <a:lnTo>
                      <a:pt x="1845" y="526"/>
                    </a:lnTo>
                    <a:lnTo>
                      <a:pt x="1815" y="539"/>
                    </a:lnTo>
                    <a:lnTo>
                      <a:pt x="1818" y="555"/>
                    </a:lnTo>
                    <a:lnTo>
                      <a:pt x="1798" y="559"/>
                    </a:lnTo>
                    <a:lnTo>
                      <a:pt x="1792" y="577"/>
                    </a:lnTo>
                    <a:lnTo>
                      <a:pt x="1774" y="596"/>
                    </a:lnTo>
                    <a:lnTo>
                      <a:pt x="1759" y="526"/>
                    </a:lnTo>
                    <a:lnTo>
                      <a:pt x="1761" y="489"/>
                    </a:lnTo>
                    <a:lnTo>
                      <a:pt x="1774" y="466"/>
                    </a:lnTo>
                    <a:lnTo>
                      <a:pt x="1795" y="462"/>
                    </a:lnTo>
                    <a:lnTo>
                      <a:pt x="1843" y="415"/>
                    </a:lnTo>
                    <a:lnTo>
                      <a:pt x="1867" y="405"/>
                    </a:lnTo>
                    <a:lnTo>
                      <a:pt x="1874" y="378"/>
                    </a:lnTo>
                    <a:lnTo>
                      <a:pt x="1885" y="370"/>
                    </a:lnTo>
                    <a:lnTo>
                      <a:pt x="1866" y="370"/>
                    </a:lnTo>
                    <a:lnTo>
                      <a:pt x="1860" y="392"/>
                    </a:lnTo>
                    <a:lnTo>
                      <a:pt x="1819" y="411"/>
                    </a:lnTo>
                    <a:lnTo>
                      <a:pt x="1823" y="383"/>
                    </a:lnTo>
                    <a:lnTo>
                      <a:pt x="1779" y="389"/>
                    </a:lnTo>
                    <a:lnTo>
                      <a:pt x="1738" y="426"/>
                    </a:lnTo>
                    <a:lnTo>
                      <a:pt x="1746" y="441"/>
                    </a:lnTo>
                    <a:lnTo>
                      <a:pt x="1702" y="446"/>
                    </a:lnTo>
                    <a:lnTo>
                      <a:pt x="1696" y="442"/>
                    </a:lnTo>
                    <a:lnTo>
                      <a:pt x="1711" y="439"/>
                    </a:lnTo>
                    <a:lnTo>
                      <a:pt x="1674" y="430"/>
                    </a:lnTo>
                    <a:lnTo>
                      <a:pt x="1664" y="439"/>
                    </a:lnTo>
                    <a:lnTo>
                      <a:pt x="1580" y="440"/>
                    </a:lnTo>
                    <a:lnTo>
                      <a:pt x="1480" y="525"/>
                    </a:lnTo>
                    <a:lnTo>
                      <a:pt x="1500" y="529"/>
                    </a:lnTo>
                    <a:lnTo>
                      <a:pt x="1500" y="544"/>
                    </a:lnTo>
                    <a:lnTo>
                      <a:pt x="1512" y="534"/>
                    </a:lnTo>
                    <a:lnTo>
                      <a:pt x="1509" y="547"/>
                    </a:lnTo>
                    <a:lnTo>
                      <a:pt x="1524" y="540"/>
                    </a:lnTo>
                    <a:lnTo>
                      <a:pt x="1522" y="548"/>
                    </a:lnTo>
                    <a:lnTo>
                      <a:pt x="1527" y="534"/>
                    </a:lnTo>
                    <a:lnTo>
                      <a:pt x="1541" y="535"/>
                    </a:lnTo>
                    <a:lnTo>
                      <a:pt x="1563" y="553"/>
                    </a:lnTo>
                    <a:lnTo>
                      <a:pt x="1544" y="554"/>
                    </a:lnTo>
                    <a:lnTo>
                      <a:pt x="1561" y="560"/>
                    </a:lnTo>
                    <a:lnTo>
                      <a:pt x="1564" y="572"/>
                    </a:lnTo>
                    <a:lnTo>
                      <a:pt x="1551" y="599"/>
                    </a:lnTo>
                    <a:lnTo>
                      <a:pt x="1548" y="640"/>
                    </a:lnTo>
                    <a:lnTo>
                      <a:pt x="1478" y="725"/>
                    </a:lnTo>
                    <a:lnTo>
                      <a:pt x="1453" y="736"/>
                    </a:lnTo>
                    <a:lnTo>
                      <a:pt x="1434" y="725"/>
                    </a:lnTo>
                    <a:lnTo>
                      <a:pt x="1417" y="741"/>
                    </a:lnTo>
                    <a:lnTo>
                      <a:pt x="1416" y="738"/>
                    </a:lnTo>
                    <a:lnTo>
                      <a:pt x="1425" y="725"/>
                    </a:lnTo>
                    <a:lnTo>
                      <a:pt x="1421" y="703"/>
                    </a:lnTo>
                    <a:lnTo>
                      <a:pt x="1451" y="695"/>
                    </a:lnTo>
                    <a:lnTo>
                      <a:pt x="1474" y="638"/>
                    </a:lnTo>
                    <a:lnTo>
                      <a:pt x="1423" y="652"/>
                    </a:lnTo>
                    <a:lnTo>
                      <a:pt x="1416" y="630"/>
                    </a:lnTo>
                    <a:lnTo>
                      <a:pt x="1374" y="617"/>
                    </a:lnTo>
                    <a:lnTo>
                      <a:pt x="1349" y="559"/>
                    </a:lnTo>
                    <a:lnTo>
                      <a:pt x="1321" y="548"/>
                    </a:lnTo>
                    <a:lnTo>
                      <a:pt x="1272" y="564"/>
                    </a:lnTo>
                    <a:lnTo>
                      <a:pt x="1282" y="576"/>
                    </a:lnTo>
                    <a:lnTo>
                      <a:pt x="1261" y="611"/>
                    </a:lnTo>
                    <a:lnTo>
                      <a:pt x="1242" y="620"/>
                    </a:lnTo>
                    <a:lnTo>
                      <a:pt x="1221" y="612"/>
                    </a:lnTo>
                    <a:lnTo>
                      <a:pt x="1196" y="608"/>
                    </a:lnTo>
                    <a:lnTo>
                      <a:pt x="1131" y="624"/>
                    </a:lnTo>
                    <a:lnTo>
                      <a:pt x="1075" y="601"/>
                    </a:lnTo>
                    <a:lnTo>
                      <a:pt x="1038" y="604"/>
                    </a:lnTo>
                    <a:lnTo>
                      <a:pt x="1025" y="585"/>
                    </a:lnTo>
                    <a:lnTo>
                      <a:pt x="989" y="572"/>
                    </a:lnTo>
                    <a:lnTo>
                      <a:pt x="970" y="586"/>
                    </a:lnTo>
                    <a:lnTo>
                      <a:pt x="969" y="612"/>
                    </a:lnTo>
                    <a:lnTo>
                      <a:pt x="887" y="600"/>
                    </a:lnTo>
                    <a:lnTo>
                      <a:pt x="843" y="624"/>
                    </a:lnTo>
                    <a:lnTo>
                      <a:pt x="820" y="634"/>
                    </a:lnTo>
                    <a:lnTo>
                      <a:pt x="791" y="615"/>
                    </a:lnTo>
                    <a:lnTo>
                      <a:pt x="772" y="625"/>
                    </a:lnTo>
                    <a:lnTo>
                      <a:pt x="738" y="612"/>
                    </a:lnTo>
                    <a:lnTo>
                      <a:pt x="725" y="611"/>
                    </a:lnTo>
                    <a:lnTo>
                      <a:pt x="715" y="591"/>
                    </a:lnTo>
                    <a:lnTo>
                      <a:pt x="696" y="591"/>
                    </a:lnTo>
                    <a:lnTo>
                      <a:pt x="688" y="594"/>
                    </a:lnTo>
                    <a:lnTo>
                      <a:pt x="674" y="579"/>
                    </a:lnTo>
                    <a:lnTo>
                      <a:pt x="664" y="583"/>
                    </a:lnTo>
                    <a:lnTo>
                      <a:pt x="654" y="588"/>
                    </a:lnTo>
                    <a:lnTo>
                      <a:pt x="616" y="556"/>
                    </a:lnTo>
                    <a:lnTo>
                      <a:pt x="605" y="553"/>
                    </a:lnTo>
                    <a:lnTo>
                      <a:pt x="579" y="529"/>
                    </a:lnTo>
                    <a:lnTo>
                      <a:pt x="555" y="544"/>
                    </a:lnTo>
                    <a:lnTo>
                      <a:pt x="550" y="534"/>
                    </a:lnTo>
                    <a:lnTo>
                      <a:pt x="514" y="532"/>
                    </a:lnTo>
                    <a:lnTo>
                      <a:pt x="501" y="515"/>
                    </a:lnTo>
                    <a:lnTo>
                      <a:pt x="482" y="516"/>
                    </a:lnTo>
                    <a:lnTo>
                      <a:pt x="475" y="524"/>
                    </a:lnTo>
                    <a:lnTo>
                      <a:pt x="451" y="528"/>
                    </a:lnTo>
                    <a:lnTo>
                      <a:pt x="444" y="524"/>
                    </a:lnTo>
                    <a:lnTo>
                      <a:pt x="435" y="537"/>
                    </a:lnTo>
                    <a:lnTo>
                      <a:pt x="428" y="534"/>
                    </a:lnTo>
                    <a:lnTo>
                      <a:pt x="399" y="538"/>
                    </a:lnTo>
                    <a:lnTo>
                      <a:pt x="389" y="534"/>
                    </a:lnTo>
                    <a:lnTo>
                      <a:pt x="386" y="538"/>
                    </a:lnTo>
                    <a:lnTo>
                      <a:pt x="401" y="553"/>
                    </a:lnTo>
                    <a:lnTo>
                      <a:pt x="391" y="562"/>
                    </a:lnTo>
                    <a:lnTo>
                      <a:pt x="392" y="575"/>
                    </a:lnTo>
                    <a:lnTo>
                      <a:pt x="408" y="576"/>
                    </a:lnTo>
                    <a:lnTo>
                      <a:pt x="415" y="588"/>
                    </a:lnTo>
                    <a:lnTo>
                      <a:pt x="411" y="597"/>
                    </a:lnTo>
                    <a:lnTo>
                      <a:pt x="399" y="591"/>
                    </a:lnTo>
                    <a:lnTo>
                      <a:pt x="389" y="596"/>
                    </a:lnTo>
                    <a:lnTo>
                      <a:pt x="380" y="591"/>
                    </a:lnTo>
                    <a:lnTo>
                      <a:pt x="376" y="583"/>
                    </a:lnTo>
                    <a:lnTo>
                      <a:pt x="365" y="588"/>
                    </a:lnTo>
                    <a:lnTo>
                      <a:pt x="356" y="583"/>
                    </a:lnTo>
                    <a:lnTo>
                      <a:pt x="347" y="591"/>
                    </a:lnTo>
                    <a:lnTo>
                      <a:pt x="335" y="592"/>
                    </a:lnTo>
                    <a:lnTo>
                      <a:pt x="327" y="583"/>
                    </a:lnTo>
                    <a:lnTo>
                      <a:pt x="283" y="580"/>
                    </a:lnTo>
                    <a:lnTo>
                      <a:pt x="278" y="585"/>
                    </a:lnTo>
                    <a:lnTo>
                      <a:pt x="274" y="585"/>
                    </a:lnTo>
                    <a:lnTo>
                      <a:pt x="267" y="595"/>
                    </a:lnTo>
                    <a:lnTo>
                      <a:pt x="268" y="605"/>
                    </a:lnTo>
                    <a:lnTo>
                      <a:pt x="263" y="605"/>
                    </a:lnTo>
                    <a:lnTo>
                      <a:pt x="259" y="597"/>
                    </a:lnTo>
                    <a:lnTo>
                      <a:pt x="253" y="598"/>
                    </a:lnTo>
                    <a:lnTo>
                      <a:pt x="251" y="627"/>
                    </a:lnTo>
                    <a:lnTo>
                      <a:pt x="258" y="636"/>
                    </a:lnTo>
                    <a:lnTo>
                      <a:pt x="258" y="644"/>
                    </a:lnTo>
                    <a:lnTo>
                      <a:pt x="265" y="643"/>
                    </a:lnTo>
                    <a:lnTo>
                      <a:pt x="274" y="639"/>
                    </a:lnTo>
                    <a:lnTo>
                      <a:pt x="282" y="652"/>
                    </a:lnTo>
                    <a:lnTo>
                      <a:pt x="288" y="660"/>
                    </a:lnTo>
                    <a:lnTo>
                      <a:pt x="294" y="671"/>
                    </a:lnTo>
                    <a:lnTo>
                      <a:pt x="304" y="673"/>
                    </a:lnTo>
                    <a:lnTo>
                      <a:pt x="291" y="682"/>
                    </a:lnTo>
                    <a:lnTo>
                      <a:pt x="282" y="674"/>
                    </a:lnTo>
                    <a:lnTo>
                      <a:pt x="273" y="707"/>
                    </a:lnTo>
                    <a:lnTo>
                      <a:pt x="284" y="715"/>
                    </a:lnTo>
                    <a:lnTo>
                      <a:pt x="294" y="747"/>
                    </a:lnTo>
                    <a:lnTo>
                      <a:pt x="285" y="741"/>
                    </a:lnTo>
                    <a:lnTo>
                      <a:pt x="276" y="738"/>
                    </a:lnTo>
                    <a:lnTo>
                      <a:pt x="265" y="736"/>
                    </a:lnTo>
                    <a:lnTo>
                      <a:pt x="258" y="733"/>
                    </a:lnTo>
                    <a:lnTo>
                      <a:pt x="250" y="731"/>
                    </a:lnTo>
                    <a:lnTo>
                      <a:pt x="244" y="720"/>
                    </a:lnTo>
                    <a:lnTo>
                      <a:pt x="230" y="727"/>
                    </a:lnTo>
                    <a:lnTo>
                      <a:pt x="217" y="726"/>
                    </a:lnTo>
                    <a:lnTo>
                      <a:pt x="209" y="717"/>
                    </a:lnTo>
                    <a:lnTo>
                      <a:pt x="187" y="708"/>
                    </a:lnTo>
                    <a:lnTo>
                      <a:pt x="165" y="709"/>
                    </a:lnTo>
                    <a:lnTo>
                      <a:pt x="142" y="694"/>
                    </a:lnTo>
                    <a:lnTo>
                      <a:pt x="160" y="679"/>
                    </a:lnTo>
                    <a:lnTo>
                      <a:pt x="162" y="667"/>
                    </a:lnTo>
                    <a:lnTo>
                      <a:pt x="162" y="654"/>
                    </a:lnTo>
                    <a:lnTo>
                      <a:pt x="163" y="645"/>
                    </a:lnTo>
                    <a:lnTo>
                      <a:pt x="175" y="641"/>
                    </a:lnTo>
                    <a:lnTo>
                      <a:pt x="169" y="622"/>
                    </a:lnTo>
                    <a:lnTo>
                      <a:pt x="155" y="617"/>
                    </a:lnTo>
                    <a:lnTo>
                      <a:pt x="148" y="614"/>
                    </a:lnTo>
                    <a:lnTo>
                      <a:pt x="139" y="617"/>
                    </a:lnTo>
                    <a:lnTo>
                      <a:pt x="118" y="612"/>
                    </a:lnTo>
                    <a:lnTo>
                      <a:pt x="102" y="593"/>
                    </a:lnTo>
                    <a:lnTo>
                      <a:pt x="89" y="587"/>
                    </a:lnTo>
                    <a:lnTo>
                      <a:pt x="83" y="570"/>
                    </a:lnTo>
                    <a:lnTo>
                      <a:pt x="71" y="568"/>
                    </a:lnTo>
                    <a:lnTo>
                      <a:pt x="60" y="574"/>
                    </a:lnTo>
                    <a:lnTo>
                      <a:pt x="53" y="577"/>
                    </a:lnTo>
                    <a:lnTo>
                      <a:pt x="50" y="569"/>
                    </a:lnTo>
                    <a:lnTo>
                      <a:pt x="44" y="562"/>
                    </a:lnTo>
                    <a:lnTo>
                      <a:pt x="60" y="560"/>
                    </a:lnTo>
                    <a:lnTo>
                      <a:pt x="59" y="555"/>
                    </a:lnTo>
                    <a:lnTo>
                      <a:pt x="55" y="552"/>
                    </a:lnTo>
                    <a:lnTo>
                      <a:pt x="50" y="548"/>
                    </a:lnTo>
                    <a:lnTo>
                      <a:pt x="41" y="528"/>
                    </a:lnTo>
                    <a:lnTo>
                      <a:pt x="29" y="517"/>
                    </a:lnTo>
                    <a:lnTo>
                      <a:pt x="17" y="517"/>
                    </a:lnTo>
                    <a:lnTo>
                      <a:pt x="4" y="517"/>
                    </a:lnTo>
                    <a:lnTo>
                      <a:pt x="0" y="502"/>
                    </a:lnTo>
                    <a:lnTo>
                      <a:pt x="8" y="492"/>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20" name="Russia"/>
              <p:cNvSpPr>
                <a:spLocks noChangeAspect="1"/>
              </p:cNvSpPr>
              <p:nvPr/>
            </p:nvSpPr>
            <p:spPr bwMode="gray">
              <a:xfrm>
                <a:off x="6069906" y="1990260"/>
                <a:ext cx="383820" cy="208873"/>
              </a:xfrm>
              <a:custGeom>
                <a:avLst/>
                <a:gdLst>
                  <a:gd name="T0" fmla="*/ 0 w 211"/>
                  <a:gd name="T1" fmla="*/ 88 h 103"/>
                  <a:gd name="T2" fmla="*/ 0 w 211"/>
                  <a:gd name="T3" fmla="*/ 88 h 103"/>
                  <a:gd name="T4" fmla="*/ 20 w 211"/>
                  <a:gd name="T5" fmla="*/ 90 h 103"/>
                  <a:gd name="T6" fmla="*/ 7 w 211"/>
                  <a:gd name="T7" fmla="*/ 99 h 103"/>
                  <a:gd name="T8" fmla="*/ 42 w 211"/>
                  <a:gd name="T9" fmla="*/ 102 h 103"/>
                  <a:gd name="T10" fmla="*/ 43 w 211"/>
                  <a:gd name="T11" fmla="*/ 90 h 103"/>
                  <a:gd name="T12" fmla="*/ 53 w 211"/>
                  <a:gd name="T13" fmla="*/ 93 h 103"/>
                  <a:gd name="T14" fmla="*/ 43 w 211"/>
                  <a:gd name="T15" fmla="*/ 86 h 103"/>
                  <a:gd name="T16" fmla="*/ 57 w 211"/>
                  <a:gd name="T17" fmla="*/ 88 h 103"/>
                  <a:gd name="T18" fmla="*/ 53 w 211"/>
                  <a:gd name="T19" fmla="*/ 75 h 103"/>
                  <a:gd name="T20" fmla="*/ 61 w 211"/>
                  <a:gd name="T21" fmla="*/ 83 h 103"/>
                  <a:gd name="T22" fmla="*/ 70 w 211"/>
                  <a:gd name="T23" fmla="*/ 76 h 103"/>
                  <a:gd name="T24" fmla="*/ 64 w 211"/>
                  <a:gd name="T25" fmla="*/ 67 h 103"/>
                  <a:gd name="T26" fmla="*/ 85 w 211"/>
                  <a:gd name="T27" fmla="*/ 68 h 103"/>
                  <a:gd name="T28" fmla="*/ 80 w 211"/>
                  <a:gd name="T29" fmla="*/ 63 h 103"/>
                  <a:gd name="T30" fmla="*/ 89 w 211"/>
                  <a:gd name="T31" fmla="*/ 65 h 103"/>
                  <a:gd name="T32" fmla="*/ 95 w 211"/>
                  <a:gd name="T33" fmla="*/ 54 h 103"/>
                  <a:gd name="T34" fmla="*/ 199 w 211"/>
                  <a:gd name="T35" fmla="*/ 22 h 103"/>
                  <a:gd name="T36" fmla="*/ 210 w 211"/>
                  <a:gd name="T37" fmla="*/ 9 h 103"/>
                  <a:gd name="T38" fmla="*/ 190 w 211"/>
                  <a:gd name="T39" fmla="*/ 0 h 103"/>
                  <a:gd name="T40" fmla="*/ 146 w 211"/>
                  <a:gd name="T41" fmla="*/ 21 h 103"/>
                  <a:gd name="T42" fmla="*/ 100 w 211"/>
                  <a:gd name="T43" fmla="*/ 21 h 103"/>
                  <a:gd name="T44" fmla="*/ 52 w 211"/>
                  <a:gd name="T45" fmla="*/ 48 h 103"/>
                  <a:gd name="T46" fmla="*/ 26 w 211"/>
                  <a:gd name="T47" fmla="*/ 52 h 103"/>
                  <a:gd name="T48" fmla="*/ 27 w 211"/>
                  <a:gd name="T49" fmla="*/ 63 h 103"/>
                  <a:gd name="T50" fmla="*/ 41 w 211"/>
                  <a:gd name="T51" fmla="*/ 65 h 103"/>
                  <a:gd name="T52" fmla="*/ 25 w 211"/>
                  <a:gd name="T53" fmla="*/ 65 h 103"/>
                  <a:gd name="T54" fmla="*/ 32 w 211"/>
                  <a:gd name="T55" fmla="*/ 70 h 103"/>
                  <a:gd name="T56" fmla="*/ 20 w 211"/>
                  <a:gd name="T57" fmla="*/ 76 h 103"/>
                  <a:gd name="T58" fmla="*/ 34 w 211"/>
                  <a:gd name="T59" fmla="*/ 81 h 103"/>
                  <a:gd name="T60" fmla="*/ 0 w 211"/>
                  <a:gd name="T61" fmla="*/ 88 h 103"/>
                  <a:gd name="T62" fmla="*/ 0 w 211"/>
                  <a:gd name="T63" fmla="*/ 88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
                  <a:gd name="T97" fmla="*/ 0 h 103"/>
                  <a:gd name="T98" fmla="*/ 211 w 211"/>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 h="103">
                    <a:moveTo>
                      <a:pt x="0" y="88"/>
                    </a:moveTo>
                    <a:lnTo>
                      <a:pt x="0" y="88"/>
                    </a:lnTo>
                    <a:lnTo>
                      <a:pt x="20" y="90"/>
                    </a:lnTo>
                    <a:lnTo>
                      <a:pt x="7" y="99"/>
                    </a:lnTo>
                    <a:lnTo>
                      <a:pt x="42" y="102"/>
                    </a:lnTo>
                    <a:lnTo>
                      <a:pt x="43" y="90"/>
                    </a:lnTo>
                    <a:lnTo>
                      <a:pt x="53" y="93"/>
                    </a:lnTo>
                    <a:lnTo>
                      <a:pt x="43" y="86"/>
                    </a:lnTo>
                    <a:lnTo>
                      <a:pt x="57" y="88"/>
                    </a:lnTo>
                    <a:lnTo>
                      <a:pt x="53" y="75"/>
                    </a:lnTo>
                    <a:lnTo>
                      <a:pt x="61" y="83"/>
                    </a:lnTo>
                    <a:lnTo>
                      <a:pt x="70" y="76"/>
                    </a:lnTo>
                    <a:lnTo>
                      <a:pt x="64" y="67"/>
                    </a:lnTo>
                    <a:lnTo>
                      <a:pt x="85" y="68"/>
                    </a:lnTo>
                    <a:lnTo>
                      <a:pt x="80" y="63"/>
                    </a:lnTo>
                    <a:lnTo>
                      <a:pt x="89" y="65"/>
                    </a:lnTo>
                    <a:lnTo>
                      <a:pt x="95" y="54"/>
                    </a:lnTo>
                    <a:lnTo>
                      <a:pt x="199" y="22"/>
                    </a:lnTo>
                    <a:lnTo>
                      <a:pt x="210" y="9"/>
                    </a:lnTo>
                    <a:lnTo>
                      <a:pt x="190" y="0"/>
                    </a:lnTo>
                    <a:lnTo>
                      <a:pt x="146" y="21"/>
                    </a:lnTo>
                    <a:lnTo>
                      <a:pt x="100" y="21"/>
                    </a:lnTo>
                    <a:lnTo>
                      <a:pt x="52" y="48"/>
                    </a:lnTo>
                    <a:lnTo>
                      <a:pt x="26" y="52"/>
                    </a:lnTo>
                    <a:lnTo>
                      <a:pt x="27" y="63"/>
                    </a:lnTo>
                    <a:lnTo>
                      <a:pt x="41" y="65"/>
                    </a:lnTo>
                    <a:lnTo>
                      <a:pt x="25" y="65"/>
                    </a:lnTo>
                    <a:lnTo>
                      <a:pt x="32" y="70"/>
                    </a:lnTo>
                    <a:lnTo>
                      <a:pt x="20" y="76"/>
                    </a:lnTo>
                    <a:lnTo>
                      <a:pt x="34" y="81"/>
                    </a:lnTo>
                    <a:lnTo>
                      <a:pt x="0" y="88"/>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21" name="Russia"/>
              <p:cNvSpPr>
                <a:spLocks noChangeAspect="1"/>
              </p:cNvSpPr>
              <p:nvPr/>
            </p:nvSpPr>
            <p:spPr bwMode="gray">
              <a:xfrm>
                <a:off x="6291414" y="1719577"/>
                <a:ext cx="74473" cy="44759"/>
              </a:xfrm>
              <a:custGeom>
                <a:avLst/>
                <a:gdLst>
                  <a:gd name="T0" fmla="*/ 0 w 41"/>
                  <a:gd name="T1" fmla="*/ 14 h 21"/>
                  <a:gd name="T2" fmla="*/ 0 w 41"/>
                  <a:gd name="T3" fmla="*/ 14 h 21"/>
                  <a:gd name="T4" fmla="*/ 12 w 41"/>
                  <a:gd name="T5" fmla="*/ 20 h 21"/>
                  <a:gd name="T6" fmla="*/ 40 w 41"/>
                  <a:gd name="T7" fmla="*/ 13 h 21"/>
                  <a:gd name="T8" fmla="*/ 23 w 41"/>
                  <a:gd name="T9" fmla="*/ 0 h 21"/>
                  <a:gd name="T10" fmla="*/ 0 w 41"/>
                  <a:gd name="T11" fmla="*/ 14 h 21"/>
                  <a:gd name="T12" fmla="*/ 0 w 41"/>
                  <a:gd name="T13" fmla="*/ 14 h 21"/>
                  <a:gd name="T14" fmla="*/ 0 60000 65536"/>
                  <a:gd name="T15" fmla="*/ 0 60000 65536"/>
                  <a:gd name="T16" fmla="*/ 0 60000 65536"/>
                  <a:gd name="T17" fmla="*/ 0 60000 65536"/>
                  <a:gd name="T18" fmla="*/ 0 60000 65536"/>
                  <a:gd name="T19" fmla="*/ 0 60000 65536"/>
                  <a:gd name="T20" fmla="*/ 0 60000 65536"/>
                  <a:gd name="T21" fmla="*/ 0 w 41"/>
                  <a:gd name="T22" fmla="*/ 0 h 21"/>
                  <a:gd name="T23" fmla="*/ 41 w 4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1">
                    <a:moveTo>
                      <a:pt x="0" y="14"/>
                    </a:moveTo>
                    <a:lnTo>
                      <a:pt x="0" y="14"/>
                    </a:lnTo>
                    <a:lnTo>
                      <a:pt x="12" y="20"/>
                    </a:lnTo>
                    <a:lnTo>
                      <a:pt x="40" y="13"/>
                    </a:lnTo>
                    <a:lnTo>
                      <a:pt x="23" y="0"/>
                    </a:lnTo>
                    <a:lnTo>
                      <a:pt x="0" y="14"/>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822" name="Russia"/>
              <p:cNvSpPr>
                <a:spLocks/>
              </p:cNvSpPr>
              <p:nvPr/>
            </p:nvSpPr>
            <p:spPr bwMode="gray">
              <a:xfrm>
                <a:off x="5898452" y="1753005"/>
                <a:ext cx="126514" cy="59881"/>
              </a:xfrm>
              <a:custGeom>
                <a:avLst/>
                <a:gdLst/>
                <a:ahLst/>
                <a:cxnLst>
                  <a:cxn ang="0">
                    <a:pos x="0" y="18"/>
                  </a:cxn>
                  <a:cxn ang="0">
                    <a:pos x="0" y="18"/>
                  </a:cxn>
                  <a:cxn ang="0">
                    <a:pos x="15" y="12"/>
                  </a:cxn>
                  <a:cxn ang="0">
                    <a:pos x="4" y="7"/>
                  </a:cxn>
                  <a:cxn ang="0">
                    <a:pos x="53" y="0"/>
                  </a:cxn>
                  <a:cxn ang="0">
                    <a:pos x="61" y="0"/>
                  </a:cxn>
                  <a:cxn ang="0">
                    <a:pos x="52" y="7"/>
                  </a:cxn>
                  <a:cxn ang="0">
                    <a:pos x="69" y="6"/>
                  </a:cxn>
                  <a:cxn ang="0">
                    <a:pos x="25" y="21"/>
                  </a:cxn>
                  <a:cxn ang="0">
                    <a:pos x="15" y="26"/>
                  </a:cxn>
                  <a:cxn ang="0">
                    <a:pos x="17" y="19"/>
                  </a:cxn>
                  <a:cxn ang="0">
                    <a:pos x="0" y="18"/>
                  </a:cxn>
                  <a:cxn ang="0">
                    <a:pos x="0" y="18"/>
                  </a:cxn>
                </a:cxnLst>
                <a:rect l="0" t="0" r="r" b="b"/>
                <a:pathLst>
                  <a:path w="70" h="27">
                    <a:moveTo>
                      <a:pt x="0" y="18"/>
                    </a:moveTo>
                    <a:lnTo>
                      <a:pt x="0" y="18"/>
                    </a:lnTo>
                    <a:lnTo>
                      <a:pt x="15" y="12"/>
                    </a:lnTo>
                    <a:lnTo>
                      <a:pt x="4" y="7"/>
                    </a:lnTo>
                    <a:lnTo>
                      <a:pt x="53" y="0"/>
                    </a:lnTo>
                    <a:lnTo>
                      <a:pt x="61" y="0"/>
                    </a:lnTo>
                    <a:lnTo>
                      <a:pt x="52" y="7"/>
                    </a:lnTo>
                    <a:lnTo>
                      <a:pt x="69" y="6"/>
                    </a:lnTo>
                    <a:lnTo>
                      <a:pt x="25" y="21"/>
                    </a:lnTo>
                    <a:lnTo>
                      <a:pt x="15" y="26"/>
                    </a:lnTo>
                    <a:lnTo>
                      <a:pt x="17" y="19"/>
                    </a:lnTo>
                    <a:lnTo>
                      <a:pt x="0" y="18"/>
                    </a:lnTo>
                    <a:lnTo>
                      <a:pt x="0" y="1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23" name="Russia"/>
              <p:cNvSpPr>
                <a:spLocks/>
              </p:cNvSpPr>
              <p:nvPr/>
            </p:nvSpPr>
            <p:spPr bwMode="gray">
              <a:xfrm>
                <a:off x="5937049" y="2380748"/>
                <a:ext cx="51463" cy="33267"/>
              </a:xfrm>
              <a:custGeom>
                <a:avLst/>
                <a:gdLst/>
                <a:ahLst/>
                <a:cxnLst>
                  <a:cxn ang="0">
                    <a:pos x="0" y="13"/>
                  </a:cxn>
                  <a:cxn ang="0">
                    <a:pos x="0" y="13"/>
                  </a:cxn>
                  <a:cxn ang="0">
                    <a:pos x="8" y="0"/>
                  </a:cxn>
                  <a:cxn ang="0">
                    <a:pos x="27" y="7"/>
                  </a:cxn>
                  <a:cxn ang="0">
                    <a:pos x="0" y="13"/>
                  </a:cxn>
                  <a:cxn ang="0">
                    <a:pos x="0" y="13"/>
                  </a:cxn>
                </a:cxnLst>
                <a:rect l="0" t="0" r="r" b="b"/>
                <a:pathLst>
                  <a:path w="28" h="14">
                    <a:moveTo>
                      <a:pt x="0" y="13"/>
                    </a:moveTo>
                    <a:lnTo>
                      <a:pt x="0" y="13"/>
                    </a:lnTo>
                    <a:lnTo>
                      <a:pt x="8" y="0"/>
                    </a:lnTo>
                    <a:lnTo>
                      <a:pt x="27" y="7"/>
                    </a:lnTo>
                    <a:lnTo>
                      <a:pt x="0" y="13"/>
                    </a:lnTo>
                    <a:lnTo>
                      <a:pt x="0" y="13"/>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24" name="Russia"/>
              <p:cNvSpPr>
                <a:spLocks/>
              </p:cNvSpPr>
              <p:nvPr/>
            </p:nvSpPr>
            <p:spPr bwMode="gray">
              <a:xfrm>
                <a:off x="6020676" y="2192233"/>
                <a:ext cx="152245" cy="128633"/>
              </a:xfrm>
              <a:custGeom>
                <a:avLst/>
                <a:gdLst/>
                <a:ahLst/>
                <a:cxnLst>
                  <a:cxn ang="0">
                    <a:pos x="0" y="27"/>
                  </a:cxn>
                  <a:cxn ang="0">
                    <a:pos x="0" y="27"/>
                  </a:cxn>
                  <a:cxn ang="0">
                    <a:pos x="7" y="40"/>
                  </a:cxn>
                  <a:cxn ang="0">
                    <a:pos x="16" y="36"/>
                  </a:cxn>
                  <a:cxn ang="0">
                    <a:pos x="26" y="43"/>
                  </a:cxn>
                  <a:cxn ang="0">
                    <a:pos x="34" y="40"/>
                  </a:cxn>
                  <a:cxn ang="0">
                    <a:pos x="31" y="54"/>
                  </a:cxn>
                  <a:cxn ang="0">
                    <a:pos x="83" y="56"/>
                  </a:cxn>
                  <a:cxn ang="0">
                    <a:pos x="63" y="46"/>
                  </a:cxn>
                  <a:cxn ang="0">
                    <a:pos x="53" y="29"/>
                  </a:cxn>
                  <a:cxn ang="0">
                    <a:pos x="54" y="11"/>
                  </a:cxn>
                  <a:cxn ang="0">
                    <a:pos x="67" y="0"/>
                  </a:cxn>
                  <a:cxn ang="0">
                    <a:pos x="21" y="4"/>
                  </a:cxn>
                  <a:cxn ang="0">
                    <a:pos x="11" y="27"/>
                  </a:cxn>
                  <a:cxn ang="0">
                    <a:pos x="0" y="27"/>
                  </a:cxn>
                  <a:cxn ang="0">
                    <a:pos x="0" y="27"/>
                  </a:cxn>
                </a:cxnLst>
                <a:rect l="0" t="0" r="r" b="b"/>
                <a:pathLst>
                  <a:path w="84" h="57">
                    <a:moveTo>
                      <a:pt x="0" y="27"/>
                    </a:moveTo>
                    <a:lnTo>
                      <a:pt x="0" y="27"/>
                    </a:lnTo>
                    <a:lnTo>
                      <a:pt x="7" y="40"/>
                    </a:lnTo>
                    <a:lnTo>
                      <a:pt x="16" y="36"/>
                    </a:lnTo>
                    <a:lnTo>
                      <a:pt x="26" y="43"/>
                    </a:lnTo>
                    <a:lnTo>
                      <a:pt x="34" y="40"/>
                    </a:lnTo>
                    <a:lnTo>
                      <a:pt x="31" y="54"/>
                    </a:lnTo>
                    <a:lnTo>
                      <a:pt x="83" y="56"/>
                    </a:lnTo>
                    <a:lnTo>
                      <a:pt x="63" y="46"/>
                    </a:lnTo>
                    <a:lnTo>
                      <a:pt x="53" y="29"/>
                    </a:lnTo>
                    <a:lnTo>
                      <a:pt x="54" y="11"/>
                    </a:lnTo>
                    <a:lnTo>
                      <a:pt x="67" y="0"/>
                    </a:lnTo>
                    <a:lnTo>
                      <a:pt x="21" y="4"/>
                    </a:lnTo>
                    <a:lnTo>
                      <a:pt x="11" y="27"/>
                    </a:lnTo>
                    <a:lnTo>
                      <a:pt x="0" y="27"/>
                    </a:lnTo>
                    <a:lnTo>
                      <a:pt x="0" y="2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25" name="Russia"/>
              <p:cNvSpPr>
                <a:spLocks noChangeAspect="1"/>
              </p:cNvSpPr>
              <p:nvPr/>
            </p:nvSpPr>
            <p:spPr bwMode="gray">
              <a:xfrm>
                <a:off x="9400361" y="2649704"/>
                <a:ext cx="78089" cy="28229"/>
              </a:xfrm>
              <a:custGeom>
                <a:avLst/>
                <a:gdLst>
                  <a:gd name="T0" fmla="*/ 0 w 43"/>
                  <a:gd name="T1" fmla="*/ 4 h 14"/>
                  <a:gd name="T2" fmla="*/ 0 w 43"/>
                  <a:gd name="T3" fmla="*/ 4 h 14"/>
                  <a:gd name="T4" fmla="*/ 25 w 43"/>
                  <a:gd name="T5" fmla="*/ 0 h 14"/>
                  <a:gd name="T6" fmla="*/ 42 w 43"/>
                  <a:gd name="T7" fmla="*/ 6 h 14"/>
                  <a:gd name="T8" fmla="*/ 33 w 43"/>
                  <a:gd name="T9" fmla="*/ 13 h 14"/>
                  <a:gd name="T10" fmla="*/ 0 w 43"/>
                  <a:gd name="T11" fmla="*/ 4 h 14"/>
                  <a:gd name="T12" fmla="*/ 0 w 43"/>
                  <a:gd name="T13" fmla="*/ 4 h 14"/>
                  <a:gd name="T14" fmla="*/ 0 60000 65536"/>
                  <a:gd name="T15" fmla="*/ 0 60000 65536"/>
                  <a:gd name="T16" fmla="*/ 0 60000 65536"/>
                  <a:gd name="T17" fmla="*/ 0 60000 65536"/>
                  <a:gd name="T18" fmla="*/ 0 60000 65536"/>
                  <a:gd name="T19" fmla="*/ 0 60000 65536"/>
                  <a:gd name="T20" fmla="*/ 0 60000 65536"/>
                  <a:gd name="T21" fmla="*/ 0 w 43"/>
                  <a:gd name="T22" fmla="*/ 0 h 14"/>
                  <a:gd name="T23" fmla="*/ 43 w 4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4">
                    <a:moveTo>
                      <a:pt x="0" y="4"/>
                    </a:moveTo>
                    <a:lnTo>
                      <a:pt x="0" y="4"/>
                    </a:lnTo>
                    <a:lnTo>
                      <a:pt x="25" y="0"/>
                    </a:lnTo>
                    <a:lnTo>
                      <a:pt x="42" y="6"/>
                    </a:lnTo>
                    <a:lnTo>
                      <a:pt x="33" y="13"/>
                    </a:lnTo>
                    <a:lnTo>
                      <a:pt x="0" y="4"/>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grpSp>
          <p:nvGrpSpPr>
            <p:cNvPr id="495" name="United Kingdom"/>
            <p:cNvGrpSpPr/>
            <p:nvPr/>
          </p:nvGrpSpPr>
          <p:grpSpPr>
            <a:xfrm>
              <a:off x="5471760" y="2391445"/>
              <a:ext cx="158161" cy="231672"/>
              <a:chOff x="4547548" y="2859796"/>
              <a:chExt cx="242305" cy="323800"/>
            </a:xfrm>
            <a:solidFill>
              <a:srgbClr val="779ABC"/>
            </a:solidFill>
          </p:grpSpPr>
          <p:sp>
            <p:nvSpPr>
              <p:cNvPr id="807" name="United Kingdom"/>
              <p:cNvSpPr>
                <a:spLocks/>
              </p:cNvSpPr>
              <p:nvPr/>
            </p:nvSpPr>
            <p:spPr bwMode="gray">
              <a:xfrm>
                <a:off x="4575423" y="2868667"/>
                <a:ext cx="17154" cy="24396"/>
              </a:xfrm>
              <a:custGeom>
                <a:avLst/>
                <a:gdLst/>
                <a:ahLst/>
                <a:cxnLst>
                  <a:cxn ang="0">
                    <a:pos x="0" y="10"/>
                  </a:cxn>
                  <a:cxn ang="0">
                    <a:pos x="0" y="10"/>
                  </a:cxn>
                  <a:cxn ang="0">
                    <a:pos x="0" y="2"/>
                  </a:cxn>
                  <a:cxn ang="0">
                    <a:pos x="9" y="0"/>
                  </a:cxn>
                  <a:cxn ang="0">
                    <a:pos x="0" y="10"/>
                  </a:cxn>
                  <a:cxn ang="0">
                    <a:pos x="0" y="10"/>
                  </a:cxn>
                </a:cxnLst>
                <a:rect l="0" t="0" r="r" b="b"/>
                <a:pathLst>
                  <a:path w="10" h="11">
                    <a:moveTo>
                      <a:pt x="0" y="10"/>
                    </a:moveTo>
                    <a:lnTo>
                      <a:pt x="0" y="10"/>
                    </a:lnTo>
                    <a:lnTo>
                      <a:pt x="0" y="2"/>
                    </a:lnTo>
                    <a:lnTo>
                      <a:pt x="9" y="0"/>
                    </a:lnTo>
                    <a:lnTo>
                      <a:pt x="0" y="10"/>
                    </a:lnTo>
                    <a:lnTo>
                      <a:pt x="0" y="1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08" name="United Kingdom"/>
              <p:cNvSpPr>
                <a:spLocks/>
              </p:cNvSpPr>
              <p:nvPr/>
            </p:nvSpPr>
            <p:spPr bwMode="gray">
              <a:xfrm>
                <a:off x="4581857" y="2893063"/>
                <a:ext cx="17154" cy="17743"/>
              </a:xfrm>
              <a:custGeom>
                <a:avLst/>
                <a:gdLst/>
                <a:ahLst/>
                <a:cxnLst>
                  <a:cxn ang="0">
                    <a:pos x="0" y="5"/>
                  </a:cxn>
                  <a:cxn ang="0">
                    <a:pos x="0" y="5"/>
                  </a:cxn>
                  <a:cxn ang="0">
                    <a:pos x="4" y="0"/>
                  </a:cxn>
                  <a:cxn ang="0">
                    <a:pos x="8" y="7"/>
                  </a:cxn>
                  <a:cxn ang="0">
                    <a:pos x="0" y="5"/>
                  </a:cxn>
                  <a:cxn ang="0">
                    <a:pos x="0" y="5"/>
                  </a:cxn>
                </a:cxnLst>
                <a:rect l="0" t="0" r="r" b="b"/>
                <a:pathLst>
                  <a:path w="9" h="8">
                    <a:moveTo>
                      <a:pt x="0" y="5"/>
                    </a:moveTo>
                    <a:lnTo>
                      <a:pt x="0" y="5"/>
                    </a:lnTo>
                    <a:lnTo>
                      <a:pt x="4" y="0"/>
                    </a:lnTo>
                    <a:lnTo>
                      <a:pt x="8" y="7"/>
                    </a:lnTo>
                    <a:lnTo>
                      <a:pt x="0" y="5"/>
                    </a:lnTo>
                    <a:lnTo>
                      <a:pt x="0" y="5"/>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09" name="United Kingdom"/>
              <p:cNvSpPr>
                <a:spLocks/>
              </p:cNvSpPr>
              <p:nvPr/>
            </p:nvSpPr>
            <p:spPr bwMode="gray">
              <a:xfrm>
                <a:off x="4596866" y="2859796"/>
                <a:ext cx="192987" cy="323800"/>
              </a:xfrm>
              <a:custGeom>
                <a:avLst/>
                <a:gdLst/>
                <a:ahLst/>
                <a:cxnLst>
                  <a:cxn ang="0">
                    <a:pos x="0" y="33"/>
                  </a:cxn>
                  <a:cxn ang="0">
                    <a:pos x="0" y="33"/>
                  </a:cxn>
                  <a:cxn ang="0">
                    <a:pos x="4" y="13"/>
                  </a:cxn>
                  <a:cxn ang="0">
                    <a:pos x="16" y="0"/>
                  </a:cxn>
                  <a:cxn ang="0">
                    <a:pos x="40" y="0"/>
                  </a:cxn>
                  <a:cxn ang="0">
                    <a:pos x="26" y="16"/>
                  </a:cxn>
                  <a:cxn ang="0">
                    <a:pos x="58" y="20"/>
                  </a:cxn>
                  <a:cxn ang="0">
                    <a:pos x="38" y="43"/>
                  </a:cxn>
                  <a:cxn ang="0">
                    <a:pos x="62" y="51"/>
                  </a:cxn>
                  <a:cxn ang="0">
                    <a:pos x="85" y="81"/>
                  </a:cxn>
                  <a:cxn ang="0">
                    <a:pos x="78" y="83"/>
                  </a:cxn>
                  <a:cxn ang="0">
                    <a:pos x="89" y="90"/>
                  </a:cxn>
                  <a:cxn ang="0">
                    <a:pos x="83" y="98"/>
                  </a:cxn>
                  <a:cxn ang="0">
                    <a:pos x="106" y="99"/>
                  </a:cxn>
                  <a:cxn ang="0">
                    <a:pos x="92" y="119"/>
                  </a:cxn>
                  <a:cxn ang="0">
                    <a:pos x="102" y="124"/>
                  </a:cxn>
                  <a:cxn ang="0">
                    <a:pos x="6" y="143"/>
                  </a:cxn>
                  <a:cxn ang="0">
                    <a:pos x="49" y="116"/>
                  </a:cxn>
                  <a:cxn ang="0">
                    <a:pos x="36" y="121"/>
                  </a:cxn>
                  <a:cxn ang="0">
                    <a:pos x="12" y="113"/>
                  </a:cxn>
                  <a:cxn ang="0">
                    <a:pos x="30" y="102"/>
                  </a:cxn>
                  <a:cxn ang="0">
                    <a:pos x="19" y="98"/>
                  </a:cxn>
                  <a:cxn ang="0">
                    <a:pos x="43" y="87"/>
                  </a:cxn>
                  <a:cxn ang="0">
                    <a:pos x="46" y="74"/>
                  </a:cxn>
                  <a:cxn ang="0">
                    <a:pos x="33" y="70"/>
                  </a:cxn>
                  <a:cxn ang="0">
                    <a:pos x="40" y="62"/>
                  </a:cxn>
                  <a:cxn ang="0">
                    <a:pos x="15" y="66"/>
                  </a:cxn>
                  <a:cxn ang="0">
                    <a:pos x="16" y="46"/>
                  </a:cxn>
                  <a:cxn ang="0">
                    <a:pos x="4" y="55"/>
                  </a:cxn>
                  <a:cxn ang="0">
                    <a:pos x="11" y="34"/>
                  </a:cxn>
                  <a:cxn ang="0">
                    <a:pos x="0" y="33"/>
                  </a:cxn>
                  <a:cxn ang="0">
                    <a:pos x="0" y="33"/>
                  </a:cxn>
                </a:cxnLst>
                <a:rect l="0" t="0" r="r" b="b"/>
                <a:pathLst>
                  <a:path w="107" h="144">
                    <a:moveTo>
                      <a:pt x="0" y="33"/>
                    </a:moveTo>
                    <a:lnTo>
                      <a:pt x="0" y="33"/>
                    </a:lnTo>
                    <a:lnTo>
                      <a:pt x="4" y="13"/>
                    </a:lnTo>
                    <a:lnTo>
                      <a:pt x="16" y="0"/>
                    </a:lnTo>
                    <a:lnTo>
                      <a:pt x="40" y="0"/>
                    </a:lnTo>
                    <a:lnTo>
                      <a:pt x="26" y="16"/>
                    </a:lnTo>
                    <a:lnTo>
                      <a:pt x="58" y="20"/>
                    </a:lnTo>
                    <a:lnTo>
                      <a:pt x="38" y="43"/>
                    </a:lnTo>
                    <a:lnTo>
                      <a:pt x="62" y="51"/>
                    </a:lnTo>
                    <a:lnTo>
                      <a:pt x="85" y="81"/>
                    </a:lnTo>
                    <a:lnTo>
                      <a:pt x="78" y="83"/>
                    </a:lnTo>
                    <a:lnTo>
                      <a:pt x="89" y="90"/>
                    </a:lnTo>
                    <a:lnTo>
                      <a:pt x="83" y="98"/>
                    </a:lnTo>
                    <a:lnTo>
                      <a:pt x="106" y="99"/>
                    </a:lnTo>
                    <a:lnTo>
                      <a:pt x="92" y="119"/>
                    </a:lnTo>
                    <a:lnTo>
                      <a:pt x="102" y="124"/>
                    </a:lnTo>
                    <a:lnTo>
                      <a:pt x="6" y="143"/>
                    </a:lnTo>
                    <a:lnTo>
                      <a:pt x="49" y="116"/>
                    </a:lnTo>
                    <a:lnTo>
                      <a:pt x="36" y="121"/>
                    </a:lnTo>
                    <a:lnTo>
                      <a:pt x="12" y="113"/>
                    </a:lnTo>
                    <a:lnTo>
                      <a:pt x="30" y="102"/>
                    </a:lnTo>
                    <a:lnTo>
                      <a:pt x="19" y="98"/>
                    </a:lnTo>
                    <a:lnTo>
                      <a:pt x="43" y="87"/>
                    </a:lnTo>
                    <a:lnTo>
                      <a:pt x="46" y="74"/>
                    </a:lnTo>
                    <a:lnTo>
                      <a:pt x="33" y="70"/>
                    </a:lnTo>
                    <a:lnTo>
                      <a:pt x="40" y="62"/>
                    </a:lnTo>
                    <a:lnTo>
                      <a:pt x="15" y="66"/>
                    </a:lnTo>
                    <a:lnTo>
                      <a:pt x="16" y="46"/>
                    </a:lnTo>
                    <a:lnTo>
                      <a:pt x="4" y="55"/>
                    </a:lnTo>
                    <a:lnTo>
                      <a:pt x="11" y="34"/>
                    </a:lnTo>
                    <a:lnTo>
                      <a:pt x="0" y="33"/>
                    </a:lnTo>
                    <a:lnTo>
                      <a:pt x="0" y="33"/>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10" name="Northern Ireland"/>
              <p:cNvSpPr>
                <a:spLocks/>
              </p:cNvSpPr>
              <p:nvPr/>
            </p:nvSpPr>
            <p:spPr bwMode="gray">
              <a:xfrm>
                <a:off x="4547548" y="2983993"/>
                <a:ext cx="66473" cy="53228"/>
              </a:xfrm>
              <a:custGeom>
                <a:avLst/>
                <a:gdLst/>
                <a:ahLst/>
                <a:cxnLst>
                  <a:cxn ang="0">
                    <a:pos x="0" y="15"/>
                  </a:cxn>
                  <a:cxn ang="0">
                    <a:pos x="0" y="15"/>
                  </a:cxn>
                  <a:cxn ang="0">
                    <a:pos x="5" y="19"/>
                  </a:cxn>
                  <a:cxn ang="0">
                    <a:pos x="19" y="15"/>
                  </a:cxn>
                  <a:cxn ang="0">
                    <a:pos x="26" y="23"/>
                  </a:cxn>
                  <a:cxn ang="0">
                    <a:pos x="35" y="15"/>
                  </a:cxn>
                  <a:cxn ang="0">
                    <a:pos x="27" y="4"/>
                  </a:cxn>
                  <a:cxn ang="0">
                    <a:pos x="10" y="0"/>
                  </a:cxn>
                  <a:cxn ang="0">
                    <a:pos x="6" y="7"/>
                  </a:cxn>
                  <a:cxn ang="0">
                    <a:pos x="0" y="15"/>
                  </a:cxn>
                  <a:cxn ang="0">
                    <a:pos x="0" y="15"/>
                  </a:cxn>
                </a:cxnLst>
                <a:rect l="0" t="0" r="r" b="b"/>
                <a:pathLst>
                  <a:path w="36" h="24">
                    <a:moveTo>
                      <a:pt x="0" y="15"/>
                    </a:moveTo>
                    <a:lnTo>
                      <a:pt x="0" y="15"/>
                    </a:lnTo>
                    <a:lnTo>
                      <a:pt x="5" y="19"/>
                    </a:lnTo>
                    <a:lnTo>
                      <a:pt x="19" y="15"/>
                    </a:lnTo>
                    <a:lnTo>
                      <a:pt x="26" y="23"/>
                    </a:lnTo>
                    <a:lnTo>
                      <a:pt x="35" y="15"/>
                    </a:lnTo>
                    <a:lnTo>
                      <a:pt x="27" y="4"/>
                    </a:lnTo>
                    <a:lnTo>
                      <a:pt x="10" y="0"/>
                    </a:lnTo>
                    <a:lnTo>
                      <a:pt x="6" y="7"/>
                    </a:lnTo>
                    <a:lnTo>
                      <a:pt x="0" y="15"/>
                    </a:lnTo>
                    <a:lnTo>
                      <a:pt x="0" y="15"/>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496" name="Ukraine"/>
            <p:cNvSpPr>
              <a:spLocks/>
            </p:cNvSpPr>
            <p:nvPr/>
          </p:nvSpPr>
          <p:spPr bwMode="gray">
            <a:xfrm>
              <a:off x="5957441" y="2559644"/>
              <a:ext cx="285529" cy="199936"/>
            </a:xfrm>
            <a:custGeom>
              <a:avLst/>
              <a:gdLst/>
              <a:ahLst/>
              <a:cxnLst>
                <a:cxn ang="0">
                  <a:pos x="124" y="5"/>
                </a:cxn>
                <a:cxn ang="0">
                  <a:pos x="135" y="0"/>
                </a:cxn>
                <a:cxn ang="0">
                  <a:pos x="150" y="8"/>
                </a:cxn>
                <a:cxn ang="0">
                  <a:pos x="156" y="18"/>
                </a:cxn>
                <a:cxn ang="0">
                  <a:pos x="173" y="26"/>
                </a:cxn>
                <a:cxn ang="0">
                  <a:pos x="195" y="40"/>
                </a:cxn>
                <a:cxn ang="0">
                  <a:pos x="211" y="40"/>
                </a:cxn>
                <a:cxn ang="0">
                  <a:pos x="234" y="45"/>
                </a:cxn>
                <a:cxn ang="0">
                  <a:pos x="228" y="67"/>
                </a:cxn>
                <a:cxn ang="0">
                  <a:pos x="208" y="86"/>
                </a:cxn>
                <a:cxn ang="0">
                  <a:pos x="177" y="101"/>
                </a:cxn>
                <a:cxn ang="0">
                  <a:pos x="178" y="109"/>
                </a:cxn>
                <a:cxn ang="0">
                  <a:pos x="163" y="123"/>
                </a:cxn>
                <a:cxn ang="0">
                  <a:pos x="160" y="99"/>
                </a:cxn>
                <a:cxn ang="0">
                  <a:pos x="134" y="96"/>
                </a:cxn>
                <a:cxn ang="0">
                  <a:pos x="134" y="89"/>
                </a:cxn>
                <a:cxn ang="0">
                  <a:pos x="103" y="109"/>
                </a:cxn>
                <a:cxn ang="0">
                  <a:pos x="92" y="98"/>
                </a:cxn>
                <a:cxn ang="0">
                  <a:pos x="101" y="90"/>
                </a:cxn>
                <a:cxn ang="0">
                  <a:pos x="107" y="83"/>
                </a:cxn>
                <a:cxn ang="0">
                  <a:pos x="95" y="71"/>
                </a:cxn>
                <a:cxn ang="0">
                  <a:pos x="73" y="63"/>
                </a:cxn>
                <a:cxn ang="0">
                  <a:pos x="37" y="67"/>
                </a:cxn>
                <a:cxn ang="0">
                  <a:pos x="9" y="69"/>
                </a:cxn>
                <a:cxn ang="0">
                  <a:pos x="6" y="51"/>
                </a:cxn>
                <a:cxn ang="0">
                  <a:pos x="26" y="27"/>
                </a:cxn>
                <a:cxn ang="0">
                  <a:pos x="22" y="10"/>
                </a:cxn>
                <a:cxn ang="0">
                  <a:pos x="33" y="9"/>
                </a:cxn>
                <a:cxn ang="0">
                  <a:pos x="53" y="11"/>
                </a:cxn>
                <a:cxn ang="0">
                  <a:pos x="72" y="13"/>
                </a:cxn>
                <a:cxn ang="0">
                  <a:pos x="88" y="18"/>
                </a:cxn>
                <a:cxn ang="0">
                  <a:pos x="99" y="19"/>
                </a:cxn>
                <a:cxn ang="0">
                  <a:pos x="103" y="10"/>
                </a:cxn>
                <a:cxn ang="0">
                  <a:pos x="116" y="9"/>
                </a:cxn>
                <a:cxn ang="0">
                  <a:pos x="120" y="6"/>
                </a:cxn>
              </a:cxnLst>
              <a:rect l="0" t="0" r="r" b="b"/>
              <a:pathLst>
                <a:path w="241" h="124">
                  <a:moveTo>
                    <a:pt x="120" y="6"/>
                  </a:moveTo>
                  <a:lnTo>
                    <a:pt x="124" y="5"/>
                  </a:lnTo>
                  <a:lnTo>
                    <a:pt x="130" y="1"/>
                  </a:lnTo>
                  <a:lnTo>
                    <a:pt x="135" y="0"/>
                  </a:lnTo>
                  <a:lnTo>
                    <a:pt x="146" y="1"/>
                  </a:lnTo>
                  <a:lnTo>
                    <a:pt x="150" y="8"/>
                  </a:lnTo>
                  <a:lnTo>
                    <a:pt x="152" y="15"/>
                  </a:lnTo>
                  <a:lnTo>
                    <a:pt x="156" y="18"/>
                  </a:lnTo>
                  <a:lnTo>
                    <a:pt x="161" y="17"/>
                  </a:lnTo>
                  <a:lnTo>
                    <a:pt x="173" y="26"/>
                  </a:lnTo>
                  <a:lnTo>
                    <a:pt x="179" y="35"/>
                  </a:lnTo>
                  <a:lnTo>
                    <a:pt x="195" y="40"/>
                  </a:lnTo>
                  <a:lnTo>
                    <a:pt x="206" y="42"/>
                  </a:lnTo>
                  <a:lnTo>
                    <a:pt x="211" y="40"/>
                  </a:lnTo>
                  <a:lnTo>
                    <a:pt x="221" y="44"/>
                  </a:lnTo>
                  <a:lnTo>
                    <a:pt x="234" y="45"/>
                  </a:lnTo>
                  <a:lnTo>
                    <a:pt x="240" y="64"/>
                  </a:lnTo>
                  <a:lnTo>
                    <a:pt x="228" y="67"/>
                  </a:lnTo>
                  <a:lnTo>
                    <a:pt x="226" y="76"/>
                  </a:lnTo>
                  <a:lnTo>
                    <a:pt x="208" y="86"/>
                  </a:lnTo>
                  <a:lnTo>
                    <a:pt x="180" y="92"/>
                  </a:lnTo>
                  <a:lnTo>
                    <a:pt x="177" y="101"/>
                  </a:lnTo>
                  <a:lnTo>
                    <a:pt x="165" y="98"/>
                  </a:lnTo>
                  <a:lnTo>
                    <a:pt x="178" y="109"/>
                  </a:lnTo>
                  <a:lnTo>
                    <a:pt x="194" y="110"/>
                  </a:lnTo>
                  <a:lnTo>
                    <a:pt x="163" y="123"/>
                  </a:lnTo>
                  <a:lnTo>
                    <a:pt x="144" y="109"/>
                  </a:lnTo>
                  <a:lnTo>
                    <a:pt x="160" y="99"/>
                  </a:lnTo>
                  <a:lnTo>
                    <a:pt x="144" y="96"/>
                  </a:lnTo>
                  <a:lnTo>
                    <a:pt x="134" y="96"/>
                  </a:lnTo>
                  <a:lnTo>
                    <a:pt x="136" y="87"/>
                  </a:lnTo>
                  <a:lnTo>
                    <a:pt x="134" y="89"/>
                  </a:lnTo>
                  <a:lnTo>
                    <a:pt x="111" y="93"/>
                  </a:lnTo>
                  <a:lnTo>
                    <a:pt x="103" y="109"/>
                  </a:lnTo>
                  <a:lnTo>
                    <a:pt x="88" y="109"/>
                  </a:lnTo>
                  <a:lnTo>
                    <a:pt x="92" y="98"/>
                  </a:lnTo>
                  <a:lnTo>
                    <a:pt x="93" y="92"/>
                  </a:lnTo>
                  <a:lnTo>
                    <a:pt x="101" y="90"/>
                  </a:lnTo>
                  <a:lnTo>
                    <a:pt x="106" y="86"/>
                  </a:lnTo>
                  <a:lnTo>
                    <a:pt x="107" y="83"/>
                  </a:lnTo>
                  <a:lnTo>
                    <a:pt x="101" y="82"/>
                  </a:lnTo>
                  <a:lnTo>
                    <a:pt x="95" y="71"/>
                  </a:lnTo>
                  <a:lnTo>
                    <a:pt x="85" y="63"/>
                  </a:lnTo>
                  <a:lnTo>
                    <a:pt x="73" y="63"/>
                  </a:lnTo>
                  <a:lnTo>
                    <a:pt x="58" y="66"/>
                  </a:lnTo>
                  <a:lnTo>
                    <a:pt x="37" y="67"/>
                  </a:lnTo>
                  <a:lnTo>
                    <a:pt x="26" y="69"/>
                  </a:lnTo>
                  <a:lnTo>
                    <a:pt x="9" y="69"/>
                  </a:lnTo>
                  <a:lnTo>
                    <a:pt x="0" y="62"/>
                  </a:lnTo>
                  <a:lnTo>
                    <a:pt x="6" y="51"/>
                  </a:lnTo>
                  <a:lnTo>
                    <a:pt x="16" y="39"/>
                  </a:lnTo>
                  <a:lnTo>
                    <a:pt x="26" y="27"/>
                  </a:lnTo>
                  <a:lnTo>
                    <a:pt x="21" y="13"/>
                  </a:lnTo>
                  <a:lnTo>
                    <a:pt x="22" y="10"/>
                  </a:lnTo>
                  <a:lnTo>
                    <a:pt x="25" y="8"/>
                  </a:lnTo>
                  <a:lnTo>
                    <a:pt x="33" y="9"/>
                  </a:lnTo>
                  <a:lnTo>
                    <a:pt x="42" y="8"/>
                  </a:lnTo>
                  <a:lnTo>
                    <a:pt x="53" y="11"/>
                  </a:lnTo>
                  <a:lnTo>
                    <a:pt x="64" y="15"/>
                  </a:lnTo>
                  <a:lnTo>
                    <a:pt x="72" y="13"/>
                  </a:lnTo>
                  <a:lnTo>
                    <a:pt x="80" y="17"/>
                  </a:lnTo>
                  <a:lnTo>
                    <a:pt x="88" y="18"/>
                  </a:lnTo>
                  <a:lnTo>
                    <a:pt x="94" y="21"/>
                  </a:lnTo>
                  <a:lnTo>
                    <a:pt x="99" y="19"/>
                  </a:lnTo>
                  <a:lnTo>
                    <a:pt x="100" y="14"/>
                  </a:lnTo>
                  <a:lnTo>
                    <a:pt x="103" y="10"/>
                  </a:lnTo>
                  <a:lnTo>
                    <a:pt x="113" y="10"/>
                  </a:lnTo>
                  <a:lnTo>
                    <a:pt x="116" y="9"/>
                  </a:lnTo>
                  <a:lnTo>
                    <a:pt x="120" y="6"/>
                  </a:lnTo>
                  <a:lnTo>
                    <a:pt x="120" y="6"/>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97" name="Swizerland"/>
            <p:cNvSpPr>
              <a:spLocks/>
            </p:cNvSpPr>
            <p:nvPr/>
          </p:nvSpPr>
          <p:spPr bwMode="gray">
            <a:xfrm>
              <a:off x="5698505" y="2678654"/>
              <a:ext cx="71382" cy="46018"/>
            </a:xfrm>
            <a:custGeom>
              <a:avLst/>
              <a:gdLst/>
              <a:ahLst/>
              <a:cxnLst>
                <a:cxn ang="0">
                  <a:pos x="0" y="18"/>
                </a:cxn>
                <a:cxn ang="0">
                  <a:pos x="0" y="18"/>
                </a:cxn>
                <a:cxn ang="0">
                  <a:pos x="13" y="27"/>
                </a:cxn>
                <a:cxn ang="0">
                  <a:pos x="33" y="19"/>
                </a:cxn>
                <a:cxn ang="0">
                  <a:pos x="41" y="26"/>
                </a:cxn>
                <a:cxn ang="0">
                  <a:pos x="60" y="12"/>
                </a:cxn>
                <a:cxn ang="0">
                  <a:pos x="49" y="11"/>
                </a:cxn>
                <a:cxn ang="0">
                  <a:pos x="48" y="4"/>
                </a:cxn>
                <a:cxn ang="0">
                  <a:pos x="47" y="3"/>
                </a:cxn>
                <a:cxn ang="0">
                  <a:pos x="20" y="0"/>
                </a:cxn>
                <a:cxn ang="0">
                  <a:pos x="0" y="18"/>
                </a:cxn>
                <a:cxn ang="0">
                  <a:pos x="0" y="18"/>
                </a:cxn>
              </a:cxnLst>
              <a:rect l="0" t="0" r="r" b="b"/>
              <a:pathLst>
                <a:path w="61" h="28">
                  <a:moveTo>
                    <a:pt x="0" y="18"/>
                  </a:moveTo>
                  <a:lnTo>
                    <a:pt x="0" y="18"/>
                  </a:lnTo>
                  <a:lnTo>
                    <a:pt x="13" y="27"/>
                  </a:lnTo>
                  <a:lnTo>
                    <a:pt x="33" y="19"/>
                  </a:lnTo>
                  <a:lnTo>
                    <a:pt x="41" y="26"/>
                  </a:lnTo>
                  <a:lnTo>
                    <a:pt x="60" y="12"/>
                  </a:lnTo>
                  <a:lnTo>
                    <a:pt x="49" y="11"/>
                  </a:lnTo>
                  <a:lnTo>
                    <a:pt x="48" y="4"/>
                  </a:lnTo>
                  <a:lnTo>
                    <a:pt x="47" y="3"/>
                  </a:lnTo>
                  <a:lnTo>
                    <a:pt x="20" y="0"/>
                  </a:lnTo>
                  <a:lnTo>
                    <a:pt x="0" y="18"/>
                  </a:lnTo>
                  <a:lnTo>
                    <a:pt x="0" y="1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98" name="Sweden"/>
            <p:cNvSpPr>
              <a:spLocks/>
            </p:cNvSpPr>
            <p:nvPr/>
          </p:nvSpPr>
          <p:spPr bwMode="gray">
            <a:xfrm>
              <a:off x="5782483" y="2062979"/>
              <a:ext cx="208548" cy="417327"/>
            </a:xfrm>
            <a:custGeom>
              <a:avLst/>
              <a:gdLst/>
              <a:ahLst/>
              <a:cxnLst>
                <a:cxn ang="0">
                  <a:pos x="0" y="194"/>
                </a:cxn>
                <a:cxn ang="0">
                  <a:pos x="0" y="194"/>
                </a:cxn>
                <a:cxn ang="0">
                  <a:pos x="7" y="224"/>
                </a:cxn>
                <a:cxn ang="0">
                  <a:pos x="22" y="238"/>
                </a:cxn>
                <a:cxn ang="0">
                  <a:pos x="20" y="258"/>
                </a:cxn>
                <a:cxn ang="0">
                  <a:pos x="63" y="245"/>
                </a:cxn>
                <a:cxn ang="0">
                  <a:pos x="74" y="204"/>
                </a:cxn>
                <a:cxn ang="0">
                  <a:pos x="66" y="202"/>
                </a:cxn>
                <a:cxn ang="0">
                  <a:pos x="98" y="190"/>
                </a:cxn>
                <a:cxn ang="0">
                  <a:pos x="67" y="187"/>
                </a:cxn>
                <a:cxn ang="0">
                  <a:pos x="90" y="190"/>
                </a:cxn>
                <a:cxn ang="0">
                  <a:pos x="103" y="179"/>
                </a:cxn>
                <a:cxn ang="0">
                  <a:pos x="84" y="166"/>
                </a:cxn>
                <a:cxn ang="0">
                  <a:pos x="67" y="175"/>
                </a:cxn>
                <a:cxn ang="0">
                  <a:pos x="81" y="167"/>
                </a:cxn>
                <a:cxn ang="0">
                  <a:pos x="81" y="130"/>
                </a:cxn>
                <a:cxn ang="0">
                  <a:pos x="140" y="95"/>
                </a:cxn>
                <a:cxn ang="0">
                  <a:pos x="136" y="87"/>
                </a:cxn>
                <a:cxn ang="0">
                  <a:pos x="146" y="70"/>
                </a:cxn>
                <a:cxn ang="0">
                  <a:pos x="175" y="63"/>
                </a:cxn>
                <a:cxn ang="0">
                  <a:pos x="167" y="22"/>
                </a:cxn>
                <a:cxn ang="0">
                  <a:pos x="128" y="0"/>
                </a:cxn>
                <a:cxn ang="0">
                  <a:pos x="121" y="0"/>
                </a:cxn>
                <a:cxn ang="0">
                  <a:pos x="121" y="14"/>
                </a:cxn>
                <a:cxn ang="0">
                  <a:pos x="95" y="12"/>
                </a:cxn>
                <a:cxn ang="0">
                  <a:pos x="90" y="22"/>
                </a:cxn>
                <a:cxn ang="0">
                  <a:pos x="74" y="25"/>
                </a:cxn>
                <a:cxn ang="0">
                  <a:pos x="69" y="41"/>
                </a:cxn>
                <a:cxn ang="0">
                  <a:pos x="45" y="62"/>
                </a:cxn>
                <a:cxn ang="0">
                  <a:pos x="34" y="89"/>
                </a:cxn>
                <a:cxn ang="0">
                  <a:pos x="39" y="101"/>
                </a:cxn>
                <a:cxn ang="0">
                  <a:pos x="14" y="109"/>
                </a:cxn>
                <a:cxn ang="0">
                  <a:pos x="13" y="146"/>
                </a:cxn>
                <a:cxn ang="0">
                  <a:pos x="20" y="153"/>
                </a:cxn>
                <a:cxn ang="0">
                  <a:pos x="13" y="160"/>
                </a:cxn>
                <a:cxn ang="0">
                  <a:pos x="15" y="176"/>
                </a:cxn>
                <a:cxn ang="0">
                  <a:pos x="0" y="194"/>
                </a:cxn>
                <a:cxn ang="0">
                  <a:pos x="0" y="194"/>
                </a:cxn>
              </a:cxnLst>
              <a:rect l="0" t="0" r="r" b="b"/>
              <a:pathLst>
                <a:path w="176" h="259">
                  <a:moveTo>
                    <a:pt x="0" y="194"/>
                  </a:moveTo>
                  <a:lnTo>
                    <a:pt x="0" y="194"/>
                  </a:lnTo>
                  <a:lnTo>
                    <a:pt x="7" y="224"/>
                  </a:lnTo>
                  <a:lnTo>
                    <a:pt x="22" y="238"/>
                  </a:lnTo>
                  <a:lnTo>
                    <a:pt x="20" y="258"/>
                  </a:lnTo>
                  <a:lnTo>
                    <a:pt x="63" y="245"/>
                  </a:lnTo>
                  <a:lnTo>
                    <a:pt x="74" y="204"/>
                  </a:lnTo>
                  <a:lnTo>
                    <a:pt x="66" y="202"/>
                  </a:lnTo>
                  <a:lnTo>
                    <a:pt x="98" y="190"/>
                  </a:lnTo>
                  <a:lnTo>
                    <a:pt x="67" y="187"/>
                  </a:lnTo>
                  <a:lnTo>
                    <a:pt x="90" y="190"/>
                  </a:lnTo>
                  <a:lnTo>
                    <a:pt x="103" y="179"/>
                  </a:lnTo>
                  <a:lnTo>
                    <a:pt x="84" y="166"/>
                  </a:lnTo>
                  <a:lnTo>
                    <a:pt x="67" y="175"/>
                  </a:lnTo>
                  <a:lnTo>
                    <a:pt x="81" y="167"/>
                  </a:lnTo>
                  <a:lnTo>
                    <a:pt x="81" y="130"/>
                  </a:lnTo>
                  <a:lnTo>
                    <a:pt x="140" y="95"/>
                  </a:lnTo>
                  <a:lnTo>
                    <a:pt x="136" y="87"/>
                  </a:lnTo>
                  <a:lnTo>
                    <a:pt x="146" y="70"/>
                  </a:lnTo>
                  <a:lnTo>
                    <a:pt x="175" y="63"/>
                  </a:lnTo>
                  <a:lnTo>
                    <a:pt x="167" y="22"/>
                  </a:lnTo>
                  <a:lnTo>
                    <a:pt x="128" y="0"/>
                  </a:lnTo>
                  <a:lnTo>
                    <a:pt x="121" y="0"/>
                  </a:lnTo>
                  <a:lnTo>
                    <a:pt x="121" y="14"/>
                  </a:lnTo>
                  <a:lnTo>
                    <a:pt x="95" y="12"/>
                  </a:lnTo>
                  <a:lnTo>
                    <a:pt x="90" y="22"/>
                  </a:lnTo>
                  <a:lnTo>
                    <a:pt x="74" y="25"/>
                  </a:lnTo>
                  <a:lnTo>
                    <a:pt x="69" y="41"/>
                  </a:lnTo>
                  <a:lnTo>
                    <a:pt x="45" y="62"/>
                  </a:lnTo>
                  <a:lnTo>
                    <a:pt x="34" y="89"/>
                  </a:lnTo>
                  <a:lnTo>
                    <a:pt x="39" y="101"/>
                  </a:lnTo>
                  <a:lnTo>
                    <a:pt x="14" y="109"/>
                  </a:lnTo>
                  <a:lnTo>
                    <a:pt x="13" y="146"/>
                  </a:lnTo>
                  <a:lnTo>
                    <a:pt x="20" y="153"/>
                  </a:lnTo>
                  <a:lnTo>
                    <a:pt x="13" y="160"/>
                  </a:lnTo>
                  <a:lnTo>
                    <a:pt x="15" y="176"/>
                  </a:lnTo>
                  <a:lnTo>
                    <a:pt x="0" y="194"/>
                  </a:lnTo>
                  <a:lnTo>
                    <a:pt x="0" y="19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499" name="Spain"/>
            <p:cNvSpPr>
              <a:spLocks/>
            </p:cNvSpPr>
            <p:nvPr/>
          </p:nvSpPr>
          <p:spPr bwMode="gray">
            <a:xfrm>
              <a:off x="5453565" y="2777035"/>
              <a:ext cx="200151" cy="176134"/>
            </a:xfrm>
            <a:custGeom>
              <a:avLst/>
              <a:gdLst/>
              <a:ahLst/>
              <a:cxnLst>
                <a:cxn ang="0">
                  <a:pos x="0" y="9"/>
                </a:cxn>
                <a:cxn ang="0">
                  <a:pos x="0" y="9"/>
                </a:cxn>
                <a:cxn ang="0">
                  <a:pos x="6" y="27"/>
                </a:cxn>
                <a:cxn ang="0">
                  <a:pos x="41" y="30"/>
                </a:cxn>
                <a:cxn ang="0">
                  <a:pos x="25" y="58"/>
                </a:cxn>
                <a:cxn ang="0">
                  <a:pos x="25" y="93"/>
                </a:cxn>
                <a:cxn ang="0">
                  <a:pos x="51" y="108"/>
                </a:cxn>
                <a:cxn ang="0">
                  <a:pos x="100" y="98"/>
                </a:cxn>
                <a:cxn ang="0">
                  <a:pos x="127" y="73"/>
                </a:cxn>
                <a:cxn ang="0">
                  <a:pos x="122" y="61"/>
                </a:cxn>
                <a:cxn ang="0">
                  <a:pos x="136" y="42"/>
                </a:cxn>
                <a:cxn ang="0">
                  <a:pos x="168" y="28"/>
                </a:cxn>
                <a:cxn ang="0">
                  <a:pos x="168" y="19"/>
                </a:cxn>
                <a:cxn ang="0">
                  <a:pos x="148" y="17"/>
                </a:cxn>
                <a:cxn ang="0">
                  <a:pos x="144" y="15"/>
                </a:cxn>
                <a:cxn ang="0">
                  <a:pos x="101" y="4"/>
                </a:cxn>
                <a:cxn ang="0">
                  <a:pos x="15" y="0"/>
                </a:cxn>
                <a:cxn ang="0">
                  <a:pos x="0" y="9"/>
                </a:cxn>
                <a:cxn ang="0">
                  <a:pos x="0" y="9"/>
                </a:cxn>
              </a:cxnLst>
              <a:rect l="0" t="0" r="r" b="b"/>
              <a:pathLst>
                <a:path w="169" h="109">
                  <a:moveTo>
                    <a:pt x="0" y="9"/>
                  </a:moveTo>
                  <a:lnTo>
                    <a:pt x="0" y="9"/>
                  </a:lnTo>
                  <a:lnTo>
                    <a:pt x="6" y="27"/>
                  </a:lnTo>
                  <a:lnTo>
                    <a:pt x="41" y="30"/>
                  </a:lnTo>
                  <a:lnTo>
                    <a:pt x="25" y="58"/>
                  </a:lnTo>
                  <a:lnTo>
                    <a:pt x="25" y="93"/>
                  </a:lnTo>
                  <a:lnTo>
                    <a:pt x="51" y="108"/>
                  </a:lnTo>
                  <a:lnTo>
                    <a:pt x="100" y="98"/>
                  </a:lnTo>
                  <a:lnTo>
                    <a:pt x="127" y="73"/>
                  </a:lnTo>
                  <a:lnTo>
                    <a:pt x="122" y="61"/>
                  </a:lnTo>
                  <a:lnTo>
                    <a:pt x="136" y="42"/>
                  </a:lnTo>
                  <a:lnTo>
                    <a:pt x="168" y="28"/>
                  </a:lnTo>
                  <a:lnTo>
                    <a:pt x="168" y="19"/>
                  </a:lnTo>
                  <a:lnTo>
                    <a:pt x="148" y="17"/>
                  </a:lnTo>
                  <a:lnTo>
                    <a:pt x="144" y="15"/>
                  </a:lnTo>
                  <a:lnTo>
                    <a:pt x="101" y="4"/>
                  </a:lnTo>
                  <a:lnTo>
                    <a:pt x="15" y="0"/>
                  </a:lnTo>
                  <a:lnTo>
                    <a:pt x="0" y="9"/>
                  </a:lnTo>
                  <a:lnTo>
                    <a:pt x="0" y="9"/>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00" name="Slovenia"/>
            <p:cNvSpPr>
              <a:spLocks/>
            </p:cNvSpPr>
            <p:nvPr/>
          </p:nvSpPr>
          <p:spPr bwMode="gray">
            <a:xfrm>
              <a:off x="5821674" y="2699283"/>
              <a:ext cx="62841" cy="45419"/>
            </a:xfrm>
            <a:custGeom>
              <a:avLst/>
              <a:gdLst>
                <a:gd name="connsiteX0" fmla="*/ 0 w 9922"/>
                <a:gd name="connsiteY0" fmla="*/ 2308 h 9890"/>
                <a:gd name="connsiteX1" fmla="*/ 0 w 9922"/>
                <a:gd name="connsiteY1" fmla="*/ 2308 h 9890"/>
                <a:gd name="connsiteX2" fmla="*/ 0 w 9922"/>
                <a:gd name="connsiteY2" fmla="*/ 659 h 9890"/>
                <a:gd name="connsiteX3" fmla="*/ 2558 w 9922"/>
                <a:gd name="connsiteY3" fmla="*/ 0 h 9890"/>
                <a:gd name="connsiteX4" fmla="*/ 4574 w 9922"/>
                <a:gd name="connsiteY4" fmla="*/ 1868 h 9890"/>
                <a:gd name="connsiteX5" fmla="*/ 6899 w 9922"/>
                <a:gd name="connsiteY5" fmla="*/ 1429 h 9890"/>
                <a:gd name="connsiteX6" fmla="*/ 9612 w 9922"/>
                <a:gd name="connsiteY6" fmla="*/ 4505 h 9890"/>
                <a:gd name="connsiteX7" fmla="*/ 9225 w 9922"/>
                <a:gd name="connsiteY7" fmla="*/ 7692 h 9890"/>
                <a:gd name="connsiteX8" fmla="*/ 9922 w 9922"/>
                <a:gd name="connsiteY8" fmla="*/ 9121 h 9890"/>
                <a:gd name="connsiteX9" fmla="*/ 7829 w 9922"/>
                <a:gd name="connsiteY9" fmla="*/ 9890 h 9890"/>
                <a:gd name="connsiteX10" fmla="*/ 6822 w 9922"/>
                <a:gd name="connsiteY10" fmla="*/ 7033 h 9890"/>
                <a:gd name="connsiteX11" fmla="*/ 5969 w 9922"/>
                <a:gd name="connsiteY11" fmla="*/ 8242 h 9890"/>
                <a:gd name="connsiteX12" fmla="*/ 2558 w 9922"/>
                <a:gd name="connsiteY12" fmla="*/ 5604 h 9890"/>
                <a:gd name="connsiteX13" fmla="*/ 930 w 9922"/>
                <a:gd name="connsiteY13" fmla="*/ 2747 h 9890"/>
                <a:gd name="connsiteX14" fmla="*/ 78 w 9922"/>
                <a:gd name="connsiteY14" fmla="*/ 3407 h 9890"/>
                <a:gd name="connsiteX15" fmla="*/ 0 w 9922"/>
                <a:gd name="connsiteY15" fmla="*/ 2308 h 9890"/>
                <a:gd name="connsiteX16" fmla="*/ 0 w 9922"/>
                <a:gd name="connsiteY16" fmla="*/ 2308 h 9890"/>
                <a:gd name="connsiteX0" fmla="*/ 0 w 9688"/>
                <a:gd name="connsiteY0" fmla="*/ 2334 h 10000"/>
                <a:gd name="connsiteX1" fmla="*/ 0 w 9688"/>
                <a:gd name="connsiteY1" fmla="*/ 2334 h 10000"/>
                <a:gd name="connsiteX2" fmla="*/ 0 w 9688"/>
                <a:gd name="connsiteY2" fmla="*/ 666 h 10000"/>
                <a:gd name="connsiteX3" fmla="*/ 2578 w 9688"/>
                <a:gd name="connsiteY3" fmla="*/ 0 h 10000"/>
                <a:gd name="connsiteX4" fmla="*/ 4610 w 9688"/>
                <a:gd name="connsiteY4" fmla="*/ 1889 h 10000"/>
                <a:gd name="connsiteX5" fmla="*/ 6953 w 9688"/>
                <a:gd name="connsiteY5" fmla="*/ 1445 h 10000"/>
                <a:gd name="connsiteX6" fmla="*/ 9688 w 9688"/>
                <a:gd name="connsiteY6" fmla="*/ 4555 h 10000"/>
                <a:gd name="connsiteX7" fmla="*/ 9298 w 9688"/>
                <a:gd name="connsiteY7" fmla="*/ 7778 h 10000"/>
                <a:gd name="connsiteX8" fmla="*/ 7891 w 9688"/>
                <a:gd name="connsiteY8" fmla="*/ 10000 h 10000"/>
                <a:gd name="connsiteX9" fmla="*/ 6876 w 9688"/>
                <a:gd name="connsiteY9" fmla="*/ 7111 h 10000"/>
                <a:gd name="connsiteX10" fmla="*/ 6016 w 9688"/>
                <a:gd name="connsiteY10" fmla="*/ 8334 h 10000"/>
                <a:gd name="connsiteX11" fmla="*/ 2578 w 9688"/>
                <a:gd name="connsiteY11" fmla="*/ 5666 h 10000"/>
                <a:gd name="connsiteX12" fmla="*/ 937 w 9688"/>
                <a:gd name="connsiteY12" fmla="*/ 2778 h 10000"/>
                <a:gd name="connsiteX13" fmla="*/ 79 w 9688"/>
                <a:gd name="connsiteY13" fmla="*/ 3445 h 10000"/>
                <a:gd name="connsiteX14" fmla="*/ 0 w 9688"/>
                <a:gd name="connsiteY14" fmla="*/ 2334 h 10000"/>
                <a:gd name="connsiteX15" fmla="*/ 0 w 9688"/>
                <a:gd name="connsiteY15" fmla="*/ 2334 h 10000"/>
                <a:gd name="connsiteX0" fmla="*/ 0 w 10000"/>
                <a:gd name="connsiteY0" fmla="*/ 2334 h 8334"/>
                <a:gd name="connsiteX1" fmla="*/ 0 w 10000"/>
                <a:gd name="connsiteY1" fmla="*/ 2334 h 8334"/>
                <a:gd name="connsiteX2" fmla="*/ 0 w 10000"/>
                <a:gd name="connsiteY2" fmla="*/ 666 h 8334"/>
                <a:gd name="connsiteX3" fmla="*/ 2661 w 10000"/>
                <a:gd name="connsiteY3" fmla="*/ 0 h 8334"/>
                <a:gd name="connsiteX4" fmla="*/ 4758 w 10000"/>
                <a:gd name="connsiteY4" fmla="*/ 1889 h 8334"/>
                <a:gd name="connsiteX5" fmla="*/ 7177 w 10000"/>
                <a:gd name="connsiteY5" fmla="*/ 1445 h 8334"/>
                <a:gd name="connsiteX6" fmla="*/ 10000 w 10000"/>
                <a:gd name="connsiteY6" fmla="*/ 4555 h 8334"/>
                <a:gd name="connsiteX7" fmla="*/ 9597 w 10000"/>
                <a:gd name="connsiteY7" fmla="*/ 7778 h 8334"/>
                <a:gd name="connsiteX8" fmla="*/ 7097 w 10000"/>
                <a:gd name="connsiteY8" fmla="*/ 7111 h 8334"/>
                <a:gd name="connsiteX9" fmla="*/ 6210 w 10000"/>
                <a:gd name="connsiteY9" fmla="*/ 8334 h 8334"/>
                <a:gd name="connsiteX10" fmla="*/ 2661 w 10000"/>
                <a:gd name="connsiteY10" fmla="*/ 5666 h 8334"/>
                <a:gd name="connsiteX11" fmla="*/ 967 w 10000"/>
                <a:gd name="connsiteY11" fmla="*/ 2778 h 8334"/>
                <a:gd name="connsiteX12" fmla="*/ 82 w 10000"/>
                <a:gd name="connsiteY12" fmla="*/ 3445 h 8334"/>
                <a:gd name="connsiteX13" fmla="*/ 0 w 10000"/>
                <a:gd name="connsiteY13" fmla="*/ 2334 h 8334"/>
                <a:gd name="connsiteX14" fmla="*/ 0 w 10000"/>
                <a:gd name="connsiteY14" fmla="*/ 2334 h 8334"/>
                <a:gd name="connsiteX0" fmla="*/ 0 w 10000"/>
                <a:gd name="connsiteY0" fmla="*/ 2801 h 10000"/>
                <a:gd name="connsiteX1" fmla="*/ 0 w 10000"/>
                <a:gd name="connsiteY1" fmla="*/ 2801 h 10000"/>
                <a:gd name="connsiteX2" fmla="*/ 0 w 10000"/>
                <a:gd name="connsiteY2" fmla="*/ 799 h 10000"/>
                <a:gd name="connsiteX3" fmla="*/ 2661 w 10000"/>
                <a:gd name="connsiteY3" fmla="*/ 0 h 10000"/>
                <a:gd name="connsiteX4" fmla="*/ 4758 w 10000"/>
                <a:gd name="connsiteY4" fmla="*/ 2267 h 10000"/>
                <a:gd name="connsiteX5" fmla="*/ 7177 w 10000"/>
                <a:gd name="connsiteY5" fmla="*/ 1734 h 10000"/>
                <a:gd name="connsiteX6" fmla="*/ 10000 w 10000"/>
                <a:gd name="connsiteY6" fmla="*/ 5466 h 10000"/>
                <a:gd name="connsiteX7" fmla="*/ 7097 w 10000"/>
                <a:gd name="connsiteY7" fmla="*/ 8533 h 10000"/>
                <a:gd name="connsiteX8" fmla="*/ 6210 w 10000"/>
                <a:gd name="connsiteY8" fmla="*/ 10000 h 10000"/>
                <a:gd name="connsiteX9" fmla="*/ 2661 w 10000"/>
                <a:gd name="connsiteY9" fmla="*/ 6799 h 10000"/>
                <a:gd name="connsiteX10" fmla="*/ 967 w 10000"/>
                <a:gd name="connsiteY10" fmla="*/ 3333 h 10000"/>
                <a:gd name="connsiteX11" fmla="*/ 82 w 10000"/>
                <a:gd name="connsiteY11" fmla="*/ 4134 h 10000"/>
                <a:gd name="connsiteX12" fmla="*/ 0 w 10000"/>
                <a:gd name="connsiteY12" fmla="*/ 2801 h 10000"/>
                <a:gd name="connsiteX13" fmla="*/ 0 w 10000"/>
                <a:gd name="connsiteY13" fmla="*/ 2801 h 10000"/>
                <a:gd name="connsiteX0" fmla="*/ 0 w 10000"/>
                <a:gd name="connsiteY0" fmla="*/ 2801 h 10000"/>
                <a:gd name="connsiteX1" fmla="*/ 0 w 10000"/>
                <a:gd name="connsiteY1" fmla="*/ 2801 h 10000"/>
                <a:gd name="connsiteX2" fmla="*/ 0 w 10000"/>
                <a:gd name="connsiteY2" fmla="*/ 799 h 10000"/>
                <a:gd name="connsiteX3" fmla="*/ 2661 w 10000"/>
                <a:gd name="connsiteY3" fmla="*/ 0 h 10000"/>
                <a:gd name="connsiteX4" fmla="*/ 4758 w 10000"/>
                <a:gd name="connsiteY4" fmla="*/ 2267 h 10000"/>
                <a:gd name="connsiteX5" fmla="*/ 7177 w 10000"/>
                <a:gd name="connsiteY5" fmla="*/ 1734 h 10000"/>
                <a:gd name="connsiteX6" fmla="*/ 10000 w 10000"/>
                <a:gd name="connsiteY6" fmla="*/ 5466 h 10000"/>
                <a:gd name="connsiteX7" fmla="*/ 7097 w 10000"/>
                <a:gd name="connsiteY7" fmla="*/ 8533 h 10000"/>
                <a:gd name="connsiteX8" fmla="*/ 6210 w 10000"/>
                <a:gd name="connsiteY8" fmla="*/ 10000 h 10000"/>
                <a:gd name="connsiteX9" fmla="*/ 2661 w 10000"/>
                <a:gd name="connsiteY9" fmla="*/ 6799 h 10000"/>
                <a:gd name="connsiteX10" fmla="*/ 967 w 10000"/>
                <a:gd name="connsiteY10" fmla="*/ 3333 h 10000"/>
                <a:gd name="connsiteX11" fmla="*/ 82 w 10000"/>
                <a:gd name="connsiteY11" fmla="*/ 4134 h 10000"/>
                <a:gd name="connsiteX12" fmla="*/ 0 w 10000"/>
                <a:gd name="connsiteY12" fmla="*/ 2801 h 10000"/>
                <a:gd name="connsiteX13" fmla="*/ 0 w 10000"/>
                <a:gd name="connsiteY13" fmla="*/ 2801 h 10000"/>
                <a:gd name="connsiteX0" fmla="*/ 0 w 10000"/>
                <a:gd name="connsiteY0" fmla="*/ 2801 h 10000"/>
                <a:gd name="connsiteX1" fmla="*/ 0 w 10000"/>
                <a:gd name="connsiteY1" fmla="*/ 2801 h 10000"/>
                <a:gd name="connsiteX2" fmla="*/ 0 w 10000"/>
                <a:gd name="connsiteY2" fmla="*/ 799 h 10000"/>
                <a:gd name="connsiteX3" fmla="*/ 2661 w 10000"/>
                <a:gd name="connsiteY3" fmla="*/ 0 h 10000"/>
                <a:gd name="connsiteX4" fmla="*/ 4758 w 10000"/>
                <a:gd name="connsiteY4" fmla="*/ 2267 h 10000"/>
                <a:gd name="connsiteX5" fmla="*/ 7177 w 10000"/>
                <a:gd name="connsiteY5" fmla="*/ 1734 h 10000"/>
                <a:gd name="connsiteX6" fmla="*/ 10000 w 10000"/>
                <a:gd name="connsiteY6" fmla="*/ 5466 h 10000"/>
                <a:gd name="connsiteX7" fmla="*/ 6210 w 10000"/>
                <a:gd name="connsiteY7" fmla="*/ 10000 h 10000"/>
                <a:gd name="connsiteX8" fmla="*/ 2661 w 10000"/>
                <a:gd name="connsiteY8" fmla="*/ 6799 h 10000"/>
                <a:gd name="connsiteX9" fmla="*/ 967 w 10000"/>
                <a:gd name="connsiteY9" fmla="*/ 3333 h 10000"/>
                <a:gd name="connsiteX10" fmla="*/ 82 w 10000"/>
                <a:gd name="connsiteY10" fmla="*/ 4134 h 10000"/>
                <a:gd name="connsiteX11" fmla="*/ 0 w 10000"/>
                <a:gd name="connsiteY11" fmla="*/ 2801 h 10000"/>
                <a:gd name="connsiteX12" fmla="*/ 0 w 10000"/>
                <a:gd name="connsiteY12" fmla="*/ 2801 h 10000"/>
                <a:gd name="connsiteX0" fmla="*/ 0 w 10000"/>
                <a:gd name="connsiteY0" fmla="*/ 2801 h 6882"/>
                <a:gd name="connsiteX1" fmla="*/ 0 w 10000"/>
                <a:gd name="connsiteY1" fmla="*/ 2801 h 6882"/>
                <a:gd name="connsiteX2" fmla="*/ 0 w 10000"/>
                <a:gd name="connsiteY2" fmla="*/ 799 h 6882"/>
                <a:gd name="connsiteX3" fmla="*/ 2661 w 10000"/>
                <a:gd name="connsiteY3" fmla="*/ 0 h 6882"/>
                <a:gd name="connsiteX4" fmla="*/ 4758 w 10000"/>
                <a:gd name="connsiteY4" fmla="*/ 2267 h 6882"/>
                <a:gd name="connsiteX5" fmla="*/ 7177 w 10000"/>
                <a:gd name="connsiteY5" fmla="*/ 1734 h 6882"/>
                <a:gd name="connsiteX6" fmla="*/ 10000 w 10000"/>
                <a:gd name="connsiteY6" fmla="*/ 5466 h 6882"/>
                <a:gd name="connsiteX7" fmla="*/ 2661 w 10000"/>
                <a:gd name="connsiteY7" fmla="*/ 6799 h 6882"/>
                <a:gd name="connsiteX8" fmla="*/ 967 w 10000"/>
                <a:gd name="connsiteY8" fmla="*/ 3333 h 6882"/>
                <a:gd name="connsiteX9" fmla="*/ 82 w 10000"/>
                <a:gd name="connsiteY9" fmla="*/ 4134 h 6882"/>
                <a:gd name="connsiteX10" fmla="*/ 0 w 10000"/>
                <a:gd name="connsiteY10" fmla="*/ 2801 h 6882"/>
                <a:gd name="connsiteX11" fmla="*/ 0 w 10000"/>
                <a:gd name="connsiteY11" fmla="*/ 2801 h 6882"/>
                <a:gd name="connsiteX0" fmla="*/ 0 w 7177"/>
                <a:gd name="connsiteY0" fmla="*/ 4070 h 9879"/>
                <a:gd name="connsiteX1" fmla="*/ 0 w 7177"/>
                <a:gd name="connsiteY1" fmla="*/ 4070 h 9879"/>
                <a:gd name="connsiteX2" fmla="*/ 0 w 7177"/>
                <a:gd name="connsiteY2" fmla="*/ 1161 h 9879"/>
                <a:gd name="connsiteX3" fmla="*/ 2661 w 7177"/>
                <a:gd name="connsiteY3" fmla="*/ 0 h 9879"/>
                <a:gd name="connsiteX4" fmla="*/ 4758 w 7177"/>
                <a:gd name="connsiteY4" fmla="*/ 3294 h 9879"/>
                <a:gd name="connsiteX5" fmla="*/ 7177 w 7177"/>
                <a:gd name="connsiteY5" fmla="*/ 2520 h 9879"/>
                <a:gd name="connsiteX6" fmla="*/ 2661 w 7177"/>
                <a:gd name="connsiteY6" fmla="*/ 9879 h 9879"/>
                <a:gd name="connsiteX7" fmla="*/ 967 w 7177"/>
                <a:gd name="connsiteY7" fmla="*/ 4843 h 9879"/>
                <a:gd name="connsiteX8" fmla="*/ 82 w 7177"/>
                <a:gd name="connsiteY8" fmla="*/ 6007 h 9879"/>
                <a:gd name="connsiteX9" fmla="*/ 0 w 7177"/>
                <a:gd name="connsiteY9" fmla="*/ 4070 h 9879"/>
                <a:gd name="connsiteX10" fmla="*/ 0 w 7177"/>
                <a:gd name="connsiteY10" fmla="*/ 4070 h 9879"/>
                <a:gd name="connsiteX0" fmla="*/ 0 w 6630"/>
                <a:gd name="connsiteY0" fmla="*/ 4120 h 10000"/>
                <a:gd name="connsiteX1" fmla="*/ 0 w 6630"/>
                <a:gd name="connsiteY1" fmla="*/ 4120 h 10000"/>
                <a:gd name="connsiteX2" fmla="*/ 0 w 6630"/>
                <a:gd name="connsiteY2" fmla="*/ 1175 h 10000"/>
                <a:gd name="connsiteX3" fmla="*/ 3708 w 6630"/>
                <a:gd name="connsiteY3" fmla="*/ 0 h 10000"/>
                <a:gd name="connsiteX4" fmla="*/ 6630 w 6630"/>
                <a:gd name="connsiteY4" fmla="*/ 3334 h 10000"/>
                <a:gd name="connsiteX5" fmla="*/ 3708 w 6630"/>
                <a:gd name="connsiteY5" fmla="*/ 10000 h 10000"/>
                <a:gd name="connsiteX6" fmla="*/ 1347 w 6630"/>
                <a:gd name="connsiteY6" fmla="*/ 4902 h 10000"/>
                <a:gd name="connsiteX7" fmla="*/ 114 w 6630"/>
                <a:gd name="connsiteY7" fmla="*/ 6081 h 10000"/>
                <a:gd name="connsiteX8" fmla="*/ 0 w 6630"/>
                <a:gd name="connsiteY8" fmla="*/ 4120 h 10000"/>
                <a:gd name="connsiteX9" fmla="*/ 0 w 6630"/>
                <a:gd name="connsiteY9" fmla="*/ 4120 h 10000"/>
                <a:gd name="connsiteX0" fmla="*/ 0 w 10000"/>
                <a:gd name="connsiteY0" fmla="*/ 4120 h 10000"/>
                <a:gd name="connsiteX1" fmla="*/ 0 w 10000"/>
                <a:gd name="connsiteY1" fmla="*/ 4120 h 10000"/>
                <a:gd name="connsiteX2" fmla="*/ 0 w 10000"/>
                <a:gd name="connsiteY2" fmla="*/ 1175 h 10000"/>
                <a:gd name="connsiteX3" fmla="*/ 5593 w 10000"/>
                <a:gd name="connsiteY3" fmla="*/ 0 h 10000"/>
                <a:gd name="connsiteX4" fmla="*/ 7415 w 10000"/>
                <a:gd name="connsiteY4" fmla="*/ 1638 h 10000"/>
                <a:gd name="connsiteX5" fmla="*/ 10000 w 10000"/>
                <a:gd name="connsiteY5" fmla="*/ 3334 h 10000"/>
                <a:gd name="connsiteX6" fmla="*/ 5593 w 10000"/>
                <a:gd name="connsiteY6" fmla="*/ 10000 h 10000"/>
                <a:gd name="connsiteX7" fmla="*/ 2032 w 10000"/>
                <a:gd name="connsiteY7" fmla="*/ 4902 h 10000"/>
                <a:gd name="connsiteX8" fmla="*/ 172 w 10000"/>
                <a:gd name="connsiteY8" fmla="*/ 6081 h 10000"/>
                <a:gd name="connsiteX9" fmla="*/ 0 w 10000"/>
                <a:gd name="connsiteY9" fmla="*/ 4120 h 10000"/>
                <a:gd name="connsiteX10" fmla="*/ 0 w 10000"/>
                <a:gd name="connsiteY10" fmla="*/ 4120 h 10000"/>
                <a:gd name="connsiteX0" fmla="*/ 0 w 7684"/>
                <a:gd name="connsiteY0" fmla="*/ 4120 h 10000"/>
                <a:gd name="connsiteX1" fmla="*/ 0 w 7684"/>
                <a:gd name="connsiteY1" fmla="*/ 4120 h 10000"/>
                <a:gd name="connsiteX2" fmla="*/ 0 w 7684"/>
                <a:gd name="connsiteY2" fmla="*/ 1175 h 10000"/>
                <a:gd name="connsiteX3" fmla="*/ 5593 w 7684"/>
                <a:gd name="connsiteY3" fmla="*/ 0 h 10000"/>
                <a:gd name="connsiteX4" fmla="*/ 7415 w 7684"/>
                <a:gd name="connsiteY4" fmla="*/ 1638 h 10000"/>
                <a:gd name="connsiteX5" fmla="*/ 7684 w 7684"/>
                <a:gd name="connsiteY5" fmla="*/ 4839 h 10000"/>
                <a:gd name="connsiteX6" fmla="*/ 5593 w 7684"/>
                <a:gd name="connsiteY6" fmla="*/ 10000 h 10000"/>
                <a:gd name="connsiteX7" fmla="*/ 2032 w 7684"/>
                <a:gd name="connsiteY7" fmla="*/ 4902 h 10000"/>
                <a:gd name="connsiteX8" fmla="*/ 172 w 7684"/>
                <a:gd name="connsiteY8" fmla="*/ 6081 h 10000"/>
                <a:gd name="connsiteX9" fmla="*/ 0 w 7684"/>
                <a:gd name="connsiteY9" fmla="*/ 4120 h 10000"/>
                <a:gd name="connsiteX10" fmla="*/ 0 w 7684"/>
                <a:gd name="connsiteY10" fmla="*/ 4120 h 10000"/>
                <a:gd name="connsiteX0" fmla="*/ 0 w 10000"/>
                <a:gd name="connsiteY0" fmla="*/ 4120 h 10000"/>
                <a:gd name="connsiteX1" fmla="*/ 0 w 10000"/>
                <a:gd name="connsiteY1" fmla="*/ 4120 h 10000"/>
                <a:gd name="connsiteX2" fmla="*/ 0 w 10000"/>
                <a:gd name="connsiteY2" fmla="*/ 1175 h 10000"/>
                <a:gd name="connsiteX3" fmla="*/ 7279 w 10000"/>
                <a:gd name="connsiteY3" fmla="*/ 0 h 10000"/>
                <a:gd name="connsiteX4" fmla="*/ 9650 w 10000"/>
                <a:gd name="connsiteY4" fmla="*/ 1638 h 10000"/>
                <a:gd name="connsiteX5" fmla="*/ 10000 w 10000"/>
                <a:gd name="connsiteY5" fmla="*/ 4839 h 10000"/>
                <a:gd name="connsiteX6" fmla="*/ 8519 w 10000"/>
                <a:gd name="connsiteY6" fmla="*/ 8161 h 10000"/>
                <a:gd name="connsiteX7" fmla="*/ 7279 w 10000"/>
                <a:gd name="connsiteY7" fmla="*/ 10000 h 10000"/>
                <a:gd name="connsiteX8" fmla="*/ 2644 w 10000"/>
                <a:gd name="connsiteY8" fmla="*/ 4902 h 10000"/>
                <a:gd name="connsiteX9" fmla="*/ 224 w 10000"/>
                <a:gd name="connsiteY9" fmla="*/ 6081 h 10000"/>
                <a:gd name="connsiteX10" fmla="*/ 0 w 10000"/>
                <a:gd name="connsiteY10" fmla="*/ 4120 h 10000"/>
                <a:gd name="connsiteX11" fmla="*/ 0 w 10000"/>
                <a:gd name="connsiteY11" fmla="*/ 4120 h 10000"/>
                <a:gd name="connsiteX0" fmla="*/ 0 w 10000"/>
                <a:gd name="connsiteY0" fmla="*/ 4120 h 10000"/>
                <a:gd name="connsiteX1" fmla="*/ 0 w 10000"/>
                <a:gd name="connsiteY1" fmla="*/ 4120 h 10000"/>
                <a:gd name="connsiteX2" fmla="*/ 0 w 10000"/>
                <a:gd name="connsiteY2" fmla="*/ 1175 h 10000"/>
                <a:gd name="connsiteX3" fmla="*/ 7279 w 10000"/>
                <a:gd name="connsiteY3" fmla="*/ 0 h 10000"/>
                <a:gd name="connsiteX4" fmla="*/ 9650 w 10000"/>
                <a:gd name="connsiteY4" fmla="*/ 1638 h 10000"/>
                <a:gd name="connsiteX5" fmla="*/ 10000 w 10000"/>
                <a:gd name="connsiteY5" fmla="*/ 4839 h 10000"/>
                <a:gd name="connsiteX6" fmla="*/ 7012 w 10000"/>
                <a:gd name="connsiteY6" fmla="*/ 6656 h 10000"/>
                <a:gd name="connsiteX7" fmla="*/ 7279 w 10000"/>
                <a:gd name="connsiteY7" fmla="*/ 10000 h 10000"/>
                <a:gd name="connsiteX8" fmla="*/ 2644 w 10000"/>
                <a:gd name="connsiteY8" fmla="*/ 4902 h 10000"/>
                <a:gd name="connsiteX9" fmla="*/ 224 w 10000"/>
                <a:gd name="connsiteY9" fmla="*/ 6081 h 10000"/>
                <a:gd name="connsiteX10" fmla="*/ 0 w 10000"/>
                <a:gd name="connsiteY10" fmla="*/ 4120 h 10000"/>
                <a:gd name="connsiteX11" fmla="*/ 0 w 10000"/>
                <a:gd name="connsiteY11" fmla="*/ 4120 h 10000"/>
                <a:gd name="connsiteX0" fmla="*/ 0 w 10000"/>
                <a:gd name="connsiteY0" fmla="*/ 4120 h 6656"/>
                <a:gd name="connsiteX1" fmla="*/ 0 w 10000"/>
                <a:gd name="connsiteY1" fmla="*/ 4120 h 6656"/>
                <a:gd name="connsiteX2" fmla="*/ 0 w 10000"/>
                <a:gd name="connsiteY2" fmla="*/ 1175 h 6656"/>
                <a:gd name="connsiteX3" fmla="*/ 7279 w 10000"/>
                <a:gd name="connsiteY3" fmla="*/ 0 h 6656"/>
                <a:gd name="connsiteX4" fmla="*/ 9650 w 10000"/>
                <a:gd name="connsiteY4" fmla="*/ 1638 h 6656"/>
                <a:gd name="connsiteX5" fmla="*/ 10000 w 10000"/>
                <a:gd name="connsiteY5" fmla="*/ 4839 h 6656"/>
                <a:gd name="connsiteX6" fmla="*/ 7012 w 10000"/>
                <a:gd name="connsiteY6" fmla="*/ 6656 h 6656"/>
                <a:gd name="connsiteX7" fmla="*/ 2644 w 10000"/>
                <a:gd name="connsiteY7" fmla="*/ 4902 h 6656"/>
                <a:gd name="connsiteX8" fmla="*/ 224 w 10000"/>
                <a:gd name="connsiteY8" fmla="*/ 6081 h 6656"/>
                <a:gd name="connsiteX9" fmla="*/ 0 w 10000"/>
                <a:gd name="connsiteY9" fmla="*/ 4120 h 6656"/>
                <a:gd name="connsiteX10" fmla="*/ 0 w 10000"/>
                <a:gd name="connsiteY10" fmla="*/ 4120 h 6656"/>
                <a:gd name="connsiteX0" fmla="*/ 0 w 10000"/>
                <a:gd name="connsiteY0" fmla="*/ 6190 h 10000"/>
                <a:gd name="connsiteX1" fmla="*/ 0 w 10000"/>
                <a:gd name="connsiteY1" fmla="*/ 6190 h 10000"/>
                <a:gd name="connsiteX2" fmla="*/ 0 w 10000"/>
                <a:gd name="connsiteY2" fmla="*/ 1765 h 10000"/>
                <a:gd name="connsiteX3" fmla="*/ 7279 w 10000"/>
                <a:gd name="connsiteY3" fmla="*/ 0 h 10000"/>
                <a:gd name="connsiteX4" fmla="*/ 9650 w 10000"/>
                <a:gd name="connsiteY4" fmla="*/ 2461 h 10000"/>
                <a:gd name="connsiteX5" fmla="*/ 10000 w 10000"/>
                <a:gd name="connsiteY5" fmla="*/ 7270 h 10000"/>
                <a:gd name="connsiteX6" fmla="*/ 7012 w 10000"/>
                <a:gd name="connsiteY6" fmla="*/ 10000 h 10000"/>
                <a:gd name="connsiteX7" fmla="*/ 4751 w 10000"/>
                <a:gd name="connsiteY7" fmla="*/ 9246 h 10000"/>
                <a:gd name="connsiteX8" fmla="*/ 2644 w 10000"/>
                <a:gd name="connsiteY8" fmla="*/ 7365 h 10000"/>
                <a:gd name="connsiteX9" fmla="*/ 224 w 10000"/>
                <a:gd name="connsiteY9" fmla="*/ 9136 h 10000"/>
                <a:gd name="connsiteX10" fmla="*/ 0 w 10000"/>
                <a:gd name="connsiteY10" fmla="*/ 6190 h 10000"/>
                <a:gd name="connsiteX11" fmla="*/ 0 w 10000"/>
                <a:gd name="connsiteY11" fmla="*/ 6190 h 10000"/>
                <a:gd name="connsiteX0" fmla="*/ 0 w 10000"/>
                <a:gd name="connsiteY0" fmla="*/ 6190 h 10000"/>
                <a:gd name="connsiteX1" fmla="*/ 0 w 10000"/>
                <a:gd name="connsiteY1" fmla="*/ 6190 h 10000"/>
                <a:gd name="connsiteX2" fmla="*/ 0 w 10000"/>
                <a:gd name="connsiteY2" fmla="*/ 1765 h 10000"/>
                <a:gd name="connsiteX3" fmla="*/ 7279 w 10000"/>
                <a:gd name="connsiteY3" fmla="*/ 0 h 10000"/>
                <a:gd name="connsiteX4" fmla="*/ 9650 w 10000"/>
                <a:gd name="connsiteY4" fmla="*/ 2461 h 10000"/>
                <a:gd name="connsiteX5" fmla="*/ 10000 w 10000"/>
                <a:gd name="connsiteY5" fmla="*/ 7270 h 10000"/>
                <a:gd name="connsiteX6" fmla="*/ 7012 w 10000"/>
                <a:gd name="connsiteY6" fmla="*/ 10000 h 10000"/>
                <a:gd name="connsiteX7" fmla="*/ 5505 w 10000"/>
                <a:gd name="connsiteY7" fmla="*/ 7738 h 10000"/>
                <a:gd name="connsiteX8" fmla="*/ 2644 w 10000"/>
                <a:gd name="connsiteY8" fmla="*/ 7365 h 10000"/>
                <a:gd name="connsiteX9" fmla="*/ 224 w 10000"/>
                <a:gd name="connsiteY9" fmla="*/ 9136 h 10000"/>
                <a:gd name="connsiteX10" fmla="*/ 0 w 10000"/>
                <a:gd name="connsiteY10" fmla="*/ 6190 h 10000"/>
                <a:gd name="connsiteX11" fmla="*/ 0 w 10000"/>
                <a:gd name="connsiteY11" fmla="*/ 6190 h 10000"/>
                <a:gd name="connsiteX0" fmla="*/ 0 w 10000"/>
                <a:gd name="connsiteY0" fmla="*/ 6190 h 9136"/>
                <a:gd name="connsiteX1" fmla="*/ 0 w 10000"/>
                <a:gd name="connsiteY1" fmla="*/ 6190 h 9136"/>
                <a:gd name="connsiteX2" fmla="*/ 0 w 10000"/>
                <a:gd name="connsiteY2" fmla="*/ 1765 h 9136"/>
                <a:gd name="connsiteX3" fmla="*/ 7279 w 10000"/>
                <a:gd name="connsiteY3" fmla="*/ 0 h 9136"/>
                <a:gd name="connsiteX4" fmla="*/ 9650 w 10000"/>
                <a:gd name="connsiteY4" fmla="*/ 2461 h 9136"/>
                <a:gd name="connsiteX5" fmla="*/ 10000 w 10000"/>
                <a:gd name="connsiteY5" fmla="*/ 7270 h 9136"/>
                <a:gd name="connsiteX6" fmla="*/ 5505 w 10000"/>
                <a:gd name="connsiteY6" fmla="*/ 7738 h 9136"/>
                <a:gd name="connsiteX7" fmla="*/ 2644 w 10000"/>
                <a:gd name="connsiteY7" fmla="*/ 7365 h 9136"/>
                <a:gd name="connsiteX8" fmla="*/ 224 w 10000"/>
                <a:gd name="connsiteY8" fmla="*/ 9136 h 9136"/>
                <a:gd name="connsiteX9" fmla="*/ 0 w 10000"/>
                <a:gd name="connsiteY9" fmla="*/ 6190 h 9136"/>
                <a:gd name="connsiteX10" fmla="*/ 0 w 10000"/>
                <a:gd name="connsiteY10" fmla="*/ 6190 h 9136"/>
                <a:gd name="connsiteX0" fmla="*/ 0 w 11539"/>
                <a:gd name="connsiteY0" fmla="*/ 6775 h 10000"/>
                <a:gd name="connsiteX1" fmla="*/ 0 w 11539"/>
                <a:gd name="connsiteY1" fmla="*/ 6775 h 10000"/>
                <a:gd name="connsiteX2" fmla="*/ 0 w 11539"/>
                <a:gd name="connsiteY2" fmla="*/ 1932 h 10000"/>
                <a:gd name="connsiteX3" fmla="*/ 7279 w 11539"/>
                <a:gd name="connsiteY3" fmla="*/ 0 h 10000"/>
                <a:gd name="connsiteX4" fmla="*/ 11534 w 11539"/>
                <a:gd name="connsiteY4" fmla="*/ 4138 h 10000"/>
                <a:gd name="connsiteX5" fmla="*/ 10000 w 11539"/>
                <a:gd name="connsiteY5" fmla="*/ 7958 h 10000"/>
                <a:gd name="connsiteX6" fmla="*/ 5505 w 11539"/>
                <a:gd name="connsiteY6" fmla="*/ 8470 h 10000"/>
                <a:gd name="connsiteX7" fmla="*/ 2644 w 11539"/>
                <a:gd name="connsiteY7" fmla="*/ 8062 h 10000"/>
                <a:gd name="connsiteX8" fmla="*/ 224 w 11539"/>
                <a:gd name="connsiteY8" fmla="*/ 10000 h 10000"/>
                <a:gd name="connsiteX9" fmla="*/ 0 w 11539"/>
                <a:gd name="connsiteY9" fmla="*/ 6775 h 10000"/>
                <a:gd name="connsiteX10" fmla="*/ 0 w 11539"/>
                <a:gd name="connsiteY10" fmla="*/ 6775 h 10000"/>
                <a:gd name="connsiteX0" fmla="*/ 0 w 11534"/>
                <a:gd name="connsiteY0" fmla="*/ 6775 h 10000"/>
                <a:gd name="connsiteX1" fmla="*/ 0 w 11534"/>
                <a:gd name="connsiteY1" fmla="*/ 6775 h 10000"/>
                <a:gd name="connsiteX2" fmla="*/ 0 w 11534"/>
                <a:gd name="connsiteY2" fmla="*/ 1932 h 10000"/>
                <a:gd name="connsiteX3" fmla="*/ 7279 w 11534"/>
                <a:gd name="connsiteY3" fmla="*/ 0 h 10000"/>
                <a:gd name="connsiteX4" fmla="*/ 11534 w 11534"/>
                <a:gd name="connsiteY4" fmla="*/ 4138 h 10000"/>
                <a:gd name="connsiteX5" fmla="*/ 10000 w 11534"/>
                <a:gd name="connsiteY5" fmla="*/ 7958 h 10000"/>
                <a:gd name="connsiteX6" fmla="*/ 5505 w 11534"/>
                <a:gd name="connsiteY6" fmla="*/ 8470 h 10000"/>
                <a:gd name="connsiteX7" fmla="*/ 2644 w 11534"/>
                <a:gd name="connsiteY7" fmla="*/ 8062 h 10000"/>
                <a:gd name="connsiteX8" fmla="*/ 224 w 11534"/>
                <a:gd name="connsiteY8" fmla="*/ 10000 h 10000"/>
                <a:gd name="connsiteX9" fmla="*/ 0 w 11534"/>
                <a:gd name="connsiteY9" fmla="*/ 6775 h 10000"/>
                <a:gd name="connsiteX10" fmla="*/ 0 w 11534"/>
                <a:gd name="connsiteY10" fmla="*/ 6775 h 10000"/>
                <a:gd name="connsiteX0" fmla="*/ 0 w 11534"/>
                <a:gd name="connsiteY0" fmla="*/ 6775 h 10000"/>
                <a:gd name="connsiteX1" fmla="*/ 0 w 11534"/>
                <a:gd name="connsiteY1" fmla="*/ 6775 h 10000"/>
                <a:gd name="connsiteX2" fmla="*/ 0 w 11534"/>
                <a:gd name="connsiteY2" fmla="*/ 1932 h 10000"/>
                <a:gd name="connsiteX3" fmla="*/ 7279 w 11534"/>
                <a:gd name="connsiteY3" fmla="*/ 0 h 10000"/>
                <a:gd name="connsiteX4" fmla="*/ 11534 w 11534"/>
                <a:gd name="connsiteY4" fmla="*/ 4138 h 10000"/>
                <a:gd name="connsiteX5" fmla="*/ 10000 w 11534"/>
                <a:gd name="connsiteY5" fmla="*/ 7958 h 10000"/>
                <a:gd name="connsiteX6" fmla="*/ 5505 w 11534"/>
                <a:gd name="connsiteY6" fmla="*/ 8470 h 10000"/>
                <a:gd name="connsiteX7" fmla="*/ 2644 w 11534"/>
                <a:gd name="connsiteY7" fmla="*/ 8062 h 10000"/>
                <a:gd name="connsiteX8" fmla="*/ 224 w 11534"/>
                <a:gd name="connsiteY8" fmla="*/ 10000 h 10000"/>
                <a:gd name="connsiteX9" fmla="*/ 0 w 11534"/>
                <a:gd name="connsiteY9" fmla="*/ 6775 h 10000"/>
                <a:gd name="connsiteX10" fmla="*/ 0 w 11534"/>
                <a:gd name="connsiteY10" fmla="*/ 6775 h 10000"/>
                <a:gd name="connsiteX0" fmla="*/ 0 w 11581"/>
                <a:gd name="connsiteY0" fmla="*/ 6775 h 10000"/>
                <a:gd name="connsiteX1" fmla="*/ 0 w 11581"/>
                <a:gd name="connsiteY1" fmla="*/ 6775 h 10000"/>
                <a:gd name="connsiteX2" fmla="*/ 0 w 11581"/>
                <a:gd name="connsiteY2" fmla="*/ 1932 h 10000"/>
                <a:gd name="connsiteX3" fmla="*/ 7279 w 11581"/>
                <a:gd name="connsiteY3" fmla="*/ 0 h 10000"/>
                <a:gd name="connsiteX4" fmla="*/ 11534 w 11581"/>
                <a:gd name="connsiteY4" fmla="*/ 4138 h 10000"/>
                <a:gd name="connsiteX5" fmla="*/ 10000 w 11581"/>
                <a:gd name="connsiteY5" fmla="*/ 7958 h 10000"/>
                <a:gd name="connsiteX6" fmla="*/ 5505 w 11581"/>
                <a:gd name="connsiteY6" fmla="*/ 8470 h 10000"/>
                <a:gd name="connsiteX7" fmla="*/ 2644 w 11581"/>
                <a:gd name="connsiteY7" fmla="*/ 8062 h 10000"/>
                <a:gd name="connsiteX8" fmla="*/ 224 w 11581"/>
                <a:gd name="connsiteY8" fmla="*/ 10000 h 10000"/>
                <a:gd name="connsiteX9" fmla="*/ 0 w 11581"/>
                <a:gd name="connsiteY9" fmla="*/ 6775 h 10000"/>
                <a:gd name="connsiteX10" fmla="*/ 0 w 11581"/>
                <a:gd name="connsiteY10" fmla="*/ 6775 h 10000"/>
                <a:gd name="connsiteX0" fmla="*/ 0 w 11534"/>
                <a:gd name="connsiteY0" fmla="*/ 6775 h 10000"/>
                <a:gd name="connsiteX1" fmla="*/ 0 w 11534"/>
                <a:gd name="connsiteY1" fmla="*/ 6775 h 10000"/>
                <a:gd name="connsiteX2" fmla="*/ 0 w 11534"/>
                <a:gd name="connsiteY2" fmla="*/ 1932 h 10000"/>
                <a:gd name="connsiteX3" fmla="*/ 7279 w 11534"/>
                <a:gd name="connsiteY3" fmla="*/ 0 h 10000"/>
                <a:gd name="connsiteX4" fmla="*/ 11534 w 11534"/>
                <a:gd name="connsiteY4" fmla="*/ 4138 h 10000"/>
                <a:gd name="connsiteX5" fmla="*/ 10000 w 11534"/>
                <a:gd name="connsiteY5" fmla="*/ 7958 h 10000"/>
                <a:gd name="connsiteX6" fmla="*/ 5505 w 11534"/>
                <a:gd name="connsiteY6" fmla="*/ 8470 h 10000"/>
                <a:gd name="connsiteX7" fmla="*/ 2644 w 11534"/>
                <a:gd name="connsiteY7" fmla="*/ 8062 h 10000"/>
                <a:gd name="connsiteX8" fmla="*/ 224 w 11534"/>
                <a:gd name="connsiteY8" fmla="*/ 10000 h 10000"/>
                <a:gd name="connsiteX9" fmla="*/ 0 w 11534"/>
                <a:gd name="connsiteY9" fmla="*/ 6775 h 10000"/>
                <a:gd name="connsiteX10" fmla="*/ 0 w 11534"/>
                <a:gd name="connsiteY10" fmla="*/ 6775 h 10000"/>
                <a:gd name="connsiteX0" fmla="*/ 0 w 11534"/>
                <a:gd name="connsiteY0" fmla="*/ 6775 h 10000"/>
                <a:gd name="connsiteX1" fmla="*/ 0 w 11534"/>
                <a:gd name="connsiteY1" fmla="*/ 6775 h 10000"/>
                <a:gd name="connsiteX2" fmla="*/ 0 w 11534"/>
                <a:gd name="connsiteY2" fmla="*/ 1932 h 10000"/>
                <a:gd name="connsiteX3" fmla="*/ 7279 w 11534"/>
                <a:gd name="connsiteY3" fmla="*/ 0 h 10000"/>
                <a:gd name="connsiteX4" fmla="*/ 11534 w 11534"/>
                <a:gd name="connsiteY4" fmla="*/ 4138 h 10000"/>
                <a:gd name="connsiteX5" fmla="*/ 10000 w 11534"/>
                <a:gd name="connsiteY5" fmla="*/ 7958 h 10000"/>
                <a:gd name="connsiteX6" fmla="*/ 5505 w 11534"/>
                <a:gd name="connsiteY6" fmla="*/ 8470 h 10000"/>
                <a:gd name="connsiteX7" fmla="*/ 2644 w 11534"/>
                <a:gd name="connsiteY7" fmla="*/ 8062 h 10000"/>
                <a:gd name="connsiteX8" fmla="*/ 224 w 11534"/>
                <a:gd name="connsiteY8" fmla="*/ 10000 h 10000"/>
                <a:gd name="connsiteX9" fmla="*/ 0 w 11534"/>
                <a:gd name="connsiteY9" fmla="*/ 6775 h 10000"/>
                <a:gd name="connsiteX10" fmla="*/ 0 w 11534"/>
                <a:gd name="connsiteY10" fmla="*/ 6775 h 10000"/>
                <a:gd name="connsiteX0" fmla="*/ 0 w 11534"/>
                <a:gd name="connsiteY0" fmla="*/ 6775 h 10000"/>
                <a:gd name="connsiteX1" fmla="*/ 0 w 11534"/>
                <a:gd name="connsiteY1" fmla="*/ 6775 h 10000"/>
                <a:gd name="connsiteX2" fmla="*/ 0 w 11534"/>
                <a:gd name="connsiteY2" fmla="*/ 1932 h 10000"/>
                <a:gd name="connsiteX3" fmla="*/ 7279 w 11534"/>
                <a:gd name="connsiteY3" fmla="*/ 0 h 10000"/>
                <a:gd name="connsiteX4" fmla="*/ 11534 w 11534"/>
                <a:gd name="connsiteY4" fmla="*/ 4138 h 10000"/>
                <a:gd name="connsiteX5" fmla="*/ 10000 w 11534"/>
                <a:gd name="connsiteY5" fmla="*/ 7958 h 10000"/>
                <a:gd name="connsiteX6" fmla="*/ 5505 w 11534"/>
                <a:gd name="connsiteY6" fmla="*/ 8470 h 10000"/>
                <a:gd name="connsiteX7" fmla="*/ 2644 w 11534"/>
                <a:gd name="connsiteY7" fmla="*/ 8062 h 10000"/>
                <a:gd name="connsiteX8" fmla="*/ 224 w 11534"/>
                <a:gd name="connsiteY8" fmla="*/ 10000 h 10000"/>
                <a:gd name="connsiteX9" fmla="*/ 0 w 11534"/>
                <a:gd name="connsiteY9" fmla="*/ 6775 h 10000"/>
                <a:gd name="connsiteX10" fmla="*/ 0 w 11534"/>
                <a:gd name="connsiteY10" fmla="*/ 6775 h 10000"/>
                <a:gd name="connsiteX0" fmla="*/ 0 w 11534"/>
                <a:gd name="connsiteY0" fmla="*/ 6775 h 8470"/>
                <a:gd name="connsiteX1" fmla="*/ 0 w 11534"/>
                <a:gd name="connsiteY1" fmla="*/ 6775 h 8470"/>
                <a:gd name="connsiteX2" fmla="*/ 0 w 11534"/>
                <a:gd name="connsiteY2" fmla="*/ 1932 h 8470"/>
                <a:gd name="connsiteX3" fmla="*/ 7279 w 11534"/>
                <a:gd name="connsiteY3" fmla="*/ 0 h 8470"/>
                <a:gd name="connsiteX4" fmla="*/ 11534 w 11534"/>
                <a:gd name="connsiteY4" fmla="*/ 4138 h 8470"/>
                <a:gd name="connsiteX5" fmla="*/ 10000 w 11534"/>
                <a:gd name="connsiteY5" fmla="*/ 7958 h 8470"/>
                <a:gd name="connsiteX6" fmla="*/ 5505 w 11534"/>
                <a:gd name="connsiteY6" fmla="*/ 8470 h 8470"/>
                <a:gd name="connsiteX7" fmla="*/ 2644 w 11534"/>
                <a:gd name="connsiteY7" fmla="*/ 8062 h 8470"/>
                <a:gd name="connsiteX8" fmla="*/ 36 w 11534"/>
                <a:gd name="connsiteY8" fmla="*/ 8349 h 8470"/>
                <a:gd name="connsiteX9" fmla="*/ 0 w 11534"/>
                <a:gd name="connsiteY9" fmla="*/ 6775 h 8470"/>
                <a:gd name="connsiteX10" fmla="*/ 0 w 11534"/>
                <a:gd name="connsiteY10" fmla="*/ 6775 h 8470"/>
                <a:gd name="connsiteX0" fmla="*/ 0 w 10000"/>
                <a:gd name="connsiteY0" fmla="*/ 7999 h 10000"/>
                <a:gd name="connsiteX1" fmla="*/ 0 w 10000"/>
                <a:gd name="connsiteY1" fmla="*/ 7999 h 10000"/>
                <a:gd name="connsiteX2" fmla="*/ 0 w 10000"/>
                <a:gd name="connsiteY2" fmla="*/ 2281 h 10000"/>
                <a:gd name="connsiteX3" fmla="*/ 6311 w 10000"/>
                <a:gd name="connsiteY3" fmla="*/ 0 h 10000"/>
                <a:gd name="connsiteX4" fmla="*/ 10000 w 10000"/>
                <a:gd name="connsiteY4" fmla="*/ 4885 h 10000"/>
                <a:gd name="connsiteX5" fmla="*/ 8670 w 10000"/>
                <a:gd name="connsiteY5" fmla="*/ 9396 h 10000"/>
                <a:gd name="connsiteX6" fmla="*/ 4773 w 10000"/>
                <a:gd name="connsiteY6" fmla="*/ 10000 h 10000"/>
                <a:gd name="connsiteX7" fmla="*/ 2292 w 10000"/>
                <a:gd name="connsiteY7" fmla="*/ 9518 h 10000"/>
                <a:gd name="connsiteX8" fmla="*/ 31 w 10000"/>
                <a:gd name="connsiteY8" fmla="*/ 9309 h 10000"/>
                <a:gd name="connsiteX9" fmla="*/ 0 w 10000"/>
                <a:gd name="connsiteY9" fmla="*/ 7999 h 10000"/>
                <a:gd name="connsiteX10" fmla="*/ 0 w 10000"/>
                <a:gd name="connsiteY10" fmla="*/ 7999 h 10000"/>
                <a:gd name="connsiteX0" fmla="*/ 0 w 10000"/>
                <a:gd name="connsiteY0" fmla="*/ 7999 h 10000"/>
                <a:gd name="connsiteX1" fmla="*/ 0 w 10000"/>
                <a:gd name="connsiteY1" fmla="*/ 7999 h 10000"/>
                <a:gd name="connsiteX2" fmla="*/ 0 w 10000"/>
                <a:gd name="connsiteY2" fmla="*/ 2281 h 10000"/>
                <a:gd name="connsiteX3" fmla="*/ 6311 w 10000"/>
                <a:gd name="connsiteY3" fmla="*/ 0 h 10000"/>
                <a:gd name="connsiteX4" fmla="*/ 10000 w 10000"/>
                <a:gd name="connsiteY4" fmla="*/ 4885 h 10000"/>
                <a:gd name="connsiteX5" fmla="*/ 8670 w 10000"/>
                <a:gd name="connsiteY5" fmla="*/ 9396 h 10000"/>
                <a:gd name="connsiteX6" fmla="*/ 4773 w 10000"/>
                <a:gd name="connsiteY6" fmla="*/ 10000 h 10000"/>
                <a:gd name="connsiteX7" fmla="*/ 2415 w 10000"/>
                <a:gd name="connsiteY7" fmla="*/ 8909 h 10000"/>
                <a:gd name="connsiteX8" fmla="*/ 31 w 10000"/>
                <a:gd name="connsiteY8" fmla="*/ 9309 h 10000"/>
                <a:gd name="connsiteX9" fmla="*/ 0 w 10000"/>
                <a:gd name="connsiteY9" fmla="*/ 7999 h 10000"/>
                <a:gd name="connsiteX10" fmla="*/ 0 w 10000"/>
                <a:gd name="connsiteY10" fmla="*/ 7999 h 10000"/>
                <a:gd name="connsiteX0" fmla="*/ 0 w 10000"/>
                <a:gd name="connsiteY0" fmla="*/ 7999 h 10000"/>
                <a:gd name="connsiteX1" fmla="*/ 0 w 10000"/>
                <a:gd name="connsiteY1" fmla="*/ 7999 h 10000"/>
                <a:gd name="connsiteX2" fmla="*/ 0 w 10000"/>
                <a:gd name="connsiteY2" fmla="*/ 2281 h 10000"/>
                <a:gd name="connsiteX3" fmla="*/ 6311 w 10000"/>
                <a:gd name="connsiteY3" fmla="*/ 0 h 10000"/>
                <a:gd name="connsiteX4" fmla="*/ 10000 w 10000"/>
                <a:gd name="connsiteY4" fmla="*/ 4885 h 10000"/>
                <a:gd name="connsiteX5" fmla="*/ 8670 w 10000"/>
                <a:gd name="connsiteY5" fmla="*/ 9396 h 10000"/>
                <a:gd name="connsiteX6" fmla="*/ 4773 w 10000"/>
                <a:gd name="connsiteY6" fmla="*/ 10000 h 10000"/>
                <a:gd name="connsiteX7" fmla="*/ 3722 w 10000"/>
                <a:gd name="connsiteY7" fmla="*/ 8909 h 10000"/>
                <a:gd name="connsiteX8" fmla="*/ 31 w 10000"/>
                <a:gd name="connsiteY8" fmla="*/ 9309 h 10000"/>
                <a:gd name="connsiteX9" fmla="*/ 0 w 10000"/>
                <a:gd name="connsiteY9" fmla="*/ 7999 h 10000"/>
                <a:gd name="connsiteX10" fmla="*/ 0 w 10000"/>
                <a:gd name="connsiteY10" fmla="*/ 7999 h 10000"/>
                <a:gd name="connsiteX0" fmla="*/ 0 w 10000"/>
                <a:gd name="connsiteY0" fmla="*/ 7999 h 10000"/>
                <a:gd name="connsiteX1" fmla="*/ 0 w 10000"/>
                <a:gd name="connsiteY1" fmla="*/ 7999 h 10000"/>
                <a:gd name="connsiteX2" fmla="*/ 0 w 10000"/>
                <a:gd name="connsiteY2" fmla="*/ 2281 h 10000"/>
                <a:gd name="connsiteX3" fmla="*/ 6311 w 10000"/>
                <a:gd name="connsiteY3" fmla="*/ 0 h 10000"/>
                <a:gd name="connsiteX4" fmla="*/ 10000 w 10000"/>
                <a:gd name="connsiteY4" fmla="*/ 4885 h 10000"/>
                <a:gd name="connsiteX5" fmla="*/ 8057 w 10000"/>
                <a:gd name="connsiteY5" fmla="*/ 9396 h 10000"/>
                <a:gd name="connsiteX6" fmla="*/ 4773 w 10000"/>
                <a:gd name="connsiteY6" fmla="*/ 10000 h 10000"/>
                <a:gd name="connsiteX7" fmla="*/ 3722 w 10000"/>
                <a:gd name="connsiteY7" fmla="*/ 8909 h 10000"/>
                <a:gd name="connsiteX8" fmla="*/ 31 w 10000"/>
                <a:gd name="connsiteY8" fmla="*/ 9309 h 10000"/>
                <a:gd name="connsiteX9" fmla="*/ 0 w 10000"/>
                <a:gd name="connsiteY9" fmla="*/ 7999 h 10000"/>
                <a:gd name="connsiteX10" fmla="*/ 0 w 10000"/>
                <a:gd name="connsiteY10" fmla="*/ 7999 h 10000"/>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3722 w 10000"/>
                <a:gd name="connsiteY7" fmla="*/ 8909 h 10913"/>
                <a:gd name="connsiteX8" fmla="*/ 31 w 10000"/>
                <a:gd name="connsiteY8" fmla="*/ 9309 h 10913"/>
                <a:gd name="connsiteX9" fmla="*/ 0 w 10000"/>
                <a:gd name="connsiteY9" fmla="*/ 7999 h 10913"/>
                <a:gd name="connsiteX10" fmla="*/ 0 w 10000"/>
                <a:gd name="connsiteY10" fmla="*/ 7999 h 10913"/>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2987 w 10000"/>
                <a:gd name="connsiteY7" fmla="*/ 8544 h 10913"/>
                <a:gd name="connsiteX8" fmla="*/ 31 w 10000"/>
                <a:gd name="connsiteY8" fmla="*/ 9309 h 10913"/>
                <a:gd name="connsiteX9" fmla="*/ 0 w 10000"/>
                <a:gd name="connsiteY9" fmla="*/ 7999 h 10913"/>
                <a:gd name="connsiteX10" fmla="*/ 0 w 10000"/>
                <a:gd name="connsiteY10" fmla="*/ 7999 h 10913"/>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4357 w 10000"/>
                <a:gd name="connsiteY7" fmla="*/ 10060 h 10913"/>
                <a:gd name="connsiteX8" fmla="*/ 2987 w 10000"/>
                <a:gd name="connsiteY8" fmla="*/ 8544 h 10913"/>
                <a:gd name="connsiteX9" fmla="*/ 31 w 10000"/>
                <a:gd name="connsiteY9" fmla="*/ 9309 h 10913"/>
                <a:gd name="connsiteX10" fmla="*/ 0 w 10000"/>
                <a:gd name="connsiteY10" fmla="*/ 7999 h 10913"/>
                <a:gd name="connsiteX11" fmla="*/ 0 w 10000"/>
                <a:gd name="connsiteY11" fmla="*/ 7999 h 10913"/>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4194 w 10000"/>
                <a:gd name="connsiteY7" fmla="*/ 8599 h 10913"/>
                <a:gd name="connsiteX8" fmla="*/ 2987 w 10000"/>
                <a:gd name="connsiteY8" fmla="*/ 8544 h 10913"/>
                <a:gd name="connsiteX9" fmla="*/ 31 w 10000"/>
                <a:gd name="connsiteY9" fmla="*/ 9309 h 10913"/>
                <a:gd name="connsiteX10" fmla="*/ 0 w 10000"/>
                <a:gd name="connsiteY10" fmla="*/ 7999 h 10913"/>
                <a:gd name="connsiteX11" fmla="*/ 0 w 10000"/>
                <a:gd name="connsiteY11" fmla="*/ 7999 h 10913"/>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4194 w 10000"/>
                <a:gd name="connsiteY7" fmla="*/ 8599 h 10913"/>
                <a:gd name="connsiteX8" fmla="*/ 3459 w 10000"/>
                <a:gd name="connsiteY8" fmla="*/ 8477 h 10913"/>
                <a:gd name="connsiteX9" fmla="*/ 2987 w 10000"/>
                <a:gd name="connsiteY9" fmla="*/ 8544 h 10913"/>
                <a:gd name="connsiteX10" fmla="*/ 31 w 10000"/>
                <a:gd name="connsiteY10" fmla="*/ 9309 h 10913"/>
                <a:gd name="connsiteX11" fmla="*/ 0 w 10000"/>
                <a:gd name="connsiteY11" fmla="*/ 7999 h 10913"/>
                <a:gd name="connsiteX12" fmla="*/ 0 w 10000"/>
                <a:gd name="connsiteY12" fmla="*/ 7999 h 10913"/>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4194 w 10000"/>
                <a:gd name="connsiteY7" fmla="*/ 8599 h 10913"/>
                <a:gd name="connsiteX8" fmla="*/ 3582 w 10000"/>
                <a:gd name="connsiteY8" fmla="*/ 7442 h 10913"/>
                <a:gd name="connsiteX9" fmla="*/ 2987 w 10000"/>
                <a:gd name="connsiteY9" fmla="*/ 8544 h 10913"/>
                <a:gd name="connsiteX10" fmla="*/ 31 w 10000"/>
                <a:gd name="connsiteY10" fmla="*/ 9309 h 10913"/>
                <a:gd name="connsiteX11" fmla="*/ 0 w 10000"/>
                <a:gd name="connsiteY11" fmla="*/ 7999 h 10913"/>
                <a:gd name="connsiteX12" fmla="*/ 0 w 10000"/>
                <a:gd name="connsiteY12" fmla="*/ 7999 h 10913"/>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4194 w 10000"/>
                <a:gd name="connsiteY7" fmla="*/ 8599 h 10913"/>
                <a:gd name="connsiteX8" fmla="*/ 3582 w 10000"/>
                <a:gd name="connsiteY8" fmla="*/ 7442 h 10913"/>
                <a:gd name="connsiteX9" fmla="*/ 3191 w 10000"/>
                <a:gd name="connsiteY9" fmla="*/ 8848 h 10913"/>
                <a:gd name="connsiteX10" fmla="*/ 31 w 10000"/>
                <a:gd name="connsiteY10" fmla="*/ 9309 h 10913"/>
                <a:gd name="connsiteX11" fmla="*/ 0 w 10000"/>
                <a:gd name="connsiteY11" fmla="*/ 7999 h 10913"/>
                <a:gd name="connsiteX12" fmla="*/ 0 w 10000"/>
                <a:gd name="connsiteY12" fmla="*/ 7999 h 10913"/>
                <a:gd name="connsiteX0" fmla="*/ 0 w 10000"/>
                <a:gd name="connsiteY0" fmla="*/ 7999 h 10913"/>
                <a:gd name="connsiteX1" fmla="*/ 0 w 10000"/>
                <a:gd name="connsiteY1" fmla="*/ 7999 h 10913"/>
                <a:gd name="connsiteX2" fmla="*/ 0 w 10000"/>
                <a:gd name="connsiteY2" fmla="*/ 2281 h 10913"/>
                <a:gd name="connsiteX3" fmla="*/ 6311 w 10000"/>
                <a:gd name="connsiteY3" fmla="*/ 0 h 10913"/>
                <a:gd name="connsiteX4" fmla="*/ 10000 w 10000"/>
                <a:gd name="connsiteY4" fmla="*/ 4885 h 10913"/>
                <a:gd name="connsiteX5" fmla="*/ 8057 w 10000"/>
                <a:gd name="connsiteY5" fmla="*/ 9396 h 10913"/>
                <a:gd name="connsiteX6" fmla="*/ 4977 w 10000"/>
                <a:gd name="connsiteY6" fmla="*/ 10913 h 10913"/>
                <a:gd name="connsiteX7" fmla="*/ 4194 w 10000"/>
                <a:gd name="connsiteY7" fmla="*/ 8903 h 10913"/>
                <a:gd name="connsiteX8" fmla="*/ 3582 w 10000"/>
                <a:gd name="connsiteY8" fmla="*/ 7442 h 10913"/>
                <a:gd name="connsiteX9" fmla="*/ 3191 w 10000"/>
                <a:gd name="connsiteY9" fmla="*/ 8848 h 10913"/>
                <a:gd name="connsiteX10" fmla="*/ 31 w 10000"/>
                <a:gd name="connsiteY10" fmla="*/ 9309 h 10913"/>
                <a:gd name="connsiteX11" fmla="*/ 0 w 10000"/>
                <a:gd name="connsiteY11" fmla="*/ 7999 h 10913"/>
                <a:gd name="connsiteX12" fmla="*/ 0 w 10000"/>
                <a:gd name="connsiteY12" fmla="*/ 7999 h 10913"/>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582 w 10000"/>
                <a:gd name="connsiteY8" fmla="*/ 7442 h 10609"/>
                <a:gd name="connsiteX9" fmla="*/ 3191 w 10000"/>
                <a:gd name="connsiteY9" fmla="*/ 8848 h 10609"/>
                <a:gd name="connsiteX10" fmla="*/ 31 w 10000"/>
                <a:gd name="connsiteY10" fmla="*/ 9309 h 10609"/>
                <a:gd name="connsiteX11" fmla="*/ 0 w 10000"/>
                <a:gd name="connsiteY11" fmla="*/ 7999 h 10609"/>
                <a:gd name="connsiteX12" fmla="*/ 0 w 10000"/>
                <a:gd name="connsiteY12" fmla="*/ 7999 h 10609"/>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582 w 10000"/>
                <a:gd name="connsiteY8" fmla="*/ 8051 h 10609"/>
                <a:gd name="connsiteX9" fmla="*/ 3191 w 10000"/>
                <a:gd name="connsiteY9" fmla="*/ 8848 h 10609"/>
                <a:gd name="connsiteX10" fmla="*/ 31 w 10000"/>
                <a:gd name="connsiteY10" fmla="*/ 9309 h 10609"/>
                <a:gd name="connsiteX11" fmla="*/ 0 w 10000"/>
                <a:gd name="connsiteY11" fmla="*/ 7999 h 10609"/>
                <a:gd name="connsiteX12" fmla="*/ 0 w 10000"/>
                <a:gd name="connsiteY12" fmla="*/ 7999 h 10609"/>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623 w 10000"/>
                <a:gd name="connsiteY8" fmla="*/ 7807 h 10609"/>
                <a:gd name="connsiteX9" fmla="*/ 3191 w 10000"/>
                <a:gd name="connsiteY9" fmla="*/ 8848 h 10609"/>
                <a:gd name="connsiteX10" fmla="*/ 31 w 10000"/>
                <a:gd name="connsiteY10" fmla="*/ 9309 h 10609"/>
                <a:gd name="connsiteX11" fmla="*/ 0 w 10000"/>
                <a:gd name="connsiteY11" fmla="*/ 7999 h 10609"/>
                <a:gd name="connsiteX12" fmla="*/ 0 w 10000"/>
                <a:gd name="connsiteY12" fmla="*/ 7999 h 10609"/>
                <a:gd name="connsiteX0" fmla="*/ 28 w 10028"/>
                <a:gd name="connsiteY0" fmla="*/ 7999 h 10609"/>
                <a:gd name="connsiteX1" fmla="*/ 28 w 10028"/>
                <a:gd name="connsiteY1" fmla="*/ 7999 h 10609"/>
                <a:gd name="connsiteX2" fmla="*/ 28 w 10028"/>
                <a:gd name="connsiteY2" fmla="*/ 2281 h 10609"/>
                <a:gd name="connsiteX3" fmla="*/ 6339 w 10028"/>
                <a:gd name="connsiteY3" fmla="*/ 0 h 10609"/>
                <a:gd name="connsiteX4" fmla="*/ 10028 w 10028"/>
                <a:gd name="connsiteY4" fmla="*/ 4885 h 10609"/>
                <a:gd name="connsiteX5" fmla="*/ 8085 w 10028"/>
                <a:gd name="connsiteY5" fmla="*/ 9396 h 10609"/>
                <a:gd name="connsiteX6" fmla="*/ 5373 w 10028"/>
                <a:gd name="connsiteY6" fmla="*/ 10609 h 10609"/>
                <a:gd name="connsiteX7" fmla="*/ 4222 w 10028"/>
                <a:gd name="connsiteY7" fmla="*/ 8903 h 10609"/>
                <a:gd name="connsiteX8" fmla="*/ 3651 w 10028"/>
                <a:gd name="connsiteY8" fmla="*/ 7807 h 10609"/>
                <a:gd name="connsiteX9" fmla="*/ 3219 w 10028"/>
                <a:gd name="connsiteY9" fmla="*/ 8848 h 10609"/>
                <a:gd name="connsiteX10" fmla="*/ 18 w 10028"/>
                <a:gd name="connsiteY10" fmla="*/ 9309 h 10609"/>
                <a:gd name="connsiteX11" fmla="*/ 28 w 10028"/>
                <a:gd name="connsiteY11" fmla="*/ 7999 h 10609"/>
                <a:gd name="connsiteX12" fmla="*/ 28 w 10028"/>
                <a:gd name="connsiteY12" fmla="*/ 7999 h 10609"/>
                <a:gd name="connsiteX0" fmla="*/ 10 w 10010"/>
                <a:gd name="connsiteY0" fmla="*/ 7999 h 10609"/>
                <a:gd name="connsiteX1" fmla="*/ 10 w 10010"/>
                <a:gd name="connsiteY1" fmla="*/ 7999 h 10609"/>
                <a:gd name="connsiteX2" fmla="*/ 10 w 10010"/>
                <a:gd name="connsiteY2" fmla="*/ 2281 h 10609"/>
                <a:gd name="connsiteX3" fmla="*/ 6321 w 10010"/>
                <a:gd name="connsiteY3" fmla="*/ 0 h 10609"/>
                <a:gd name="connsiteX4" fmla="*/ 10010 w 10010"/>
                <a:gd name="connsiteY4" fmla="*/ 4885 h 10609"/>
                <a:gd name="connsiteX5" fmla="*/ 8067 w 10010"/>
                <a:gd name="connsiteY5" fmla="*/ 9396 h 10609"/>
                <a:gd name="connsiteX6" fmla="*/ 5355 w 10010"/>
                <a:gd name="connsiteY6" fmla="*/ 10609 h 10609"/>
                <a:gd name="connsiteX7" fmla="*/ 4204 w 10010"/>
                <a:gd name="connsiteY7" fmla="*/ 8903 h 10609"/>
                <a:gd name="connsiteX8" fmla="*/ 3633 w 10010"/>
                <a:gd name="connsiteY8" fmla="*/ 7807 h 10609"/>
                <a:gd name="connsiteX9" fmla="*/ 3201 w 10010"/>
                <a:gd name="connsiteY9" fmla="*/ 8848 h 10609"/>
                <a:gd name="connsiteX10" fmla="*/ 0 w 10010"/>
                <a:gd name="connsiteY10" fmla="*/ 9309 h 10609"/>
                <a:gd name="connsiteX11" fmla="*/ 10 w 10010"/>
                <a:gd name="connsiteY11" fmla="*/ 7999 h 10609"/>
                <a:gd name="connsiteX12" fmla="*/ 10 w 10010"/>
                <a:gd name="connsiteY12" fmla="*/ 7999 h 10609"/>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623 w 10000"/>
                <a:gd name="connsiteY8" fmla="*/ 7807 h 10609"/>
                <a:gd name="connsiteX9" fmla="*/ 3191 w 10000"/>
                <a:gd name="connsiteY9" fmla="*/ 8848 h 10609"/>
                <a:gd name="connsiteX10" fmla="*/ 72 w 10000"/>
                <a:gd name="connsiteY10" fmla="*/ 9492 h 10609"/>
                <a:gd name="connsiteX11" fmla="*/ 0 w 10000"/>
                <a:gd name="connsiteY11" fmla="*/ 7999 h 10609"/>
                <a:gd name="connsiteX12" fmla="*/ 0 w 10000"/>
                <a:gd name="connsiteY12" fmla="*/ 7999 h 10609"/>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623 w 10000"/>
                <a:gd name="connsiteY8" fmla="*/ 7807 h 10609"/>
                <a:gd name="connsiteX9" fmla="*/ 3191 w 10000"/>
                <a:gd name="connsiteY9" fmla="*/ 8848 h 10609"/>
                <a:gd name="connsiteX10" fmla="*/ 72 w 10000"/>
                <a:gd name="connsiteY10" fmla="*/ 9492 h 10609"/>
                <a:gd name="connsiteX11" fmla="*/ 0 w 10000"/>
                <a:gd name="connsiteY11" fmla="*/ 7999 h 10609"/>
                <a:gd name="connsiteX12" fmla="*/ 0 w 10000"/>
                <a:gd name="connsiteY12" fmla="*/ 7999 h 10609"/>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623 w 10000"/>
                <a:gd name="connsiteY8" fmla="*/ 7807 h 10609"/>
                <a:gd name="connsiteX9" fmla="*/ 3191 w 10000"/>
                <a:gd name="connsiteY9" fmla="*/ 8848 h 10609"/>
                <a:gd name="connsiteX10" fmla="*/ 72 w 10000"/>
                <a:gd name="connsiteY10" fmla="*/ 9492 h 10609"/>
                <a:gd name="connsiteX11" fmla="*/ 0 w 10000"/>
                <a:gd name="connsiteY11" fmla="*/ 7999 h 10609"/>
                <a:gd name="connsiteX12" fmla="*/ 0 w 10000"/>
                <a:gd name="connsiteY12" fmla="*/ 7999 h 10609"/>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623 w 10000"/>
                <a:gd name="connsiteY8" fmla="*/ 7807 h 10609"/>
                <a:gd name="connsiteX9" fmla="*/ 3191 w 10000"/>
                <a:gd name="connsiteY9" fmla="*/ 8848 h 10609"/>
                <a:gd name="connsiteX10" fmla="*/ 72 w 10000"/>
                <a:gd name="connsiteY10" fmla="*/ 9492 h 10609"/>
                <a:gd name="connsiteX11" fmla="*/ 0 w 10000"/>
                <a:gd name="connsiteY11" fmla="*/ 7999 h 10609"/>
                <a:gd name="connsiteX12" fmla="*/ 0 w 10000"/>
                <a:gd name="connsiteY12" fmla="*/ 7999 h 10609"/>
                <a:gd name="connsiteX0" fmla="*/ 0 w 10000"/>
                <a:gd name="connsiteY0" fmla="*/ 7999 h 10609"/>
                <a:gd name="connsiteX1" fmla="*/ 0 w 10000"/>
                <a:gd name="connsiteY1" fmla="*/ 7999 h 10609"/>
                <a:gd name="connsiteX2" fmla="*/ 0 w 10000"/>
                <a:gd name="connsiteY2" fmla="*/ 2281 h 10609"/>
                <a:gd name="connsiteX3" fmla="*/ 6311 w 10000"/>
                <a:gd name="connsiteY3" fmla="*/ 0 h 10609"/>
                <a:gd name="connsiteX4" fmla="*/ 10000 w 10000"/>
                <a:gd name="connsiteY4" fmla="*/ 4885 h 10609"/>
                <a:gd name="connsiteX5" fmla="*/ 8057 w 10000"/>
                <a:gd name="connsiteY5" fmla="*/ 9396 h 10609"/>
                <a:gd name="connsiteX6" fmla="*/ 5345 w 10000"/>
                <a:gd name="connsiteY6" fmla="*/ 10609 h 10609"/>
                <a:gd name="connsiteX7" fmla="*/ 4194 w 10000"/>
                <a:gd name="connsiteY7" fmla="*/ 8903 h 10609"/>
                <a:gd name="connsiteX8" fmla="*/ 3623 w 10000"/>
                <a:gd name="connsiteY8" fmla="*/ 7807 h 10609"/>
                <a:gd name="connsiteX9" fmla="*/ 3191 w 10000"/>
                <a:gd name="connsiteY9" fmla="*/ 8848 h 10609"/>
                <a:gd name="connsiteX10" fmla="*/ 72 w 10000"/>
                <a:gd name="connsiteY10" fmla="*/ 9492 h 10609"/>
                <a:gd name="connsiteX11" fmla="*/ 0 w 10000"/>
                <a:gd name="connsiteY11" fmla="*/ 7999 h 10609"/>
                <a:gd name="connsiteX12" fmla="*/ 0 w 10000"/>
                <a:gd name="connsiteY12" fmla="*/ 7999 h 1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609">
                  <a:moveTo>
                    <a:pt x="0" y="7999"/>
                  </a:moveTo>
                  <a:lnTo>
                    <a:pt x="0" y="7999"/>
                  </a:lnTo>
                  <a:lnTo>
                    <a:pt x="0" y="2281"/>
                  </a:lnTo>
                  <a:lnTo>
                    <a:pt x="6311" y="0"/>
                  </a:lnTo>
                  <a:lnTo>
                    <a:pt x="10000" y="4885"/>
                  </a:lnTo>
                  <a:cubicBezTo>
                    <a:pt x="8059" y="9453"/>
                    <a:pt x="9988" y="4887"/>
                    <a:pt x="8057" y="9396"/>
                  </a:cubicBezTo>
                  <a:lnTo>
                    <a:pt x="5345" y="10609"/>
                  </a:lnTo>
                  <a:lnTo>
                    <a:pt x="4194" y="8903"/>
                  </a:lnTo>
                  <a:lnTo>
                    <a:pt x="3623" y="7807"/>
                  </a:lnTo>
                  <a:cubicBezTo>
                    <a:pt x="3493" y="8276"/>
                    <a:pt x="3321" y="8379"/>
                    <a:pt x="3191" y="8848"/>
                  </a:cubicBezTo>
                  <a:lnTo>
                    <a:pt x="72" y="9492"/>
                  </a:lnTo>
                  <a:cubicBezTo>
                    <a:pt x="77" y="8837"/>
                    <a:pt x="64" y="9267"/>
                    <a:pt x="0" y="7999"/>
                  </a:cubicBezTo>
                  <a:lnTo>
                    <a:pt x="0" y="7999"/>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501" name="Slovakia"/>
            <p:cNvSpPr>
              <a:spLocks/>
            </p:cNvSpPr>
            <p:nvPr/>
          </p:nvSpPr>
          <p:spPr bwMode="gray">
            <a:xfrm>
              <a:off x="5792280" y="2591380"/>
              <a:ext cx="170757" cy="87274"/>
            </a:xfrm>
            <a:custGeom>
              <a:avLst/>
              <a:gdLst/>
              <a:ahLst/>
              <a:cxnLst>
                <a:cxn ang="0">
                  <a:pos x="0" y="14"/>
                </a:cxn>
                <a:cxn ang="0">
                  <a:pos x="0" y="14"/>
                </a:cxn>
                <a:cxn ang="0">
                  <a:pos x="25" y="38"/>
                </a:cxn>
                <a:cxn ang="0">
                  <a:pos x="65" y="37"/>
                </a:cxn>
                <a:cxn ang="0">
                  <a:pos x="71" y="48"/>
                </a:cxn>
                <a:cxn ang="0">
                  <a:pos x="89" y="54"/>
                </a:cxn>
                <a:cxn ang="0">
                  <a:pos x="121" y="42"/>
                </a:cxn>
                <a:cxn ang="0">
                  <a:pos x="139" y="44"/>
                </a:cxn>
                <a:cxn ang="0">
                  <a:pos x="143" y="33"/>
                </a:cxn>
                <a:cxn ang="0">
                  <a:pos x="109" y="30"/>
                </a:cxn>
                <a:cxn ang="0">
                  <a:pos x="38" y="6"/>
                </a:cxn>
                <a:cxn ang="0">
                  <a:pos x="30" y="0"/>
                </a:cxn>
                <a:cxn ang="0">
                  <a:pos x="0" y="14"/>
                </a:cxn>
                <a:cxn ang="0">
                  <a:pos x="0" y="14"/>
                </a:cxn>
              </a:cxnLst>
              <a:rect l="0" t="0" r="r" b="b"/>
              <a:pathLst>
                <a:path w="144" h="55">
                  <a:moveTo>
                    <a:pt x="0" y="14"/>
                  </a:moveTo>
                  <a:lnTo>
                    <a:pt x="0" y="14"/>
                  </a:lnTo>
                  <a:lnTo>
                    <a:pt x="25" y="38"/>
                  </a:lnTo>
                  <a:lnTo>
                    <a:pt x="65" y="37"/>
                  </a:lnTo>
                  <a:lnTo>
                    <a:pt x="71" y="48"/>
                  </a:lnTo>
                  <a:lnTo>
                    <a:pt x="89" y="54"/>
                  </a:lnTo>
                  <a:lnTo>
                    <a:pt x="121" y="42"/>
                  </a:lnTo>
                  <a:lnTo>
                    <a:pt x="139" y="44"/>
                  </a:lnTo>
                  <a:lnTo>
                    <a:pt x="143" y="33"/>
                  </a:lnTo>
                  <a:lnTo>
                    <a:pt x="109" y="30"/>
                  </a:lnTo>
                  <a:lnTo>
                    <a:pt x="38" y="6"/>
                  </a:lnTo>
                  <a:lnTo>
                    <a:pt x="30" y="0"/>
                  </a:lnTo>
                  <a:lnTo>
                    <a:pt x="0" y="14"/>
                  </a:lnTo>
                  <a:lnTo>
                    <a:pt x="0" y="1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02" name="Romania"/>
            <p:cNvSpPr>
              <a:spLocks/>
            </p:cNvSpPr>
            <p:nvPr/>
          </p:nvSpPr>
          <p:spPr bwMode="gray">
            <a:xfrm>
              <a:off x="5926648" y="2664373"/>
              <a:ext cx="155361" cy="112663"/>
            </a:xfrm>
            <a:custGeom>
              <a:avLst/>
              <a:gdLst/>
              <a:ahLst/>
              <a:cxnLst>
                <a:cxn ang="0">
                  <a:pos x="0" y="34"/>
                </a:cxn>
                <a:cxn ang="0">
                  <a:pos x="0" y="34"/>
                </a:cxn>
                <a:cxn ang="0">
                  <a:pos x="35" y="62"/>
                </a:cxn>
                <a:cxn ang="0">
                  <a:pos x="116" y="69"/>
                </a:cxn>
                <a:cxn ang="0">
                  <a:pos x="130" y="44"/>
                </a:cxn>
                <a:cxn ang="0">
                  <a:pos x="110" y="43"/>
                </a:cxn>
                <a:cxn ang="0">
                  <a:pos x="107" y="22"/>
                </a:cxn>
                <a:cxn ang="0">
                  <a:pos x="89" y="0"/>
                </a:cxn>
                <a:cxn ang="0">
                  <a:pos x="35" y="5"/>
                </a:cxn>
                <a:cxn ang="0">
                  <a:pos x="0" y="34"/>
                </a:cxn>
                <a:cxn ang="0">
                  <a:pos x="0" y="34"/>
                </a:cxn>
              </a:cxnLst>
              <a:rect l="0" t="0" r="r" b="b"/>
              <a:pathLst>
                <a:path w="131" h="70">
                  <a:moveTo>
                    <a:pt x="0" y="34"/>
                  </a:moveTo>
                  <a:lnTo>
                    <a:pt x="0" y="34"/>
                  </a:lnTo>
                  <a:lnTo>
                    <a:pt x="35" y="62"/>
                  </a:lnTo>
                  <a:lnTo>
                    <a:pt x="116" y="69"/>
                  </a:lnTo>
                  <a:lnTo>
                    <a:pt x="130" y="44"/>
                  </a:lnTo>
                  <a:lnTo>
                    <a:pt x="110" y="43"/>
                  </a:lnTo>
                  <a:lnTo>
                    <a:pt x="107" y="22"/>
                  </a:lnTo>
                  <a:lnTo>
                    <a:pt x="89" y="0"/>
                  </a:lnTo>
                  <a:lnTo>
                    <a:pt x="35" y="5"/>
                  </a:lnTo>
                  <a:lnTo>
                    <a:pt x="0" y="34"/>
                  </a:lnTo>
                  <a:lnTo>
                    <a:pt x="0" y="3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03" name="Portugal"/>
            <p:cNvSpPr>
              <a:spLocks/>
            </p:cNvSpPr>
            <p:nvPr/>
          </p:nvSpPr>
          <p:spPr bwMode="gray">
            <a:xfrm>
              <a:off x="5452166" y="2821466"/>
              <a:ext cx="51787" cy="111075"/>
            </a:xfrm>
            <a:custGeom>
              <a:avLst/>
              <a:gdLst/>
              <a:ahLst/>
              <a:cxnLst>
                <a:cxn ang="0">
                  <a:pos x="0" y="44"/>
                </a:cxn>
                <a:cxn ang="0">
                  <a:pos x="0" y="44"/>
                </a:cxn>
                <a:cxn ang="0">
                  <a:pos x="7" y="0"/>
                </a:cxn>
                <a:cxn ang="0">
                  <a:pos x="42" y="3"/>
                </a:cxn>
                <a:cxn ang="0">
                  <a:pos x="26" y="31"/>
                </a:cxn>
                <a:cxn ang="0">
                  <a:pos x="26" y="66"/>
                </a:cxn>
                <a:cxn ang="0">
                  <a:pos x="6" y="68"/>
                </a:cxn>
                <a:cxn ang="0">
                  <a:pos x="8" y="47"/>
                </a:cxn>
                <a:cxn ang="0">
                  <a:pos x="0" y="44"/>
                </a:cxn>
                <a:cxn ang="0">
                  <a:pos x="0" y="44"/>
                </a:cxn>
              </a:cxnLst>
              <a:rect l="0" t="0" r="r" b="b"/>
              <a:pathLst>
                <a:path w="43" h="69">
                  <a:moveTo>
                    <a:pt x="0" y="44"/>
                  </a:moveTo>
                  <a:lnTo>
                    <a:pt x="0" y="44"/>
                  </a:lnTo>
                  <a:lnTo>
                    <a:pt x="7" y="0"/>
                  </a:lnTo>
                  <a:lnTo>
                    <a:pt x="42" y="3"/>
                  </a:lnTo>
                  <a:lnTo>
                    <a:pt x="26" y="31"/>
                  </a:lnTo>
                  <a:lnTo>
                    <a:pt x="26" y="66"/>
                  </a:lnTo>
                  <a:lnTo>
                    <a:pt x="6" y="68"/>
                  </a:lnTo>
                  <a:lnTo>
                    <a:pt x="8" y="47"/>
                  </a:lnTo>
                  <a:lnTo>
                    <a:pt x="0" y="44"/>
                  </a:lnTo>
                  <a:lnTo>
                    <a:pt x="0" y="4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04" name="Poland"/>
            <p:cNvSpPr>
              <a:spLocks/>
            </p:cNvSpPr>
            <p:nvPr/>
          </p:nvSpPr>
          <p:spPr bwMode="gray">
            <a:xfrm>
              <a:off x="5828672" y="2496174"/>
              <a:ext cx="162360" cy="149158"/>
            </a:xfrm>
            <a:custGeom>
              <a:avLst/>
              <a:gdLst/>
              <a:ahLst/>
              <a:cxnLst>
                <a:cxn ang="0">
                  <a:pos x="0" y="16"/>
                </a:cxn>
                <a:cxn ang="0">
                  <a:pos x="0" y="16"/>
                </a:cxn>
                <a:cxn ang="0">
                  <a:pos x="8" y="65"/>
                </a:cxn>
                <a:cxn ang="0">
                  <a:pos x="79" y="89"/>
                </a:cxn>
                <a:cxn ang="0">
                  <a:pos x="113" y="92"/>
                </a:cxn>
                <a:cxn ang="0">
                  <a:pos x="136" y="68"/>
                </a:cxn>
                <a:cxn ang="0">
                  <a:pos x="125" y="40"/>
                </a:cxn>
                <a:cxn ang="0">
                  <a:pos x="133" y="33"/>
                </a:cxn>
                <a:cxn ang="0">
                  <a:pos x="127" y="12"/>
                </a:cxn>
                <a:cxn ang="0">
                  <a:pos x="76" y="5"/>
                </a:cxn>
                <a:cxn ang="0">
                  <a:pos x="42" y="0"/>
                </a:cxn>
                <a:cxn ang="0">
                  <a:pos x="0" y="16"/>
                </a:cxn>
                <a:cxn ang="0">
                  <a:pos x="0" y="16"/>
                </a:cxn>
              </a:cxnLst>
              <a:rect l="0" t="0" r="r" b="b"/>
              <a:pathLst>
                <a:path w="137" h="93">
                  <a:moveTo>
                    <a:pt x="0" y="16"/>
                  </a:moveTo>
                  <a:lnTo>
                    <a:pt x="0" y="16"/>
                  </a:lnTo>
                  <a:lnTo>
                    <a:pt x="8" y="65"/>
                  </a:lnTo>
                  <a:lnTo>
                    <a:pt x="79" y="89"/>
                  </a:lnTo>
                  <a:lnTo>
                    <a:pt x="113" y="92"/>
                  </a:lnTo>
                  <a:lnTo>
                    <a:pt x="136" y="68"/>
                  </a:lnTo>
                  <a:lnTo>
                    <a:pt x="125" y="40"/>
                  </a:lnTo>
                  <a:lnTo>
                    <a:pt x="133" y="33"/>
                  </a:lnTo>
                  <a:lnTo>
                    <a:pt x="127" y="12"/>
                  </a:lnTo>
                  <a:lnTo>
                    <a:pt x="76" y="5"/>
                  </a:lnTo>
                  <a:lnTo>
                    <a:pt x="42" y="0"/>
                  </a:lnTo>
                  <a:lnTo>
                    <a:pt x="0" y="16"/>
                  </a:lnTo>
                  <a:lnTo>
                    <a:pt x="0" y="16"/>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505" name="Norway"/>
            <p:cNvGrpSpPr/>
            <p:nvPr/>
          </p:nvGrpSpPr>
          <p:grpSpPr>
            <a:xfrm>
              <a:off x="5683108" y="1612329"/>
              <a:ext cx="418495" cy="790223"/>
              <a:chOff x="4871336" y="1770849"/>
              <a:chExt cx="641142" cy="1104471"/>
            </a:xfrm>
            <a:solidFill>
              <a:srgbClr val="0061AD"/>
            </a:solidFill>
          </p:grpSpPr>
          <p:sp>
            <p:nvSpPr>
              <p:cNvPr id="803" name="Norway"/>
              <p:cNvSpPr>
                <a:spLocks/>
              </p:cNvSpPr>
              <p:nvPr/>
            </p:nvSpPr>
            <p:spPr bwMode="gray">
              <a:xfrm>
                <a:off x="4871336" y="2303124"/>
                <a:ext cx="641142" cy="572196"/>
              </a:xfrm>
              <a:custGeom>
                <a:avLst/>
                <a:gdLst/>
                <a:ahLst/>
                <a:cxnLst>
                  <a:cxn ang="0">
                    <a:pos x="0" y="189"/>
                  </a:cxn>
                  <a:cxn ang="0">
                    <a:pos x="33" y="193"/>
                  </a:cxn>
                  <a:cxn ang="0">
                    <a:pos x="1" y="205"/>
                  </a:cxn>
                  <a:cxn ang="0">
                    <a:pos x="6" y="222"/>
                  </a:cxn>
                  <a:cxn ang="0">
                    <a:pos x="3" y="230"/>
                  </a:cxn>
                  <a:cxn ang="0">
                    <a:pos x="9" y="247"/>
                  </a:cxn>
                  <a:cxn ang="0">
                    <a:pos x="70" y="237"/>
                  </a:cxn>
                  <a:cxn ang="0">
                    <a:pos x="84" y="237"/>
                  </a:cxn>
                  <a:cxn ang="0">
                    <a:pos x="97" y="203"/>
                  </a:cxn>
                  <a:cxn ang="0">
                    <a:pos x="97" y="189"/>
                  </a:cxn>
                  <a:cxn ang="0">
                    <a:pos x="123" y="144"/>
                  </a:cxn>
                  <a:cxn ang="0">
                    <a:pos x="129" y="105"/>
                  </a:cxn>
                  <a:cxn ang="0">
                    <a:pos x="158" y="68"/>
                  </a:cxn>
                  <a:cxn ang="0">
                    <a:pos x="179" y="55"/>
                  </a:cxn>
                  <a:cxn ang="0">
                    <a:pos x="205" y="43"/>
                  </a:cxn>
                  <a:cxn ang="0">
                    <a:pos x="221" y="37"/>
                  </a:cxn>
                  <a:cxn ang="0">
                    <a:pos x="266" y="51"/>
                  </a:cxn>
                  <a:cxn ang="0">
                    <a:pos x="286" y="27"/>
                  </a:cxn>
                  <a:cxn ang="0">
                    <a:pos x="328" y="29"/>
                  </a:cxn>
                  <a:cxn ang="0">
                    <a:pos x="352" y="27"/>
                  </a:cxn>
                  <a:cxn ang="0">
                    <a:pos x="339" y="26"/>
                  </a:cxn>
                  <a:cxn ang="0">
                    <a:pos x="353" y="13"/>
                  </a:cxn>
                  <a:cxn ang="0">
                    <a:pos x="312" y="13"/>
                  </a:cxn>
                  <a:cxn ang="0">
                    <a:pos x="307" y="0"/>
                  </a:cxn>
                  <a:cxn ang="0">
                    <a:pos x="294" y="14"/>
                  </a:cxn>
                  <a:cxn ang="0">
                    <a:pos x="272" y="23"/>
                  </a:cxn>
                  <a:cxn ang="0">
                    <a:pos x="272" y="1"/>
                  </a:cxn>
                  <a:cxn ang="0">
                    <a:pos x="224" y="16"/>
                  </a:cxn>
                  <a:cxn ang="0">
                    <a:pos x="221" y="23"/>
                  </a:cxn>
                  <a:cxn ang="0">
                    <a:pos x="207" y="25"/>
                  </a:cxn>
                  <a:cxn ang="0">
                    <a:pos x="191" y="28"/>
                  </a:cxn>
                  <a:cxn ang="0">
                    <a:pos x="178" y="35"/>
                  </a:cxn>
                  <a:cxn ang="0">
                    <a:pos x="156" y="55"/>
                  </a:cxn>
                  <a:cxn ang="0">
                    <a:pos x="144" y="64"/>
                  </a:cxn>
                  <a:cxn ang="0">
                    <a:pos x="147" y="74"/>
                  </a:cxn>
                  <a:cxn ang="0">
                    <a:pos x="100" y="122"/>
                  </a:cxn>
                  <a:cxn ang="0">
                    <a:pos x="70" y="154"/>
                  </a:cxn>
                  <a:cxn ang="0">
                    <a:pos x="48" y="158"/>
                  </a:cxn>
                  <a:cxn ang="0">
                    <a:pos x="33" y="173"/>
                  </a:cxn>
                  <a:cxn ang="0">
                    <a:pos x="20" y="181"/>
                  </a:cxn>
                  <a:cxn ang="0">
                    <a:pos x="19" y="185"/>
                  </a:cxn>
                  <a:cxn ang="0">
                    <a:pos x="0" y="189"/>
                  </a:cxn>
                </a:cxnLst>
                <a:rect l="0" t="0" r="r" b="b"/>
                <a:pathLst>
                  <a:path w="354" h="254">
                    <a:moveTo>
                      <a:pt x="0" y="189"/>
                    </a:moveTo>
                    <a:lnTo>
                      <a:pt x="0" y="189"/>
                    </a:lnTo>
                    <a:lnTo>
                      <a:pt x="1" y="200"/>
                    </a:lnTo>
                    <a:lnTo>
                      <a:pt x="33" y="193"/>
                    </a:lnTo>
                    <a:lnTo>
                      <a:pt x="34" y="197"/>
                    </a:lnTo>
                    <a:lnTo>
                      <a:pt x="1" y="205"/>
                    </a:lnTo>
                    <a:lnTo>
                      <a:pt x="9" y="208"/>
                    </a:lnTo>
                    <a:lnTo>
                      <a:pt x="6" y="222"/>
                    </a:lnTo>
                    <a:lnTo>
                      <a:pt x="28" y="211"/>
                    </a:lnTo>
                    <a:lnTo>
                      <a:pt x="3" y="230"/>
                    </a:lnTo>
                    <a:lnTo>
                      <a:pt x="17" y="230"/>
                    </a:lnTo>
                    <a:lnTo>
                      <a:pt x="9" y="247"/>
                    </a:lnTo>
                    <a:lnTo>
                      <a:pt x="43" y="253"/>
                    </a:lnTo>
                    <a:lnTo>
                      <a:pt x="70" y="237"/>
                    </a:lnTo>
                    <a:lnTo>
                      <a:pt x="75" y="223"/>
                    </a:lnTo>
                    <a:lnTo>
                      <a:pt x="84" y="237"/>
                    </a:lnTo>
                    <a:lnTo>
                      <a:pt x="99" y="219"/>
                    </a:lnTo>
                    <a:lnTo>
                      <a:pt x="97" y="203"/>
                    </a:lnTo>
                    <a:lnTo>
                      <a:pt x="104" y="196"/>
                    </a:lnTo>
                    <a:lnTo>
                      <a:pt x="97" y="189"/>
                    </a:lnTo>
                    <a:lnTo>
                      <a:pt x="98" y="152"/>
                    </a:lnTo>
                    <a:lnTo>
                      <a:pt x="123" y="144"/>
                    </a:lnTo>
                    <a:lnTo>
                      <a:pt x="118" y="132"/>
                    </a:lnTo>
                    <a:lnTo>
                      <a:pt x="129" y="105"/>
                    </a:lnTo>
                    <a:lnTo>
                      <a:pt x="153" y="84"/>
                    </a:lnTo>
                    <a:lnTo>
                      <a:pt x="158" y="68"/>
                    </a:lnTo>
                    <a:lnTo>
                      <a:pt x="174" y="65"/>
                    </a:lnTo>
                    <a:lnTo>
                      <a:pt x="179" y="55"/>
                    </a:lnTo>
                    <a:lnTo>
                      <a:pt x="205" y="57"/>
                    </a:lnTo>
                    <a:lnTo>
                      <a:pt x="205" y="43"/>
                    </a:lnTo>
                    <a:lnTo>
                      <a:pt x="212" y="43"/>
                    </a:lnTo>
                    <a:lnTo>
                      <a:pt x="221" y="37"/>
                    </a:lnTo>
                    <a:lnTo>
                      <a:pt x="237" y="49"/>
                    </a:lnTo>
                    <a:lnTo>
                      <a:pt x="266" y="51"/>
                    </a:lnTo>
                    <a:lnTo>
                      <a:pt x="282" y="44"/>
                    </a:lnTo>
                    <a:lnTo>
                      <a:pt x="286" y="27"/>
                    </a:lnTo>
                    <a:lnTo>
                      <a:pt x="313" y="23"/>
                    </a:lnTo>
                    <a:lnTo>
                      <a:pt x="328" y="29"/>
                    </a:lnTo>
                    <a:lnTo>
                      <a:pt x="326" y="43"/>
                    </a:lnTo>
                    <a:lnTo>
                      <a:pt x="352" y="27"/>
                    </a:lnTo>
                    <a:lnTo>
                      <a:pt x="335" y="29"/>
                    </a:lnTo>
                    <a:lnTo>
                      <a:pt x="339" y="26"/>
                    </a:lnTo>
                    <a:lnTo>
                      <a:pt x="322" y="21"/>
                    </a:lnTo>
                    <a:lnTo>
                      <a:pt x="353" y="13"/>
                    </a:lnTo>
                    <a:lnTo>
                      <a:pt x="328" y="3"/>
                    </a:lnTo>
                    <a:lnTo>
                      <a:pt x="312" y="13"/>
                    </a:lnTo>
                    <a:lnTo>
                      <a:pt x="320" y="1"/>
                    </a:lnTo>
                    <a:lnTo>
                      <a:pt x="307" y="0"/>
                    </a:lnTo>
                    <a:lnTo>
                      <a:pt x="299" y="13"/>
                    </a:lnTo>
                    <a:lnTo>
                      <a:pt x="294" y="14"/>
                    </a:lnTo>
                    <a:lnTo>
                      <a:pt x="294" y="2"/>
                    </a:lnTo>
                    <a:lnTo>
                      <a:pt x="272" y="23"/>
                    </a:lnTo>
                    <a:lnTo>
                      <a:pt x="284" y="4"/>
                    </a:lnTo>
                    <a:lnTo>
                      <a:pt x="272" y="1"/>
                    </a:lnTo>
                    <a:lnTo>
                      <a:pt x="248" y="23"/>
                    </a:lnTo>
                    <a:lnTo>
                      <a:pt x="224" y="16"/>
                    </a:lnTo>
                    <a:lnTo>
                      <a:pt x="231" y="29"/>
                    </a:lnTo>
                    <a:lnTo>
                      <a:pt x="221" y="23"/>
                    </a:lnTo>
                    <a:lnTo>
                      <a:pt x="205" y="38"/>
                    </a:lnTo>
                    <a:lnTo>
                      <a:pt x="207" y="25"/>
                    </a:lnTo>
                    <a:lnTo>
                      <a:pt x="199" y="36"/>
                    </a:lnTo>
                    <a:lnTo>
                      <a:pt x="191" y="28"/>
                    </a:lnTo>
                    <a:lnTo>
                      <a:pt x="196" y="39"/>
                    </a:lnTo>
                    <a:lnTo>
                      <a:pt x="178" y="35"/>
                    </a:lnTo>
                    <a:lnTo>
                      <a:pt x="173" y="50"/>
                    </a:lnTo>
                    <a:lnTo>
                      <a:pt x="156" y="55"/>
                    </a:lnTo>
                    <a:lnTo>
                      <a:pt x="172" y="56"/>
                    </a:lnTo>
                    <a:lnTo>
                      <a:pt x="144" y="64"/>
                    </a:lnTo>
                    <a:lnTo>
                      <a:pt x="139" y="74"/>
                    </a:lnTo>
                    <a:lnTo>
                      <a:pt x="147" y="74"/>
                    </a:lnTo>
                    <a:lnTo>
                      <a:pt x="113" y="92"/>
                    </a:lnTo>
                    <a:lnTo>
                      <a:pt x="100" y="122"/>
                    </a:lnTo>
                    <a:lnTo>
                      <a:pt x="63" y="148"/>
                    </a:lnTo>
                    <a:lnTo>
                      <a:pt x="70" y="154"/>
                    </a:lnTo>
                    <a:lnTo>
                      <a:pt x="86" y="150"/>
                    </a:lnTo>
                    <a:lnTo>
                      <a:pt x="48" y="158"/>
                    </a:lnTo>
                    <a:lnTo>
                      <a:pt x="28" y="167"/>
                    </a:lnTo>
                    <a:lnTo>
                      <a:pt x="33" y="173"/>
                    </a:lnTo>
                    <a:lnTo>
                      <a:pt x="19" y="173"/>
                    </a:lnTo>
                    <a:lnTo>
                      <a:pt x="20" y="181"/>
                    </a:lnTo>
                    <a:lnTo>
                      <a:pt x="2" y="181"/>
                    </a:lnTo>
                    <a:lnTo>
                      <a:pt x="19" y="185"/>
                    </a:lnTo>
                    <a:lnTo>
                      <a:pt x="0" y="189"/>
                    </a:lnTo>
                    <a:lnTo>
                      <a:pt x="0" y="189"/>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04" name="Norway"/>
              <p:cNvSpPr>
                <a:spLocks/>
              </p:cNvSpPr>
              <p:nvPr/>
            </p:nvSpPr>
            <p:spPr bwMode="gray">
              <a:xfrm>
                <a:off x="5012860" y="1799681"/>
                <a:ext cx="261603" cy="210692"/>
              </a:xfrm>
              <a:custGeom>
                <a:avLst/>
                <a:gdLst/>
                <a:ahLst/>
                <a:cxnLst>
                  <a:cxn ang="0">
                    <a:pos x="0" y="11"/>
                  </a:cxn>
                  <a:cxn ang="0">
                    <a:pos x="0" y="11"/>
                  </a:cxn>
                  <a:cxn ang="0">
                    <a:pos x="1" y="22"/>
                  </a:cxn>
                  <a:cxn ang="0">
                    <a:pos x="16" y="22"/>
                  </a:cxn>
                  <a:cxn ang="0">
                    <a:pos x="11" y="28"/>
                  </a:cxn>
                  <a:cxn ang="0">
                    <a:pos x="22" y="31"/>
                  </a:cxn>
                  <a:cxn ang="0">
                    <a:pos x="8" y="31"/>
                  </a:cxn>
                  <a:cxn ang="0">
                    <a:pos x="34" y="40"/>
                  </a:cxn>
                  <a:cxn ang="0">
                    <a:pos x="23" y="44"/>
                  </a:cxn>
                  <a:cxn ang="0">
                    <a:pos x="30" y="51"/>
                  </a:cxn>
                  <a:cxn ang="0">
                    <a:pos x="53" y="47"/>
                  </a:cxn>
                  <a:cxn ang="0">
                    <a:pos x="52" y="37"/>
                  </a:cxn>
                  <a:cxn ang="0">
                    <a:pos x="64" y="34"/>
                  </a:cxn>
                  <a:cxn ang="0">
                    <a:pos x="66" y="44"/>
                  </a:cxn>
                  <a:cxn ang="0">
                    <a:pos x="80" y="37"/>
                  </a:cxn>
                  <a:cxn ang="0">
                    <a:pos x="77" y="44"/>
                  </a:cxn>
                  <a:cxn ang="0">
                    <a:pos x="90" y="44"/>
                  </a:cxn>
                  <a:cxn ang="0">
                    <a:pos x="40" y="55"/>
                  </a:cxn>
                  <a:cxn ang="0">
                    <a:pos x="42" y="63"/>
                  </a:cxn>
                  <a:cxn ang="0">
                    <a:pos x="83" y="58"/>
                  </a:cxn>
                  <a:cxn ang="0">
                    <a:pos x="55" y="65"/>
                  </a:cxn>
                  <a:cxn ang="0">
                    <a:pos x="71" y="69"/>
                  </a:cxn>
                  <a:cxn ang="0">
                    <a:pos x="43" y="73"/>
                  </a:cxn>
                  <a:cxn ang="0">
                    <a:pos x="85" y="92"/>
                  </a:cxn>
                  <a:cxn ang="0">
                    <a:pos x="112" y="44"/>
                  </a:cxn>
                  <a:cxn ang="0">
                    <a:pos x="144" y="33"/>
                  </a:cxn>
                  <a:cxn ang="0">
                    <a:pos x="109" y="25"/>
                  </a:cxn>
                  <a:cxn ang="0">
                    <a:pos x="104" y="13"/>
                  </a:cxn>
                  <a:cxn ang="0">
                    <a:pos x="94" y="20"/>
                  </a:cxn>
                  <a:cxn ang="0">
                    <a:pos x="98" y="9"/>
                  </a:cxn>
                  <a:cxn ang="0">
                    <a:pos x="74" y="0"/>
                  </a:cxn>
                  <a:cxn ang="0">
                    <a:pos x="66" y="9"/>
                  </a:cxn>
                  <a:cxn ang="0">
                    <a:pos x="77" y="31"/>
                  </a:cxn>
                  <a:cxn ang="0">
                    <a:pos x="51" y="9"/>
                  </a:cxn>
                  <a:cxn ang="0">
                    <a:pos x="42" y="13"/>
                  </a:cxn>
                  <a:cxn ang="0">
                    <a:pos x="48" y="25"/>
                  </a:cxn>
                  <a:cxn ang="0">
                    <a:pos x="21" y="14"/>
                  </a:cxn>
                  <a:cxn ang="0">
                    <a:pos x="40" y="7"/>
                  </a:cxn>
                  <a:cxn ang="0">
                    <a:pos x="0" y="11"/>
                  </a:cxn>
                  <a:cxn ang="0">
                    <a:pos x="0" y="11"/>
                  </a:cxn>
                </a:cxnLst>
                <a:rect l="0" t="0" r="r" b="b"/>
                <a:pathLst>
                  <a:path w="145" h="93">
                    <a:moveTo>
                      <a:pt x="0" y="11"/>
                    </a:moveTo>
                    <a:lnTo>
                      <a:pt x="0" y="11"/>
                    </a:lnTo>
                    <a:lnTo>
                      <a:pt x="1" y="22"/>
                    </a:lnTo>
                    <a:lnTo>
                      <a:pt x="16" y="22"/>
                    </a:lnTo>
                    <a:lnTo>
                      <a:pt x="11" y="28"/>
                    </a:lnTo>
                    <a:lnTo>
                      <a:pt x="22" y="31"/>
                    </a:lnTo>
                    <a:lnTo>
                      <a:pt x="8" y="31"/>
                    </a:lnTo>
                    <a:lnTo>
                      <a:pt x="34" y="40"/>
                    </a:lnTo>
                    <a:lnTo>
                      <a:pt x="23" y="44"/>
                    </a:lnTo>
                    <a:lnTo>
                      <a:pt x="30" y="51"/>
                    </a:lnTo>
                    <a:lnTo>
                      <a:pt x="53" y="47"/>
                    </a:lnTo>
                    <a:lnTo>
                      <a:pt x="52" y="37"/>
                    </a:lnTo>
                    <a:lnTo>
                      <a:pt x="64" y="34"/>
                    </a:lnTo>
                    <a:lnTo>
                      <a:pt x="66" y="44"/>
                    </a:lnTo>
                    <a:lnTo>
                      <a:pt x="80" y="37"/>
                    </a:lnTo>
                    <a:lnTo>
                      <a:pt x="77" y="44"/>
                    </a:lnTo>
                    <a:lnTo>
                      <a:pt x="90" y="44"/>
                    </a:lnTo>
                    <a:lnTo>
                      <a:pt x="40" y="55"/>
                    </a:lnTo>
                    <a:lnTo>
                      <a:pt x="42" y="63"/>
                    </a:lnTo>
                    <a:lnTo>
                      <a:pt x="83" y="58"/>
                    </a:lnTo>
                    <a:lnTo>
                      <a:pt x="55" y="65"/>
                    </a:lnTo>
                    <a:lnTo>
                      <a:pt x="71" y="69"/>
                    </a:lnTo>
                    <a:lnTo>
                      <a:pt x="43" y="73"/>
                    </a:lnTo>
                    <a:lnTo>
                      <a:pt x="85" y="92"/>
                    </a:lnTo>
                    <a:lnTo>
                      <a:pt x="112" y="44"/>
                    </a:lnTo>
                    <a:lnTo>
                      <a:pt x="144" y="33"/>
                    </a:lnTo>
                    <a:lnTo>
                      <a:pt x="109" y="25"/>
                    </a:lnTo>
                    <a:lnTo>
                      <a:pt x="104" y="13"/>
                    </a:lnTo>
                    <a:lnTo>
                      <a:pt x="94" y="20"/>
                    </a:lnTo>
                    <a:lnTo>
                      <a:pt x="98" y="9"/>
                    </a:lnTo>
                    <a:lnTo>
                      <a:pt x="74" y="0"/>
                    </a:lnTo>
                    <a:lnTo>
                      <a:pt x="66" y="9"/>
                    </a:lnTo>
                    <a:lnTo>
                      <a:pt x="77" y="31"/>
                    </a:lnTo>
                    <a:lnTo>
                      <a:pt x="51" y="9"/>
                    </a:lnTo>
                    <a:lnTo>
                      <a:pt x="42" y="13"/>
                    </a:lnTo>
                    <a:lnTo>
                      <a:pt x="48" y="25"/>
                    </a:lnTo>
                    <a:lnTo>
                      <a:pt x="21" y="14"/>
                    </a:lnTo>
                    <a:lnTo>
                      <a:pt x="40" y="7"/>
                    </a:lnTo>
                    <a:lnTo>
                      <a:pt x="0" y="11"/>
                    </a:lnTo>
                    <a:lnTo>
                      <a:pt x="0" y="1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05" name="Norway"/>
              <p:cNvSpPr>
                <a:spLocks/>
              </p:cNvSpPr>
              <p:nvPr/>
            </p:nvSpPr>
            <p:spPr bwMode="gray">
              <a:xfrm>
                <a:off x="5180115" y="1770849"/>
                <a:ext cx="240160" cy="88713"/>
              </a:xfrm>
              <a:custGeom>
                <a:avLst/>
                <a:gdLst/>
                <a:ahLst/>
                <a:cxnLst>
                  <a:cxn ang="0">
                    <a:pos x="0" y="10"/>
                  </a:cxn>
                  <a:cxn ang="0">
                    <a:pos x="0" y="10"/>
                  </a:cxn>
                  <a:cxn ang="0">
                    <a:pos x="19" y="13"/>
                  </a:cxn>
                  <a:cxn ang="0">
                    <a:pos x="6" y="18"/>
                  </a:cxn>
                  <a:cxn ang="0">
                    <a:pos x="11" y="22"/>
                  </a:cxn>
                  <a:cxn ang="0">
                    <a:pos x="60" y="21"/>
                  </a:cxn>
                  <a:cxn ang="0">
                    <a:pos x="29" y="26"/>
                  </a:cxn>
                  <a:cxn ang="0">
                    <a:pos x="78" y="38"/>
                  </a:cxn>
                  <a:cxn ang="0">
                    <a:pos x="110" y="32"/>
                  </a:cxn>
                  <a:cxn ang="0">
                    <a:pos x="131" y="18"/>
                  </a:cxn>
                  <a:cxn ang="0">
                    <a:pos x="125" y="11"/>
                  </a:cxn>
                  <a:cxn ang="0">
                    <a:pos x="94" y="12"/>
                  </a:cxn>
                  <a:cxn ang="0">
                    <a:pos x="99" y="5"/>
                  </a:cxn>
                  <a:cxn ang="0">
                    <a:pos x="74" y="12"/>
                  </a:cxn>
                  <a:cxn ang="0">
                    <a:pos x="70" y="0"/>
                  </a:cxn>
                  <a:cxn ang="0">
                    <a:pos x="64" y="16"/>
                  </a:cxn>
                  <a:cxn ang="0">
                    <a:pos x="29" y="0"/>
                  </a:cxn>
                  <a:cxn ang="0">
                    <a:pos x="30" y="9"/>
                  </a:cxn>
                  <a:cxn ang="0">
                    <a:pos x="20" y="5"/>
                  </a:cxn>
                  <a:cxn ang="0">
                    <a:pos x="24" y="14"/>
                  </a:cxn>
                  <a:cxn ang="0">
                    <a:pos x="0" y="10"/>
                  </a:cxn>
                  <a:cxn ang="0">
                    <a:pos x="0" y="10"/>
                  </a:cxn>
                </a:cxnLst>
                <a:rect l="0" t="0" r="r" b="b"/>
                <a:pathLst>
                  <a:path w="132" h="39">
                    <a:moveTo>
                      <a:pt x="0" y="10"/>
                    </a:moveTo>
                    <a:lnTo>
                      <a:pt x="0" y="10"/>
                    </a:lnTo>
                    <a:lnTo>
                      <a:pt x="19" y="13"/>
                    </a:lnTo>
                    <a:lnTo>
                      <a:pt x="6" y="18"/>
                    </a:lnTo>
                    <a:lnTo>
                      <a:pt x="11" y="22"/>
                    </a:lnTo>
                    <a:lnTo>
                      <a:pt x="60" y="21"/>
                    </a:lnTo>
                    <a:lnTo>
                      <a:pt x="29" y="26"/>
                    </a:lnTo>
                    <a:lnTo>
                      <a:pt x="78" y="38"/>
                    </a:lnTo>
                    <a:lnTo>
                      <a:pt x="110" y="32"/>
                    </a:lnTo>
                    <a:lnTo>
                      <a:pt x="131" y="18"/>
                    </a:lnTo>
                    <a:lnTo>
                      <a:pt x="125" y="11"/>
                    </a:lnTo>
                    <a:lnTo>
                      <a:pt x="94" y="12"/>
                    </a:lnTo>
                    <a:lnTo>
                      <a:pt x="99" y="5"/>
                    </a:lnTo>
                    <a:lnTo>
                      <a:pt x="74" y="12"/>
                    </a:lnTo>
                    <a:lnTo>
                      <a:pt x="70" y="0"/>
                    </a:lnTo>
                    <a:lnTo>
                      <a:pt x="64" y="16"/>
                    </a:lnTo>
                    <a:lnTo>
                      <a:pt x="29" y="0"/>
                    </a:lnTo>
                    <a:lnTo>
                      <a:pt x="30" y="9"/>
                    </a:lnTo>
                    <a:lnTo>
                      <a:pt x="20" y="5"/>
                    </a:lnTo>
                    <a:lnTo>
                      <a:pt x="24" y="14"/>
                    </a:lnTo>
                    <a:lnTo>
                      <a:pt x="0" y="10"/>
                    </a:lnTo>
                    <a:lnTo>
                      <a:pt x="0" y="10"/>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06" name="Norway"/>
              <p:cNvSpPr>
                <a:spLocks/>
              </p:cNvSpPr>
              <p:nvPr/>
            </p:nvSpPr>
            <p:spPr bwMode="gray">
              <a:xfrm>
                <a:off x="5261597" y="1912789"/>
                <a:ext cx="105070" cy="59881"/>
              </a:xfrm>
              <a:custGeom>
                <a:avLst/>
                <a:gdLst/>
                <a:ahLst/>
                <a:cxnLst>
                  <a:cxn ang="0">
                    <a:pos x="0" y="20"/>
                  </a:cxn>
                  <a:cxn ang="0">
                    <a:pos x="0" y="20"/>
                  </a:cxn>
                  <a:cxn ang="0">
                    <a:pos x="5" y="7"/>
                  </a:cxn>
                  <a:cxn ang="0">
                    <a:pos x="28" y="0"/>
                  </a:cxn>
                  <a:cxn ang="0">
                    <a:pos x="32" y="7"/>
                  </a:cxn>
                  <a:cxn ang="0">
                    <a:pos x="57" y="13"/>
                  </a:cxn>
                  <a:cxn ang="0">
                    <a:pos x="22" y="25"/>
                  </a:cxn>
                  <a:cxn ang="0">
                    <a:pos x="28" y="18"/>
                  </a:cxn>
                  <a:cxn ang="0">
                    <a:pos x="0" y="20"/>
                  </a:cxn>
                  <a:cxn ang="0">
                    <a:pos x="0" y="20"/>
                  </a:cxn>
                </a:cxnLst>
                <a:rect l="0" t="0" r="r" b="b"/>
                <a:pathLst>
                  <a:path w="58" h="26">
                    <a:moveTo>
                      <a:pt x="0" y="20"/>
                    </a:moveTo>
                    <a:lnTo>
                      <a:pt x="0" y="20"/>
                    </a:lnTo>
                    <a:lnTo>
                      <a:pt x="5" y="7"/>
                    </a:lnTo>
                    <a:lnTo>
                      <a:pt x="28" y="0"/>
                    </a:lnTo>
                    <a:lnTo>
                      <a:pt x="32" y="7"/>
                    </a:lnTo>
                    <a:lnTo>
                      <a:pt x="57" y="13"/>
                    </a:lnTo>
                    <a:lnTo>
                      <a:pt x="22" y="25"/>
                    </a:lnTo>
                    <a:lnTo>
                      <a:pt x="28" y="18"/>
                    </a:lnTo>
                    <a:lnTo>
                      <a:pt x="0" y="20"/>
                    </a:lnTo>
                    <a:lnTo>
                      <a:pt x="0" y="20"/>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506" name="Netherlands"/>
            <p:cNvSpPr>
              <a:spLocks/>
            </p:cNvSpPr>
            <p:nvPr/>
          </p:nvSpPr>
          <p:spPr bwMode="gray">
            <a:xfrm>
              <a:off x="5659314" y="2535844"/>
              <a:ext cx="58785" cy="68231"/>
            </a:xfrm>
            <a:custGeom>
              <a:avLst/>
              <a:gdLst/>
              <a:ahLst/>
              <a:cxnLst>
                <a:cxn ang="0">
                  <a:pos x="0" y="32"/>
                </a:cxn>
                <a:cxn ang="0">
                  <a:pos x="0" y="32"/>
                </a:cxn>
                <a:cxn ang="0">
                  <a:pos x="19" y="26"/>
                </a:cxn>
                <a:cxn ang="0">
                  <a:pos x="9" y="21"/>
                </a:cxn>
                <a:cxn ang="0">
                  <a:pos x="18" y="7"/>
                </a:cxn>
                <a:cxn ang="0">
                  <a:pos x="26" y="16"/>
                </a:cxn>
                <a:cxn ang="0">
                  <a:pos x="26" y="0"/>
                </a:cxn>
                <a:cxn ang="0">
                  <a:pos x="49" y="0"/>
                </a:cxn>
                <a:cxn ang="0">
                  <a:pos x="46" y="16"/>
                </a:cxn>
                <a:cxn ang="0">
                  <a:pos x="32" y="22"/>
                </a:cxn>
                <a:cxn ang="0">
                  <a:pos x="33" y="41"/>
                </a:cxn>
                <a:cxn ang="0">
                  <a:pos x="19" y="30"/>
                </a:cxn>
                <a:cxn ang="0">
                  <a:pos x="0" y="32"/>
                </a:cxn>
                <a:cxn ang="0">
                  <a:pos x="0" y="32"/>
                </a:cxn>
              </a:cxnLst>
              <a:rect l="0" t="0" r="r" b="b"/>
              <a:pathLst>
                <a:path w="50" h="42">
                  <a:moveTo>
                    <a:pt x="0" y="32"/>
                  </a:moveTo>
                  <a:lnTo>
                    <a:pt x="0" y="32"/>
                  </a:lnTo>
                  <a:lnTo>
                    <a:pt x="19" y="26"/>
                  </a:lnTo>
                  <a:lnTo>
                    <a:pt x="9" y="21"/>
                  </a:lnTo>
                  <a:lnTo>
                    <a:pt x="18" y="7"/>
                  </a:lnTo>
                  <a:lnTo>
                    <a:pt x="26" y="16"/>
                  </a:lnTo>
                  <a:lnTo>
                    <a:pt x="26" y="0"/>
                  </a:lnTo>
                  <a:lnTo>
                    <a:pt x="49" y="0"/>
                  </a:lnTo>
                  <a:lnTo>
                    <a:pt x="46" y="16"/>
                  </a:lnTo>
                  <a:lnTo>
                    <a:pt x="32" y="22"/>
                  </a:lnTo>
                  <a:lnTo>
                    <a:pt x="33" y="41"/>
                  </a:lnTo>
                  <a:lnTo>
                    <a:pt x="19" y="30"/>
                  </a:lnTo>
                  <a:lnTo>
                    <a:pt x="0" y="32"/>
                  </a:lnTo>
                  <a:lnTo>
                    <a:pt x="0" y="32"/>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07" name="Montenegro"/>
            <p:cNvSpPr>
              <a:spLocks noChangeAspect="1"/>
            </p:cNvSpPr>
            <p:nvPr/>
          </p:nvSpPr>
          <p:spPr bwMode="gray">
            <a:xfrm>
              <a:off x="5932215" y="2802203"/>
              <a:ext cx="43799" cy="44323"/>
            </a:xfrm>
            <a:custGeom>
              <a:avLst/>
              <a:gdLst>
                <a:gd name="connsiteX0" fmla="*/ 0 w 9922"/>
                <a:gd name="connsiteY0" fmla="*/ 2308 h 9890"/>
                <a:gd name="connsiteX1" fmla="*/ 0 w 9922"/>
                <a:gd name="connsiteY1" fmla="*/ 2308 h 9890"/>
                <a:gd name="connsiteX2" fmla="*/ 0 w 9922"/>
                <a:gd name="connsiteY2" fmla="*/ 659 h 9890"/>
                <a:gd name="connsiteX3" fmla="*/ 2558 w 9922"/>
                <a:gd name="connsiteY3" fmla="*/ 0 h 9890"/>
                <a:gd name="connsiteX4" fmla="*/ 4574 w 9922"/>
                <a:gd name="connsiteY4" fmla="*/ 1868 h 9890"/>
                <a:gd name="connsiteX5" fmla="*/ 6899 w 9922"/>
                <a:gd name="connsiteY5" fmla="*/ 1429 h 9890"/>
                <a:gd name="connsiteX6" fmla="*/ 9612 w 9922"/>
                <a:gd name="connsiteY6" fmla="*/ 4505 h 9890"/>
                <a:gd name="connsiteX7" fmla="*/ 9225 w 9922"/>
                <a:gd name="connsiteY7" fmla="*/ 7692 h 9890"/>
                <a:gd name="connsiteX8" fmla="*/ 9922 w 9922"/>
                <a:gd name="connsiteY8" fmla="*/ 9121 h 9890"/>
                <a:gd name="connsiteX9" fmla="*/ 7829 w 9922"/>
                <a:gd name="connsiteY9" fmla="*/ 9890 h 9890"/>
                <a:gd name="connsiteX10" fmla="*/ 6822 w 9922"/>
                <a:gd name="connsiteY10" fmla="*/ 7033 h 9890"/>
                <a:gd name="connsiteX11" fmla="*/ 5969 w 9922"/>
                <a:gd name="connsiteY11" fmla="*/ 8242 h 9890"/>
                <a:gd name="connsiteX12" fmla="*/ 2558 w 9922"/>
                <a:gd name="connsiteY12" fmla="*/ 5604 h 9890"/>
                <a:gd name="connsiteX13" fmla="*/ 930 w 9922"/>
                <a:gd name="connsiteY13" fmla="*/ 2747 h 9890"/>
                <a:gd name="connsiteX14" fmla="*/ 78 w 9922"/>
                <a:gd name="connsiteY14" fmla="*/ 3407 h 9890"/>
                <a:gd name="connsiteX15" fmla="*/ 0 w 9922"/>
                <a:gd name="connsiteY15" fmla="*/ 2308 h 9890"/>
                <a:gd name="connsiteX16" fmla="*/ 0 w 9922"/>
                <a:gd name="connsiteY16" fmla="*/ 2308 h 9890"/>
                <a:gd name="connsiteX0" fmla="*/ 0 w 10000"/>
                <a:gd name="connsiteY0" fmla="*/ 2334 h 10000"/>
                <a:gd name="connsiteX1" fmla="*/ 0 w 10000"/>
                <a:gd name="connsiteY1" fmla="*/ 2334 h 10000"/>
                <a:gd name="connsiteX2" fmla="*/ 2578 w 10000"/>
                <a:gd name="connsiteY2" fmla="*/ 0 h 10000"/>
                <a:gd name="connsiteX3" fmla="*/ 4610 w 10000"/>
                <a:gd name="connsiteY3" fmla="*/ 1889 h 10000"/>
                <a:gd name="connsiteX4" fmla="*/ 6953 w 10000"/>
                <a:gd name="connsiteY4" fmla="*/ 1445 h 10000"/>
                <a:gd name="connsiteX5" fmla="*/ 9688 w 10000"/>
                <a:gd name="connsiteY5" fmla="*/ 4555 h 10000"/>
                <a:gd name="connsiteX6" fmla="*/ 9298 w 10000"/>
                <a:gd name="connsiteY6" fmla="*/ 7778 h 10000"/>
                <a:gd name="connsiteX7" fmla="*/ 10000 w 10000"/>
                <a:gd name="connsiteY7" fmla="*/ 9222 h 10000"/>
                <a:gd name="connsiteX8" fmla="*/ 7891 w 10000"/>
                <a:gd name="connsiteY8" fmla="*/ 10000 h 10000"/>
                <a:gd name="connsiteX9" fmla="*/ 6876 w 10000"/>
                <a:gd name="connsiteY9" fmla="*/ 7111 h 10000"/>
                <a:gd name="connsiteX10" fmla="*/ 6016 w 10000"/>
                <a:gd name="connsiteY10" fmla="*/ 8334 h 10000"/>
                <a:gd name="connsiteX11" fmla="*/ 2578 w 10000"/>
                <a:gd name="connsiteY11" fmla="*/ 5666 h 10000"/>
                <a:gd name="connsiteX12" fmla="*/ 937 w 10000"/>
                <a:gd name="connsiteY12" fmla="*/ 2778 h 10000"/>
                <a:gd name="connsiteX13" fmla="*/ 79 w 10000"/>
                <a:gd name="connsiteY13" fmla="*/ 3445 h 10000"/>
                <a:gd name="connsiteX14" fmla="*/ 0 w 10000"/>
                <a:gd name="connsiteY14" fmla="*/ 2334 h 10000"/>
                <a:gd name="connsiteX15" fmla="*/ 0 w 10000"/>
                <a:gd name="connsiteY15" fmla="*/ 2334 h 10000"/>
                <a:gd name="connsiteX0" fmla="*/ 0 w 10000"/>
                <a:gd name="connsiteY0" fmla="*/ 889 h 8555"/>
                <a:gd name="connsiteX1" fmla="*/ 0 w 10000"/>
                <a:gd name="connsiteY1" fmla="*/ 889 h 8555"/>
                <a:gd name="connsiteX2" fmla="*/ 4610 w 10000"/>
                <a:gd name="connsiteY2" fmla="*/ 444 h 8555"/>
                <a:gd name="connsiteX3" fmla="*/ 6953 w 10000"/>
                <a:gd name="connsiteY3" fmla="*/ 0 h 8555"/>
                <a:gd name="connsiteX4" fmla="*/ 9688 w 10000"/>
                <a:gd name="connsiteY4" fmla="*/ 3110 h 8555"/>
                <a:gd name="connsiteX5" fmla="*/ 9298 w 10000"/>
                <a:gd name="connsiteY5" fmla="*/ 6333 h 8555"/>
                <a:gd name="connsiteX6" fmla="*/ 10000 w 10000"/>
                <a:gd name="connsiteY6" fmla="*/ 7777 h 8555"/>
                <a:gd name="connsiteX7" fmla="*/ 7891 w 10000"/>
                <a:gd name="connsiteY7" fmla="*/ 8555 h 8555"/>
                <a:gd name="connsiteX8" fmla="*/ 6876 w 10000"/>
                <a:gd name="connsiteY8" fmla="*/ 5666 h 8555"/>
                <a:gd name="connsiteX9" fmla="*/ 6016 w 10000"/>
                <a:gd name="connsiteY9" fmla="*/ 6889 h 8555"/>
                <a:gd name="connsiteX10" fmla="*/ 2578 w 10000"/>
                <a:gd name="connsiteY10" fmla="*/ 4221 h 8555"/>
                <a:gd name="connsiteX11" fmla="*/ 937 w 10000"/>
                <a:gd name="connsiteY11" fmla="*/ 1333 h 8555"/>
                <a:gd name="connsiteX12" fmla="*/ 79 w 10000"/>
                <a:gd name="connsiteY12" fmla="*/ 2000 h 8555"/>
                <a:gd name="connsiteX13" fmla="*/ 0 w 10000"/>
                <a:gd name="connsiteY13" fmla="*/ 889 h 8555"/>
                <a:gd name="connsiteX14" fmla="*/ 0 w 10000"/>
                <a:gd name="connsiteY14" fmla="*/ 889 h 8555"/>
                <a:gd name="connsiteX0" fmla="*/ 0 w 10000"/>
                <a:gd name="connsiteY0" fmla="*/ 1039 h 10000"/>
                <a:gd name="connsiteX1" fmla="*/ 0 w 10000"/>
                <a:gd name="connsiteY1" fmla="*/ 1039 h 10000"/>
                <a:gd name="connsiteX2" fmla="*/ 4610 w 10000"/>
                <a:gd name="connsiteY2" fmla="*/ 519 h 10000"/>
                <a:gd name="connsiteX3" fmla="*/ 6953 w 10000"/>
                <a:gd name="connsiteY3" fmla="*/ 0 h 10000"/>
                <a:gd name="connsiteX4" fmla="*/ 9688 w 10000"/>
                <a:gd name="connsiteY4" fmla="*/ 3635 h 10000"/>
                <a:gd name="connsiteX5" fmla="*/ 9298 w 10000"/>
                <a:gd name="connsiteY5" fmla="*/ 7403 h 10000"/>
                <a:gd name="connsiteX6" fmla="*/ 10000 w 10000"/>
                <a:gd name="connsiteY6" fmla="*/ 9091 h 10000"/>
                <a:gd name="connsiteX7" fmla="*/ 7891 w 10000"/>
                <a:gd name="connsiteY7" fmla="*/ 10000 h 10000"/>
                <a:gd name="connsiteX8" fmla="*/ 6876 w 10000"/>
                <a:gd name="connsiteY8" fmla="*/ 6623 h 10000"/>
                <a:gd name="connsiteX9" fmla="*/ 6016 w 10000"/>
                <a:gd name="connsiteY9" fmla="*/ 8053 h 10000"/>
                <a:gd name="connsiteX10" fmla="*/ 2578 w 10000"/>
                <a:gd name="connsiteY10" fmla="*/ 4934 h 10000"/>
                <a:gd name="connsiteX11" fmla="*/ 937 w 10000"/>
                <a:gd name="connsiteY11" fmla="*/ 1558 h 10000"/>
                <a:gd name="connsiteX12" fmla="*/ 79 w 10000"/>
                <a:gd name="connsiteY12" fmla="*/ 2338 h 10000"/>
                <a:gd name="connsiteX13" fmla="*/ 0 w 10000"/>
                <a:gd name="connsiteY13" fmla="*/ 1039 h 10000"/>
                <a:gd name="connsiteX0" fmla="*/ 0 w 10000"/>
                <a:gd name="connsiteY0" fmla="*/ 1039 h 10000"/>
                <a:gd name="connsiteX1" fmla="*/ 0 w 10000"/>
                <a:gd name="connsiteY1" fmla="*/ 1039 h 10000"/>
                <a:gd name="connsiteX2" fmla="*/ 6929 w 10000"/>
                <a:gd name="connsiteY2" fmla="*/ 1599 h 10000"/>
                <a:gd name="connsiteX3" fmla="*/ 6953 w 10000"/>
                <a:gd name="connsiteY3" fmla="*/ 0 h 10000"/>
                <a:gd name="connsiteX4" fmla="*/ 9688 w 10000"/>
                <a:gd name="connsiteY4" fmla="*/ 3635 h 10000"/>
                <a:gd name="connsiteX5" fmla="*/ 9298 w 10000"/>
                <a:gd name="connsiteY5" fmla="*/ 7403 h 10000"/>
                <a:gd name="connsiteX6" fmla="*/ 10000 w 10000"/>
                <a:gd name="connsiteY6" fmla="*/ 9091 h 10000"/>
                <a:gd name="connsiteX7" fmla="*/ 7891 w 10000"/>
                <a:gd name="connsiteY7" fmla="*/ 10000 h 10000"/>
                <a:gd name="connsiteX8" fmla="*/ 6876 w 10000"/>
                <a:gd name="connsiteY8" fmla="*/ 6623 h 10000"/>
                <a:gd name="connsiteX9" fmla="*/ 6016 w 10000"/>
                <a:gd name="connsiteY9" fmla="*/ 8053 h 10000"/>
                <a:gd name="connsiteX10" fmla="*/ 2578 w 10000"/>
                <a:gd name="connsiteY10" fmla="*/ 4934 h 10000"/>
                <a:gd name="connsiteX11" fmla="*/ 937 w 10000"/>
                <a:gd name="connsiteY11" fmla="*/ 1558 h 10000"/>
                <a:gd name="connsiteX12" fmla="*/ 79 w 10000"/>
                <a:gd name="connsiteY12" fmla="*/ 2338 h 10000"/>
                <a:gd name="connsiteX13" fmla="*/ 0 w 10000"/>
                <a:gd name="connsiteY13" fmla="*/ 1039 h 10000"/>
                <a:gd name="connsiteX0" fmla="*/ 801 w 10801"/>
                <a:gd name="connsiteY0" fmla="*/ 1039 h 10000"/>
                <a:gd name="connsiteX1" fmla="*/ 801 w 10801"/>
                <a:gd name="connsiteY1" fmla="*/ 1039 h 10000"/>
                <a:gd name="connsiteX2" fmla="*/ 7730 w 10801"/>
                <a:gd name="connsiteY2" fmla="*/ 1599 h 10000"/>
                <a:gd name="connsiteX3" fmla="*/ 7754 w 10801"/>
                <a:gd name="connsiteY3" fmla="*/ 0 h 10000"/>
                <a:gd name="connsiteX4" fmla="*/ 10489 w 10801"/>
                <a:gd name="connsiteY4" fmla="*/ 3635 h 10000"/>
                <a:gd name="connsiteX5" fmla="*/ 10099 w 10801"/>
                <a:gd name="connsiteY5" fmla="*/ 7403 h 10000"/>
                <a:gd name="connsiteX6" fmla="*/ 10801 w 10801"/>
                <a:gd name="connsiteY6" fmla="*/ 9091 h 10000"/>
                <a:gd name="connsiteX7" fmla="*/ 8692 w 10801"/>
                <a:gd name="connsiteY7" fmla="*/ 10000 h 10000"/>
                <a:gd name="connsiteX8" fmla="*/ 7677 w 10801"/>
                <a:gd name="connsiteY8" fmla="*/ 6623 h 10000"/>
                <a:gd name="connsiteX9" fmla="*/ 6817 w 10801"/>
                <a:gd name="connsiteY9" fmla="*/ 8053 h 10000"/>
                <a:gd name="connsiteX10" fmla="*/ 3379 w 10801"/>
                <a:gd name="connsiteY10" fmla="*/ 4934 h 10000"/>
                <a:gd name="connsiteX11" fmla="*/ 1738 w 10801"/>
                <a:gd name="connsiteY11" fmla="*/ 1558 h 10000"/>
                <a:gd name="connsiteX12" fmla="*/ 880 w 10801"/>
                <a:gd name="connsiteY12" fmla="*/ 2338 h 10000"/>
                <a:gd name="connsiteX13" fmla="*/ 0 w 10801"/>
                <a:gd name="connsiteY13" fmla="*/ 1787 h 10000"/>
                <a:gd name="connsiteX0" fmla="*/ 801 w 10801"/>
                <a:gd name="connsiteY0" fmla="*/ 1039 h 10000"/>
                <a:gd name="connsiteX1" fmla="*/ 4789 w 10801"/>
                <a:gd name="connsiteY1" fmla="*/ 1953 h 10000"/>
                <a:gd name="connsiteX2" fmla="*/ 7730 w 10801"/>
                <a:gd name="connsiteY2" fmla="*/ 1599 h 10000"/>
                <a:gd name="connsiteX3" fmla="*/ 7754 w 10801"/>
                <a:gd name="connsiteY3" fmla="*/ 0 h 10000"/>
                <a:gd name="connsiteX4" fmla="*/ 10489 w 10801"/>
                <a:gd name="connsiteY4" fmla="*/ 3635 h 10000"/>
                <a:gd name="connsiteX5" fmla="*/ 10099 w 10801"/>
                <a:gd name="connsiteY5" fmla="*/ 7403 h 10000"/>
                <a:gd name="connsiteX6" fmla="*/ 10801 w 10801"/>
                <a:gd name="connsiteY6" fmla="*/ 9091 h 10000"/>
                <a:gd name="connsiteX7" fmla="*/ 8692 w 10801"/>
                <a:gd name="connsiteY7" fmla="*/ 10000 h 10000"/>
                <a:gd name="connsiteX8" fmla="*/ 7677 w 10801"/>
                <a:gd name="connsiteY8" fmla="*/ 6623 h 10000"/>
                <a:gd name="connsiteX9" fmla="*/ 6817 w 10801"/>
                <a:gd name="connsiteY9" fmla="*/ 8053 h 10000"/>
                <a:gd name="connsiteX10" fmla="*/ 3379 w 10801"/>
                <a:gd name="connsiteY10" fmla="*/ 4934 h 10000"/>
                <a:gd name="connsiteX11" fmla="*/ 1738 w 10801"/>
                <a:gd name="connsiteY11" fmla="*/ 1558 h 10000"/>
                <a:gd name="connsiteX12" fmla="*/ 880 w 10801"/>
                <a:gd name="connsiteY12" fmla="*/ 2338 h 10000"/>
                <a:gd name="connsiteX13" fmla="*/ 0 w 10801"/>
                <a:gd name="connsiteY13" fmla="*/ 1787 h 10000"/>
                <a:gd name="connsiteX0" fmla="*/ 801 w 10801"/>
                <a:gd name="connsiteY0" fmla="*/ 1039 h 10000"/>
                <a:gd name="connsiteX1" fmla="*/ 4789 w 10801"/>
                <a:gd name="connsiteY1" fmla="*/ 1953 h 10000"/>
                <a:gd name="connsiteX2" fmla="*/ 7730 w 10801"/>
                <a:gd name="connsiteY2" fmla="*/ 1682 h 10000"/>
                <a:gd name="connsiteX3" fmla="*/ 7754 w 10801"/>
                <a:gd name="connsiteY3" fmla="*/ 0 h 10000"/>
                <a:gd name="connsiteX4" fmla="*/ 10489 w 10801"/>
                <a:gd name="connsiteY4" fmla="*/ 3635 h 10000"/>
                <a:gd name="connsiteX5" fmla="*/ 10099 w 10801"/>
                <a:gd name="connsiteY5" fmla="*/ 7403 h 10000"/>
                <a:gd name="connsiteX6" fmla="*/ 10801 w 10801"/>
                <a:gd name="connsiteY6" fmla="*/ 9091 h 10000"/>
                <a:gd name="connsiteX7" fmla="*/ 8692 w 10801"/>
                <a:gd name="connsiteY7" fmla="*/ 10000 h 10000"/>
                <a:gd name="connsiteX8" fmla="*/ 7677 w 10801"/>
                <a:gd name="connsiteY8" fmla="*/ 6623 h 10000"/>
                <a:gd name="connsiteX9" fmla="*/ 6817 w 10801"/>
                <a:gd name="connsiteY9" fmla="*/ 8053 h 10000"/>
                <a:gd name="connsiteX10" fmla="*/ 3379 w 10801"/>
                <a:gd name="connsiteY10" fmla="*/ 4934 h 10000"/>
                <a:gd name="connsiteX11" fmla="*/ 1738 w 10801"/>
                <a:gd name="connsiteY11" fmla="*/ 1558 h 10000"/>
                <a:gd name="connsiteX12" fmla="*/ 880 w 10801"/>
                <a:gd name="connsiteY12" fmla="*/ 2338 h 10000"/>
                <a:gd name="connsiteX13" fmla="*/ 0 w 10801"/>
                <a:gd name="connsiteY13" fmla="*/ 1787 h 10000"/>
                <a:gd name="connsiteX0" fmla="*/ 801 w 10801"/>
                <a:gd name="connsiteY0" fmla="*/ 1039 h 10000"/>
                <a:gd name="connsiteX1" fmla="*/ 4266 w 10801"/>
                <a:gd name="connsiteY1" fmla="*/ 2428 h 10000"/>
                <a:gd name="connsiteX2" fmla="*/ 4789 w 10801"/>
                <a:gd name="connsiteY2" fmla="*/ 1953 h 10000"/>
                <a:gd name="connsiteX3" fmla="*/ 7730 w 10801"/>
                <a:gd name="connsiteY3" fmla="*/ 1682 h 10000"/>
                <a:gd name="connsiteX4" fmla="*/ 7754 w 10801"/>
                <a:gd name="connsiteY4" fmla="*/ 0 h 10000"/>
                <a:gd name="connsiteX5" fmla="*/ 10489 w 10801"/>
                <a:gd name="connsiteY5" fmla="*/ 3635 h 10000"/>
                <a:gd name="connsiteX6" fmla="*/ 10099 w 10801"/>
                <a:gd name="connsiteY6" fmla="*/ 7403 h 10000"/>
                <a:gd name="connsiteX7" fmla="*/ 10801 w 10801"/>
                <a:gd name="connsiteY7" fmla="*/ 9091 h 10000"/>
                <a:gd name="connsiteX8" fmla="*/ 8692 w 10801"/>
                <a:gd name="connsiteY8" fmla="*/ 10000 h 10000"/>
                <a:gd name="connsiteX9" fmla="*/ 7677 w 10801"/>
                <a:gd name="connsiteY9" fmla="*/ 6623 h 10000"/>
                <a:gd name="connsiteX10" fmla="*/ 6817 w 10801"/>
                <a:gd name="connsiteY10" fmla="*/ 8053 h 10000"/>
                <a:gd name="connsiteX11" fmla="*/ 3379 w 10801"/>
                <a:gd name="connsiteY11" fmla="*/ 4934 h 10000"/>
                <a:gd name="connsiteX12" fmla="*/ 1738 w 10801"/>
                <a:gd name="connsiteY12" fmla="*/ 1558 h 10000"/>
                <a:gd name="connsiteX13" fmla="*/ 880 w 10801"/>
                <a:gd name="connsiteY13" fmla="*/ 2338 h 10000"/>
                <a:gd name="connsiteX14" fmla="*/ 0 w 10801"/>
                <a:gd name="connsiteY14" fmla="*/ 1787 h 10000"/>
                <a:gd name="connsiteX0" fmla="*/ 801 w 10801"/>
                <a:gd name="connsiteY0" fmla="*/ 1039 h 10000"/>
                <a:gd name="connsiteX1" fmla="*/ 4249 w 10801"/>
                <a:gd name="connsiteY1" fmla="*/ 2470 h 10000"/>
                <a:gd name="connsiteX2" fmla="*/ 4789 w 10801"/>
                <a:gd name="connsiteY2" fmla="*/ 1953 h 10000"/>
                <a:gd name="connsiteX3" fmla="*/ 7730 w 10801"/>
                <a:gd name="connsiteY3" fmla="*/ 1682 h 10000"/>
                <a:gd name="connsiteX4" fmla="*/ 7754 w 10801"/>
                <a:gd name="connsiteY4" fmla="*/ 0 h 10000"/>
                <a:gd name="connsiteX5" fmla="*/ 10489 w 10801"/>
                <a:gd name="connsiteY5" fmla="*/ 3635 h 10000"/>
                <a:gd name="connsiteX6" fmla="*/ 10099 w 10801"/>
                <a:gd name="connsiteY6" fmla="*/ 7403 h 10000"/>
                <a:gd name="connsiteX7" fmla="*/ 10801 w 10801"/>
                <a:gd name="connsiteY7" fmla="*/ 9091 h 10000"/>
                <a:gd name="connsiteX8" fmla="*/ 8692 w 10801"/>
                <a:gd name="connsiteY8" fmla="*/ 10000 h 10000"/>
                <a:gd name="connsiteX9" fmla="*/ 7677 w 10801"/>
                <a:gd name="connsiteY9" fmla="*/ 6623 h 10000"/>
                <a:gd name="connsiteX10" fmla="*/ 6817 w 10801"/>
                <a:gd name="connsiteY10" fmla="*/ 8053 h 10000"/>
                <a:gd name="connsiteX11" fmla="*/ 3379 w 10801"/>
                <a:gd name="connsiteY11" fmla="*/ 4934 h 10000"/>
                <a:gd name="connsiteX12" fmla="*/ 1738 w 10801"/>
                <a:gd name="connsiteY12" fmla="*/ 1558 h 10000"/>
                <a:gd name="connsiteX13" fmla="*/ 880 w 10801"/>
                <a:gd name="connsiteY13" fmla="*/ 2338 h 10000"/>
                <a:gd name="connsiteX14" fmla="*/ 0 w 10801"/>
                <a:gd name="connsiteY14" fmla="*/ 1787 h 10000"/>
                <a:gd name="connsiteX0" fmla="*/ 3754 w 10801"/>
                <a:gd name="connsiteY0" fmla="*/ 2265 h 10000"/>
                <a:gd name="connsiteX1" fmla="*/ 4249 w 10801"/>
                <a:gd name="connsiteY1" fmla="*/ 2470 h 10000"/>
                <a:gd name="connsiteX2" fmla="*/ 4789 w 10801"/>
                <a:gd name="connsiteY2" fmla="*/ 1953 h 10000"/>
                <a:gd name="connsiteX3" fmla="*/ 7730 w 10801"/>
                <a:gd name="connsiteY3" fmla="*/ 1682 h 10000"/>
                <a:gd name="connsiteX4" fmla="*/ 7754 w 10801"/>
                <a:gd name="connsiteY4" fmla="*/ 0 h 10000"/>
                <a:gd name="connsiteX5" fmla="*/ 10489 w 10801"/>
                <a:gd name="connsiteY5" fmla="*/ 3635 h 10000"/>
                <a:gd name="connsiteX6" fmla="*/ 10099 w 10801"/>
                <a:gd name="connsiteY6" fmla="*/ 7403 h 10000"/>
                <a:gd name="connsiteX7" fmla="*/ 10801 w 10801"/>
                <a:gd name="connsiteY7" fmla="*/ 9091 h 10000"/>
                <a:gd name="connsiteX8" fmla="*/ 8692 w 10801"/>
                <a:gd name="connsiteY8" fmla="*/ 10000 h 10000"/>
                <a:gd name="connsiteX9" fmla="*/ 7677 w 10801"/>
                <a:gd name="connsiteY9" fmla="*/ 6623 h 10000"/>
                <a:gd name="connsiteX10" fmla="*/ 6817 w 10801"/>
                <a:gd name="connsiteY10" fmla="*/ 8053 h 10000"/>
                <a:gd name="connsiteX11" fmla="*/ 3379 w 10801"/>
                <a:gd name="connsiteY11" fmla="*/ 4934 h 10000"/>
                <a:gd name="connsiteX12" fmla="*/ 1738 w 10801"/>
                <a:gd name="connsiteY12" fmla="*/ 1558 h 10000"/>
                <a:gd name="connsiteX13" fmla="*/ 880 w 10801"/>
                <a:gd name="connsiteY13" fmla="*/ 2338 h 10000"/>
                <a:gd name="connsiteX14" fmla="*/ 0 w 10801"/>
                <a:gd name="connsiteY14" fmla="*/ 1787 h 10000"/>
                <a:gd name="connsiteX0" fmla="*/ 3754 w 10801"/>
                <a:gd name="connsiteY0" fmla="*/ 2265 h 10000"/>
                <a:gd name="connsiteX1" fmla="*/ 4249 w 10801"/>
                <a:gd name="connsiteY1" fmla="*/ 2470 h 10000"/>
                <a:gd name="connsiteX2" fmla="*/ 4789 w 10801"/>
                <a:gd name="connsiteY2" fmla="*/ 1953 h 10000"/>
                <a:gd name="connsiteX3" fmla="*/ 7730 w 10801"/>
                <a:gd name="connsiteY3" fmla="*/ 1682 h 10000"/>
                <a:gd name="connsiteX4" fmla="*/ 7754 w 10801"/>
                <a:gd name="connsiteY4" fmla="*/ 0 h 10000"/>
                <a:gd name="connsiteX5" fmla="*/ 10489 w 10801"/>
                <a:gd name="connsiteY5" fmla="*/ 3635 h 10000"/>
                <a:gd name="connsiteX6" fmla="*/ 10099 w 10801"/>
                <a:gd name="connsiteY6" fmla="*/ 7403 h 10000"/>
                <a:gd name="connsiteX7" fmla="*/ 10801 w 10801"/>
                <a:gd name="connsiteY7" fmla="*/ 9091 h 10000"/>
                <a:gd name="connsiteX8" fmla="*/ 8692 w 10801"/>
                <a:gd name="connsiteY8" fmla="*/ 10000 h 10000"/>
                <a:gd name="connsiteX9" fmla="*/ 7677 w 10801"/>
                <a:gd name="connsiteY9" fmla="*/ 6623 h 10000"/>
                <a:gd name="connsiteX10" fmla="*/ 6817 w 10801"/>
                <a:gd name="connsiteY10" fmla="*/ 8053 h 10000"/>
                <a:gd name="connsiteX11" fmla="*/ 3729 w 10801"/>
                <a:gd name="connsiteY11" fmla="*/ 3127 h 10000"/>
                <a:gd name="connsiteX12" fmla="*/ 1738 w 10801"/>
                <a:gd name="connsiteY12" fmla="*/ 1558 h 10000"/>
                <a:gd name="connsiteX13" fmla="*/ 880 w 10801"/>
                <a:gd name="connsiteY13" fmla="*/ 2338 h 10000"/>
                <a:gd name="connsiteX14" fmla="*/ 0 w 10801"/>
                <a:gd name="connsiteY14" fmla="*/ 1787 h 10000"/>
                <a:gd name="connsiteX0" fmla="*/ 2874 w 9921"/>
                <a:gd name="connsiteY0" fmla="*/ 2265 h 10000"/>
                <a:gd name="connsiteX1" fmla="*/ 3369 w 9921"/>
                <a:gd name="connsiteY1" fmla="*/ 2470 h 10000"/>
                <a:gd name="connsiteX2" fmla="*/ 3909 w 9921"/>
                <a:gd name="connsiteY2" fmla="*/ 1953 h 10000"/>
                <a:gd name="connsiteX3" fmla="*/ 6850 w 9921"/>
                <a:gd name="connsiteY3" fmla="*/ 1682 h 10000"/>
                <a:gd name="connsiteX4" fmla="*/ 6874 w 9921"/>
                <a:gd name="connsiteY4" fmla="*/ 0 h 10000"/>
                <a:gd name="connsiteX5" fmla="*/ 9609 w 9921"/>
                <a:gd name="connsiteY5" fmla="*/ 3635 h 10000"/>
                <a:gd name="connsiteX6" fmla="*/ 9219 w 9921"/>
                <a:gd name="connsiteY6" fmla="*/ 7403 h 10000"/>
                <a:gd name="connsiteX7" fmla="*/ 9921 w 9921"/>
                <a:gd name="connsiteY7" fmla="*/ 9091 h 10000"/>
                <a:gd name="connsiteX8" fmla="*/ 7812 w 9921"/>
                <a:gd name="connsiteY8" fmla="*/ 10000 h 10000"/>
                <a:gd name="connsiteX9" fmla="*/ 6797 w 9921"/>
                <a:gd name="connsiteY9" fmla="*/ 6623 h 10000"/>
                <a:gd name="connsiteX10" fmla="*/ 5937 w 9921"/>
                <a:gd name="connsiteY10" fmla="*/ 8053 h 10000"/>
                <a:gd name="connsiteX11" fmla="*/ 2849 w 9921"/>
                <a:gd name="connsiteY11" fmla="*/ 3127 h 10000"/>
                <a:gd name="connsiteX12" fmla="*/ 858 w 9921"/>
                <a:gd name="connsiteY12" fmla="*/ 1558 h 10000"/>
                <a:gd name="connsiteX13" fmla="*/ 0 w 9921"/>
                <a:gd name="connsiteY13" fmla="*/ 2338 h 10000"/>
                <a:gd name="connsiteX0" fmla="*/ 2032 w 9135"/>
                <a:gd name="connsiteY0" fmla="*/ 2265 h 10000"/>
                <a:gd name="connsiteX1" fmla="*/ 2531 w 9135"/>
                <a:gd name="connsiteY1" fmla="*/ 2470 h 10000"/>
                <a:gd name="connsiteX2" fmla="*/ 3075 w 9135"/>
                <a:gd name="connsiteY2" fmla="*/ 1953 h 10000"/>
                <a:gd name="connsiteX3" fmla="*/ 6040 w 9135"/>
                <a:gd name="connsiteY3" fmla="*/ 1682 h 10000"/>
                <a:gd name="connsiteX4" fmla="*/ 6064 w 9135"/>
                <a:gd name="connsiteY4" fmla="*/ 0 h 10000"/>
                <a:gd name="connsiteX5" fmla="*/ 8821 w 9135"/>
                <a:gd name="connsiteY5" fmla="*/ 3635 h 10000"/>
                <a:gd name="connsiteX6" fmla="*/ 8427 w 9135"/>
                <a:gd name="connsiteY6" fmla="*/ 7403 h 10000"/>
                <a:gd name="connsiteX7" fmla="*/ 9135 w 9135"/>
                <a:gd name="connsiteY7" fmla="*/ 9091 h 10000"/>
                <a:gd name="connsiteX8" fmla="*/ 7009 w 9135"/>
                <a:gd name="connsiteY8" fmla="*/ 10000 h 10000"/>
                <a:gd name="connsiteX9" fmla="*/ 5986 w 9135"/>
                <a:gd name="connsiteY9" fmla="*/ 6623 h 10000"/>
                <a:gd name="connsiteX10" fmla="*/ 5119 w 9135"/>
                <a:gd name="connsiteY10" fmla="*/ 8053 h 10000"/>
                <a:gd name="connsiteX11" fmla="*/ 2007 w 9135"/>
                <a:gd name="connsiteY11" fmla="*/ 3127 h 10000"/>
                <a:gd name="connsiteX12" fmla="*/ 0 w 9135"/>
                <a:gd name="connsiteY12" fmla="*/ 1558 h 10000"/>
                <a:gd name="connsiteX0" fmla="*/ 27 w 7803"/>
                <a:gd name="connsiteY0" fmla="*/ 2265 h 10000"/>
                <a:gd name="connsiteX1" fmla="*/ 574 w 7803"/>
                <a:gd name="connsiteY1" fmla="*/ 2470 h 10000"/>
                <a:gd name="connsiteX2" fmla="*/ 1169 w 7803"/>
                <a:gd name="connsiteY2" fmla="*/ 1953 h 10000"/>
                <a:gd name="connsiteX3" fmla="*/ 4415 w 7803"/>
                <a:gd name="connsiteY3" fmla="*/ 1682 h 10000"/>
                <a:gd name="connsiteX4" fmla="*/ 4441 w 7803"/>
                <a:gd name="connsiteY4" fmla="*/ 0 h 10000"/>
                <a:gd name="connsiteX5" fmla="*/ 7459 w 7803"/>
                <a:gd name="connsiteY5" fmla="*/ 3635 h 10000"/>
                <a:gd name="connsiteX6" fmla="*/ 7028 w 7803"/>
                <a:gd name="connsiteY6" fmla="*/ 7403 h 10000"/>
                <a:gd name="connsiteX7" fmla="*/ 7803 w 7803"/>
                <a:gd name="connsiteY7" fmla="*/ 9091 h 10000"/>
                <a:gd name="connsiteX8" fmla="*/ 5476 w 7803"/>
                <a:gd name="connsiteY8" fmla="*/ 10000 h 10000"/>
                <a:gd name="connsiteX9" fmla="*/ 4356 w 7803"/>
                <a:gd name="connsiteY9" fmla="*/ 6623 h 10000"/>
                <a:gd name="connsiteX10" fmla="*/ 3407 w 7803"/>
                <a:gd name="connsiteY10" fmla="*/ 8053 h 10000"/>
                <a:gd name="connsiteX11" fmla="*/ 0 w 7803"/>
                <a:gd name="connsiteY11" fmla="*/ 3127 h 10000"/>
                <a:gd name="connsiteX12" fmla="*/ 31 w 7803"/>
                <a:gd name="connsiteY12" fmla="*/ 2264 h 10000"/>
                <a:gd name="connsiteX0" fmla="*/ 35 w 10000"/>
                <a:gd name="connsiteY0" fmla="*/ 2265 h 10000"/>
                <a:gd name="connsiteX1" fmla="*/ 736 w 10000"/>
                <a:gd name="connsiteY1" fmla="*/ 2470 h 10000"/>
                <a:gd name="connsiteX2" fmla="*/ 1498 w 10000"/>
                <a:gd name="connsiteY2" fmla="*/ 1953 h 10000"/>
                <a:gd name="connsiteX3" fmla="*/ 5658 w 10000"/>
                <a:gd name="connsiteY3" fmla="*/ 1682 h 10000"/>
                <a:gd name="connsiteX4" fmla="*/ 5691 w 10000"/>
                <a:gd name="connsiteY4" fmla="*/ 0 h 10000"/>
                <a:gd name="connsiteX5" fmla="*/ 9559 w 10000"/>
                <a:gd name="connsiteY5" fmla="*/ 3635 h 10000"/>
                <a:gd name="connsiteX6" fmla="*/ 9007 w 10000"/>
                <a:gd name="connsiteY6" fmla="*/ 7403 h 10000"/>
                <a:gd name="connsiteX7" fmla="*/ 10000 w 10000"/>
                <a:gd name="connsiteY7" fmla="*/ 9091 h 10000"/>
                <a:gd name="connsiteX8" fmla="*/ 7018 w 10000"/>
                <a:gd name="connsiteY8" fmla="*/ 10000 h 10000"/>
                <a:gd name="connsiteX9" fmla="*/ 5582 w 10000"/>
                <a:gd name="connsiteY9" fmla="*/ 6623 h 10000"/>
                <a:gd name="connsiteX10" fmla="*/ 4366 w 10000"/>
                <a:gd name="connsiteY10" fmla="*/ 8053 h 10000"/>
                <a:gd name="connsiteX11" fmla="*/ 0 w 10000"/>
                <a:gd name="connsiteY11" fmla="*/ 3127 h 10000"/>
                <a:gd name="connsiteX12" fmla="*/ 40 w 10000"/>
                <a:gd name="connsiteY12" fmla="*/ 2264 h 10000"/>
                <a:gd name="connsiteX13" fmla="*/ 35 w 10000"/>
                <a:gd name="connsiteY13" fmla="*/ 2265 h 10000"/>
                <a:gd name="connsiteX0" fmla="*/ 40 w 10000"/>
                <a:gd name="connsiteY0" fmla="*/ 2264 h 10000"/>
                <a:gd name="connsiteX1" fmla="*/ 736 w 10000"/>
                <a:gd name="connsiteY1" fmla="*/ 2470 h 10000"/>
                <a:gd name="connsiteX2" fmla="*/ 1498 w 10000"/>
                <a:gd name="connsiteY2" fmla="*/ 1953 h 10000"/>
                <a:gd name="connsiteX3" fmla="*/ 5658 w 10000"/>
                <a:gd name="connsiteY3" fmla="*/ 1682 h 10000"/>
                <a:gd name="connsiteX4" fmla="*/ 5691 w 10000"/>
                <a:gd name="connsiteY4" fmla="*/ 0 h 10000"/>
                <a:gd name="connsiteX5" fmla="*/ 9559 w 10000"/>
                <a:gd name="connsiteY5" fmla="*/ 3635 h 10000"/>
                <a:gd name="connsiteX6" fmla="*/ 9007 w 10000"/>
                <a:gd name="connsiteY6" fmla="*/ 7403 h 10000"/>
                <a:gd name="connsiteX7" fmla="*/ 10000 w 10000"/>
                <a:gd name="connsiteY7" fmla="*/ 9091 h 10000"/>
                <a:gd name="connsiteX8" fmla="*/ 7018 w 10000"/>
                <a:gd name="connsiteY8" fmla="*/ 10000 h 10000"/>
                <a:gd name="connsiteX9" fmla="*/ 5582 w 10000"/>
                <a:gd name="connsiteY9" fmla="*/ 6623 h 10000"/>
                <a:gd name="connsiteX10" fmla="*/ 4366 w 10000"/>
                <a:gd name="connsiteY10" fmla="*/ 8053 h 10000"/>
                <a:gd name="connsiteX11" fmla="*/ 0 w 10000"/>
                <a:gd name="connsiteY11" fmla="*/ 3127 h 10000"/>
                <a:gd name="connsiteX12" fmla="*/ 40 w 10000"/>
                <a:gd name="connsiteY12" fmla="*/ 2264 h 10000"/>
                <a:gd name="connsiteX0" fmla="*/ 40 w 10000"/>
                <a:gd name="connsiteY0" fmla="*/ 2264 h 10000"/>
                <a:gd name="connsiteX1" fmla="*/ 736 w 10000"/>
                <a:gd name="connsiteY1" fmla="*/ 2470 h 10000"/>
                <a:gd name="connsiteX2" fmla="*/ 1498 w 10000"/>
                <a:gd name="connsiteY2" fmla="*/ 1953 h 10000"/>
                <a:gd name="connsiteX3" fmla="*/ 5658 w 10000"/>
                <a:gd name="connsiteY3" fmla="*/ 1682 h 10000"/>
                <a:gd name="connsiteX4" fmla="*/ 5691 w 10000"/>
                <a:gd name="connsiteY4" fmla="*/ 0 h 10000"/>
                <a:gd name="connsiteX5" fmla="*/ 9559 w 10000"/>
                <a:gd name="connsiteY5" fmla="*/ 3635 h 10000"/>
                <a:gd name="connsiteX6" fmla="*/ 9007 w 10000"/>
                <a:gd name="connsiteY6" fmla="*/ 7403 h 10000"/>
                <a:gd name="connsiteX7" fmla="*/ 10000 w 10000"/>
                <a:gd name="connsiteY7" fmla="*/ 9091 h 10000"/>
                <a:gd name="connsiteX8" fmla="*/ 7018 w 10000"/>
                <a:gd name="connsiteY8" fmla="*/ 10000 h 10000"/>
                <a:gd name="connsiteX9" fmla="*/ 5582 w 10000"/>
                <a:gd name="connsiteY9" fmla="*/ 6623 h 10000"/>
                <a:gd name="connsiteX10" fmla="*/ 4366 w 10000"/>
                <a:gd name="connsiteY10" fmla="*/ 8053 h 10000"/>
                <a:gd name="connsiteX11" fmla="*/ 0 w 10000"/>
                <a:gd name="connsiteY11" fmla="*/ 3127 h 10000"/>
                <a:gd name="connsiteX12" fmla="*/ 40 w 10000"/>
                <a:gd name="connsiteY12" fmla="*/ 2264 h 10000"/>
                <a:gd name="connsiteX0" fmla="*/ 40 w 10000"/>
                <a:gd name="connsiteY0" fmla="*/ 2264 h 10000"/>
                <a:gd name="connsiteX1" fmla="*/ 736 w 10000"/>
                <a:gd name="connsiteY1" fmla="*/ 2470 h 10000"/>
                <a:gd name="connsiteX2" fmla="*/ 1498 w 10000"/>
                <a:gd name="connsiteY2" fmla="*/ 1953 h 10000"/>
                <a:gd name="connsiteX3" fmla="*/ 5658 w 10000"/>
                <a:gd name="connsiteY3" fmla="*/ 1682 h 10000"/>
                <a:gd name="connsiteX4" fmla="*/ 5691 w 10000"/>
                <a:gd name="connsiteY4" fmla="*/ 0 h 10000"/>
                <a:gd name="connsiteX5" fmla="*/ 9559 w 10000"/>
                <a:gd name="connsiteY5" fmla="*/ 3635 h 10000"/>
                <a:gd name="connsiteX6" fmla="*/ 9007 w 10000"/>
                <a:gd name="connsiteY6" fmla="*/ 7403 h 10000"/>
                <a:gd name="connsiteX7" fmla="*/ 10000 w 10000"/>
                <a:gd name="connsiteY7" fmla="*/ 9091 h 10000"/>
                <a:gd name="connsiteX8" fmla="*/ 7018 w 10000"/>
                <a:gd name="connsiteY8" fmla="*/ 10000 h 10000"/>
                <a:gd name="connsiteX9" fmla="*/ 5582 w 10000"/>
                <a:gd name="connsiteY9" fmla="*/ 6623 h 10000"/>
                <a:gd name="connsiteX10" fmla="*/ 7835 w 10000"/>
                <a:gd name="connsiteY10" fmla="*/ 6203 h 10000"/>
                <a:gd name="connsiteX11" fmla="*/ 0 w 10000"/>
                <a:gd name="connsiteY11" fmla="*/ 3127 h 10000"/>
                <a:gd name="connsiteX12" fmla="*/ 40 w 10000"/>
                <a:gd name="connsiteY12" fmla="*/ 2264 h 10000"/>
                <a:gd name="connsiteX0" fmla="*/ 1 w 9961"/>
                <a:gd name="connsiteY0" fmla="*/ 2264 h 10000"/>
                <a:gd name="connsiteX1" fmla="*/ 697 w 9961"/>
                <a:gd name="connsiteY1" fmla="*/ 2470 h 10000"/>
                <a:gd name="connsiteX2" fmla="*/ 1459 w 9961"/>
                <a:gd name="connsiteY2" fmla="*/ 1953 h 10000"/>
                <a:gd name="connsiteX3" fmla="*/ 5619 w 9961"/>
                <a:gd name="connsiteY3" fmla="*/ 1682 h 10000"/>
                <a:gd name="connsiteX4" fmla="*/ 5652 w 9961"/>
                <a:gd name="connsiteY4" fmla="*/ 0 h 10000"/>
                <a:gd name="connsiteX5" fmla="*/ 9520 w 9961"/>
                <a:gd name="connsiteY5" fmla="*/ 3635 h 10000"/>
                <a:gd name="connsiteX6" fmla="*/ 8968 w 9961"/>
                <a:gd name="connsiteY6" fmla="*/ 7403 h 10000"/>
                <a:gd name="connsiteX7" fmla="*/ 9961 w 9961"/>
                <a:gd name="connsiteY7" fmla="*/ 9091 h 10000"/>
                <a:gd name="connsiteX8" fmla="*/ 6979 w 9961"/>
                <a:gd name="connsiteY8" fmla="*/ 10000 h 10000"/>
                <a:gd name="connsiteX9" fmla="*/ 5543 w 9961"/>
                <a:gd name="connsiteY9" fmla="*/ 6623 h 10000"/>
                <a:gd name="connsiteX10" fmla="*/ 7796 w 9961"/>
                <a:gd name="connsiteY10" fmla="*/ 6203 h 10000"/>
                <a:gd name="connsiteX11" fmla="*/ 8072 w 9961"/>
                <a:gd name="connsiteY11" fmla="*/ 4934 h 10000"/>
                <a:gd name="connsiteX12" fmla="*/ 1 w 9961"/>
                <a:gd name="connsiteY12" fmla="*/ 2264 h 10000"/>
                <a:gd name="connsiteX0" fmla="*/ 370 w 10369"/>
                <a:gd name="connsiteY0" fmla="*/ 2264 h 10000"/>
                <a:gd name="connsiteX1" fmla="*/ 1834 w 10369"/>
                <a:gd name="connsiteY1" fmla="*/ 1953 h 10000"/>
                <a:gd name="connsiteX2" fmla="*/ 6010 w 10369"/>
                <a:gd name="connsiteY2" fmla="*/ 1682 h 10000"/>
                <a:gd name="connsiteX3" fmla="*/ 6043 w 10369"/>
                <a:gd name="connsiteY3" fmla="*/ 0 h 10000"/>
                <a:gd name="connsiteX4" fmla="*/ 9926 w 10369"/>
                <a:gd name="connsiteY4" fmla="*/ 3635 h 10000"/>
                <a:gd name="connsiteX5" fmla="*/ 9372 w 10369"/>
                <a:gd name="connsiteY5" fmla="*/ 7403 h 10000"/>
                <a:gd name="connsiteX6" fmla="*/ 10369 w 10369"/>
                <a:gd name="connsiteY6" fmla="*/ 9091 h 10000"/>
                <a:gd name="connsiteX7" fmla="*/ 7375 w 10369"/>
                <a:gd name="connsiteY7" fmla="*/ 10000 h 10000"/>
                <a:gd name="connsiteX8" fmla="*/ 5934 w 10369"/>
                <a:gd name="connsiteY8" fmla="*/ 6623 h 10000"/>
                <a:gd name="connsiteX9" fmla="*/ 8196 w 10369"/>
                <a:gd name="connsiteY9" fmla="*/ 6203 h 10000"/>
                <a:gd name="connsiteX10" fmla="*/ 8473 w 10369"/>
                <a:gd name="connsiteY10" fmla="*/ 4934 h 10000"/>
                <a:gd name="connsiteX11" fmla="*/ 370 w 10369"/>
                <a:gd name="connsiteY11" fmla="*/ 2264 h 10000"/>
                <a:gd name="connsiteX0" fmla="*/ 6639 w 8535"/>
                <a:gd name="connsiteY0" fmla="*/ 4934 h 10000"/>
                <a:gd name="connsiteX1" fmla="*/ 0 w 8535"/>
                <a:gd name="connsiteY1" fmla="*/ 1953 h 10000"/>
                <a:gd name="connsiteX2" fmla="*/ 4176 w 8535"/>
                <a:gd name="connsiteY2" fmla="*/ 1682 h 10000"/>
                <a:gd name="connsiteX3" fmla="*/ 4209 w 8535"/>
                <a:gd name="connsiteY3" fmla="*/ 0 h 10000"/>
                <a:gd name="connsiteX4" fmla="*/ 8092 w 8535"/>
                <a:gd name="connsiteY4" fmla="*/ 3635 h 10000"/>
                <a:gd name="connsiteX5" fmla="*/ 7538 w 8535"/>
                <a:gd name="connsiteY5" fmla="*/ 7403 h 10000"/>
                <a:gd name="connsiteX6" fmla="*/ 8535 w 8535"/>
                <a:gd name="connsiteY6" fmla="*/ 9091 h 10000"/>
                <a:gd name="connsiteX7" fmla="*/ 5541 w 8535"/>
                <a:gd name="connsiteY7" fmla="*/ 10000 h 10000"/>
                <a:gd name="connsiteX8" fmla="*/ 4100 w 8535"/>
                <a:gd name="connsiteY8" fmla="*/ 6623 h 10000"/>
                <a:gd name="connsiteX9" fmla="*/ 6362 w 8535"/>
                <a:gd name="connsiteY9" fmla="*/ 6203 h 10000"/>
                <a:gd name="connsiteX10" fmla="*/ 6639 w 8535"/>
                <a:gd name="connsiteY10" fmla="*/ 4934 h 10000"/>
                <a:gd name="connsiteX0" fmla="*/ 2975 w 5196"/>
                <a:gd name="connsiteY0" fmla="*/ 4934 h 10000"/>
                <a:gd name="connsiteX1" fmla="*/ 89 w 5196"/>
                <a:gd name="connsiteY1" fmla="*/ 1682 h 10000"/>
                <a:gd name="connsiteX2" fmla="*/ 127 w 5196"/>
                <a:gd name="connsiteY2" fmla="*/ 0 h 10000"/>
                <a:gd name="connsiteX3" fmla="*/ 4677 w 5196"/>
                <a:gd name="connsiteY3" fmla="*/ 3635 h 10000"/>
                <a:gd name="connsiteX4" fmla="*/ 4028 w 5196"/>
                <a:gd name="connsiteY4" fmla="*/ 7403 h 10000"/>
                <a:gd name="connsiteX5" fmla="*/ 5196 w 5196"/>
                <a:gd name="connsiteY5" fmla="*/ 9091 h 10000"/>
                <a:gd name="connsiteX6" fmla="*/ 1688 w 5196"/>
                <a:gd name="connsiteY6" fmla="*/ 10000 h 10000"/>
                <a:gd name="connsiteX7" fmla="*/ 0 w 5196"/>
                <a:gd name="connsiteY7" fmla="*/ 6623 h 10000"/>
                <a:gd name="connsiteX8" fmla="*/ 2650 w 5196"/>
                <a:gd name="connsiteY8" fmla="*/ 6203 h 10000"/>
                <a:gd name="connsiteX9" fmla="*/ 2975 w 5196"/>
                <a:gd name="connsiteY9" fmla="*/ 4934 h 10000"/>
                <a:gd name="connsiteX0" fmla="*/ 5726 w 10000"/>
                <a:gd name="connsiteY0" fmla="*/ 4934 h 10000"/>
                <a:gd name="connsiteX1" fmla="*/ 244 w 10000"/>
                <a:gd name="connsiteY1" fmla="*/ 0 h 10000"/>
                <a:gd name="connsiteX2" fmla="*/ 9001 w 10000"/>
                <a:gd name="connsiteY2" fmla="*/ 3635 h 10000"/>
                <a:gd name="connsiteX3" fmla="*/ 7752 w 10000"/>
                <a:gd name="connsiteY3" fmla="*/ 7403 h 10000"/>
                <a:gd name="connsiteX4" fmla="*/ 10000 w 10000"/>
                <a:gd name="connsiteY4" fmla="*/ 9091 h 10000"/>
                <a:gd name="connsiteX5" fmla="*/ 3249 w 10000"/>
                <a:gd name="connsiteY5" fmla="*/ 10000 h 10000"/>
                <a:gd name="connsiteX6" fmla="*/ 0 w 10000"/>
                <a:gd name="connsiteY6" fmla="*/ 6623 h 10000"/>
                <a:gd name="connsiteX7" fmla="*/ 5100 w 10000"/>
                <a:gd name="connsiteY7" fmla="*/ 6203 h 10000"/>
                <a:gd name="connsiteX8" fmla="*/ 5726 w 10000"/>
                <a:gd name="connsiteY8" fmla="*/ 4934 h 10000"/>
                <a:gd name="connsiteX0" fmla="*/ 5726 w 10000"/>
                <a:gd name="connsiteY0" fmla="*/ 1380 h 6446"/>
                <a:gd name="connsiteX1" fmla="*/ 9001 w 10000"/>
                <a:gd name="connsiteY1" fmla="*/ 81 h 6446"/>
                <a:gd name="connsiteX2" fmla="*/ 7752 w 10000"/>
                <a:gd name="connsiteY2" fmla="*/ 3849 h 6446"/>
                <a:gd name="connsiteX3" fmla="*/ 10000 w 10000"/>
                <a:gd name="connsiteY3" fmla="*/ 5537 h 6446"/>
                <a:gd name="connsiteX4" fmla="*/ 3249 w 10000"/>
                <a:gd name="connsiteY4" fmla="*/ 6446 h 6446"/>
                <a:gd name="connsiteX5" fmla="*/ 0 w 10000"/>
                <a:gd name="connsiteY5" fmla="*/ 3069 h 6446"/>
                <a:gd name="connsiteX6" fmla="*/ 5100 w 10000"/>
                <a:gd name="connsiteY6" fmla="*/ 2649 h 6446"/>
                <a:gd name="connsiteX7" fmla="*/ 5726 w 10000"/>
                <a:gd name="connsiteY7" fmla="*/ 1380 h 6446"/>
                <a:gd name="connsiteX0" fmla="*/ 5726 w 10000"/>
                <a:gd name="connsiteY0" fmla="*/ 115 h 7974"/>
                <a:gd name="connsiteX1" fmla="*/ 6236 w 10000"/>
                <a:gd name="connsiteY1" fmla="*/ 2504 h 7974"/>
                <a:gd name="connsiteX2" fmla="*/ 7752 w 10000"/>
                <a:gd name="connsiteY2" fmla="*/ 3945 h 7974"/>
                <a:gd name="connsiteX3" fmla="*/ 10000 w 10000"/>
                <a:gd name="connsiteY3" fmla="*/ 6564 h 7974"/>
                <a:gd name="connsiteX4" fmla="*/ 3249 w 10000"/>
                <a:gd name="connsiteY4" fmla="*/ 7974 h 7974"/>
                <a:gd name="connsiteX5" fmla="*/ 0 w 10000"/>
                <a:gd name="connsiteY5" fmla="*/ 2735 h 7974"/>
                <a:gd name="connsiteX6" fmla="*/ 5100 w 10000"/>
                <a:gd name="connsiteY6" fmla="*/ 2084 h 7974"/>
                <a:gd name="connsiteX7" fmla="*/ 5726 w 10000"/>
                <a:gd name="connsiteY7" fmla="*/ 115 h 7974"/>
                <a:gd name="connsiteX0" fmla="*/ 5726 w 10000"/>
                <a:gd name="connsiteY0" fmla="*/ 144 h 10000"/>
                <a:gd name="connsiteX1" fmla="*/ 6236 w 10000"/>
                <a:gd name="connsiteY1" fmla="*/ 3140 h 10000"/>
                <a:gd name="connsiteX2" fmla="*/ 7752 w 10000"/>
                <a:gd name="connsiteY2" fmla="*/ 4947 h 10000"/>
                <a:gd name="connsiteX3" fmla="*/ 10000 w 10000"/>
                <a:gd name="connsiteY3" fmla="*/ 8232 h 10000"/>
                <a:gd name="connsiteX4" fmla="*/ 3249 w 10000"/>
                <a:gd name="connsiteY4" fmla="*/ 10000 h 10000"/>
                <a:gd name="connsiteX5" fmla="*/ 0 w 10000"/>
                <a:gd name="connsiteY5" fmla="*/ 3430 h 10000"/>
                <a:gd name="connsiteX6" fmla="*/ 5100 w 10000"/>
                <a:gd name="connsiteY6" fmla="*/ 2613 h 10000"/>
                <a:gd name="connsiteX7" fmla="*/ 5726 w 10000"/>
                <a:gd name="connsiteY7" fmla="*/ 144 h 10000"/>
                <a:gd name="connsiteX0" fmla="*/ 5394 w 10000"/>
                <a:gd name="connsiteY0" fmla="*/ 251 h 8517"/>
                <a:gd name="connsiteX1" fmla="*/ 6236 w 10000"/>
                <a:gd name="connsiteY1" fmla="*/ 1657 h 8517"/>
                <a:gd name="connsiteX2" fmla="*/ 7752 w 10000"/>
                <a:gd name="connsiteY2" fmla="*/ 3464 h 8517"/>
                <a:gd name="connsiteX3" fmla="*/ 10000 w 10000"/>
                <a:gd name="connsiteY3" fmla="*/ 6749 h 8517"/>
                <a:gd name="connsiteX4" fmla="*/ 3249 w 10000"/>
                <a:gd name="connsiteY4" fmla="*/ 8517 h 8517"/>
                <a:gd name="connsiteX5" fmla="*/ 0 w 10000"/>
                <a:gd name="connsiteY5" fmla="*/ 1947 h 8517"/>
                <a:gd name="connsiteX6" fmla="*/ 5100 w 10000"/>
                <a:gd name="connsiteY6" fmla="*/ 1130 h 8517"/>
                <a:gd name="connsiteX7" fmla="*/ 5394 w 10000"/>
                <a:gd name="connsiteY7" fmla="*/ 251 h 8517"/>
                <a:gd name="connsiteX0" fmla="*/ 5394 w 10000"/>
                <a:gd name="connsiteY0" fmla="*/ 295 h 10000"/>
                <a:gd name="connsiteX1" fmla="*/ 6236 w 10000"/>
                <a:gd name="connsiteY1" fmla="*/ 1946 h 10000"/>
                <a:gd name="connsiteX2" fmla="*/ 7752 w 10000"/>
                <a:gd name="connsiteY2" fmla="*/ 4067 h 10000"/>
                <a:gd name="connsiteX3" fmla="*/ 10000 w 10000"/>
                <a:gd name="connsiteY3" fmla="*/ 7924 h 10000"/>
                <a:gd name="connsiteX4" fmla="*/ 3249 w 10000"/>
                <a:gd name="connsiteY4" fmla="*/ 10000 h 10000"/>
                <a:gd name="connsiteX5" fmla="*/ 0 w 10000"/>
                <a:gd name="connsiteY5" fmla="*/ 2286 h 10000"/>
                <a:gd name="connsiteX6" fmla="*/ 3662 w 10000"/>
                <a:gd name="connsiteY6" fmla="*/ 2113 h 10000"/>
                <a:gd name="connsiteX7" fmla="*/ 5394 w 10000"/>
                <a:gd name="connsiteY7" fmla="*/ 295 h 10000"/>
                <a:gd name="connsiteX0" fmla="*/ 4841 w 10000"/>
                <a:gd name="connsiteY0" fmla="*/ 1883 h 8345"/>
                <a:gd name="connsiteX1" fmla="*/ 6236 w 10000"/>
                <a:gd name="connsiteY1" fmla="*/ 291 h 8345"/>
                <a:gd name="connsiteX2" fmla="*/ 7752 w 10000"/>
                <a:gd name="connsiteY2" fmla="*/ 2412 h 8345"/>
                <a:gd name="connsiteX3" fmla="*/ 10000 w 10000"/>
                <a:gd name="connsiteY3" fmla="*/ 6269 h 8345"/>
                <a:gd name="connsiteX4" fmla="*/ 3249 w 10000"/>
                <a:gd name="connsiteY4" fmla="*/ 8345 h 8345"/>
                <a:gd name="connsiteX5" fmla="*/ 0 w 10000"/>
                <a:gd name="connsiteY5" fmla="*/ 631 h 8345"/>
                <a:gd name="connsiteX6" fmla="*/ 3662 w 10000"/>
                <a:gd name="connsiteY6" fmla="*/ 458 h 8345"/>
                <a:gd name="connsiteX7" fmla="*/ 4841 w 10000"/>
                <a:gd name="connsiteY7" fmla="*/ 1883 h 8345"/>
                <a:gd name="connsiteX0" fmla="*/ 4841 w 10000"/>
                <a:gd name="connsiteY0" fmla="*/ 2256 h 10000"/>
                <a:gd name="connsiteX1" fmla="*/ 6236 w 10000"/>
                <a:gd name="connsiteY1" fmla="*/ 349 h 10000"/>
                <a:gd name="connsiteX2" fmla="*/ 7752 w 10000"/>
                <a:gd name="connsiteY2" fmla="*/ 2890 h 10000"/>
                <a:gd name="connsiteX3" fmla="*/ 10000 w 10000"/>
                <a:gd name="connsiteY3" fmla="*/ 7512 h 10000"/>
                <a:gd name="connsiteX4" fmla="*/ 3249 w 10000"/>
                <a:gd name="connsiteY4" fmla="*/ 10000 h 10000"/>
                <a:gd name="connsiteX5" fmla="*/ 0 w 10000"/>
                <a:gd name="connsiteY5" fmla="*/ 756 h 10000"/>
                <a:gd name="connsiteX6" fmla="*/ 4879 w 10000"/>
                <a:gd name="connsiteY6" fmla="*/ 549 h 10000"/>
                <a:gd name="connsiteX7" fmla="*/ 4841 w 10000"/>
                <a:gd name="connsiteY7" fmla="*/ 2256 h 10000"/>
                <a:gd name="connsiteX0" fmla="*/ 5283 w 10000"/>
                <a:gd name="connsiteY0" fmla="*/ 1852 h 10067"/>
                <a:gd name="connsiteX1" fmla="*/ 6236 w 10000"/>
                <a:gd name="connsiteY1" fmla="*/ 416 h 10067"/>
                <a:gd name="connsiteX2" fmla="*/ 7752 w 10000"/>
                <a:gd name="connsiteY2" fmla="*/ 2957 h 10067"/>
                <a:gd name="connsiteX3" fmla="*/ 10000 w 10000"/>
                <a:gd name="connsiteY3" fmla="*/ 7579 h 10067"/>
                <a:gd name="connsiteX4" fmla="*/ 3249 w 10000"/>
                <a:gd name="connsiteY4" fmla="*/ 10067 h 10067"/>
                <a:gd name="connsiteX5" fmla="*/ 0 w 10000"/>
                <a:gd name="connsiteY5" fmla="*/ 823 h 10067"/>
                <a:gd name="connsiteX6" fmla="*/ 4879 w 10000"/>
                <a:gd name="connsiteY6" fmla="*/ 616 h 10067"/>
                <a:gd name="connsiteX7" fmla="*/ 5283 w 10000"/>
                <a:gd name="connsiteY7" fmla="*/ 1852 h 10067"/>
                <a:gd name="connsiteX0" fmla="*/ 5283 w 10000"/>
                <a:gd name="connsiteY0" fmla="*/ 1852 h 10067"/>
                <a:gd name="connsiteX1" fmla="*/ 6236 w 10000"/>
                <a:gd name="connsiteY1" fmla="*/ 416 h 10067"/>
                <a:gd name="connsiteX2" fmla="*/ 7752 w 10000"/>
                <a:gd name="connsiteY2" fmla="*/ 2957 h 10067"/>
                <a:gd name="connsiteX3" fmla="*/ 10000 w 10000"/>
                <a:gd name="connsiteY3" fmla="*/ 7579 h 10067"/>
                <a:gd name="connsiteX4" fmla="*/ 3249 w 10000"/>
                <a:gd name="connsiteY4" fmla="*/ 10067 h 10067"/>
                <a:gd name="connsiteX5" fmla="*/ 0 w 10000"/>
                <a:gd name="connsiteY5" fmla="*/ 823 h 10067"/>
                <a:gd name="connsiteX6" fmla="*/ 4879 w 10000"/>
                <a:gd name="connsiteY6" fmla="*/ 616 h 10067"/>
                <a:gd name="connsiteX7" fmla="*/ 5283 w 10000"/>
                <a:gd name="connsiteY7" fmla="*/ 1852 h 10067"/>
                <a:gd name="connsiteX0" fmla="*/ 5283 w 10000"/>
                <a:gd name="connsiteY0" fmla="*/ 1852 h 10067"/>
                <a:gd name="connsiteX1" fmla="*/ 6236 w 10000"/>
                <a:gd name="connsiteY1" fmla="*/ 416 h 10067"/>
                <a:gd name="connsiteX2" fmla="*/ 7752 w 10000"/>
                <a:gd name="connsiteY2" fmla="*/ 2957 h 10067"/>
                <a:gd name="connsiteX3" fmla="*/ 10000 w 10000"/>
                <a:gd name="connsiteY3" fmla="*/ 7579 h 10067"/>
                <a:gd name="connsiteX4" fmla="*/ 3249 w 10000"/>
                <a:gd name="connsiteY4" fmla="*/ 10067 h 10067"/>
                <a:gd name="connsiteX5" fmla="*/ 0 w 10000"/>
                <a:gd name="connsiteY5" fmla="*/ 823 h 10067"/>
                <a:gd name="connsiteX6" fmla="*/ 4879 w 10000"/>
                <a:gd name="connsiteY6" fmla="*/ 616 h 10067"/>
                <a:gd name="connsiteX7" fmla="*/ 5283 w 10000"/>
                <a:gd name="connsiteY7" fmla="*/ 1852 h 10067"/>
                <a:gd name="connsiteX0" fmla="*/ 5283 w 10000"/>
                <a:gd name="connsiteY0" fmla="*/ 1852 h 10067"/>
                <a:gd name="connsiteX1" fmla="*/ 6236 w 10000"/>
                <a:gd name="connsiteY1" fmla="*/ 416 h 10067"/>
                <a:gd name="connsiteX2" fmla="*/ 6901 w 10000"/>
                <a:gd name="connsiteY2" fmla="*/ 1145 h 10067"/>
                <a:gd name="connsiteX3" fmla="*/ 7752 w 10000"/>
                <a:gd name="connsiteY3" fmla="*/ 2957 h 10067"/>
                <a:gd name="connsiteX4" fmla="*/ 10000 w 10000"/>
                <a:gd name="connsiteY4" fmla="*/ 7579 h 10067"/>
                <a:gd name="connsiteX5" fmla="*/ 3249 w 10000"/>
                <a:gd name="connsiteY5" fmla="*/ 10067 h 10067"/>
                <a:gd name="connsiteX6" fmla="*/ 0 w 10000"/>
                <a:gd name="connsiteY6" fmla="*/ 823 h 10067"/>
                <a:gd name="connsiteX7" fmla="*/ 4879 w 10000"/>
                <a:gd name="connsiteY7" fmla="*/ 616 h 10067"/>
                <a:gd name="connsiteX8" fmla="*/ 5283 w 10000"/>
                <a:gd name="connsiteY8" fmla="*/ 1852 h 10067"/>
                <a:gd name="connsiteX0" fmla="*/ 5283 w 10000"/>
                <a:gd name="connsiteY0" fmla="*/ 1852 h 10067"/>
                <a:gd name="connsiteX1" fmla="*/ 6236 w 10000"/>
                <a:gd name="connsiteY1" fmla="*/ 416 h 10067"/>
                <a:gd name="connsiteX2" fmla="*/ 8118 w 10000"/>
                <a:gd name="connsiteY2" fmla="*/ 674 h 10067"/>
                <a:gd name="connsiteX3" fmla="*/ 7752 w 10000"/>
                <a:gd name="connsiteY3" fmla="*/ 2957 h 10067"/>
                <a:gd name="connsiteX4" fmla="*/ 10000 w 10000"/>
                <a:gd name="connsiteY4" fmla="*/ 7579 h 10067"/>
                <a:gd name="connsiteX5" fmla="*/ 3249 w 10000"/>
                <a:gd name="connsiteY5" fmla="*/ 10067 h 10067"/>
                <a:gd name="connsiteX6" fmla="*/ 0 w 10000"/>
                <a:gd name="connsiteY6" fmla="*/ 823 h 10067"/>
                <a:gd name="connsiteX7" fmla="*/ 4879 w 10000"/>
                <a:gd name="connsiteY7" fmla="*/ 616 h 10067"/>
                <a:gd name="connsiteX8" fmla="*/ 5283 w 10000"/>
                <a:gd name="connsiteY8" fmla="*/ 1852 h 10067"/>
                <a:gd name="connsiteX0" fmla="*/ 5283 w 10000"/>
                <a:gd name="connsiteY0" fmla="*/ 1852 h 10067"/>
                <a:gd name="connsiteX1" fmla="*/ 6236 w 10000"/>
                <a:gd name="connsiteY1" fmla="*/ 416 h 10067"/>
                <a:gd name="connsiteX2" fmla="*/ 8118 w 10000"/>
                <a:gd name="connsiteY2" fmla="*/ 674 h 10067"/>
                <a:gd name="connsiteX3" fmla="*/ 7752 w 10000"/>
                <a:gd name="connsiteY3" fmla="*/ 2957 h 10067"/>
                <a:gd name="connsiteX4" fmla="*/ 10000 w 10000"/>
                <a:gd name="connsiteY4" fmla="*/ 7579 h 10067"/>
                <a:gd name="connsiteX5" fmla="*/ 3249 w 10000"/>
                <a:gd name="connsiteY5" fmla="*/ 10067 h 10067"/>
                <a:gd name="connsiteX6" fmla="*/ 0 w 10000"/>
                <a:gd name="connsiteY6" fmla="*/ 823 h 10067"/>
                <a:gd name="connsiteX7" fmla="*/ 4879 w 10000"/>
                <a:gd name="connsiteY7" fmla="*/ 616 h 10067"/>
                <a:gd name="connsiteX8" fmla="*/ 5283 w 10000"/>
                <a:gd name="connsiteY8" fmla="*/ 1852 h 10067"/>
                <a:gd name="connsiteX0" fmla="*/ 5283 w 10000"/>
                <a:gd name="connsiteY0" fmla="*/ 1755 h 9970"/>
                <a:gd name="connsiteX1" fmla="*/ 7010 w 10000"/>
                <a:gd name="connsiteY1" fmla="*/ 437 h 9970"/>
                <a:gd name="connsiteX2" fmla="*/ 8118 w 10000"/>
                <a:gd name="connsiteY2" fmla="*/ 577 h 9970"/>
                <a:gd name="connsiteX3" fmla="*/ 7752 w 10000"/>
                <a:gd name="connsiteY3" fmla="*/ 2860 h 9970"/>
                <a:gd name="connsiteX4" fmla="*/ 10000 w 10000"/>
                <a:gd name="connsiteY4" fmla="*/ 7482 h 9970"/>
                <a:gd name="connsiteX5" fmla="*/ 3249 w 10000"/>
                <a:gd name="connsiteY5" fmla="*/ 9970 h 9970"/>
                <a:gd name="connsiteX6" fmla="*/ 0 w 10000"/>
                <a:gd name="connsiteY6" fmla="*/ 726 h 9970"/>
                <a:gd name="connsiteX7" fmla="*/ 4879 w 10000"/>
                <a:gd name="connsiteY7" fmla="*/ 519 h 9970"/>
                <a:gd name="connsiteX8" fmla="*/ 5283 w 10000"/>
                <a:gd name="connsiteY8" fmla="*/ 1755 h 9970"/>
                <a:gd name="connsiteX0" fmla="*/ 6278 w 10000"/>
                <a:gd name="connsiteY0" fmla="*/ 1664 h 10022"/>
                <a:gd name="connsiteX1" fmla="*/ 7010 w 10000"/>
                <a:gd name="connsiteY1" fmla="*/ 460 h 10022"/>
                <a:gd name="connsiteX2" fmla="*/ 8118 w 10000"/>
                <a:gd name="connsiteY2" fmla="*/ 601 h 10022"/>
                <a:gd name="connsiteX3" fmla="*/ 7752 w 10000"/>
                <a:gd name="connsiteY3" fmla="*/ 2891 h 10022"/>
                <a:gd name="connsiteX4" fmla="*/ 10000 w 10000"/>
                <a:gd name="connsiteY4" fmla="*/ 7527 h 10022"/>
                <a:gd name="connsiteX5" fmla="*/ 3249 w 10000"/>
                <a:gd name="connsiteY5" fmla="*/ 10022 h 10022"/>
                <a:gd name="connsiteX6" fmla="*/ 0 w 10000"/>
                <a:gd name="connsiteY6" fmla="*/ 750 h 10022"/>
                <a:gd name="connsiteX7" fmla="*/ 4879 w 10000"/>
                <a:gd name="connsiteY7" fmla="*/ 543 h 10022"/>
                <a:gd name="connsiteX8" fmla="*/ 6278 w 10000"/>
                <a:gd name="connsiteY8" fmla="*/ 1664 h 10022"/>
                <a:gd name="connsiteX0" fmla="*/ 6278 w 10000"/>
                <a:gd name="connsiteY0" fmla="*/ 1338 h 9696"/>
                <a:gd name="connsiteX1" fmla="*/ 7010 w 10000"/>
                <a:gd name="connsiteY1" fmla="*/ 134 h 9696"/>
                <a:gd name="connsiteX2" fmla="*/ 8118 w 10000"/>
                <a:gd name="connsiteY2" fmla="*/ 275 h 9696"/>
                <a:gd name="connsiteX3" fmla="*/ 7752 w 10000"/>
                <a:gd name="connsiteY3" fmla="*/ 2565 h 9696"/>
                <a:gd name="connsiteX4" fmla="*/ 10000 w 10000"/>
                <a:gd name="connsiteY4" fmla="*/ 7201 h 9696"/>
                <a:gd name="connsiteX5" fmla="*/ 3249 w 10000"/>
                <a:gd name="connsiteY5" fmla="*/ 9696 h 9696"/>
                <a:gd name="connsiteX6" fmla="*/ 0 w 10000"/>
                <a:gd name="connsiteY6" fmla="*/ 424 h 9696"/>
                <a:gd name="connsiteX7" fmla="*/ 4879 w 10000"/>
                <a:gd name="connsiteY7" fmla="*/ 217 h 9696"/>
                <a:gd name="connsiteX8" fmla="*/ 6278 w 10000"/>
                <a:gd name="connsiteY8" fmla="*/ 1338 h 9696"/>
                <a:gd name="connsiteX0" fmla="*/ 5725 w 9447"/>
                <a:gd name="connsiteY0" fmla="*/ 1380 h 10000"/>
                <a:gd name="connsiteX1" fmla="*/ 6457 w 9447"/>
                <a:gd name="connsiteY1" fmla="*/ 138 h 10000"/>
                <a:gd name="connsiteX2" fmla="*/ 7565 w 9447"/>
                <a:gd name="connsiteY2" fmla="*/ 284 h 10000"/>
                <a:gd name="connsiteX3" fmla="*/ 7199 w 9447"/>
                <a:gd name="connsiteY3" fmla="*/ 2645 h 10000"/>
                <a:gd name="connsiteX4" fmla="*/ 9447 w 9447"/>
                <a:gd name="connsiteY4" fmla="*/ 7427 h 10000"/>
                <a:gd name="connsiteX5" fmla="*/ 2696 w 9447"/>
                <a:gd name="connsiteY5" fmla="*/ 10000 h 10000"/>
                <a:gd name="connsiteX6" fmla="*/ 0 w 9447"/>
                <a:gd name="connsiteY6" fmla="*/ 2264 h 10000"/>
                <a:gd name="connsiteX7" fmla="*/ 4326 w 9447"/>
                <a:gd name="connsiteY7" fmla="*/ 224 h 10000"/>
                <a:gd name="connsiteX8" fmla="*/ 5725 w 9447"/>
                <a:gd name="connsiteY8" fmla="*/ 1380 h 10000"/>
                <a:gd name="connsiteX0" fmla="*/ 6060 w 10000"/>
                <a:gd name="connsiteY0" fmla="*/ 1380 h 10000"/>
                <a:gd name="connsiteX1" fmla="*/ 6835 w 10000"/>
                <a:gd name="connsiteY1" fmla="*/ 138 h 10000"/>
                <a:gd name="connsiteX2" fmla="*/ 8008 w 10000"/>
                <a:gd name="connsiteY2" fmla="*/ 284 h 10000"/>
                <a:gd name="connsiteX3" fmla="*/ 7620 w 10000"/>
                <a:gd name="connsiteY3" fmla="*/ 2645 h 10000"/>
                <a:gd name="connsiteX4" fmla="*/ 10000 w 10000"/>
                <a:gd name="connsiteY4" fmla="*/ 7427 h 10000"/>
                <a:gd name="connsiteX5" fmla="*/ 2854 w 10000"/>
                <a:gd name="connsiteY5" fmla="*/ 10000 h 10000"/>
                <a:gd name="connsiteX6" fmla="*/ 0 w 10000"/>
                <a:gd name="connsiteY6" fmla="*/ 2264 h 10000"/>
                <a:gd name="connsiteX7" fmla="*/ 4579 w 10000"/>
                <a:gd name="connsiteY7" fmla="*/ 224 h 10000"/>
                <a:gd name="connsiteX8" fmla="*/ 6060 w 10000"/>
                <a:gd name="connsiteY8" fmla="*/ 1380 h 10000"/>
                <a:gd name="connsiteX0" fmla="*/ 6072 w 10012"/>
                <a:gd name="connsiteY0" fmla="*/ 1380 h 10000"/>
                <a:gd name="connsiteX1" fmla="*/ 6847 w 10012"/>
                <a:gd name="connsiteY1" fmla="*/ 138 h 10000"/>
                <a:gd name="connsiteX2" fmla="*/ 8020 w 10012"/>
                <a:gd name="connsiteY2" fmla="*/ 284 h 10000"/>
                <a:gd name="connsiteX3" fmla="*/ 7632 w 10012"/>
                <a:gd name="connsiteY3" fmla="*/ 2645 h 10000"/>
                <a:gd name="connsiteX4" fmla="*/ 10012 w 10012"/>
                <a:gd name="connsiteY4" fmla="*/ 7427 h 10000"/>
                <a:gd name="connsiteX5" fmla="*/ 2866 w 10012"/>
                <a:gd name="connsiteY5" fmla="*/ 10000 h 10000"/>
                <a:gd name="connsiteX6" fmla="*/ 12 w 10012"/>
                <a:gd name="connsiteY6" fmla="*/ 2264 h 10000"/>
                <a:gd name="connsiteX7" fmla="*/ 1931 w 10012"/>
                <a:gd name="connsiteY7" fmla="*/ 1502 h 10000"/>
                <a:gd name="connsiteX8" fmla="*/ 4591 w 10012"/>
                <a:gd name="connsiteY8" fmla="*/ 224 h 10000"/>
                <a:gd name="connsiteX9" fmla="*/ 6072 w 10012"/>
                <a:gd name="connsiteY9" fmla="*/ 1380 h 10000"/>
                <a:gd name="connsiteX0" fmla="*/ 6087 w 10027"/>
                <a:gd name="connsiteY0" fmla="*/ 1380 h 10000"/>
                <a:gd name="connsiteX1" fmla="*/ 6862 w 10027"/>
                <a:gd name="connsiteY1" fmla="*/ 138 h 10000"/>
                <a:gd name="connsiteX2" fmla="*/ 8035 w 10027"/>
                <a:gd name="connsiteY2" fmla="*/ 284 h 10000"/>
                <a:gd name="connsiteX3" fmla="*/ 7647 w 10027"/>
                <a:gd name="connsiteY3" fmla="*/ 2645 h 10000"/>
                <a:gd name="connsiteX4" fmla="*/ 10027 w 10027"/>
                <a:gd name="connsiteY4" fmla="*/ 7427 h 10000"/>
                <a:gd name="connsiteX5" fmla="*/ 2881 w 10027"/>
                <a:gd name="connsiteY5" fmla="*/ 10000 h 10000"/>
                <a:gd name="connsiteX6" fmla="*/ 27 w 10027"/>
                <a:gd name="connsiteY6" fmla="*/ 2264 h 10000"/>
                <a:gd name="connsiteX7" fmla="*/ 1946 w 10027"/>
                <a:gd name="connsiteY7" fmla="*/ 1502 h 10000"/>
                <a:gd name="connsiteX8" fmla="*/ 4606 w 10027"/>
                <a:gd name="connsiteY8" fmla="*/ 224 h 10000"/>
                <a:gd name="connsiteX9" fmla="*/ 6087 w 10027"/>
                <a:gd name="connsiteY9" fmla="*/ 1380 h 10000"/>
                <a:gd name="connsiteX0" fmla="*/ 6108 w 10048"/>
                <a:gd name="connsiteY0" fmla="*/ 1380 h 10000"/>
                <a:gd name="connsiteX1" fmla="*/ 6883 w 10048"/>
                <a:gd name="connsiteY1" fmla="*/ 138 h 10000"/>
                <a:gd name="connsiteX2" fmla="*/ 8056 w 10048"/>
                <a:gd name="connsiteY2" fmla="*/ 284 h 10000"/>
                <a:gd name="connsiteX3" fmla="*/ 7668 w 10048"/>
                <a:gd name="connsiteY3" fmla="*/ 2645 h 10000"/>
                <a:gd name="connsiteX4" fmla="*/ 10048 w 10048"/>
                <a:gd name="connsiteY4" fmla="*/ 7427 h 10000"/>
                <a:gd name="connsiteX5" fmla="*/ 2902 w 10048"/>
                <a:gd name="connsiteY5" fmla="*/ 10000 h 10000"/>
                <a:gd name="connsiteX6" fmla="*/ 48 w 10048"/>
                <a:gd name="connsiteY6" fmla="*/ 2264 h 10000"/>
                <a:gd name="connsiteX7" fmla="*/ 1616 w 10048"/>
                <a:gd name="connsiteY7" fmla="*/ 2476 h 10000"/>
                <a:gd name="connsiteX8" fmla="*/ 4627 w 10048"/>
                <a:gd name="connsiteY8" fmla="*/ 224 h 10000"/>
                <a:gd name="connsiteX9" fmla="*/ 6108 w 10048"/>
                <a:gd name="connsiteY9" fmla="*/ 1380 h 10000"/>
                <a:gd name="connsiteX0" fmla="*/ 6108 w 10048"/>
                <a:gd name="connsiteY0" fmla="*/ 1380 h 10000"/>
                <a:gd name="connsiteX1" fmla="*/ 6883 w 10048"/>
                <a:gd name="connsiteY1" fmla="*/ 138 h 10000"/>
                <a:gd name="connsiteX2" fmla="*/ 8056 w 10048"/>
                <a:gd name="connsiteY2" fmla="*/ 284 h 10000"/>
                <a:gd name="connsiteX3" fmla="*/ 7668 w 10048"/>
                <a:gd name="connsiteY3" fmla="*/ 2645 h 10000"/>
                <a:gd name="connsiteX4" fmla="*/ 10048 w 10048"/>
                <a:gd name="connsiteY4" fmla="*/ 7427 h 10000"/>
                <a:gd name="connsiteX5" fmla="*/ 2902 w 10048"/>
                <a:gd name="connsiteY5" fmla="*/ 10000 h 10000"/>
                <a:gd name="connsiteX6" fmla="*/ 48 w 10048"/>
                <a:gd name="connsiteY6" fmla="*/ 2264 h 10000"/>
                <a:gd name="connsiteX7" fmla="*/ 1616 w 10048"/>
                <a:gd name="connsiteY7" fmla="*/ 2476 h 10000"/>
                <a:gd name="connsiteX8" fmla="*/ 4627 w 10048"/>
                <a:gd name="connsiteY8" fmla="*/ 224 h 10000"/>
                <a:gd name="connsiteX9" fmla="*/ 6108 w 10048"/>
                <a:gd name="connsiteY9" fmla="*/ 1380 h 10000"/>
                <a:gd name="connsiteX0" fmla="*/ 6108 w 10048"/>
                <a:gd name="connsiteY0" fmla="*/ 1380 h 10000"/>
                <a:gd name="connsiteX1" fmla="*/ 6883 w 10048"/>
                <a:gd name="connsiteY1" fmla="*/ 138 h 10000"/>
                <a:gd name="connsiteX2" fmla="*/ 8056 w 10048"/>
                <a:gd name="connsiteY2" fmla="*/ 284 h 10000"/>
                <a:gd name="connsiteX3" fmla="*/ 7668 w 10048"/>
                <a:gd name="connsiteY3" fmla="*/ 2645 h 10000"/>
                <a:gd name="connsiteX4" fmla="*/ 10048 w 10048"/>
                <a:gd name="connsiteY4" fmla="*/ 7427 h 10000"/>
                <a:gd name="connsiteX5" fmla="*/ 2902 w 10048"/>
                <a:gd name="connsiteY5" fmla="*/ 10000 h 10000"/>
                <a:gd name="connsiteX6" fmla="*/ 48 w 10048"/>
                <a:gd name="connsiteY6" fmla="*/ 2264 h 10000"/>
                <a:gd name="connsiteX7" fmla="*/ 1616 w 10048"/>
                <a:gd name="connsiteY7" fmla="*/ 2476 h 10000"/>
                <a:gd name="connsiteX8" fmla="*/ 4627 w 10048"/>
                <a:gd name="connsiteY8" fmla="*/ 224 h 10000"/>
                <a:gd name="connsiteX9" fmla="*/ 6108 w 10048"/>
                <a:gd name="connsiteY9" fmla="*/ 1380 h 10000"/>
                <a:gd name="connsiteX0" fmla="*/ 5907 w 9847"/>
                <a:gd name="connsiteY0" fmla="*/ 1380 h 10000"/>
                <a:gd name="connsiteX1" fmla="*/ 6682 w 9847"/>
                <a:gd name="connsiteY1" fmla="*/ 138 h 10000"/>
                <a:gd name="connsiteX2" fmla="*/ 7855 w 9847"/>
                <a:gd name="connsiteY2" fmla="*/ 284 h 10000"/>
                <a:gd name="connsiteX3" fmla="*/ 7467 w 9847"/>
                <a:gd name="connsiteY3" fmla="*/ 2645 h 10000"/>
                <a:gd name="connsiteX4" fmla="*/ 9847 w 9847"/>
                <a:gd name="connsiteY4" fmla="*/ 7427 h 10000"/>
                <a:gd name="connsiteX5" fmla="*/ 2701 w 9847"/>
                <a:gd name="connsiteY5" fmla="*/ 10000 h 10000"/>
                <a:gd name="connsiteX6" fmla="*/ 81 w 9847"/>
                <a:gd name="connsiteY6" fmla="*/ 1899 h 10000"/>
                <a:gd name="connsiteX7" fmla="*/ 1415 w 9847"/>
                <a:gd name="connsiteY7" fmla="*/ 2476 h 10000"/>
                <a:gd name="connsiteX8" fmla="*/ 4426 w 9847"/>
                <a:gd name="connsiteY8" fmla="*/ 224 h 10000"/>
                <a:gd name="connsiteX9" fmla="*/ 5907 w 9847"/>
                <a:gd name="connsiteY9" fmla="*/ 1380 h 10000"/>
                <a:gd name="connsiteX0" fmla="*/ 5917 w 9918"/>
                <a:gd name="connsiteY0" fmla="*/ 1380 h 10000"/>
                <a:gd name="connsiteX1" fmla="*/ 6704 w 9918"/>
                <a:gd name="connsiteY1" fmla="*/ 138 h 10000"/>
                <a:gd name="connsiteX2" fmla="*/ 7895 w 9918"/>
                <a:gd name="connsiteY2" fmla="*/ 284 h 10000"/>
                <a:gd name="connsiteX3" fmla="*/ 7501 w 9918"/>
                <a:gd name="connsiteY3" fmla="*/ 2645 h 10000"/>
                <a:gd name="connsiteX4" fmla="*/ 9918 w 9918"/>
                <a:gd name="connsiteY4" fmla="*/ 7427 h 10000"/>
                <a:gd name="connsiteX5" fmla="*/ 2661 w 9918"/>
                <a:gd name="connsiteY5" fmla="*/ 10000 h 10000"/>
                <a:gd name="connsiteX6" fmla="*/ 0 w 9918"/>
                <a:gd name="connsiteY6" fmla="*/ 1899 h 10000"/>
                <a:gd name="connsiteX7" fmla="*/ 1355 w 9918"/>
                <a:gd name="connsiteY7" fmla="*/ 2476 h 10000"/>
                <a:gd name="connsiteX8" fmla="*/ 4413 w 9918"/>
                <a:gd name="connsiteY8" fmla="*/ 224 h 10000"/>
                <a:gd name="connsiteX9" fmla="*/ 5917 w 9918"/>
                <a:gd name="connsiteY9" fmla="*/ 1380 h 10000"/>
                <a:gd name="connsiteX0" fmla="*/ 6326 w 10360"/>
                <a:gd name="connsiteY0" fmla="*/ 1380 h 10000"/>
                <a:gd name="connsiteX1" fmla="*/ 7119 w 10360"/>
                <a:gd name="connsiteY1" fmla="*/ 138 h 10000"/>
                <a:gd name="connsiteX2" fmla="*/ 8320 w 10360"/>
                <a:gd name="connsiteY2" fmla="*/ 284 h 10000"/>
                <a:gd name="connsiteX3" fmla="*/ 7923 w 10360"/>
                <a:gd name="connsiteY3" fmla="*/ 2645 h 10000"/>
                <a:gd name="connsiteX4" fmla="*/ 10360 w 10360"/>
                <a:gd name="connsiteY4" fmla="*/ 7427 h 10000"/>
                <a:gd name="connsiteX5" fmla="*/ 3043 w 10360"/>
                <a:gd name="connsiteY5" fmla="*/ 10000 h 10000"/>
                <a:gd name="connsiteX6" fmla="*/ 0 w 10360"/>
                <a:gd name="connsiteY6" fmla="*/ 1899 h 10000"/>
                <a:gd name="connsiteX7" fmla="*/ 1726 w 10360"/>
                <a:gd name="connsiteY7" fmla="*/ 2476 h 10000"/>
                <a:gd name="connsiteX8" fmla="*/ 4809 w 10360"/>
                <a:gd name="connsiteY8" fmla="*/ 224 h 10000"/>
                <a:gd name="connsiteX9" fmla="*/ 6326 w 10360"/>
                <a:gd name="connsiteY9" fmla="*/ 1380 h 10000"/>
                <a:gd name="connsiteX0" fmla="*/ 5966 w 10000"/>
                <a:gd name="connsiteY0" fmla="*/ 1380 h 10000"/>
                <a:gd name="connsiteX1" fmla="*/ 6759 w 10000"/>
                <a:gd name="connsiteY1" fmla="*/ 138 h 10000"/>
                <a:gd name="connsiteX2" fmla="*/ 7960 w 10000"/>
                <a:gd name="connsiteY2" fmla="*/ 284 h 10000"/>
                <a:gd name="connsiteX3" fmla="*/ 7563 w 10000"/>
                <a:gd name="connsiteY3" fmla="*/ 2645 h 10000"/>
                <a:gd name="connsiteX4" fmla="*/ 10000 w 10000"/>
                <a:gd name="connsiteY4" fmla="*/ 7427 h 10000"/>
                <a:gd name="connsiteX5" fmla="*/ 2683 w 10000"/>
                <a:gd name="connsiteY5" fmla="*/ 10000 h 10000"/>
                <a:gd name="connsiteX6" fmla="*/ 0 w 10000"/>
                <a:gd name="connsiteY6" fmla="*/ 2508 h 10000"/>
                <a:gd name="connsiteX7" fmla="*/ 1366 w 10000"/>
                <a:gd name="connsiteY7" fmla="*/ 2476 h 10000"/>
                <a:gd name="connsiteX8" fmla="*/ 4449 w 10000"/>
                <a:gd name="connsiteY8" fmla="*/ 224 h 10000"/>
                <a:gd name="connsiteX9" fmla="*/ 5966 w 10000"/>
                <a:gd name="connsiteY9" fmla="*/ 1380 h 10000"/>
                <a:gd name="connsiteX0" fmla="*/ 5966 w 10000"/>
                <a:gd name="connsiteY0" fmla="*/ 1380 h 10000"/>
                <a:gd name="connsiteX1" fmla="*/ 6759 w 10000"/>
                <a:gd name="connsiteY1" fmla="*/ 138 h 10000"/>
                <a:gd name="connsiteX2" fmla="*/ 7960 w 10000"/>
                <a:gd name="connsiteY2" fmla="*/ 284 h 10000"/>
                <a:gd name="connsiteX3" fmla="*/ 7563 w 10000"/>
                <a:gd name="connsiteY3" fmla="*/ 2645 h 10000"/>
                <a:gd name="connsiteX4" fmla="*/ 10000 w 10000"/>
                <a:gd name="connsiteY4" fmla="*/ 7427 h 10000"/>
                <a:gd name="connsiteX5" fmla="*/ 2683 w 10000"/>
                <a:gd name="connsiteY5" fmla="*/ 10000 h 10000"/>
                <a:gd name="connsiteX6" fmla="*/ 0 w 10000"/>
                <a:gd name="connsiteY6" fmla="*/ 2508 h 10000"/>
                <a:gd name="connsiteX7" fmla="*/ 1366 w 10000"/>
                <a:gd name="connsiteY7" fmla="*/ 2476 h 10000"/>
                <a:gd name="connsiteX8" fmla="*/ 4449 w 10000"/>
                <a:gd name="connsiteY8" fmla="*/ 224 h 10000"/>
                <a:gd name="connsiteX9" fmla="*/ 5966 w 10000"/>
                <a:gd name="connsiteY9" fmla="*/ 1380 h 10000"/>
                <a:gd name="connsiteX0" fmla="*/ 5846 w 9880"/>
                <a:gd name="connsiteY0" fmla="*/ 1380 h 10000"/>
                <a:gd name="connsiteX1" fmla="*/ 6639 w 9880"/>
                <a:gd name="connsiteY1" fmla="*/ 138 h 10000"/>
                <a:gd name="connsiteX2" fmla="*/ 7840 w 9880"/>
                <a:gd name="connsiteY2" fmla="*/ 284 h 10000"/>
                <a:gd name="connsiteX3" fmla="*/ 7443 w 9880"/>
                <a:gd name="connsiteY3" fmla="*/ 2645 h 10000"/>
                <a:gd name="connsiteX4" fmla="*/ 9880 w 9880"/>
                <a:gd name="connsiteY4" fmla="*/ 7427 h 10000"/>
                <a:gd name="connsiteX5" fmla="*/ 2563 w 9880"/>
                <a:gd name="connsiteY5" fmla="*/ 10000 h 10000"/>
                <a:gd name="connsiteX6" fmla="*/ 0 w 9880"/>
                <a:gd name="connsiteY6" fmla="*/ 2995 h 10000"/>
                <a:gd name="connsiteX7" fmla="*/ 1246 w 9880"/>
                <a:gd name="connsiteY7" fmla="*/ 2476 h 10000"/>
                <a:gd name="connsiteX8" fmla="*/ 4329 w 9880"/>
                <a:gd name="connsiteY8" fmla="*/ 224 h 10000"/>
                <a:gd name="connsiteX9" fmla="*/ 5846 w 9880"/>
                <a:gd name="connsiteY9" fmla="*/ 1380 h 10000"/>
                <a:gd name="connsiteX0" fmla="*/ 5917 w 10000"/>
                <a:gd name="connsiteY0" fmla="*/ 1380 h 10000"/>
                <a:gd name="connsiteX1" fmla="*/ 6720 w 10000"/>
                <a:gd name="connsiteY1" fmla="*/ 138 h 10000"/>
                <a:gd name="connsiteX2" fmla="*/ 7935 w 10000"/>
                <a:gd name="connsiteY2" fmla="*/ 284 h 10000"/>
                <a:gd name="connsiteX3" fmla="*/ 7533 w 10000"/>
                <a:gd name="connsiteY3" fmla="*/ 2645 h 10000"/>
                <a:gd name="connsiteX4" fmla="*/ 10000 w 10000"/>
                <a:gd name="connsiteY4" fmla="*/ 7427 h 10000"/>
                <a:gd name="connsiteX5" fmla="*/ 2594 w 10000"/>
                <a:gd name="connsiteY5" fmla="*/ 10000 h 10000"/>
                <a:gd name="connsiteX6" fmla="*/ 0 w 10000"/>
                <a:gd name="connsiteY6" fmla="*/ 2995 h 10000"/>
                <a:gd name="connsiteX7" fmla="*/ 1261 w 10000"/>
                <a:gd name="connsiteY7" fmla="*/ 2476 h 10000"/>
                <a:gd name="connsiteX8" fmla="*/ 4382 w 10000"/>
                <a:gd name="connsiteY8" fmla="*/ 224 h 10000"/>
                <a:gd name="connsiteX9" fmla="*/ 5917 w 10000"/>
                <a:gd name="connsiteY9" fmla="*/ 1380 h 10000"/>
                <a:gd name="connsiteX0" fmla="*/ 5917 w 10000"/>
                <a:gd name="connsiteY0" fmla="*/ 1380 h 10000"/>
                <a:gd name="connsiteX1" fmla="*/ 6720 w 10000"/>
                <a:gd name="connsiteY1" fmla="*/ 138 h 10000"/>
                <a:gd name="connsiteX2" fmla="*/ 7935 w 10000"/>
                <a:gd name="connsiteY2" fmla="*/ 284 h 10000"/>
                <a:gd name="connsiteX3" fmla="*/ 7533 w 10000"/>
                <a:gd name="connsiteY3" fmla="*/ 2645 h 10000"/>
                <a:gd name="connsiteX4" fmla="*/ 10000 w 10000"/>
                <a:gd name="connsiteY4" fmla="*/ 7427 h 10000"/>
                <a:gd name="connsiteX5" fmla="*/ 2594 w 10000"/>
                <a:gd name="connsiteY5" fmla="*/ 10000 h 10000"/>
                <a:gd name="connsiteX6" fmla="*/ 0 w 10000"/>
                <a:gd name="connsiteY6" fmla="*/ 2995 h 10000"/>
                <a:gd name="connsiteX7" fmla="*/ 1261 w 10000"/>
                <a:gd name="connsiteY7" fmla="*/ 2476 h 10000"/>
                <a:gd name="connsiteX8" fmla="*/ 4018 w 10000"/>
                <a:gd name="connsiteY8" fmla="*/ 711 h 10000"/>
                <a:gd name="connsiteX9" fmla="*/ 5917 w 10000"/>
                <a:gd name="connsiteY9" fmla="*/ 1380 h 10000"/>
                <a:gd name="connsiteX0" fmla="*/ 5917 w 10000"/>
                <a:gd name="connsiteY0" fmla="*/ 1380 h 10000"/>
                <a:gd name="connsiteX1" fmla="*/ 6720 w 10000"/>
                <a:gd name="connsiteY1" fmla="*/ 138 h 10000"/>
                <a:gd name="connsiteX2" fmla="*/ 7935 w 10000"/>
                <a:gd name="connsiteY2" fmla="*/ 284 h 10000"/>
                <a:gd name="connsiteX3" fmla="*/ 7533 w 10000"/>
                <a:gd name="connsiteY3" fmla="*/ 2645 h 10000"/>
                <a:gd name="connsiteX4" fmla="*/ 10000 w 10000"/>
                <a:gd name="connsiteY4" fmla="*/ 7427 h 10000"/>
                <a:gd name="connsiteX5" fmla="*/ 2594 w 10000"/>
                <a:gd name="connsiteY5" fmla="*/ 10000 h 10000"/>
                <a:gd name="connsiteX6" fmla="*/ 0 w 10000"/>
                <a:gd name="connsiteY6" fmla="*/ 2995 h 10000"/>
                <a:gd name="connsiteX7" fmla="*/ 1261 w 10000"/>
                <a:gd name="connsiteY7" fmla="*/ 2476 h 10000"/>
                <a:gd name="connsiteX8" fmla="*/ 4018 w 10000"/>
                <a:gd name="connsiteY8" fmla="*/ 711 h 10000"/>
                <a:gd name="connsiteX9" fmla="*/ 5917 w 10000"/>
                <a:gd name="connsiteY9" fmla="*/ 1380 h 10000"/>
                <a:gd name="connsiteX0" fmla="*/ 5917 w 10000"/>
                <a:gd name="connsiteY0" fmla="*/ 1380 h 10000"/>
                <a:gd name="connsiteX1" fmla="*/ 6720 w 10000"/>
                <a:gd name="connsiteY1" fmla="*/ 138 h 10000"/>
                <a:gd name="connsiteX2" fmla="*/ 7935 w 10000"/>
                <a:gd name="connsiteY2" fmla="*/ 284 h 10000"/>
                <a:gd name="connsiteX3" fmla="*/ 7533 w 10000"/>
                <a:gd name="connsiteY3" fmla="*/ 2645 h 10000"/>
                <a:gd name="connsiteX4" fmla="*/ 10000 w 10000"/>
                <a:gd name="connsiteY4" fmla="*/ 7427 h 10000"/>
                <a:gd name="connsiteX5" fmla="*/ 2594 w 10000"/>
                <a:gd name="connsiteY5" fmla="*/ 10000 h 10000"/>
                <a:gd name="connsiteX6" fmla="*/ 0 w 10000"/>
                <a:gd name="connsiteY6" fmla="*/ 2995 h 10000"/>
                <a:gd name="connsiteX7" fmla="*/ 1261 w 10000"/>
                <a:gd name="connsiteY7" fmla="*/ 2476 h 10000"/>
                <a:gd name="connsiteX8" fmla="*/ 4018 w 10000"/>
                <a:gd name="connsiteY8" fmla="*/ 711 h 10000"/>
                <a:gd name="connsiteX9" fmla="*/ 5917 w 10000"/>
                <a:gd name="connsiteY9" fmla="*/ 1380 h 10000"/>
                <a:gd name="connsiteX0" fmla="*/ 5917 w 10000"/>
                <a:gd name="connsiteY0" fmla="*/ 1380 h 10000"/>
                <a:gd name="connsiteX1" fmla="*/ 6720 w 10000"/>
                <a:gd name="connsiteY1" fmla="*/ 138 h 10000"/>
                <a:gd name="connsiteX2" fmla="*/ 7935 w 10000"/>
                <a:gd name="connsiteY2" fmla="*/ 284 h 10000"/>
                <a:gd name="connsiteX3" fmla="*/ 7533 w 10000"/>
                <a:gd name="connsiteY3" fmla="*/ 2645 h 10000"/>
                <a:gd name="connsiteX4" fmla="*/ 10000 w 10000"/>
                <a:gd name="connsiteY4" fmla="*/ 7427 h 10000"/>
                <a:gd name="connsiteX5" fmla="*/ 2594 w 10000"/>
                <a:gd name="connsiteY5" fmla="*/ 10000 h 10000"/>
                <a:gd name="connsiteX6" fmla="*/ 0 w 10000"/>
                <a:gd name="connsiteY6" fmla="*/ 2995 h 10000"/>
                <a:gd name="connsiteX7" fmla="*/ 1261 w 10000"/>
                <a:gd name="connsiteY7" fmla="*/ 2476 h 10000"/>
                <a:gd name="connsiteX8" fmla="*/ 4018 w 10000"/>
                <a:gd name="connsiteY8" fmla="*/ 711 h 10000"/>
                <a:gd name="connsiteX9" fmla="*/ 5917 w 10000"/>
                <a:gd name="connsiteY9" fmla="*/ 1380 h 10000"/>
                <a:gd name="connsiteX0" fmla="*/ 5917 w 10000"/>
                <a:gd name="connsiteY0" fmla="*/ 1380 h 10000"/>
                <a:gd name="connsiteX1" fmla="*/ 6720 w 10000"/>
                <a:gd name="connsiteY1" fmla="*/ 138 h 10000"/>
                <a:gd name="connsiteX2" fmla="*/ 7935 w 10000"/>
                <a:gd name="connsiteY2" fmla="*/ 284 h 10000"/>
                <a:gd name="connsiteX3" fmla="*/ 7533 w 10000"/>
                <a:gd name="connsiteY3" fmla="*/ 2645 h 10000"/>
                <a:gd name="connsiteX4" fmla="*/ 10000 w 10000"/>
                <a:gd name="connsiteY4" fmla="*/ 7427 h 10000"/>
                <a:gd name="connsiteX5" fmla="*/ 2594 w 10000"/>
                <a:gd name="connsiteY5" fmla="*/ 10000 h 10000"/>
                <a:gd name="connsiteX6" fmla="*/ 0 w 10000"/>
                <a:gd name="connsiteY6" fmla="*/ 2995 h 10000"/>
                <a:gd name="connsiteX7" fmla="*/ 1261 w 10000"/>
                <a:gd name="connsiteY7" fmla="*/ 2476 h 10000"/>
                <a:gd name="connsiteX8" fmla="*/ 4018 w 10000"/>
                <a:gd name="connsiteY8" fmla="*/ 711 h 10000"/>
                <a:gd name="connsiteX9" fmla="*/ 5917 w 10000"/>
                <a:gd name="connsiteY9" fmla="*/ 1380 h 10000"/>
                <a:gd name="connsiteX0" fmla="*/ 5917 w 10000"/>
                <a:gd name="connsiteY0" fmla="*/ 1380 h 10000"/>
                <a:gd name="connsiteX1" fmla="*/ 6720 w 10000"/>
                <a:gd name="connsiteY1" fmla="*/ 138 h 10000"/>
                <a:gd name="connsiteX2" fmla="*/ 7935 w 10000"/>
                <a:gd name="connsiteY2" fmla="*/ 284 h 10000"/>
                <a:gd name="connsiteX3" fmla="*/ 7533 w 10000"/>
                <a:gd name="connsiteY3" fmla="*/ 2645 h 10000"/>
                <a:gd name="connsiteX4" fmla="*/ 10000 w 10000"/>
                <a:gd name="connsiteY4" fmla="*/ 7427 h 10000"/>
                <a:gd name="connsiteX5" fmla="*/ 2594 w 10000"/>
                <a:gd name="connsiteY5" fmla="*/ 10000 h 10000"/>
                <a:gd name="connsiteX6" fmla="*/ 0 w 10000"/>
                <a:gd name="connsiteY6" fmla="*/ 2995 h 10000"/>
                <a:gd name="connsiteX7" fmla="*/ 1261 w 10000"/>
                <a:gd name="connsiteY7" fmla="*/ 2476 h 10000"/>
                <a:gd name="connsiteX8" fmla="*/ 4018 w 10000"/>
                <a:gd name="connsiteY8" fmla="*/ 711 h 10000"/>
                <a:gd name="connsiteX9" fmla="*/ 5917 w 10000"/>
                <a:gd name="connsiteY9" fmla="*/ 1380 h 10000"/>
                <a:gd name="connsiteX0" fmla="*/ 5432 w 9515"/>
                <a:gd name="connsiteY0" fmla="*/ 1380 h 10000"/>
                <a:gd name="connsiteX1" fmla="*/ 6235 w 9515"/>
                <a:gd name="connsiteY1" fmla="*/ 138 h 10000"/>
                <a:gd name="connsiteX2" fmla="*/ 7450 w 9515"/>
                <a:gd name="connsiteY2" fmla="*/ 284 h 10000"/>
                <a:gd name="connsiteX3" fmla="*/ 7048 w 9515"/>
                <a:gd name="connsiteY3" fmla="*/ 2645 h 10000"/>
                <a:gd name="connsiteX4" fmla="*/ 9515 w 9515"/>
                <a:gd name="connsiteY4" fmla="*/ 7427 h 10000"/>
                <a:gd name="connsiteX5" fmla="*/ 2109 w 9515"/>
                <a:gd name="connsiteY5" fmla="*/ 10000 h 10000"/>
                <a:gd name="connsiteX6" fmla="*/ 0 w 9515"/>
                <a:gd name="connsiteY6" fmla="*/ 4822 h 10000"/>
                <a:gd name="connsiteX7" fmla="*/ 776 w 9515"/>
                <a:gd name="connsiteY7" fmla="*/ 2476 h 10000"/>
                <a:gd name="connsiteX8" fmla="*/ 3533 w 9515"/>
                <a:gd name="connsiteY8" fmla="*/ 711 h 10000"/>
                <a:gd name="connsiteX9" fmla="*/ 5432 w 9515"/>
                <a:gd name="connsiteY9" fmla="*/ 1380 h 10000"/>
                <a:gd name="connsiteX0" fmla="*/ 5709 w 10000"/>
                <a:gd name="connsiteY0" fmla="*/ 1380 h 10000"/>
                <a:gd name="connsiteX1" fmla="*/ 6553 w 10000"/>
                <a:gd name="connsiteY1" fmla="*/ 138 h 10000"/>
                <a:gd name="connsiteX2" fmla="*/ 7830 w 10000"/>
                <a:gd name="connsiteY2" fmla="*/ 284 h 10000"/>
                <a:gd name="connsiteX3" fmla="*/ 7407 w 10000"/>
                <a:gd name="connsiteY3" fmla="*/ 2645 h 10000"/>
                <a:gd name="connsiteX4" fmla="*/ 10000 w 10000"/>
                <a:gd name="connsiteY4" fmla="*/ 7427 h 10000"/>
                <a:gd name="connsiteX5" fmla="*/ 2217 w 10000"/>
                <a:gd name="connsiteY5" fmla="*/ 10000 h 10000"/>
                <a:gd name="connsiteX6" fmla="*/ 0 w 10000"/>
                <a:gd name="connsiteY6" fmla="*/ 4822 h 10000"/>
                <a:gd name="connsiteX7" fmla="*/ 816 w 10000"/>
                <a:gd name="connsiteY7" fmla="*/ 2476 h 10000"/>
                <a:gd name="connsiteX8" fmla="*/ 3713 w 10000"/>
                <a:gd name="connsiteY8" fmla="*/ 711 h 10000"/>
                <a:gd name="connsiteX9" fmla="*/ 5709 w 1000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326 w 10510"/>
                <a:gd name="connsiteY7" fmla="*/ 2476 h 10000"/>
                <a:gd name="connsiteX8" fmla="*/ 4223 w 10510"/>
                <a:gd name="connsiteY8" fmla="*/ 711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326 w 10510"/>
                <a:gd name="connsiteY7" fmla="*/ 2476 h 10000"/>
                <a:gd name="connsiteX8" fmla="*/ 4223 w 10510"/>
                <a:gd name="connsiteY8" fmla="*/ 711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453 w 10510"/>
                <a:gd name="connsiteY7" fmla="*/ 3450 h 10000"/>
                <a:gd name="connsiteX8" fmla="*/ 4223 w 10510"/>
                <a:gd name="connsiteY8" fmla="*/ 711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453 w 10510"/>
                <a:gd name="connsiteY7" fmla="*/ 3450 h 10000"/>
                <a:gd name="connsiteX8" fmla="*/ 4223 w 10510"/>
                <a:gd name="connsiteY8" fmla="*/ 711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453 w 10510"/>
                <a:gd name="connsiteY7" fmla="*/ 3450 h 10000"/>
                <a:gd name="connsiteX8" fmla="*/ 4223 w 10510"/>
                <a:gd name="connsiteY8" fmla="*/ 711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581 w 10510"/>
                <a:gd name="connsiteY7" fmla="*/ 3450 h 10000"/>
                <a:gd name="connsiteX8" fmla="*/ 4223 w 10510"/>
                <a:gd name="connsiteY8" fmla="*/ 711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581 w 10510"/>
                <a:gd name="connsiteY7" fmla="*/ 3450 h 10000"/>
                <a:gd name="connsiteX8" fmla="*/ 4223 w 10510"/>
                <a:gd name="connsiteY8" fmla="*/ 711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581 w 10510"/>
                <a:gd name="connsiteY7" fmla="*/ 3450 h 10000"/>
                <a:gd name="connsiteX8" fmla="*/ 4095 w 10510"/>
                <a:gd name="connsiteY8" fmla="*/ 467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581 w 10510"/>
                <a:gd name="connsiteY7" fmla="*/ 3450 h 10000"/>
                <a:gd name="connsiteX8" fmla="*/ 4095 w 10510"/>
                <a:gd name="connsiteY8" fmla="*/ 467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581 w 10510"/>
                <a:gd name="connsiteY7" fmla="*/ 3450 h 10000"/>
                <a:gd name="connsiteX8" fmla="*/ 4095 w 10510"/>
                <a:gd name="connsiteY8" fmla="*/ 467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198 w 10510"/>
                <a:gd name="connsiteY7" fmla="*/ 3572 h 10000"/>
                <a:gd name="connsiteX8" fmla="*/ 4095 w 10510"/>
                <a:gd name="connsiteY8" fmla="*/ 467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198 w 10510"/>
                <a:gd name="connsiteY7" fmla="*/ 3572 h 10000"/>
                <a:gd name="connsiteX8" fmla="*/ 4095 w 10510"/>
                <a:gd name="connsiteY8" fmla="*/ 467 h 10000"/>
                <a:gd name="connsiteX9" fmla="*/ 6219 w 10510"/>
                <a:gd name="connsiteY9" fmla="*/ 1380 h 10000"/>
                <a:gd name="connsiteX0" fmla="*/ 6219 w 10510"/>
                <a:gd name="connsiteY0" fmla="*/ 1380 h 10000"/>
                <a:gd name="connsiteX1" fmla="*/ 7063 w 10510"/>
                <a:gd name="connsiteY1" fmla="*/ 138 h 10000"/>
                <a:gd name="connsiteX2" fmla="*/ 8340 w 10510"/>
                <a:gd name="connsiteY2" fmla="*/ 284 h 10000"/>
                <a:gd name="connsiteX3" fmla="*/ 7917 w 10510"/>
                <a:gd name="connsiteY3" fmla="*/ 2645 h 10000"/>
                <a:gd name="connsiteX4" fmla="*/ 10510 w 10510"/>
                <a:gd name="connsiteY4" fmla="*/ 7427 h 10000"/>
                <a:gd name="connsiteX5" fmla="*/ 2727 w 10510"/>
                <a:gd name="connsiteY5" fmla="*/ 10000 h 10000"/>
                <a:gd name="connsiteX6" fmla="*/ 0 w 10510"/>
                <a:gd name="connsiteY6" fmla="*/ 3482 h 10000"/>
                <a:gd name="connsiteX7" fmla="*/ 1198 w 10510"/>
                <a:gd name="connsiteY7" fmla="*/ 3572 h 10000"/>
                <a:gd name="connsiteX8" fmla="*/ 4095 w 10510"/>
                <a:gd name="connsiteY8" fmla="*/ 467 h 10000"/>
                <a:gd name="connsiteX9" fmla="*/ 6219 w 10510"/>
                <a:gd name="connsiteY9" fmla="*/ 13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10" h="10000">
                  <a:moveTo>
                    <a:pt x="6219" y="1380"/>
                  </a:moveTo>
                  <a:cubicBezTo>
                    <a:pt x="6968" y="170"/>
                    <a:pt x="6927" y="191"/>
                    <a:pt x="7063" y="138"/>
                  </a:cubicBezTo>
                  <a:cubicBezTo>
                    <a:pt x="7374" y="17"/>
                    <a:pt x="8049" y="-155"/>
                    <a:pt x="8340" y="284"/>
                  </a:cubicBezTo>
                  <a:cubicBezTo>
                    <a:pt x="8633" y="722"/>
                    <a:pt x="8086" y="319"/>
                    <a:pt x="7917" y="2645"/>
                  </a:cubicBezTo>
                  <a:lnTo>
                    <a:pt x="10510" y="7427"/>
                  </a:lnTo>
                  <a:lnTo>
                    <a:pt x="2727" y="10000"/>
                  </a:lnTo>
                  <a:lnTo>
                    <a:pt x="0" y="3482"/>
                  </a:lnTo>
                  <a:cubicBezTo>
                    <a:pt x="1360" y="3771"/>
                    <a:pt x="111" y="3546"/>
                    <a:pt x="1198" y="3572"/>
                  </a:cubicBezTo>
                  <a:cubicBezTo>
                    <a:pt x="4198" y="430"/>
                    <a:pt x="1559" y="3166"/>
                    <a:pt x="4095" y="467"/>
                  </a:cubicBezTo>
                  <a:cubicBezTo>
                    <a:pt x="5992" y="933"/>
                    <a:pt x="6234" y="792"/>
                    <a:pt x="6219" y="1380"/>
                  </a:cubicBezTo>
                  <a:close/>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508" name="Moldova"/>
            <p:cNvSpPr>
              <a:spLocks/>
            </p:cNvSpPr>
            <p:nvPr/>
          </p:nvSpPr>
          <p:spPr bwMode="gray">
            <a:xfrm>
              <a:off x="6031621" y="2661200"/>
              <a:ext cx="53186" cy="74580"/>
            </a:xfrm>
            <a:custGeom>
              <a:avLst/>
              <a:gdLst/>
              <a:ahLst/>
              <a:cxnLst>
                <a:cxn ang="0">
                  <a:pos x="10" y="12"/>
                </a:cxn>
                <a:cxn ang="0">
                  <a:pos x="16" y="19"/>
                </a:cxn>
                <a:cxn ang="0">
                  <a:pos x="19" y="23"/>
                </a:cxn>
                <a:cxn ang="0">
                  <a:pos x="22" y="45"/>
                </a:cxn>
                <a:cxn ang="0">
                  <a:pos x="26" y="45"/>
                </a:cxn>
                <a:cxn ang="0">
                  <a:pos x="30" y="35"/>
                </a:cxn>
                <a:cxn ang="0">
                  <a:pos x="31" y="29"/>
                </a:cxn>
                <a:cxn ang="0">
                  <a:pos x="42" y="26"/>
                </a:cxn>
                <a:cxn ang="0">
                  <a:pos x="45" y="20"/>
                </a:cxn>
                <a:cxn ang="0">
                  <a:pos x="40" y="19"/>
                </a:cxn>
                <a:cxn ang="0">
                  <a:pos x="33" y="8"/>
                </a:cxn>
                <a:cxn ang="0">
                  <a:pos x="24" y="1"/>
                </a:cxn>
                <a:cxn ang="0">
                  <a:pos x="11" y="0"/>
                </a:cxn>
                <a:cxn ang="0">
                  <a:pos x="0" y="1"/>
                </a:cxn>
                <a:cxn ang="0">
                  <a:pos x="10" y="12"/>
                </a:cxn>
                <a:cxn ang="0">
                  <a:pos x="10" y="12"/>
                </a:cxn>
              </a:cxnLst>
              <a:rect l="0" t="0" r="r" b="b"/>
              <a:pathLst>
                <a:path w="46" h="46">
                  <a:moveTo>
                    <a:pt x="10" y="12"/>
                  </a:moveTo>
                  <a:lnTo>
                    <a:pt x="16" y="19"/>
                  </a:lnTo>
                  <a:lnTo>
                    <a:pt x="19" y="23"/>
                  </a:lnTo>
                  <a:lnTo>
                    <a:pt x="22" y="45"/>
                  </a:lnTo>
                  <a:lnTo>
                    <a:pt x="26" y="45"/>
                  </a:lnTo>
                  <a:lnTo>
                    <a:pt x="30" y="35"/>
                  </a:lnTo>
                  <a:lnTo>
                    <a:pt x="31" y="29"/>
                  </a:lnTo>
                  <a:lnTo>
                    <a:pt x="42" y="26"/>
                  </a:lnTo>
                  <a:lnTo>
                    <a:pt x="45" y="20"/>
                  </a:lnTo>
                  <a:lnTo>
                    <a:pt x="40" y="19"/>
                  </a:lnTo>
                  <a:lnTo>
                    <a:pt x="33" y="8"/>
                  </a:lnTo>
                  <a:lnTo>
                    <a:pt x="24" y="1"/>
                  </a:lnTo>
                  <a:lnTo>
                    <a:pt x="11" y="0"/>
                  </a:lnTo>
                  <a:lnTo>
                    <a:pt x="0" y="1"/>
                  </a:lnTo>
                  <a:lnTo>
                    <a:pt x="10" y="12"/>
                  </a:lnTo>
                  <a:lnTo>
                    <a:pt x="10" y="12"/>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09" name="Macedonia"/>
            <p:cNvSpPr>
              <a:spLocks/>
            </p:cNvSpPr>
            <p:nvPr/>
          </p:nvSpPr>
          <p:spPr bwMode="gray">
            <a:xfrm>
              <a:off x="5911252" y="2802424"/>
              <a:ext cx="30793" cy="69819"/>
            </a:xfrm>
            <a:custGeom>
              <a:avLst/>
              <a:gdLst/>
              <a:ahLst/>
              <a:cxnLst>
                <a:cxn ang="0">
                  <a:pos x="0" y="33"/>
                </a:cxn>
                <a:cxn ang="0">
                  <a:pos x="0" y="33"/>
                </a:cxn>
                <a:cxn ang="0">
                  <a:pos x="1" y="11"/>
                </a:cxn>
                <a:cxn ang="0">
                  <a:pos x="12" y="0"/>
                </a:cxn>
                <a:cxn ang="0">
                  <a:pos x="25" y="26"/>
                </a:cxn>
                <a:cxn ang="0">
                  <a:pos x="13" y="43"/>
                </a:cxn>
                <a:cxn ang="0">
                  <a:pos x="0" y="33"/>
                </a:cxn>
                <a:cxn ang="0">
                  <a:pos x="0" y="33"/>
                </a:cxn>
              </a:cxnLst>
              <a:rect l="0" t="0" r="r" b="b"/>
              <a:pathLst>
                <a:path w="26" h="44">
                  <a:moveTo>
                    <a:pt x="0" y="33"/>
                  </a:moveTo>
                  <a:lnTo>
                    <a:pt x="0" y="33"/>
                  </a:lnTo>
                  <a:lnTo>
                    <a:pt x="1" y="11"/>
                  </a:lnTo>
                  <a:lnTo>
                    <a:pt x="12" y="0"/>
                  </a:lnTo>
                  <a:lnTo>
                    <a:pt x="25" y="26"/>
                  </a:lnTo>
                  <a:lnTo>
                    <a:pt x="13" y="43"/>
                  </a:lnTo>
                  <a:lnTo>
                    <a:pt x="0" y="33"/>
                  </a:lnTo>
                  <a:lnTo>
                    <a:pt x="0" y="33"/>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10" name="Luxembourg"/>
            <p:cNvSpPr>
              <a:spLocks/>
            </p:cNvSpPr>
            <p:nvPr/>
          </p:nvSpPr>
          <p:spPr bwMode="gray">
            <a:xfrm>
              <a:off x="5692905" y="2618356"/>
              <a:ext cx="9798" cy="15868"/>
            </a:xfrm>
            <a:custGeom>
              <a:avLst/>
              <a:gdLst/>
              <a:ahLst/>
              <a:cxnLst>
                <a:cxn ang="0">
                  <a:pos x="0" y="8"/>
                </a:cxn>
                <a:cxn ang="0">
                  <a:pos x="0" y="8"/>
                </a:cxn>
                <a:cxn ang="0">
                  <a:pos x="5" y="0"/>
                </a:cxn>
                <a:cxn ang="0">
                  <a:pos x="7" y="9"/>
                </a:cxn>
                <a:cxn ang="0">
                  <a:pos x="0" y="8"/>
                </a:cxn>
                <a:cxn ang="0">
                  <a:pos x="0" y="8"/>
                </a:cxn>
              </a:cxnLst>
              <a:rect l="0" t="0" r="r" b="b"/>
              <a:pathLst>
                <a:path w="8" h="10">
                  <a:moveTo>
                    <a:pt x="0" y="8"/>
                  </a:moveTo>
                  <a:lnTo>
                    <a:pt x="0" y="8"/>
                  </a:lnTo>
                  <a:lnTo>
                    <a:pt x="5" y="0"/>
                  </a:lnTo>
                  <a:lnTo>
                    <a:pt x="7" y="9"/>
                  </a:lnTo>
                  <a:lnTo>
                    <a:pt x="0" y="8"/>
                  </a:lnTo>
                  <a:lnTo>
                    <a:pt x="0" y="8"/>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511" name="Italy"/>
            <p:cNvGrpSpPr/>
            <p:nvPr/>
          </p:nvGrpSpPr>
          <p:grpSpPr>
            <a:xfrm>
              <a:off x="5709702" y="2694523"/>
              <a:ext cx="190352" cy="244367"/>
              <a:chOff x="4912078" y="3283397"/>
              <a:chExt cx="291623" cy="341543"/>
            </a:xfrm>
            <a:solidFill>
              <a:srgbClr val="0061AD"/>
            </a:solidFill>
          </p:grpSpPr>
          <p:sp>
            <p:nvSpPr>
              <p:cNvPr id="800" name="Italy"/>
              <p:cNvSpPr>
                <a:spLocks/>
              </p:cNvSpPr>
              <p:nvPr/>
            </p:nvSpPr>
            <p:spPr bwMode="gray">
              <a:xfrm>
                <a:off x="4948531" y="3478565"/>
                <a:ext cx="38598" cy="73188"/>
              </a:xfrm>
              <a:custGeom>
                <a:avLst/>
                <a:gdLst/>
                <a:ahLst/>
                <a:cxnLst>
                  <a:cxn ang="0">
                    <a:pos x="0" y="5"/>
                  </a:cxn>
                  <a:cxn ang="0">
                    <a:pos x="0" y="5"/>
                  </a:cxn>
                  <a:cxn ang="0">
                    <a:pos x="4" y="30"/>
                  </a:cxn>
                  <a:cxn ang="0">
                    <a:pos x="12" y="32"/>
                  </a:cxn>
                  <a:cxn ang="0">
                    <a:pos x="20" y="13"/>
                  </a:cxn>
                  <a:cxn ang="0">
                    <a:pos x="13" y="0"/>
                  </a:cxn>
                  <a:cxn ang="0">
                    <a:pos x="0" y="5"/>
                  </a:cxn>
                  <a:cxn ang="0">
                    <a:pos x="0" y="5"/>
                  </a:cxn>
                </a:cxnLst>
                <a:rect l="0" t="0" r="r" b="b"/>
                <a:pathLst>
                  <a:path w="21" h="33">
                    <a:moveTo>
                      <a:pt x="0" y="5"/>
                    </a:moveTo>
                    <a:lnTo>
                      <a:pt x="0" y="5"/>
                    </a:lnTo>
                    <a:lnTo>
                      <a:pt x="4" y="30"/>
                    </a:lnTo>
                    <a:lnTo>
                      <a:pt x="12" y="32"/>
                    </a:lnTo>
                    <a:lnTo>
                      <a:pt x="20" y="13"/>
                    </a:lnTo>
                    <a:lnTo>
                      <a:pt x="13" y="0"/>
                    </a:lnTo>
                    <a:lnTo>
                      <a:pt x="0" y="5"/>
                    </a:lnTo>
                    <a:lnTo>
                      <a:pt x="0" y="5"/>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01" name="Italy"/>
              <p:cNvSpPr>
                <a:spLocks/>
              </p:cNvSpPr>
              <p:nvPr/>
            </p:nvSpPr>
            <p:spPr bwMode="gray">
              <a:xfrm>
                <a:off x="5055745" y="3576148"/>
                <a:ext cx="77195" cy="48792"/>
              </a:xfrm>
              <a:custGeom>
                <a:avLst/>
                <a:gdLst/>
                <a:ahLst/>
                <a:cxnLst>
                  <a:cxn ang="0">
                    <a:pos x="0" y="5"/>
                  </a:cxn>
                  <a:cxn ang="0">
                    <a:pos x="0" y="5"/>
                  </a:cxn>
                  <a:cxn ang="0">
                    <a:pos x="35" y="21"/>
                  </a:cxn>
                  <a:cxn ang="0">
                    <a:pos x="42" y="0"/>
                  </a:cxn>
                  <a:cxn ang="0">
                    <a:pos x="0" y="5"/>
                  </a:cxn>
                  <a:cxn ang="0">
                    <a:pos x="0" y="5"/>
                  </a:cxn>
                </a:cxnLst>
                <a:rect l="0" t="0" r="r" b="b"/>
                <a:pathLst>
                  <a:path w="43" h="22">
                    <a:moveTo>
                      <a:pt x="0" y="5"/>
                    </a:moveTo>
                    <a:lnTo>
                      <a:pt x="0" y="5"/>
                    </a:lnTo>
                    <a:lnTo>
                      <a:pt x="35" y="21"/>
                    </a:lnTo>
                    <a:lnTo>
                      <a:pt x="42" y="0"/>
                    </a:lnTo>
                    <a:lnTo>
                      <a:pt x="0" y="5"/>
                    </a:lnTo>
                    <a:lnTo>
                      <a:pt x="0" y="5"/>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802" name="Italy"/>
              <p:cNvSpPr>
                <a:spLocks/>
              </p:cNvSpPr>
              <p:nvPr/>
            </p:nvSpPr>
            <p:spPr bwMode="gray">
              <a:xfrm>
                <a:off x="4912078" y="3283397"/>
                <a:ext cx="291623" cy="306058"/>
              </a:xfrm>
              <a:custGeom>
                <a:avLst/>
                <a:gdLst/>
                <a:ahLst/>
                <a:cxnLst>
                  <a:cxn ang="0">
                    <a:pos x="0" y="34"/>
                  </a:cxn>
                  <a:cxn ang="0">
                    <a:pos x="0" y="34"/>
                  </a:cxn>
                  <a:cxn ang="0">
                    <a:pos x="3" y="18"/>
                  </a:cxn>
                  <a:cxn ang="0">
                    <a:pos x="23" y="10"/>
                  </a:cxn>
                  <a:cxn ang="0">
                    <a:pos x="31" y="17"/>
                  </a:cxn>
                  <a:cxn ang="0">
                    <a:pos x="50" y="3"/>
                  </a:cxn>
                  <a:cxn ang="0">
                    <a:pos x="71" y="0"/>
                  </a:cxn>
                  <a:cxn ang="0">
                    <a:pos x="94" y="9"/>
                  </a:cxn>
                  <a:cxn ang="0">
                    <a:pos x="94" y="24"/>
                  </a:cxn>
                  <a:cxn ang="0">
                    <a:pos x="76" y="26"/>
                  </a:cxn>
                  <a:cxn ang="0">
                    <a:pos x="78" y="45"/>
                  </a:cxn>
                  <a:cxn ang="0">
                    <a:pos x="108" y="75"/>
                  </a:cxn>
                  <a:cxn ang="0">
                    <a:pos x="127" y="77"/>
                  </a:cxn>
                  <a:cxn ang="0">
                    <a:pos x="125" y="84"/>
                  </a:cxn>
                  <a:cxn ang="0">
                    <a:pos x="159" y="103"/>
                  </a:cxn>
                  <a:cxn ang="0">
                    <a:pos x="136" y="100"/>
                  </a:cxn>
                  <a:cxn ang="0">
                    <a:pos x="141" y="119"/>
                  </a:cxn>
                  <a:cxn ang="0">
                    <a:pos x="127" y="135"/>
                  </a:cxn>
                  <a:cxn ang="0">
                    <a:pos x="121" y="103"/>
                  </a:cxn>
                  <a:cxn ang="0">
                    <a:pos x="61" y="70"/>
                  </a:cxn>
                  <a:cxn ang="0">
                    <a:pos x="47" y="48"/>
                  </a:cxn>
                  <a:cxn ang="0">
                    <a:pos x="28" y="40"/>
                  </a:cxn>
                  <a:cxn ang="0">
                    <a:pos x="10" y="49"/>
                  </a:cxn>
                  <a:cxn ang="0">
                    <a:pos x="0" y="34"/>
                  </a:cxn>
                  <a:cxn ang="0">
                    <a:pos x="0" y="34"/>
                  </a:cxn>
                </a:cxnLst>
                <a:rect l="0" t="0" r="r" b="b"/>
                <a:pathLst>
                  <a:path w="160" h="136">
                    <a:moveTo>
                      <a:pt x="0" y="34"/>
                    </a:moveTo>
                    <a:lnTo>
                      <a:pt x="0" y="34"/>
                    </a:lnTo>
                    <a:lnTo>
                      <a:pt x="3" y="18"/>
                    </a:lnTo>
                    <a:lnTo>
                      <a:pt x="23" y="10"/>
                    </a:lnTo>
                    <a:lnTo>
                      <a:pt x="31" y="17"/>
                    </a:lnTo>
                    <a:lnTo>
                      <a:pt x="50" y="3"/>
                    </a:lnTo>
                    <a:lnTo>
                      <a:pt x="71" y="0"/>
                    </a:lnTo>
                    <a:lnTo>
                      <a:pt x="94" y="9"/>
                    </a:lnTo>
                    <a:lnTo>
                      <a:pt x="94" y="24"/>
                    </a:lnTo>
                    <a:lnTo>
                      <a:pt x="76" y="26"/>
                    </a:lnTo>
                    <a:lnTo>
                      <a:pt x="78" y="45"/>
                    </a:lnTo>
                    <a:lnTo>
                      <a:pt x="108" y="75"/>
                    </a:lnTo>
                    <a:lnTo>
                      <a:pt x="127" y="77"/>
                    </a:lnTo>
                    <a:lnTo>
                      <a:pt x="125" y="84"/>
                    </a:lnTo>
                    <a:lnTo>
                      <a:pt x="159" y="103"/>
                    </a:lnTo>
                    <a:lnTo>
                      <a:pt x="136" y="100"/>
                    </a:lnTo>
                    <a:lnTo>
                      <a:pt x="141" y="119"/>
                    </a:lnTo>
                    <a:lnTo>
                      <a:pt x="127" y="135"/>
                    </a:lnTo>
                    <a:lnTo>
                      <a:pt x="121" y="103"/>
                    </a:lnTo>
                    <a:lnTo>
                      <a:pt x="61" y="70"/>
                    </a:lnTo>
                    <a:lnTo>
                      <a:pt x="47" y="48"/>
                    </a:lnTo>
                    <a:lnTo>
                      <a:pt x="28" y="40"/>
                    </a:lnTo>
                    <a:lnTo>
                      <a:pt x="10" y="49"/>
                    </a:lnTo>
                    <a:lnTo>
                      <a:pt x="0" y="34"/>
                    </a:lnTo>
                    <a:lnTo>
                      <a:pt x="0" y="3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512" name="Ireland"/>
            <p:cNvSpPr>
              <a:spLocks/>
            </p:cNvSpPr>
            <p:nvPr/>
          </p:nvSpPr>
          <p:spPr bwMode="gray">
            <a:xfrm>
              <a:off x="5436769" y="2486653"/>
              <a:ext cx="67183" cy="95208"/>
            </a:xfrm>
            <a:custGeom>
              <a:avLst/>
              <a:gdLst/>
              <a:ahLst/>
              <a:cxnLst>
                <a:cxn ang="0">
                  <a:pos x="0" y="48"/>
                </a:cxn>
                <a:cxn ang="0">
                  <a:pos x="0" y="48"/>
                </a:cxn>
                <a:cxn ang="0">
                  <a:pos x="7" y="54"/>
                </a:cxn>
                <a:cxn ang="0">
                  <a:pos x="1" y="58"/>
                </a:cxn>
                <a:cxn ang="0">
                  <a:pos x="51" y="49"/>
                </a:cxn>
                <a:cxn ang="0">
                  <a:pos x="55" y="19"/>
                </a:cxn>
                <a:cxn ang="0">
                  <a:pos x="48" y="11"/>
                </a:cxn>
                <a:cxn ang="0">
                  <a:pos x="34" y="15"/>
                </a:cxn>
                <a:cxn ang="0">
                  <a:pos x="29" y="11"/>
                </a:cxn>
                <a:cxn ang="0">
                  <a:pos x="35" y="3"/>
                </a:cxn>
                <a:cxn ang="0">
                  <a:pos x="29" y="0"/>
                </a:cxn>
                <a:cxn ang="0">
                  <a:pos x="23" y="15"/>
                </a:cxn>
                <a:cxn ang="0">
                  <a:pos x="1" y="19"/>
                </a:cxn>
                <a:cxn ang="0">
                  <a:pos x="8" y="22"/>
                </a:cxn>
                <a:cxn ang="0">
                  <a:pos x="4" y="30"/>
                </a:cxn>
                <a:cxn ang="0">
                  <a:pos x="18" y="33"/>
                </a:cxn>
                <a:cxn ang="0">
                  <a:pos x="5" y="43"/>
                </a:cxn>
                <a:cxn ang="0">
                  <a:pos x="20" y="41"/>
                </a:cxn>
                <a:cxn ang="0">
                  <a:pos x="0" y="48"/>
                </a:cxn>
                <a:cxn ang="0">
                  <a:pos x="0" y="48"/>
                </a:cxn>
              </a:cxnLst>
              <a:rect l="0" t="0" r="r" b="b"/>
              <a:pathLst>
                <a:path w="56" h="59">
                  <a:moveTo>
                    <a:pt x="0" y="48"/>
                  </a:moveTo>
                  <a:lnTo>
                    <a:pt x="0" y="48"/>
                  </a:lnTo>
                  <a:lnTo>
                    <a:pt x="7" y="54"/>
                  </a:lnTo>
                  <a:lnTo>
                    <a:pt x="1" y="58"/>
                  </a:lnTo>
                  <a:lnTo>
                    <a:pt x="51" y="49"/>
                  </a:lnTo>
                  <a:lnTo>
                    <a:pt x="55" y="19"/>
                  </a:lnTo>
                  <a:lnTo>
                    <a:pt x="48" y="11"/>
                  </a:lnTo>
                  <a:lnTo>
                    <a:pt x="34" y="15"/>
                  </a:lnTo>
                  <a:lnTo>
                    <a:pt x="29" y="11"/>
                  </a:lnTo>
                  <a:lnTo>
                    <a:pt x="35" y="3"/>
                  </a:lnTo>
                  <a:lnTo>
                    <a:pt x="29" y="0"/>
                  </a:lnTo>
                  <a:lnTo>
                    <a:pt x="23" y="15"/>
                  </a:lnTo>
                  <a:lnTo>
                    <a:pt x="1" y="19"/>
                  </a:lnTo>
                  <a:lnTo>
                    <a:pt x="8" y="22"/>
                  </a:lnTo>
                  <a:lnTo>
                    <a:pt x="4" y="30"/>
                  </a:lnTo>
                  <a:lnTo>
                    <a:pt x="18" y="33"/>
                  </a:lnTo>
                  <a:lnTo>
                    <a:pt x="5" y="43"/>
                  </a:lnTo>
                  <a:lnTo>
                    <a:pt x="20" y="41"/>
                  </a:lnTo>
                  <a:lnTo>
                    <a:pt x="0" y="48"/>
                  </a:lnTo>
                  <a:lnTo>
                    <a:pt x="0" y="4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13" name="Iceland"/>
            <p:cNvSpPr>
              <a:spLocks/>
            </p:cNvSpPr>
            <p:nvPr/>
          </p:nvSpPr>
          <p:spPr bwMode="gray">
            <a:xfrm>
              <a:off x="5205692" y="2146569"/>
              <a:ext cx="179156" cy="101554"/>
            </a:xfrm>
            <a:custGeom>
              <a:avLst/>
              <a:gdLst/>
              <a:ahLst/>
              <a:cxnLst>
                <a:cxn ang="0">
                  <a:pos x="0" y="23"/>
                </a:cxn>
                <a:cxn ang="0">
                  <a:pos x="0" y="23"/>
                </a:cxn>
                <a:cxn ang="0">
                  <a:pos x="9" y="19"/>
                </a:cxn>
                <a:cxn ang="0">
                  <a:pos x="4" y="14"/>
                </a:cxn>
                <a:cxn ang="0">
                  <a:pos x="17" y="17"/>
                </a:cxn>
                <a:cxn ang="0">
                  <a:pos x="11" y="8"/>
                </a:cxn>
                <a:cxn ang="0">
                  <a:pos x="26" y="14"/>
                </a:cxn>
                <a:cxn ang="0">
                  <a:pos x="18" y="1"/>
                </a:cxn>
                <a:cxn ang="0">
                  <a:pos x="42" y="10"/>
                </a:cxn>
                <a:cxn ang="0">
                  <a:pos x="44" y="27"/>
                </a:cxn>
                <a:cxn ang="0">
                  <a:pos x="56" y="9"/>
                </a:cxn>
                <a:cxn ang="0">
                  <a:pos x="68" y="15"/>
                </a:cxn>
                <a:cxn ang="0">
                  <a:pos x="78" y="7"/>
                </a:cxn>
                <a:cxn ang="0">
                  <a:pos x="86" y="18"/>
                </a:cxn>
                <a:cxn ang="0">
                  <a:pos x="84" y="8"/>
                </a:cxn>
                <a:cxn ang="0">
                  <a:pos x="109" y="8"/>
                </a:cxn>
                <a:cxn ang="0">
                  <a:pos x="112" y="0"/>
                </a:cxn>
                <a:cxn ang="0">
                  <a:pos x="123" y="7"/>
                </a:cxn>
                <a:cxn ang="0">
                  <a:pos x="136" y="4"/>
                </a:cxn>
                <a:cxn ang="0">
                  <a:pos x="127" y="9"/>
                </a:cxn>
                <a:cxn ang="0">
                  <a:pos x="150" y="28"/>
                </a:cxn>
                <a:cxn ang="0">
                  <a:pos x="130" y="46"/>
                </a:cxn>
                <a:cxn ang="0">
                  <a:pos x="74" y="62"/>
                </a:cxn>
                <a:cxn ang="0">
                  <a:pos x="25" y="55"/>
                </a:cxn>
                <a:cxn ang="0">
                  <a:pos x="37" y="38"/>
                </a:cxn>
                <a:cxn ang="0">
                  <a:pos x="8" y="33"/>
                </a:cxn>
                <a:cxn ang="0">
                  <a:pos x="36" y="32"/>
                </a:cxn>
                <a:cxn ang="0">
                  <a:pos x="26" y="27"/>
                </a:cxn>
                <a:cxn ang="0">
                  <a:pos x="36" y="23"/>
                </a:cxn>
                <a:cxn ang="0">
                  <a:pos x="0" y="23"/>
                </a:cxn>
                <a:cxn ang="0">
                  <a:pos x="0" y="23"/>
                </a:cxn>
              </a:cxnLst>
              <a:rect l="0" t="0" r="r" b="b"/>
              <a:pathLst>
                <a:path w="151" h="63">
                  <a:moveTo>
                    <a:pt x="0" y="23"/>
                  </a:moveTo>
                  <a:lnTo>
                    <a:pt x="0" y="23"/>
                  </a:lnTo>
                  <a:lnTo>
                    <a:pt x="9" y="19"/>
                  </a:lnTo>
                  <a:lnTo>
                    <a:pt x="4" y="14"/>
                  </a:lnTo>
                  <a:lnTo>
                    <a:pt x="17" y="17"/>
                  </a:lnTo>
                  <a:lnTo>
                    <a:pt x="11" y="8"/>
                  </a:lnTo>
                  <a:lnTo>
                    <a:pt x="26" y="14"/>
                  </a:lnTo>
                  <a:lnTo>
                    <a:pt x="18" y="1"/>
                  </a:lnTo>
                  <a:lnTo>
                    <a:pt x="42" y="10"/>
                  </a:lnTo>
                  <a:lnTo>
                    <a:pt x="44" y="27"/>
                  </a:lnTo>
                  <a:lnTo>
                    <a:pt x="56" y="9"/>
                  </a:lnTo>
                  <a:lnTo>
                    <a:pt x="68" y="15"/>
                  </a:lnTo>
                  <a:lnTo>
                    <a:pt x="78" y="7"/>
                  </a:lnTo>
                  <a:lnTo>
                    <a:pt x="86" y="18"/>
                  </a:lnTo>
                  <a:lnTo>
                    <a:pt x="84" y="8"/>
                  </a:lnTo>
                  <a:lnTo>
                    <a:pt x="109" y="8"/>
                  </a:lnTo>
                  <a:lnTo>
                    <a:pt x="112" y="0"/>
                  </a:lnTo>
                  <a:lnTo>
                    <a:pt x="123" y="7"/>
                  </a:lnTo>
                  <a:lnTo>
                    <a:pt x="136" y="4"/>
                  </a:lnTo>
                  <a:lnTo>
                    <a:pt x="127" y="9"/>
                  </a:lnTo>
                  <a:lnTo>
                    <a:pt x="150" y="28"/>
                  </a:lnTo>
                  <a:lnTo>
                    <a:pt x="130" y="46"/>
                  </a:lnTo>
                  <a:lnTo>
                    <a:pt x="74" y="62"/>
                  </a:lnTo>
                  <a:lnTo>
                    <a:pt x="25" y="55"/>
                  </a:lnTo>
                  <a:lnTo>
                    <a:pt x="37" y="38"/>
                  </a:lnTo>
                  <a:lnTo>
                    <a:pt x="8" y="33"/>
                  </a:lnTo>
                  <a:lnTo>
                    <a:pt x="36" y="32"/>
                  </a:lnTo>
                  <a:lnTo>
                    <a:pt x="26" y="27"/>
                  </a:lnTo>
                  <a:lnTo>
                    <a:pt x="36" y="23"/>
                  </a:lnTo>
                  <a:lnTo>
                    <a:pt x="0" y="23"/>
                  </a:lnTo>
                  <a:lnTo>
                    <a:pt x="0" y="23"/>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14" name="Hungary"/>
            <p:cNvSpPr>
              <a:spLocks/>
            </p:cNvSpPr>
            <p:nvPr/>
          </p:nvSpPr>
          <p:spPr bwMode="gray">
            <a:xfrm>
              <a:off x="5860863" y="2658027"/>
              <a:ext cx="109174" cy="69819"/>
            </a:xfrm>
            <a:custGeom>
              <a:avLst/>
              <a:gdLst/>
              <a:ahLst/>
              <a:cxnLst>
                <a:cxn ang="0">
                  <a:pos x="0" y="25"/>
                </a:cxn>
                <a:cxn ang="0">
                  <a:pos x="0" y="25"/>
                </a:cxn>
                <a:cxn ang="0">
                  <a:pos x="14" y="6"/>
                </a:cxn>
                <a:cxn ang="0">
                  <a:pos x="32" y="12"/>
                </a:cxn>
                <a:cxn ang="0">
                  <a:pos x="64" y="0"/>
                </a:cxn>
                <a:cxn ang="0">
                  <a:pos x="82" y="2"/>
                </a:cxn>
                <a:cxn ang="0">
                  <a:pos x="91" y="9"/>
                </a:cxn>
                <a:cxn ang="0">
                  <a:pos x="56" y="38"/>
                </a:cxn>
                <a:cxn ang="0">
                  <a:pos x="26" y="42"/>
                </a:cxn>
                <a:cxn ang="0">
                  <a:pos x="0" y="25"/>
                </a:cxn>
                <a:cxn ang="0">
                  <a:pos x="0" y="25"/>
                </a:cxn>
              </a:cxnLst>
              <a:rect l="0" t="0" r="r" b="b"/>
              <a:pathLst>
                <a:path w="92" h="43">
                  <a:moveTo>
                    <a:pt x="0" y="25"/>
                  </a:moveTo>
                  <a:lnTo>
                    <a:pt x="0" y="25"/>
                  </a:lnTo>
                  <a:lnTo>
                    <a:pt x="14" y="6"/>
                  </a:lnTo>
                  <a:lnTo>
                    <a:pt x="32" y="12"/>
                  </a:lnTo>
                  <a:lnTo>
                    <a:pt x="64" y="0"/>
                  </a:lnTo>
                  <a:lnTo>
                    <a:pt x="82" y="2"/>
                  </a:lnTo>
                  <a:lnTo>
                    <a:pt x="91" y="9"/>
                  </a:lnTo>
                  <a:lnTo>
                    <a:pt x="56" y="38"/>
                  </a:lnTo>
                  <a:lnTo>
                    <a:pt x="26" y="42"/>
                  </a:lnTo>
                  <a:lnTo>
                    <a:pt x="0" y="25"/>
                  </a:lnTo>
                  <a:lnTo>
                    <a:pt x="0" y="2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515" name="Greece"/>
            <p:cNvGrpSpPr/>
            <p:nvPr/>
          </p:nvGrpSpPr>
          <p:grpSpPr>
            <a:xfrm>
              <a:off x="5726715" y="2821466"/>
              <a:ext cx="102175" cy="152332"/>
              <a:chOff x="5244443" y="3460822"/>
              <a:chExt cx="156534" cy="212910"/>
            </a:xfrm>
            <a:solidFill>
              <a:srgbClr val="0061AD"/>
            </a:solidFill>
          </p:grpSpPr>
          <p:sp>
            <p:nvSpPr>
              <p:cNvPr id="798" name="Greece"/>
              <p:cNvSpPr>
                <a:spLocks/>
              </p:cNvSpPr>
              <p:nvPr/>
            </p:nvSpPr>
            <p:spPr bwMode="gray">
              <a:xfrm>
                <a:off x="5244443" y="3460822"/>
                <a:ext cx="156534" cy="172989"/>
              </a:xfrm>
              <a:custGeom>
                <a:avLst/>
                <a:gdLst/>
                <a:ahLst/>
                <a:cxnLst>
                  <a:cxn ang="0">
                    <a:pos x="0" y="31"/>
                  </a:cxn>
                  <a:cxn ang="0">
                    <a:pos x="0" y="31"/>
                  </a:cxn>
                  <a:cxn ang="0">
                    <a:pos x="12" y="14"/>
                  </a:cxn>
                  <a:cxn ang="0">
                    <a:pos x="39" y="7"/>
                  </a:cxn>
                  <a:cxn ang="0">
                    <a:pos x="72" y="8"/>
                  </a:cxn>
                  <a:cxn ang="0">
                    <a:pos x="85" y="0"/>
                  </a:cxn>
                  <a:cxn ang="0">
                    <a:pos x="81" y="16"/>
                  </a:cxn>
                  <a:cxn ang="0">
                    <a:pos x="58" y="13"/>
                  </a:cxn>
                  <a:cxn ang="0">
                    <a:pos x="46" y="26"/>
                  </a:cxn>
                  <a:cxn ang="0">
                    <a:pos x="34" y="19"/>
                  </a:cxn>
                  <a:cxn ang="0">
                    <a:pos x="43" y="39"/>
                  </a:cxn>
                  <a:cxn ang="0">
                    <a:pos x="31" y="43"/>
                  </a:cxn>
                  <a:cxn ang="0">
                    <a:pos x="53" y="51"/>
                  </a:cxn>
                  <a:cxn ang="0">
                    <a:pos x="53" y="59"/>
                  </a:cxn>
                  <a:cxn ang="0">
                    <a:pos x="35" y="62"/>
                  </a:cxn>
                  <a:cxn ang="0">
                    <a:pos x="41" y="76"/>
                  </a:cxn>
                  <a:cxn ang="0">
                    <a:pos x="20" y="71"/>
                  </a:cxn>
                  <a:cxn ang="0">
                    <a:pos x="14" y="58"/>
                  </a:cxn>
                  <a:cxn ang="0">
                    <a:pos x="42" y="52"/>
                  </a:cxn>
                  <a:cxn ang="0">
                    <a:pos x="14" y="50"/>
                  </a:cxn>
                  <a:cxn ang="0">
                    <a:pos x="0" y="31"/>
                  </a:cxn>
                  <a:cxn ang="0">
                    <a:pos x="0" y="31"/>
                  </a:cxn>
                </a:cxnLst>
                <a:rect l="0" t="0" r="r" b="b"/>
                <a:pathLst>
                  <a:path w="86" h="77">
                    <a:moveTo>
                      <a:pt x="0" y="31"/>
                    </a:moveTo>
                    <a:lnTo>
                      <a:pt x="0" y="31"/>
                    </a:lnTo>
                    <a:lnTo>
                      <a:pt x="12" y="14"/>
                    </a:lnTo>
                    <a:lnTo>
                      <a:pt x="39" y="7"/>
                    </a:lnTo>
                    <a:lnTo>
                      <a:pt x="72" y="8"/>
                    </a:lnTo>
                    <a:lnTo>
                      <a:pt x="85" y="0"/>
                    </a:lnTo>
                    <a:lnTo>
                      <a:pt x="81" y="16"/>
                    </a:lnTo>
                    <a:lnTo>
                      <a:pt x="58" y="13"/>
                    </a:lnTo>
                    <a:lnTo>
                      <a:pt x="46" y="26"/>
                    </a:lnTo>
                    <a:lnTo>
                      <a:pt x="34" y="19"/>
                    </a:lnTo>
                    <a:lnTo>
                      <a:pt x="43" y="39"/>
                    </a:lnTo>
                    <a:lnTo>
                      <a:pt x="31" y="43"/>
                    </a:lnTo>
                    <a:lnTo>
                      <a:pt x="53" y="51"/>
                    </a:lnTo>
                    <a:lnTo>
                      <a:pt x="53" y="59"/>
                    </a:lnTo>
                    <a:lnTo>
                      <a:pt x="35" y="62"/>
                    </a:lnTo>
                    <a:lnTo>
                      <a:pt x="41" y="76"/>
                    </a:lnTo>
                    <a:lnTo>
                      <a:pt x="20" y="71"/>
                    </a:lnTo>
                    <a:lnTo>
                      <a:pt x="14" y="58"/>
                    </a:lnTo>
                    <a:lnTo>
                      <a:pt x="42" y="52"/>
                    </a:lnTo>
                    <a:lnTo>
                      <a:pt x="14" y="50"/>
                    </a:lnTo>
                    <a:lnTo>
                      <a:pt x="0" y="31"/>
                    </a:lnTo>
                    <a:lnTo>
                      <a:pt x="0" y="3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99" name="Greece"/>
              <p:cNvSpPr>
                <a:spLocks/>
              </p:cNvSpPr>
              <p:nvPr/>
            </p:nvSpPr>
            <p:spPr bwMode="gray">
              <a:xfrm>
                <a:off x="5325927" y="3660425"/>
                <a:ext cx="75050" cy="13307"/>
              </a:xfrm>
              <a:custGeom>
                <a:avLst/>
                <a:gdLst/>
                <a:ahLst/>
                <a:cxnLst>
                  <a:cxn ang="0">
                    <a:pos x="0" y="5"/>
                  </a:cxn>
                  <a:cxn ang="0">
                    <a:pos x="0" y="5"/>
                  </a:cxn>
                  <a:cxn ang="0">
                    <a:pos x="4" y="0"/>
                  </a:cxn>
                  <a:cxn ang="0">
                    <a:pos x="40" y="5"/>
                  </a:cxn>
                  <a:cxn ang="0">
                    <a:pos x="13" y="5"/>
                  </a:cxn>
                  <a:cxn ang="0">
                    <a:pos x="0" y="5"/>
                  </a:cxn>
                  <a:cxn ang="0">
                    <a:pos x="0" y="5"/>
                  </a:cxn>
                </a:cxnLst>
                <a:rect l="0" t="0" r="r" b="b"/>
                <a:pathLst>
                  <a:path w="41" h="6">
                    <a:moveTo>
                      <a:pt x="0" y="5"/>
                    </a:moveTo>
                    <a:lnTo>
                      <a:pt x="0" y="5"/>
                    </a:lnTo>
                    <a:lnTo>
                      <a:pt x="4" y="0"/>
                    </a:lnTo>
                    <a:lnTo>
                      <a:pt x="40" y="5"/>
                    </a:lnTo>
                    <a:lnTo>
                      <a:pt x="13" y="5"/>
                    </a:lnTo>
                    <a:lnTo>
                      <a:pt x="0" y="5"/>
                    </a:lnTo>
                    <a:lnTo>
                      <a:pt x="0" y="5"/>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516" name="Germany"/>
            <p:cNvSpPr>
              <a:spLocks/>
            </p:cNvSpPr>
            <p:nvPr/>
          </p:nvSpPr>
          <p:spPr bwMode="gray">
            <a:xfrm>
              <a:off x="5697105" y="2494585"/>
              <a:ext cx="141365" cy="192002"/>
            </a:xfrm>
            <a:custGeom>
              <a:avLst/>
              <a:gdLst/>
              <a:ahLst/>
              <a:cxnLst>
                <a:cxn ang="0">
                  <a:pos x="0" y="48"/>
                </a:cxn>
                <a:cxn ang="0">
                  <a:pos x="0" y="48"/>
                </a:cxn>
                <a:cxn ang="0">
                  <a:pos x="1" y="67"/>
                </a:cxn>
                <a:cxn ang="0">
                  <a:pos x="2" y="77"/>
                </a:cxn>
                <a:cxn ang="0">
                  <a:pos x="4" y="86"/>
                </a:cxn>
                <a:cxn ang="0">
                  <a:pos x="29" y="95"/>
                </a:cxn>
                <a:cxn ang="0">
                  <a:pos x="21" y="115"/>
                </a:cxn>
                <a:cxn ang="0">
                  <a:pos x="48" y="118"/>
                </a:cxn>
                <a:cxn ang="0">
                  <a:pos x="94" y="117"/>
                </a:cxn>
                <a:cxn ang="0">
                  <a:pos x="106" y="98"/>
                </a:cxn>
                <a:cxn ang="0">
                  <a:pos x="81" y="74"/>
                </a:cxn>
                <a:cxn ang="0">
                  <a:pos x="111" y="60"/>
                </a:cxn>
                <a:cxn ang="0">
                  <a:pos x="119" y="65"/>
                </a:cxn>
                <a:cxn ang="0">
                  <a:pos x="111" y="17"/>
                </a:cxn>
                <a:cxn ang="0">
                  <a:pos x="89" y="6"/>
                </a:cxn>
                <a:cxn ang="0">
                  <a:pos x="65" y="14"/>
                </a:cxn>
                <a:cxn ang="0">
                  <a:pos x="68" y="9"/>
                </a:cxn>
                <a:cxn ang="0">
                  <a:pos x="48" y="0"/>
                </a:cxn>
                <a:cxn ang="0">
                  <a:pos x="37" y="0"/>
                </a:cxn>
                <a:cxn ang="0">
                  <a:pos x="36" y="25"/>
                </a:cxn>
                <a:cxn ang="0">
                  <a:pos x="24" y="19"/>
                </a:cxn>
                <a:cxn ang="0">
                  <a:pos x="17" y="26"/>
                </a:cxn>
                <a:cxn ang="0">
                  <a:pos x="14" y="42"/>
                </a:cxn>
                <a:cxn ang="0">
                  <a:pos x="0" y="48"/>
                </a:cxn>
                <a:cxn ang="0">
                  <a:pos x="0" y="48"/>
                </a:cxn>
              </a:cxnLst>
              <a:rect l="0" t="0" r="r" b="b"/>
              <a:pathLst>
                <a:path w="120" h="119">
                  <a:moveTo>
                    <a:pt x="0" y="48"/>
                  </a:moveTo>
                  <a:lnTo>
                    <a:pt x="0" y="48"/>
                  </a:lnTo>
                  <a:lnTo>
                    <a:pt x="1" y="67"/>
                  </a:lnTo>
                  <a:lnTo>
                    <a:pt x="2" y="77"/>
                  </a:lnTo>
                  <a:lnTo>
                    <a:pt x="4" y="86"/>
                  </a:lnTo>
                  <a:lnTo>
                    <a:pt x="29" y="95"/>
                  </a:lnTo>
                  <a:lnTo>
                    <a:pt x="21" y="115"/>
                  </a:lnTo>
                  <a:lnTo>
                    <a:pt x="48" y="118"/>
                  </a:lnTo>
                  <a:lnTo>
                    <a:pt x="94" y="117"/>
                  </a:lnTo>
                  <a:lnTo>
                    <a:pt x="106" y="98"/>
                  </a:lnTo>
                  <a:lnTo>
                    <a:pt x="81" y="74"/>
                  </a:lnTo>
                  <a:lnTo>
                    <a:pt x="111" y="60"/>
                  </a:lnTo>
                  <a:lnTo>
                    <a:pt x="119" y="65"/>
                  </a:lnTo>
                  <a:lnTo>
                    <a:pt x="111" y="17"/>
                  </a:lnTo>
                  <a:lnTo>
                    <a:pt x="89" y="6"/>
                  </a:lnTo>
                  <a:lnTo>
                    <a:pt x="65" y="14"/>
                  </a:lnTo>
                  <a:lnTo>
                    <a:pt x="68" y="9"/>
                  </a:lnTo>
                  <a:lnTo>
                    <a:pt x="48" y="0"/>
                  </a:lnTo>
                  <a:lnTo>
                    <a:pt x="37" y="0"/>
                  </a:lnTo>
                  <a:lnTo>
                    <a:pt x="36" y="25"/>
                  </a:lnTo>
                  <a:lnTo>
                    <a:pt x="24" y="19"/>
                  </a:lnTo>
                  <a:lnTo>
                    <a:pt x="17" y="26"/>
                  </a:lnTo>
                  <a:lnTo>
                    <a:pt x="14" y="42"/>
                  </a:lnTo>
                  <a:lnTo>
                    <a:pt x="0" y="48"/>
                  </a:lnTo>
                  <a:lnTo>
                    <a:pt x="0" y="48"/>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17" name="Georgia"/>
            <p:cNvSpPr>
              <a:spLocks/>
            </p:cNvSpPr>
            <p:nvPr/>
          </p:nvSpPr>
          <p:spPr bwMode="gray">
            <a:xfrm>
              <a:off x="6224774" y="2761169"/>
              <a:ext cx="121771" cy="65059"/>
            </a:xfrm>
            <a:custGeom>
              <a:avLst/>
              <a:gdLst/>
              <a:ahLst/>
              <a:cxnLst>
                <a:cxn ang="0">
                  <a:pos x="0" y="1"/>
                </a:cxn>
                <a:cxn ang="0">
                  <a:pos x="24" y="0"/>
                </a:cxn>
                <a:cxn ang="0">
                  <a:pos x="47" y="7"/>
                </a:cxn>
                <a:cxn ang="0">
                  <a:pos x="57" y="16"/>
                </a:cxn>
                <a:cxn ang="0">
                  <a:pos x="69" y="16"/>
                </a:cxn>
                <a:cxn ang="0">
                  <a:pos x="77" y="12"/>
                </a:cxn>
                <a:cxn ang="0">
                  <a:pos x="83" y="11"/>
                </a:cxn>
                <a:cxn ang="0">
                  <a:pos x="89" y="20"/>
                </a:cxn>
                <a:cxn ang="0">
                  <a:pos x="100" y="23"/>
                </a:cxn>
                <a:cxn ang="0">
                  <a:pos x="98" y="26"/>
                </a:cxn>
                <a:cxn ang="0">
                  <a:pos x="101" y="33"/>
                </a:cxn>
                <a:cxn ang="0">
                  <a:pos x="100" y="39"/>
                </a:cxn>
                <a:cxn ang="0">
                  <a:pos x="89" y="30"/>
                </a:cxn>
                <a:cxn ang="0">
                  <a:pos x="83" y="28"/>
                </a:cxn>
                <a:cxn ang="0">
                  <a:pos x="78" y="28"/>
                </a:cxn>
                <a:cxn ang="0">
                  <a:pos x="75" y="37"/>
                </a:cxn>
                <a:cxn ang="0">
                  <a:pos x="67" y="34"/>
                </a:cxn>
                <a:cxn ang="0">
                  <a:pos x="54" y="39"/>
                </a:cxn>
                <a:cxn ang="0">
                  <a:pos x="39" y="38"/>
                </a:cxn>
                <a:cxn ang="0">
                  <a:pos x="38" y="23"/>
                </a:cxn>
                <a:cxn ang="0">
                  <a:pos x="14" y="9"/>
                </a:cxn>
                <a:cxn ang="0">
                  <a:pos x="0" y="1"/>
                </a:cxn>
                <a:cxn ang="0">
                  <a:pos x="0" y="1"/>
                </a:cxn>
              </a:cxnLst>
              <a:rect l="0" t="0" r="r" b="b"/>
              <a:pathLst>
                <a:path w="102" h="40">
                  <a:moveTo>
                    <a:pt x="0" y="1"/>
                  </a:moveTo>
                  <a:lnTo>
                    <a:pt x="24" y="0"/>
                  </a:lnTo>
                  <a:lnTo>
                    <a:pt x="47" y="7"/>
                  </a:lnTo>
                  <a:lnTo>
                    <a:pt x="57" y="16"/>
                  </a:lnTo>
                  <a:lnTo>
                    <a:pt x="69" y="16"/>
                  </a:lnTo>
                  <a:lnTo>
                    <a:pt x="77" y="12"/>
                  </a:lnTo>
                  <a:lnTo>
                    <a:pt x="83" y="11"/>
                  </a:lnTo>
                  <a:lnTo>
                    <a:pt x="89" y="20"/>
                  </a:lnTo>
                  <a:lnTo>
                    <a:pt x="100" y="23"/>
                  </a:lnTo>
                  <a:lnTo>
                    <a:pt x="98" y="26"/>
                  </a:lnTo>
                  <a:lnTo>
                    <a:pt x="101" y="33"/>
                  </a:lnTo>
                  <a:lnTo>
                    <a:pt x="100" y="39"/>
                  </a:lnTo>
                  <a:lnTo>
                    <a:pt x="89" y="30"/>
                  </a:lnTo>
                  <a:lnTo>
                    <a:pt x="83" y="28"/>
                  </a:lnTo>
                  <a:lnTo>
                    <a:pt x="78" y="28"/>
                  </a:lnTo>
                  <a:lnTo>
                    <a:pt x="75" y="37"/>
                  </a:lnTo>
                  <a:lnTo>
                    <a:pt x="67" y="34"/>
                  </a:lnTo>
                  <a:lnTo>
                    <a:pt x="54" y="39"/>
                  </a:lnTo>
                  <a:lnTo>
                    <a:pt x="39" y="38"/>
                  </a:lnTo>
                  <a:lnTo>
                    <a:pt x="38" y="23"/>
                  </a:lnTo>
                  <a:lnTo>
                    <a:pt x="14" y="9"/>
                  </a:lnTo>
                  <a:lnTo>
                    <a:pt x="0" y="1"/>
                  </a:lnTo>
                  <a:lnTo>
                    <a:pt x="0" y="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518" name="France"/>
            <p:cNvGrpSpPr/>
            <p:nvPr/>
          </p:nvGrpSpPr>
          <p:grpSpPr>
            <a:xfrm>
              <a:off x="5527745" y="2592969"/>
              <a:ext cx="225345" cy="241191"/>
              <a:chOff x="4633319" y="3141457"/>
              <a:chExt cx="345232" cy="337107"/>
            </a:xfrm>
            <a:solidFill>
              <a:srgbClr val="0061AD"/>
            </a:solidFill>
          </p:grpSpPr>
          <p:sp>
            <p:nvSpPr>
              <p:cNvPr id="796" name="France"/>
              <p:cNvSpPr>
                <a:spLocks/>
              </p:cNvSpPr>
              <p:nvPr/>
            </p:nvSpPr>
            <p:spPr bwMode="gray">
              <a:xfrm>
                <a:off x="4633319" y="3141457"/>
                <a:ext cx="313067" cy="303840"/>
              </a:xfrm>
              <a:custGeom>
                <a:avLst/>
                <a:gdLst/>
                <a:ahLst/>
                <a:cxnLst>
                  <a:cxn ang="0">
                    <a:pos x="0" y="41"/>
                  </a:cxn>
                  <a:cxn ang="0">
                    <a:pos x="0" y="41"/>
                  </a:cxn>
                  <a:cxn ang="0">
                    <a:pos x="6" y="53"/>
                  </a:cxn>
                  <a:cxn ang="0">
                    <a:pos x="41" y="61"/>
                  </a:cxn>
                  <a:cxn ang="0">
                    <a:pos x="35" y="67"/>
                  </a:cxn>
                  <a:cxn ang="0">
                    <a:pos x="48" y="76"/>
                  </a:cxn>
                  <a:cxn ang="0">
                    <a:pos x="54" y="91"/>
                  </a:cxn>
                  <a:cxn ang="0">
                    <a:pos x="39" y="119"/>
                  </a:cxn>
                  <a:cxn ang="0">
                    <a:pos x="82" y="130"/>
                  </a:cxn>
                  <a:cxn ang="0">
                    <a:pos x="86" y="132"/>
                  </a:cxn>
                  <a:cxn ang="0">
                    <a:pos x="106" y="134"/>
                  </a:cxn>
                  <a:cxn ang="0">
                    <a:pos x="106" y="123"/>
                  </a:cxn>
                  <a:cxn ang="0">
                    <a:pos x="118" y="117"/>
                  </a:cxn>
                  <a:cxn ang="0">
                    <a:pos x="146" y="124"/>
                  </a:cxn>
                  <a:cxn ang="0">
                    <a:pos x="164" y="112"/>
                  </a:cxn>
                  <a:cxn ang="0">
                    <a:pos x="154" y="97"/>
                  </a:cxn>
                  <a:cxn ang="0">
                    <a:pos x="157" y="81"/>
                  </a:cxn>
                  <a:cxn ang="0">
                    <a:pos x="144" y="72"/>
                  </a:cxn>
                  <a:cxn ang="0">
                    <a:pos x="164" y="54"/>
                  </a:cxn>
                  <a:cxn ang="0">
                    <a:pos x="172" y="34"/>
                  </a:cxn>
                  <a:cxn ang="0">
                    <a:pos x="147" y="25"/>
                  </a:cxn>
                  <a:cxn ang="0">
                    <a:pos x="140" y="24"/>
                  </a:cxn>
                  <a:cxn ang="0">
                    <a:pos x="101" y="0"/>
                  </a:cxn>
                  <a:cxn ang="0">
                    <a:pos x="87" y="4"/>
                  </a:cxn>
                  <a:cxn ang="0">
                    <a:pos x="71" y="26"/>
                  </a:cxn>
                  <a:cxn ang="0">
                    <a:pos x="38" y="22"/>
                  </a:cxn>
                  <a:cxn ang="0">
                    <a:pos x="43" y="40"/>
                  </a:cxn>
                  <a:cxn ang="0">
                    <a:pos x="0" y="41"/>
                  </a:cxn>
                  <a:cxn ang="0">
                    <a:pos x="0" y="41"/>
                  </a:cxn>
                </a:cxnLst>
                <a:rect l="0" t="0" r="r" b="b"/>
                <a:pathLst>
                  <a:path w="173" h="135">
                    <a:moveTo>
                      <a:pt x="0" y="41"/>
                    </a:moveTo>
                    <a:lnTo>
                      <a:pt x="0" y="41"/>
                    </a:lnTo>
                    <a:lnTo>
                      <a:pt x="6" y="53"/>
                    </a:lnTo>
                    <a:lnTo>
                      <a:pt x="41" y="61"/>
                    </a:lnTo>
                    <a:lnTo>
                      <a:pt x="35" y="67"/>
                    </a:lnTo>
                    <a:lnTo>
                      <a:pt x="48" y="76"/>
                    </a:lnTo>
                    <a:lnTo>
                      <a:pt x="54" y="91"/>
                    </a:lnTo>
                    <a:lnTo>
                      <a:pt x="39" y="119"/>
                    </a:lnTo>
                    <a:lnTo>
                      <a:pt x="82" y="130"/>
                    </a:lnTo>
                    <a:lnTo>
                      <a:pt x="86" y="132"/>
                    </a:lnTo>
                    <a:lnTo>
                      <a:pt x="106" y="134"/>
                    </a:lnTo>
                    <a:lnTo>
                      <a:pt x="106" y="123"/>
                    </a:lnTo>
                    <a:lnTo>
                      <a:pt x="118" y="117"/>
                    </a:lnTo>
                    <a:lnTo>
                      <a:pt x="146" y="124"/>
                    </a:lnTo>
                    <a:lnTo>
                      <a:pt x="164" y="112"/>
                    </a:lnTo>
                    <a:lnTo>
                      <a:pt x="154" y="97"/>
                    </a:lnTo>
                    <a:lnTo>
                      <a:pt x="157" y="81"/>
                    </a:lnTo>
                    <a:lnTo>
                      <a:pt x="144" y="72"/>
                    </a:lnTo>
                    <a:lnTo>
                      <a:pt x="164" y="54"/>
                    </a:lnTo>
                    <a:lnTo>
                      <a:pt x="172" y="34"/>
                    </a:lnTo>
                    <a:lnTo>
                      <a:pt x="147" y="25"/>
                    </a:lnTo>
                    <a:lnTo>
                      <a:pt x="140" y="24"/>
                    </a:lnTo>
                    <a:lnTo>
                      <a:pt x="101" y="0"/>
                    </a:lnTo>
                    <a:lnTo>
                      <a:pt x="87" y="4"/>
                    </a:lnTo>
                    <a:lnTo>
                      <a:pt x="71" y="26"/>
                    </a:lnTo>
                    <a:lnTo>
                      <a:pt x="38" y="22"/>
                    </a:lnTo>
                    <a:lnTo>
                      <a:pt x="43" y="40"/>
                    </a:lnTo>
                    <a:lnTo>
                      <a:pt x="0" y="41"/>
                    </a:lnTo>
                    <a:lnTo>
                      <a:pt x="0" y="41"/>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97" name="France"/>
              <p:cNvSpPr>
                <a:spLocks/>
              </p:cNvSpPr>
              <p:nvPr/>
            </p:nvSpPr>
            <p:spPr bwMode="gray">
              <a:xfrm>
                <a:off x="4957108" y="3420901"/>
                <a:ext cx="21443" cy="57663"/>
              </a:xfrm>
              <a:custGeom>
                <a:avLst/>
                <a:gdLst/>
                <a:ahLst/>
                <a:cxnLst>
                  <a:cxn ang="0">
                    <a:pos x="0" y="13"/>
                  </a:cxn>
                  <a:cxn ang="0">
                    <a:pos x="0" y="13"/>
                  </a:cxn>
                  <a:cxn ang="0">
                    <a:pos x="10" y="25"/>
                  </a:cxn>
                  <a:cxn ang="0">
                    <a:pos x="11" y="0"/>
                  </a:cxn>
                  <a:cxn ang="0">
                    <a:pos x="0" y="13"/>
                  </a:cxn>
                  <a:cxn ang="0">
                    <a:pos x="0" y="13"/>
                  </a:cxn>
                </a:cxnLst>
                <a:rect l="0" t="0" r="r" b="b"/>
                <a:pathLst>
                  <a:path w="12" h="26">
                    <a:moveTo>
                      <a:pt x="0" y="13"/>
                    </a:moveTo>
                    <a:lnTo>
                      <a:pt x="0" y="13"/>
                    </a:lnTo>
                    <a:lnTo>
                      <a:pt x="10" y="25"/>
                    </a:lnTo>
                    <a:lnTo>
                      <a:pt x="11" y="0"/>
                    </a:lnTo>
                    <a:lnTo>
                      <a:pt x="0" y="13"/>
                    </a:lnTo>
                    <a:lnTo>
                      <a:pt x="0" y="13"/>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519" name="Finland"/>
            <p:cNvSpPr>
              <a:spLocks/>
            </p:cNvSpPr>
            <p:nvPr/>
          </p:nvSpPr>
          <p:spPr bwMode="gray">
            <a:xfrm>
              <a:off x="5933647" y="2029656"/>
              <a:ext cx="176355" cy="323707"/>
            </a:xfrm>
            <a:custGeom>
              <a:avLst/>
              <a:gdLst/>
              <a:ahLst/>
              <a:cxnLst>
                <a:cxn ang="0">
                  <a:pos x="0" y="20"/>
                </a:cxn>
                <a:cxn ang="0">
                  <a:pos x="0" y="20"/>
                </a:cxn>
                <a:cxn ang="0">
                  <a:pos x="9" y="14"/>
                </a:cxn>
                <a:cxn ang="0">
                  <a:pos x="25" y="26"/>
                </a:cxn>
                <a:cxn ang="0">
                  <a:pos x="54" y="28"/>
                </a:cxn>
                <a:cxn ang="0">
                  <a:pos x="70" y="21"/>
                </a:cxn>
                <a:cxn ang="0">
                  <a:pos x="74" y="4"/>
                </a:cxn>
                <a:cxn ang="0">
                  <a:pos x="101" y="0"/>
                </a:cxn>
                <a:cxn ang="0">
                  <a:pos x="116" y="6"/>
                </a:cxn>
                <a:cxn ang="0">
                  <a:pos x="114" y="20"/>
                </a:cxn>
                <a:cxn ang="0">
                  <a:pos x="109" y="34"/>
                </a:cxn>
                <a:cxn ang="0">
                  <a:pos x="128" y="51"/>
                </a:cxn>
                <a:cxn ang="0">
                  <a:pos x="117" y="64"/>
                </a:cxn>
                <a:cxn ang="0">
                  <a:pos x="131" y="87"/>
                </a:cxn>
                <a:cxn ang="0">
                  <a:pos x="125" y="106"/>
                </a:cxn>
                <a:cxn ang="0">
                  <a:pos x="148" y="148"/>
                </a:cxn>
                <a:cxn ang="0">
                  <a:pos x="96" y="187"/>
                </a:cxn>
                <a:cxn ang="0">
                  <a:pos x="33" y="200"/>
                </a:cxn>
                <a:cxn ang="0">
                  <a:pos x="29" y="192"/>
                </a:cxn>
                <a:cxn ang="0">
                  <a:pos x="9" y="185"/>
                </a:cxn>
                <a:cxn ang="0">
                  <a:pos x="6" y="147"/>
                </a:cxn>
                <a:cxn ang="0">
                  <a:pos x="66" y="105"/>
                </a:cxn>
                <a:cxn ang="0">
                  <a:pos x="47" y="83"/>
                </a:cxn>
                <a:cxn ang="0">
                  <a:pos x="39" y="42"/>
                </a:cxn>
                <a:cxn ang="0">
                  <a:pos x="0" y="20"/>
                </a:cxn>
                <a:cxn ang="0">
                  <a:pos x="0" y="20"/>
                </a:cxn>
              </a:cxnLst>
              <a:rect l="0" t="0" r="r" b="b"/>
              <a:pathLst>
                <a:path w="149" h="201">
                  <a:moveTo>
                    <a:pt x="0" y="20"/>
                  </a:moveTo>
                  <a:lnTo>
                    <a:pt x="0" y="20"/>
                  </a:lnTo>
                  <a:lnTo>
                    <a:pt x="9" y="14"/>
                  </a:lnTo>
                  <a:lnTo>
                    <a:pt x="25" y="26"/>
                  </a:lnTo>
                  <a:lnTo>
                    <a:pt x="54" y="28"/>
                  </a:lnTo>
                  <a:lnTo>
                    <a:pt x="70" y="21"/>
                  </a:lnTo>
                  <a:lnTo>
                    <a:pt x="74" y="4"/>
                  </a:lnTo>
                  <a:lnTo>
                    <a:pt x="101" y="0"/>
                  </a:lnTo>
                  <a:lnTo>
                    <a:pt x="116" y="6"/>
                  </a:lnTo>
                  <a:lnTo>
                    <a:pt x="114" y="20"/>
                  </a:lnTo>
                  <a:lnTo>
                    <a:pt x="109" y="34"/>
                  </a:lnTo>
                  <a:lnTo>
                    <a:pt x="128" y="51"/>
                  </a:lnTo>
                  <a:lnTo>
                    <a:pt x="117" y="64"/>
                  </a:lnTo>
                  <a:lnTo>
                    <a:pt x="131" y="87"/>
                  </a:lnTo>
                  <a:lnTo>
                    <a:pt x="125" y="106"/>
                  </a:lnTo>
                  <a:lnTo>
                    <a:pt x="148" y="148"/>
                  </a:lnTo>
                  <a:lnTo>
                    <a:pt x="96" y="187"/>
                  </a:lnTo>
                  <a:lnTo>
                    <a:pt x="33" y="200"/>
                  </a:lnTo>
                  <a:lnTo>
                    <a:pt x="29" y="192"/>
                  </a:lnTo>
                  <a:lnTo>
                    <a:pt x="9" y="185"/>
                  </a:lnTo>
                  <a:lnTo>
                    <a:pt x="6" y="147"/>
                  </a:lnTo>
                  <a:lnTo>
                    <a:pt x="66" y="105"/>
                  </a:lnTo>
                  <a:lnTo>
                    <a:pt x="47" y="83"/>
                  </a:lnTo>
                  <a:lnTo>
                    <a:pt x="39" y="42"/>
                  </a:lnTo>
                  <a:lnTo>
                    <a:pt x="0" y="20"/>
                  </a:lnTo>
                  <a:lnTo>
                    <a:pt x="0" y="20"/>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nvGrpSpPr>
            <p:cNvPr id="520" name="Denmark"/>
            <p:cNvGrpSpPr/>
            <p:nvPr/>
          </p:nvGrpSpPr>
          <p:grpSpPr>
            <a:xfrm>
              <a:off x="5732096" y="2415246"/>
              <a:ext cx="75583" cy="80925"/>
              <a:chOff x="4946386" y="2893062"/>
              <a:chExt cx="115793" cy="113108"/>
            </a:xfrm>
            <a:solidFill>
              <a:srgbClr val="0061AD"/>
            </a:solidFill>
          </p:grpSpPr>
          <p:sp>
            <p:nvSpPr>
              <p:cNvPr id="793" name="Denmark"/>
              <p:cNvSpPr>
                <a:spLocks/>
              </p:cNvSpPr>
              <p:nvPr/>
            </p:nvSpPr>
            <p:spPr bwMode="gray">
              <a:xfrm>
                <a:off x="4946386" y="2893062"/>
                <a:ext cx="68618" cy="113108"/>
              </a:xfrm>
              <a:custGeom>
                <a:avLst/>
                <a:gdLst/>
                <a:ahLst/>
                <a:cxnLst>
                  <a:cxn ang="0">
                    <a:pos x="0" y="36"/>
                  </a:cxn>
                  <a:cxn ang="0">
                    <a:pos x="0" y="36"/>
                  </a:cxn>
                  <a:cxn ang="0">
                    <a:pos x="2" y="13"/>
                  </a:cxn>
                  <a:cxn ang="0">
                    <a:pos x="31" y="0"/>
                  </a:cxn>
                  <a:cxn ang="0">
                    <a:pos x="26" y="18"/>
                  </a:cxn>
                  <a:cxn ang="0">
                    <a:pos x="36" y="24"/>
                  </a:cxn>
                  <a:cxn ang="0">
                    <a:pos x="18" y="35"/>
                  </a:cxn>
                  <a:cxn ang="0">
                    <a:pos x="18" y="49"/>
                  </a:cxn>
                  <a:cxn ang="0">
                    <a:pos x="7" y="49"/>
                  </a:cxn>
                  <a:cxn ang="0">
                    <a:pos x="0" y="36"/>
                  </a:cxn>
                  <a:cxn ang="0">
                    <a:pos x="0" y="36"/>
                  </a:cxn>
                </a:cxnLst>
                <a:rect l="0" t="0" r="r" b="b"/>
                <a:pathLst>
                  <a:path w="37" h="50">
                    <a:moveTo>
                      <a:pt x="0" y="36"/>
                    </a:moveTo>
                    <a:lnTo>
                      <a:pt x="0" y="36"/>
                    </a:lnTo>
                    <a:lnTo>
                      <a:pt x="2" y="13"/>
                    </a:lnTo>
                    <a:lnTo>
                      <a:pt x="31" y="0"/>
                    </a:lnTo>
                    <a:lnTo>
                      <a:pt x="26" y="18"/>
                    </a:lnTo>
                    <a:lnTo>
                      <a:pt x="36" y="24"/>
                    </a:lnTo>
                    <a:lnTo>
                      <a:pt x="18" y="35"/>
                    </a:lnTo>
                    <a:lnTo>
                      <a:pt x="18" y="49"/>
                    </a:lnTo>
                    <a:lnTo>
                      <a:pt x="7" y="49"/>
                    </a:lnTo>
                    <a:lnTo>
                      <a:pt x="0" y="36"/>
                    </a:lnTo>
                    <a:lnTo>
                      <a:pt x="0" y="36"/>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94" name="Denmark"/>
              <p:cNvSpPr>
                <a:spLocks/>
              </p:cNvSpPr>
              <p:nvPr/>
            </p:nvSpPr>
            <p:spPr bwMode="gray">
              <a:xfrm>
                <a:off x="4991417" y="2972903"/>
                <a:ext cx="23587" cy="17743"/>
              </a:xfrm>
              <a:custGeom>
                <a:avLst/>
                <a:gdLst/>
                <a:ahLst/>
                <a:cxnLst>
                  <a:cxn ang="0">
                    <a:pos x="0" y="6"/>
                  </a:cxn>
                  <a:cxn ang="0">
                    <a:pos x="0" y="6"/>
                  </a:cxn>
                  <a:cxn ang="0">
                    <a:pos x="10" y="0"/>
                  </a:cxn>
                  <a:cxn ang="0">
                    <a:pos x="13" y="4"/>
                  </a:cxn>
                  <a:cxn ang="0">
                    <a:pos x="0" y="6"/>
                  </a:cxn>
                  <a:cxn ang="0">
                    <a:pos x="0" y="6"/>
                  </a:cxn>
                </a:cxnLst>
                <a:rect l="0" t="0" r="r" b="b"/>
                <a:pathLst>
                  <a:path w="14" h="7">
                    <a:moveTo>
                      <a:pt x="0" y="6"/>
                    </a:moveTo>
                    <a:lnTo>
                      <a:pt x="0" y="6"/>
                    </a:lnTo>
                    <a:lnTo>
                      <a:pt x="10" y="0"/>
                    </a:lnTo>
                    <a:lnTo>
                      <a:pt x="13" y="4"/>
                    </a:lnTo>
                    <a:lnTo>
                      <a:pt x="0" y="6"/>
                    </a:lnTo>
                    <a:lnTo>
                      <a:pt x="0" y="6"/>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95" name="Denmark"/>
              <p:cNvSpPr>
                <a:spLocks/>
              </p:cNvSpPr>
              <p:nvPr/>
            </p:nvSpPr>
            <p:spPr bwMode="gray">
              <a:xfrm>
                <a:off x="5021438" y="2950724"/>
                <a:ext cx="40741" cy="48792"/>
              </a:xfrm>
              <a:custGeom>
                <a:avLst/>
                <a:gdLst/>
                <a:ahLst/>
                <a:cxnLst>
                  <a:cxn ang="0">
                    <a:pos x="0" y="10"/>
                  </a:cxn>
                  <a:cxn ang="0">
                    <a:pos x="0" y="10"/>
                  </a:cxn>
                  <a:cxn ang="0">
                    <a:pos x="15" y="20"/>
                  </a:cxn>
                  <a:cxn ang="0">
                    <a:pos x="21" y="10"/>
                  </a:cxn>
                  <a:cxn ang="0">
                    <a:pos x="17" y="0"/>
                  </a:cxn>
                  <a:cxn ang="0">
                    <a:pos x="0" y="10"/>
                  </a:cxn>
                  <a:cxn ang="0">
                    <a:pos x="0" y="10"/>
                  </a:cxn>
                </a:cxnLst>
                <a:rect l="0" t="0" r="r" b="b"/>
                <a:pathLst>
                  <a:path w="22" h="21">
                    <a:moveTo>
                      <a:pt x="0" y="10"/>
                    </a:moveTo>
                    <a:lnTo>
                      <a:pt x="0" y="10"/>
                    </a:lnTo>
                    <a:lnTo>
                      <a:pt x="15" y="20"/>
                    </a:lnTo>
                    <a:lnTo>
                      <a:pt x="21" y="10"/>
                    </a:lnTo>
                    <a:lnTo>
                      <a:pt x="17" y="0"/>
                    </a:lnTo>
                    <a:lnTo>
                      <a:pt x="0" y="10"/>
                    </a:lnTo>
                    <a:lnTo>
                      <a:pt x="0" y="10"/>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521" name="Cyprus"/>
            <p:cNvSpPr>
              <a:spLocks/>
            </p:cNvSpPr>
            <p:nvPr/>
          </p:nvSpPr>
          <p:spPr bwMode="gray">
            <a:xfrm>
              <a:off x="6123999" y="2961103"/>
              <a:ext cx="39191" cy="25389"/>
            </a:xfrm>
            <a:custGeom>
              <a:avLst/>
              <a:gdLst/>
              <a:ahLst/>
              <a:cxnLst>
                <a:cxn ang="0">
                  <a:pos x="0" y="8"/>
                </a:cxn>
                <a:cxn ang="0">
                  <a:pos x="0" y="8"/>
                </a:cxn>
                <a:cxn ang="0">
                  <a:pos x="12" y="15"/>
                </a:cxn>
                <a:cxn ang="0">
                  <a:pos x="32" y="0"/>
                </a:cxn>
                <a:cxn ang="0">
                  <a:pos x="0" y="8"/>
                </a:cxn>
                <a:cxn ang="0">
                  <a:pos x="0" y="8"/>
                </a:cxn>
              </a:cxnLst>
              <a:rect l="0" t="0" r="r" b="b"/>
              <a:pathLst>
                <a:path w="33" h="16">
                  <a:moveTo>
                    <a:pt x="0" y="8"/>
                  </a:moveTo>
                  <a:lnTo>
                    <a:pt x="0" y="8"/>
                  </a:lnTo>
                  <a:lnTo>
                    <a:pt x="12" y="15"/>
                  </a:lnTo>
                  <a:lnTo>
                    <a:pt x="32" y="0"/>
                  </a:lnTo>
                  <a:lnTo>
                    <a:pt x="0" y="8"/>
                  </a:lnTo>
                  <a:lnTo>
                    <a:pt x="0" y="8"/>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22" name="Croatia"/>
            <p:cNvSpPr>
              <a:spLocks/>
            </p:cNvSpPr>
            <p:nvPr/>
          </p:nvSpPr>
          <p:spPr bwMode="gray">
            <a:xfrm>
              <a:off x="5822368" y="2720187"/>
              <a:ext cx="106248" cy="101676"/>
            </a:xfrm>
            <a:custGeom>
              <a:avLst/>
              <a:gdLst>
                <a:gd name="connsiteX0" fmla="*/ 0 w 9922"/>
                <a:gd name="connsiteY0" fmla="*/ 2308 h 9890"/>
                <a:gd name="connsiteX1" fmla="*/ 0 w 9922"/>
                <a:gd name="connsiteY1" fmla="*/ 2308 h 9890"/>
                <a:gd name="connsiteX2" fmla="*/ 0 w 9922"/>
                <a:gd name="connsiteY2" fmla="*/ 659 h 9890"/>
                <a:gd name="connsiteX3" fmla="*/ 2558 w 9922"/>
                <a:gd name="connsiteY3" fmla="*/ 0 h 9890"/>
                <a:gd name="connsiteX4" fmla="*/ 4574 w 9922"/>
                <a:gd name="connsiteY4" fmla="*/ 1868 h 9890"/>
                <a:gd name="connsiteX5" fmla="*/ 6899 w 9922"/>
                <a:gd name="connsiteY5" fmla="*/ 1429 h 9890"/>
                <a:gd name="connsiteX6" fmla="*/ 9612 w 9922"/>
                <a:gd name="connsiteY6" fmla="*/ 4505 h 9890"/>
                <a:gd name="connsiteX7" fmla="*/ 9225 w 9922"/>
                <a:gd name="connsiteY7" fmla="*/ 7692 h 9890"/>
                <a:gd name="connsiteX8" fmla="*/ 9922 w 9922"/>
                <a:gd name="connsiteY8" fmla="*/ 9121 h 9890"/>
                <a:gd name="connsiteX9" fmla="*/ 7829 w 9922"/>
                <a:gd name="connsiteY9" fmla="*/ 9890 h 9890"/>
                <a:gd name="connsiteX10" fmla="*/ 6822 w 9922"/>
                <a:gd name="connsiteY10" fmla="*/ 7033 h 9890"/>
                <a:gd name="connsiteX11" fmla="*/ 5969 w 9922"/>
                <a:gd name="connsiteY11" fmla="*/ 8242 h 9890"/>
                <a:gd name="connsiteX12" fmla="*/ 2558 w 9922"/>
                <a:gd name="connsiteY12" fmla="*/ 5604 h 9890"/>
                <a:gd name="connsiteX13" fmla="*/ 930 w 9922"/>
                <a:gd name="connsiteY13" fmla="*/ 2747 h 9890"/>
                <a:gd name="connsiteX14" fmla="*/ 78 w 9922"/>
                <a:gd name="connsiteY14" fmla="*/ 3407 h 9890"/>
                <a:gd name="connsiteX15" fmla="*/ 0 w 9922"/>
                <a:gd name="connsiteY15" fmla="*/ 2308 h 9890"/>
                <a:gd name="connsiteX16" fmla="*/ 0 w 9922"/>
                <a:gd name="connsiteY16" fmla="*/ 2308 h 9890"/>
                <a:gd name="connsiteX0" fmla="*/ 0 w 10000"/>
                <a:gd name="connsiteY0" fmla="*/ 2334 h 10000"/>
                <a:gd name="connsiteX1" fmla="*/ 0 w 10000"/>
                <a:gd name="connsiteY1" fmla="*/ 2334 h 10000"/>
                <a:gd name="connsiteX2" fmla="*/ 2578 w 10000"/>
                <a:gd name="connsiteY2" fmla="*/ 0 h 10000"/>
                <a:gd name="connsiteX3" fmla="*/ 4610 w 10000"/>
                <a:gd name="connsiteY3" fmla="*/ 1889 h 10000"/>
                <a:gd name="connsiteX4" fmla="*/ 6953 w 10000"/>
                <a:gd name="connsiteY4" fmla="*/ 1445 h 10000"/>
                <a:gd name="connsiteX5" fmla="*/ 9688 w 10000"/>
                <a:gd name="connsiteY5" fmla="*/ 4555 h 10000"/>
                <a:gd name="connsiteX6" fmla="*/ 9298 w 10000"/>
                <a:gd name="connsiteY6" fmla="*/ 7778 h 10000"/>
                <a:gd name="connsiteX7" fmla="*/ 10000 w 10000"/>
                <a:gd name="connsiteY7" fmla="*/ 9222 h 10000"/>
                <a:gd name="connsiteX8" fmla="*/ 7891 w 10000"/>
                <a:gd name="connsiteY8" fmla="*/ 10000 h 10000"/>
                <a:gd name="connsiteX9" fmla="*/ 6876 w 10000"/>
                <a:gd name="connsiteY9" fmla="*/ 7111 h 10000"/>
                <a:gd name="connsiteX10" fmla="*/ 6016 w 10000"/>
                <a:gd name="connsiteY10" fmla="*/ 8334 h 10000"/>
                <a:gd name="connsiteX11" fmla="*/ 2578 w 10000"/>
                <a:gd name="connsiteY11" fmla="*/ 5666 h 10000"/>
                <a:gd name="connsiteX12" fmla="*/ 937 w 10000"/>
                <a:gd name="connsiteY12" fmla="*/ 2778 h 10000"/>
                <a:gd name="connsiteX13" fmla="*/ 79 w 10000"/>
                <a:gd name="connsiteY13" fmla="*/ 3445 h 10000"/>
                <a:gd name="connsiteX14" fmla="*/ 0 w 10000"/>
                <a:gd name="connsiteY14" fmla="*/ 2334 h 10000"/>
                <a:gd name="connsiteX15" fmla="*/ 0 w 10000"/>
                <a:gd name="connsiteY15" fmla="*/ 2334 h 10000"/>
                <a:gd name="connsiteX0" fmla="*/ 0 w 10000"/>
                <a:gd name="connsiteY0" fmla="*/ 2334 h 10000"/>
                <a:gd name="connsiteX1" fmla="*/ 0 w 10000"/>
                <a:gd name="connsiteY1" fmla="*/ 2334 h 10000"/>
                <a:gd name="connsiteX2" fmla="*/ 2578 w 10000"/>
                <a:gd name="connsiteY2" fmla="*/ 0 h 10000"/>
                <a:gd name="connsiteX3" fmla="*/ 4066 w 10000"/>
                <a:gd name="connsiteY3" fmla="*/ 1425 h 10000"/>
                <a:gd name="connsiteX4" fmla="*/ 4610 w 10000"/>
                <a:gd name="connsiteY4" fmla="*/ 1889 h 10000"/>
                <a:gd name="connsiteX5" fmla="*/ 6953 w 10000"/>
                <a:gd name="connsiteY5" fmla="*/ 1445 h 10000"/>
                <a:gd name="connsiteX6" fmla="*/ 9688 w 10000"/>
                <a:gd name="connsiteY6" fmla="*/ 4555 h 10000"/>
                <a:gd name="connsiteX7" fmla="*/ 9298 w 10000"/>
                <a:gd name="connsiteY7" fmla="*/ 7778 h 10000"/>
                <a:gd name="connsiteX8" fmla="*/ 10000 w 10000"/>
                <a:gd name="connsiteY8" fmla="*/ 9222 h 10000"/>
                <a:gd name="connsiteX9" fmla="*/ 7891 w 10000"/>
                <a:gd name="connsiteY9" fmla="*/ 10000 h 10000"/>
                <a:gd name="connsiteX10" fmla="*/ 6876 w 10000"/>
                <a:gd name="connsiteY10" fmla="*/ 7111 h 10000"/>
                <a:gd name="connsiteX11" fmla="*/ 6016 w 10000"/>
                <a:gd name="connsiteY11" fmla="*/ 8334 h 10000"/>
                <a:gd name="connsiteX12" fmla="*/ 2578 w 10000"/>
                <a:gd name="connsiteY12" fmla="*/ 5666 h 10000"/>
                <a:gd name="connsiteX13" fmla="*/ 937 w 10000"/>
                <a:gd name="connsiteY13" fmla="*/ 2778 h 10000"/>
                <a:gd name="connsiteX14" fmla="*/ 79 w 10000"/>
                <a:gd name="connsiteY14" fmla="*/ 3445 h 10000"/>
                <a:gd name="connsiteX15" fmla="*/ 0 w 10000"/>
                <a:gd name="connsiteY15" fmla="*/ 2334 h 10000"/>
                <a:gd name="connsiteX16" fmla="*/ 0 w 10000"/>
                <a:gd name="connsiteY16" fmla="*/ 2334 h 10000"/>
                <a:gd name="connsiteX0" fmla="*/ 0 w 10000"/>
                <a:gd name="connsiteY0" fmla="*/ 909 h 8575"/>
                <a:gd name="connsiteX1" fmla="*/ 0 w 10000"/>
                <a:gd name="connsiteY1" fmla="*/ 909 h 8575"/>
                <a:gd name="connsiteX2" fmla="*/ 4066 w 10000"/>
                <a:gd name="connsiteY2" fmla="*/ 0 h 8575"/>
                <a:gd name="connsiteX3" fmla="*/ 4610 w 10000"/>
                <a:gd name="connsiteY3" fmla="*/ 464 h 8575"/>
                <a:gd name="connsiteX4" fmla="*/ 6953 w 10000"/>
                <a:gd name="connsiteY4" fmla="*/ 20 h 8575"/>
                <a:gd name="connsiteX5" fmla="*/ 9688 w 10000"/>
                <a:gd name="connsiteY5" fmla="*/ 3130 h 8575"/>
                <a:gd name="connsiteX6" fmla="*/ 9298 w 10000"/>
                <a:gd name="connsiteY6" fmla="*/ 6353 h 8575"/>
                <a:gd name="connsiteX7" fmla="*/ 10000 w 10000"/>
                <a:gd name="connsiteY7" fmla="*/ 7797 h 8575"/>
                <a:gd name="connsiteX8" fmla="*/ 7891 w 10000"/>
                <a:gd name="connsiteY8" fmla="*/ 8575 h 8575"/>
                <a:gd name="connsiteX9" fmla="*/ 6876 w 10000"/>
                <a:gd name="connsiteY9" fmla="*/ 5686 h 8575"/>
                <a:gd name="connsiteX10" fmla="*/ 6016 w 10000"/>
                <a:gd name="connsiteY10" fmla="*/ 6909 h 8575"/>
                <a:gd name="connsiteX11" fmla="*/ 2578 w 10000"/>
                <a:gd name="connsiteY11" fmla="*/ 4241 h 8575"/>
                <a:gd name="connsiteX12" fmla="*/ 937 w 10000"/>
                <a:gd name="connsiteY12" fmla="*/ 1353 h 8575"/>
                <a:gd name="connsiteX13" fmla="*/ 79 w 10000"/>
                <a:gd name="connsiteY13" fmla="*/ 2020 h 8575"/>
                <a:gd name="connsiteX14" fmla="*/ 0 w 10000"/>
                <a:gd name="connsiteY14" fmla="*/ 909 h 8575"/>
                <a:gd name="connsiteX15" fmla="*/ 0 w 10000"/>
                <a:gd name="connsiteY15" fmla="*/ 909 h 8575"/>
                <a:gd name="connsiteX0" fmla="*/ 0 w 10000"/>
                <a:gd name="connsiteY0" fmla="*/ 1060 h 10000"/>
                <a:gd name="connsiteX1" fmla="*/ 0 w 10000"/>
                <a:gd name="connsiteY1" fmla="*/ 1060 h 10000"/>
                <a:gd name="connsiteX2" fmla="*/ 3215 w 10000"/>
                <a:gd name="connsiteY2" fmla="*/ 166 h 10000"/>
                <a:gd name="connsiteX3" fmla="*/ 4066 w 10000"/>
                <a:gd name="connsiteY3" fmla="*/ 0 h 10000"/>
                <a:gd name="connsiteX4" fmla="*/ 4610 w 10000"/>
                <a:gd name="connsiteY4" fmla="*/ 541 h 10000"/>
                <a:gd name="connsiteX5" fmla="*/ 6953 w 10000"/>
                <a:gd name="connsiteY5" fmla="*/ 23 h 10000"/>
                <a:gd name="connsiteX6" fmla="*/ 9688 w 10000"/>
                <a:gd name="connsiteY6" fmla="*/ 3650 h 10000"/>
                <a:gd name="connsiteX7" fmla="*/ 9298 w 10000"/>
                <a:gd name="connsiteY7" fmla="*/ 7409 h 10000"/>
                <a:gd name="connsiteX8" fmla="*/ 10000 w 10000"/>
                <a:gd name="connsiteY8" fmla="*/ 9093 h 10000"/>
                <a:gd name="connsiteX9" fmla="*/ 7891 w 10000"/>
                <a:gd name="connsiteY9" fmla="*/ 10000 h 10000"/>
                <a:gd name="connsiteX10" fmla="*/ 6876 w 10000"/>
                <a:gd name="connsiteY10" fmla="*/ 6631 h 10000"/>
                <a:gd name="connsiteX11" fmla="*/ 6016 w 10000"/>
                <a:gd name="connsiteY11" fmla="*/ 8057 h 10000"/>
                <a:gd name="connsiteX12" fmla="*/ 2578 w 10000"/>
                <a:gd name="connsiteY12" fmla="*/ 4946 h 10000"/>
                <a:gd name="connsiteX13" fmla="*/ 937 w 10000"/>
                <a:gd name="connsiteY13" fmla="*/ 1578 h 10000"/>
                <a:gd name="connsiteX14" fmla="*/ 79 w 10000"/>
                <a:gd name="connsiteY14" fmla="*/ 2356 h 10000"/>
                <a:gd name="connsiteX15" fmla="*/ 0 w 10000"/>
                <a:gd name="connsiteY15" fmla="*/ 1060 h 10000"/>
                <a:gd name="connsiteX16" fmla="*/ 0 w 10000"/>
                <a:gd name="connsiteY16" fmla="*/ 1060 h 10000"/>
                <a:gd name="connsiteX0" fmla="*/ 0 w 10000"/>
                <a:gd name="connsiteY0" fmla="*/ 1060 h 10000"/>
                <a:gd name="connsiteX1" fmla="*/ 0 w 10000"/>
                <a:gd name="connsiteY1" fmla="*/ 1060 h 10000"/>
                <a:gd name="connsiteX2" fmla="*/ 3315 w 10000"/>
                <a:gd name="connsiteY2" fmla="*/ 1534 h 10000"/>
                <a:gd name="connsiteX3" fmla="*/ 4066 w 10000"/>
                <a:gd name="connsiteY3" fmla="*/ 0 h 10000"/>
                <a:gd name="connsiteX4" fmla="*/ 4610 w 10000"/>
                <a:gd name="connsiteY4" fmla="*/ 541 h 10000"/>
                <a:gd name="connsiteX5" fmla="*/ 6953 w 10000"/>
                <a:gd name="connsiteY5" fmla="*/ 23 h 10000"/>
                <a:gd name="connsiteX6" fmla="*/ 9688 w 10000"/>
                <a:gd name="connsiteY6" fmla="*/ 3650 h 10000"/>
                <a:gd name="connsiteX7" fmla="*/ 9298 w 10000"/>
                <a:gd name="connsiteY7" fmla="*/ 7409 h 10000"/>
                <a:gd name="connsiteX8" fmla="*/ 10000 w 10000"/>
                <a:gd name="connsiteY8" fmla="*/ 9093 h 10000"/>
                <a:gd name="connsiteX9" fmla="*/ 7891 w 10000"/>
                <a:gd name="connsiteY9" fmla="*/ 10000 h 10000"/>
                <a:gd name="connsiteX10" fmla="*/ 6876 w 10000"/>
                <a:gd name="connsiteY10" fmla="*/ 6631 h 10000"/>
                <a:gd name="connsiteX11" fmla="*/ 6016 w 10000"/>
                <a:gd name="connsiteY11" fmla="*/ 8057 h 10000"/>
                <a:gd name="connsiteX12" fmla="*/ 2578 w 10000"/>
                <a:gd name="connsiteY12" fmla="*/ 4946 h 10000"/>
                <a:gd name="connsiteX13" fmla="*/ 937 w 10000"/>
                <a:gd name="connsiteY13" fmla="*/ 1578 h 10000"/>
                <a:gd name="connsiteX14" fmla="*/ 79 w 10000"/>
                <a:gd name="connsiteY14" fmla="*/ 2356 h 10000"/>
                <a:gd name="connsiteX15" fmla="*/ 0 w 10000"/>
                <a:gd name="connsiteY15" fmla="*/ 1060 h 10000"/>
                <a:gd name="connsiteX16" fmla="*/ 0 w 10000"/>
                <a:gd name="connsiteY16" fmla="*/ 1060 h 10000"/>
                <a:gd name="connsiteX0" fmla="*/ 0 w 10000"/>
                <a:gd name="connsiteY0" fmla="*/ 1060 h 10000"/>
                <a:gd name="connsiteX1" fmla="*/ 0 w 10000"/>
                <a:gd name="connsiteY1" fmla="*/ 1060 h 10000"/>
                <a:gd name="connsiteX2" fmla="*/ 1980 w 10000"/>
                <a:gd name="connsiteY2" fmla="*/ 1347 h 10000"/>
                <a:gd name="connsiteX3" fmla="*/ 3315 w 10000"/>
                <a:gd name="connsiteY3" fmla="*/ 1534 h 10000"/>
                <a:gd name="connsiteX4" fmla="*/ 4066 w 10000"/>
                <a:gd name="connsiteY4" fmla="*/ 0 h 10000"/>
                <a:gd name="connsiteX5" fmla="*/ 4610 w 10000"/>
                <a:gd name="connsiteY5" fmla="*/ 541 h 10000"/>
                <a:gd name="connsiteX6" fmla="*/ 6953 w 10000"/>
                <a:gd name="connsiteY6" fmla="*/ 23 h 10000"/>
                <a:gd name="connsiteX7" fmla="*/ 9688 w 10000"/>
                <a:gd name="connsiteY7" fmla="*/ 3650 h 10000"/>
                <a:gd name="connsiteX8" fmla="*/ 9298 w 10000"/>
                <a:gd name="connsiteY8" fmla="*/ 7409 h 10000"/>
                <a:gd name="connsiteX9" fmla="*/ 10000 w 10000"/>
                <a:gd name="connsiteY9" fmla="*/ 9093 h 10000"/>
                <a:gd name="connsiteX10" fmla="*/ 7891 w 10000"/>
                <a:gd name="connsiteY10" fmla="*/ 10000 h 10000"/>
                <a:gd name="connsiteX11" fmla="*/ 6876 w 10000"/>
                <a:gd name="connsiteY11" fmla="*/ 6631 h 10000"/>
                <a:gd name="connsiteX12" fmla="*/ 6016 w 10000"/>
                <a:gd name="connsiteY12" fmla="*/ 8057 h 10000"/>
                <a:gd name="connsiteX13" fmla="*/ 2578 w 10000"/>
                <a:gd name="connsiteY13" fmla="*/ 4946 h 10000"/>
                <a:gd name="connsiteX14" fmla="*/ 937 w 10000"/>
                <a:gd name="connsiteY14" fmla="*/ 1578 h 10000"/>
                <a:gd name="connsiteX15" fmla="*/ 79 w 10000"/>
                <a:gd name="connsiteY15" fmla="*/ 2356 h 10000"/>
                <a:gd name="connsiteX16" fmla="*/ 0 w 10000"/>
                <a:gd name="connsiteY16" fmla="*/ 1060 h 10000"/>
                <a:gd name="connsiteX17" fmla="*/ 0 w 10000"/>
                <a:gd name="connsiteY17" fmla="*/ 1060 h 10000"/>
                <a:gd name="connsiteX0" fmla="*/ 0 w 10000"/>
                <a:gd name="connsiteY0" fmla="*/ 1060 h 10000"/>
                <a:gd name="connsiteX1" fmla="*/ 0 w 10000"/>
                <a:gd name="connsiteY1" fmla="*/ 1060 h 10000"/>
                <a:gd name="connsiteX2" fmla="*/ 2197 w 10000"/>
                <a:gd name="connsiteY2" fmla="*/ 1927 h 10000"/>
                <a:gd name="connsiteX3" fmla="*/ 3315 w 10000"/>
                <a:gd name="connsiteY3" fmla="*/ 1534 h 10000"/>
                <a:gd name="connsiteX4" fmla="*/ 4066 w 10000"/>
                <a:gd name="connsiteY4" fmla="*/ 0 h 10000"/>
                <a:gd name="connsiteX5" fmla="*/ 4610 w 10000"/>
                <a:gd name="connsiteY5" fmla="*/ 541 h 10000"/>
                <a:gd name="connsiteX6" fmla="*/ 6953 w 10000"/>
                <a:gd name="connsiteY6" fmla="*/ 23 h 10000"/>
                <a:gd name="connsiteX7" fmla="*/ 9688 w 10000"/>
                <a:gd name="connsiteY7" fmla="*/ 3650 h 10000"/>
                <a:gd name="connsiteX8" fmla="*/ 9298 w 10000"/>
                <a:gd name="connsiteY8" fmla="*/ 7409 h 10000"/>
                <a:gd name="connsiteX9" fmla="*/ 10000 w 10000"/>
                <a:gd name="connsiteY9" fmla="*/ 9093 h 10000"/>
                <a:gd name="connsiteX10" fmla="*/ 7891 w 10000"/>
                <a:gd name="connsiteY10" fmla="*/ 10000 h 10000"/>
                <a:gd name="connsiteX11" fmla="*/ 6876 w 10000"/>
                <a:gd name="connsiteY11" fmla="*/ 6631 h 10000"/>
                <a:gd name="connsiteX12" fmla="*/ 6016 w 10000"/>
                <a:gd name="connsiteY12" fmla="*/ 8057 h 10000"/>
                <a:gd name="connsiteX13" fmla="*/ 2578 w 10000"/>
                <a:gd name="connsiteY13" fmla="*/ 4946 h 10000"/>
                <a:gd name="connsiteX14" fmla="*/ 937 w 10000"/>
                <a:gd name="connsiteY14" fmla="*/ 1578 h 10000"/>
                <a:gd name="connsiteX15" fmla="*/ 79 w 10000"/>
                <a:gd name="connsiteY15" fmla="*/ 2356 h 10000"/>
                <a:gd name="connsiteX16" fmla="*/ 0 w 10000"/>
                <a:gd name="connsiteY16" fmla="*/ 1060 h 10000"/>
                <a:gd name="connsiteX17" fmla="*/ 0 w 10000"/>
                <a:gd name="connsiteY17" fmla="*/ 1060 h 10000"/>
                <a:gd name="connsiteX0" fmla="*/ 0 w 10000"/>
                <a:gd name="connsiteY0" fmla="*/ 1060 h 10000"/>
                <a:gd name="connsiteX1" fmla="*/ 0 w 10000"/>
                <a:gd name="connsiteY1" fmla="*/ 1060 h 10000"/>
                <a:gd name="connsiteX2" fmla="*/ 1730 w 10000"/>
                <a:gd name="connsiteY2" fmla="*/ 1720 h 10000"/>
                <a:gd name="connsiteX3" fmla="*/ 2197 w 10000"/>
                <a:gd name="connsiteY3" fmla="*/ 1927 h 10000"/>
                <a:gd name="connsiteX4" fmla="*/ 3315 w 10000"/>
                <a:gd name="connsiteY4" fmla="*/ 1534 h 10000"/>
                <a:gd name="connsiteX5" fmla="*/ 4066 w 10000"/>
                <a:gd name="connsiteY5" fmla="*/ 0 h 10000"/>
                <a:gd name="connsiteX6" fmla="*/ 4610 w 10000"/>
                <a:gd name="connsiteY6" fmla="*/ 541 h 10000"/>
                <a:gd name="connsiteX7" fmla="*/ 6953 w 10000"/>
                <a:gd name="connsiteY7" fmla="*/ 23 h 10000"/>
                <a:gd name="connsiteX8" fmla="*/ 9688 w 10000"/>
                <a:gd name="connsiteY8" fmla="*/ 3650 h 10000"/>
                <a:gd name="connsiteX9" fmla="*/ 9298 w 10000"/>
                <a:gd name="connsiteY9" fmla="*/ 7409 h 10000"/>
                <a:gd name="connsiteX10" fmla="*/ 10000 w 10000"/>
                <a:gd name="connsiteY10" fmla="*/ 9093 h 10000"/>
                <a:gd name="connsiteX11" fmla="*/ 7891 w 10000"/>
                <a:gd name="connsiteY11" fmla="*/ 10000 h 10000"/>
                <a:gd name="connsiteX12" fmla="*/ 6876 w 10000"/>
                <a:gd name="connsiteY12" fmla="*/ 6631 h 10000"/>
                <a:gd name="connsiteX13" fmla="*/ 6016 w 10000"/>
                <a:gd name="connsiteY13" fmla="*/ 8057 h 10000"/>
                <a:gd name="connsiteX14" fmla="*/ 2578 w 10000"/>
                <a:gd name="connsiteY14" fmla="*/ 4946 h 10000"/>
                <a:gd name="connsiteX15" fmla="*/ 937 w 10000"/>
                <a:gd name="connsiteY15" fmla="*/ 1578 h 10000"/>
                <a:gd name="connsiteX16" fmla="*/ 79 w 10000"/>
                <a:gd name="connsiteY16" fmla="*/ 2356 h 10000"/>
                <a:gd name="connsiteX17" fmla="*/ 0 w 10000"/>
                <a:gd name="connsiteY17" fmla="*/ 1060 h 10000"/>
                <a:gd name="connsiteX18" fmla="*/ 0 w 10000"/>
                <a:gd name="connsiteY18" fmla="*/ 1060 h 10000"/>
                <a:gd name="connsiteX0" fmla="*/ 0 w 10000"/>
                <a:gd name="connsiteY0" fmla="*/ 1060 h 10000"/>
                <a:gd name="connsiteX1" fmla="*/ 0 w 10000"/>
                <a:gd name="connsiteY1" fmla="*/ 1060 h 10000"/>
                <a:gd name="connsiteX2" fmla="*/ 1513 w 10000"/>
                <a:gd name="connsiteY2" fmla="*/ 1057 h 10000"/>
                <a:gd name="connsiteX3" fmla="*/ 2197 w 10000"/>
                <a:gd name="connsiteY3" fmla="*/ 1927 h 10000"/>
                <a:gd name="connsiteX4" fmla="*/ 3315 w 10000"/>
                <a:gd name="connsiteY4" fmla="*/ 1534 h 10000"/>
                <a:gd name="connsiteX5" fmla="*/ 4066 w 10000"/>
                <a:gd name="connsiteY5" fmla="*/ 0 h 10000"/>
                <a:gd name="connsiteX6" fmla="*/ 4610 w 10000"/>
                <a:gd name="connsiteY6" fmla="*/ 541 h 10000"/>
                <a:gd name="connsiteX7" fmla="*/ 6953 w 10000"/>
                <a:gd name="connsiteY7" fmla="*/ 23 h 10000"/>
                <a:gd name="connsiteX8" fmla="*/ 9688 w 10000"/>
                <a:gd name="connsiteY8" fmla="*/ 3650 h 10000"/>
                <a:gd name="connsiteX9" fmla="*/ 9298 w 10000"/>
                <a:gd name="connsiteY9" fmla="*/ 7409 h 10000"/>
                <a:gd name="connsiteX10" fmla="*/ 10000 w 10000"/>
                <a:gd name="connsiteY10" fmla="*/ 9093 h 10000"/>
                <a:gd name="connsiteX11" fmla="*/ 7891 w 10000"/>
                <a:gd name="connsiteY11" fmla="*/ 10000 h 10000"/>
                <a:gd name="connsiteX12" fmla="*/ 6876 w 10000"/>
                <a:gd name="connsiteY12" fmla="*/ 6631 h 10000"/>
                <a:gd name="connsiteX13" fmla="*/ 6016 w 10000"/>
                <a:gd name="connsiteY13" fmla="*/ 8057 h 10000"/>
                <a:gd name="connsiteX14" fmla="*/ 2578 w 10000"/>
                <a:gd name="connsiteY14" fmla="*/ 4946 h 10000"/>
                <a:gd name="connsiteX15" fmla="*/ 937 w 10000"/>
                <a:gd name="connsiteY15" fmla="*/ 1578 h 10000"/>
                <a:gd name="connsiteX16" fmla="*/ 79 w 10000"/>
                <a:gd name="connsiteY16" fmla="*/ 2356 h 10000"/>
                <a:gd name="connsiteX17" fmla="*/ 0 w 10000"/>
                <a:gd name="connsiteY17" fmla="*/ 1060 h 10000"/>
                <a:gd name="connsiteX18" fmla="*/ 0 w 10000"/>
                <a:gd name="connsiteY18" fmla="*/ 1060 h 10000"/>
                <a:gd name="connsiteX0" fmla="*/ 0 w 10000"/>
                <a:gd name="connsiteY0" fmla="*/ 1060 h 10000"/>
                <a:gd name="connsiteX1" fmla="*/ 0 w 10000"/>
                <a:gd name="connsiteY1" fmla="*/ 1060 h 10000"/>
                <a:gd name="connsiteX2" fmla="*/ 1513 w 10000"/>
                <a:gd name="connsiteY2" fmla="*/ 1057 h 10000"/>
                <a:gd name="connsiteX3" fmla="*/ 2147 w 10000"/>
                <a:gd name="connsiteY3" fmla="*/ 1906 h 10000"/>
                <a:gd name="connsiteX4" fmla="*/ 3315 w 10000"/>
                <a:gd name="connsiteY4" fmla="*/ 1534 h 10000"/>
                <a:gd name="connsiteX5" fmla="*/ 4066 w 10000"/>
                <a:gd name="connsiteY5" fmla="*/ 0 h 10000"/>
                <a:gd name="connsiteX6" fmla="*/ 4610 w 10000"/>
                <a:gd name="connsiteY6" fmla="*/ 541 h 10000"/>
                <a:gd name="connsiteX7" fmla="*/ 6953 w 10000"/>
                <a:gd name="connsiteY7" fmla="*/ 23 h 10000"/>
                <a:gd name="connsiteX8" fmla="*/ 9688 w 10000"/>
                <a:gd name="connsiteY8" fmla="*/ 3650 h 10000"/>
                <a:gd name="connsiteX9" fmla="*/ 9298 w 10000"/>
                <a:gd name="connsiteY9" fmla="*/ 7409 h 10000"/>
                <a:gd name="connsiteX10" fmla="*/ 10000 w 10000"/>
                <a:gd name="connsiteY10" fmla="*/ 9093 h 10000"/>
                <a:gd name="connsiteX11" fmla="*/ 7891 w 10000"/>
                <a:gd name="connsiteY11" fmla="*/ 10000 h 10000"/>
                <a:gd name="connsiteX12" fmla="*/ 6876 w 10000"/>
                <a:gd name="connsiteY12" fmla="*/ 6631 h 10000"/>
                <a:gd name="connsiteX13" fmla="*/ 6016 w 10000"/>
                <a:gd name="connsiteY13" fmla="*/ 8057 h 10000"/>
                <a:gd name="connsiteX14" fmla="*/ 2578 w 10000"/>
                <a:gd name="connsiteY14" fmla="*/ 4946 h 10000"/>
                <a:gd name="connsiteX15" fmla="*/ 937 w 10000"/>
                <a:gd name="connsiteY15" fmla="*/ 1578 h 10000"/>
                <a:gd name="connsiteX16" fmla="*/ 79 w 10000"/>
                <a:gd name="connsiteY16" fmla="*/ 2356 h 10000"/>
                <a:gd name="connsiteX17" fmla="*/ 0 w 10000"/>
                <a:gd name="connsiteY17" fmla="*/ 1060 h 10000"/>
                <a:gd name="connsiteX18" fmla="*/ 0 w 10000"/>
                <a:gd name="connsiteY18" fmla="*/ 1060 h 10000"/>
                <a:gd name="connsiteX0" fmla="*/ 0 w 10000"/>
                <a:gd name="connsiteY0" fmla="*/ 1060 h 10000"/>
                <a:gd name="connsiteX1" fmla="*/ 0 w 10000"/>
                <a:gd name="connsiteY1" fmla="*/ 1060 h 10000"/>
                <a:gd name="connsiteX2" fmla="*/ 846 w 10000"/>
                <a:gd name="connsiteY2" fmla="*/ 1037 h 10000"/>
                <a:gd name="connsiteX3" fmla="*/ 1513 w 10000"/>
                <a:gd name="connsiteY3" fmla="*/ 1057 h 10000"/>
                <a:gd name="connsiteX4" fmla="*/ 2147 w 10000"/>
                <a:gd name="connsiteY4" fmla="*/ 1906 h 10000"/>
                <a:gd name="connsiteX5" fmla="*/ 3315 w 10000"/>
                <a:gd name="connsiteY5" fmla="*/ 1534 h 10000"/>
                <a:gd name="connsiteX6" fmla="*/ 4066 w 10000"/>
                <a:gd name="connsiteY6" fmla="*/ 0 h 10000"/>
                <a:gd name="connsiteX7" fmla="*/ 4610 w 10000"/>
                <a:gd name="connsiteY7" fmla="*/ 541 h 10000"/>
                <a:gd name="connsiteX8" fmla="*/ 6953 w 10000"/>
                <a:gd name="connsiteY8" fmla="*/ 23 h 10000"/>
                <a:gd name="connsiteX9" fmla="*/ 9688 w 10000"/>
                <a:gd name="connsiteY9" fmla="*/ 3650 h 10000"/>
                <a:gd name="connsiteX10" fmla="*/ 9298 w 10000"/>
                <a:gd name="connsiteY10" fmla="*/ 7409 h 10000"/>
                <a:gd name="connsiteX11" fmla="*/ 10000 w 10000"/>
                <a:gd name="connsiteY11" fmla="*/ 9093 h 10000"/>
                <a:gd name="connsiteX12" fmla="*/ 7891 w 10000"/>
                <a:gd name="connsiteY12" fmla="*/ 10000 h 10000"/>
                <a:gd name="connsiteX13" fmla="*/ 6876 w 10000"/>
                <a:gd name="connsiteY13" fmla="*/ 6631 h 10000"/>
                <a:gd name="connsiteX14" fmla="*/ 6016 w 10000"/>
                <a:gd name="connsiteY14" fmla="*/ 8057 h 10000"/>
                <a:gd name="connsiteX15" fmla="*/ 2578 w 10000"/>
                <a:gd name="connsiteY15" fmla="*/ 4946 h 10000"/>
                <a:gd name="connsiteX16" fmla="*/ 937 w 10000"/>
                <a:gd name="connsiteY16" fmla="*/ 1578 h 10000"/>
                <a:gd name="connsiteX17" fmla="*/ 79 w 10000"/>
                <a:gd name="connsiteY17" fmla="*/ 2356 h 10000"/>
                <a:gd name="connsiteX18" fmla="*/ 0 w 10000"/>
                <a:gd name="connsiteY18" fmla="*/ 1060 h 10000"/>
                <a:gd name="connsiteX19" fmla="*/ 0 w 10000"/>
                <a:gd name="connsiteY19" fmla="*/ 1060 h 10000"/>
                <a:gd name="connsiteX0" fmla="*/ 0 w 10000"/>
                <a:gd name="connsiteY0" fmla="*/ 1060 h 10000"/>
                <a:gd name="connsiteX1" fmla="*/ 0 w 10000"/>
                <a:gd name="connsiteY1" fmla="*/ 1060 h 10000"/>
                <a:gd name="connsiteX2" fmla="*/ 1313 w 10000"/>
                <a:gd name="connsiteY2" fmla="*/ 1493 h 10000"/>
                <a:gd name="connsiteX3" fmla="*/ 1513 w 10000"/>
                <a:gd name="connsiteY3" fmla="*/ 1057 h 10000"/>
                <a:gd name="connsiteX4" fmla="*/ 2147 w 10000"/>
                <a:gd name="connsiteY4" fmla="*/ 1906 h 10000"/>
                <a:gd name="connsiteX5" fmla="*/ 3315 w 10000"/>
                <a:gd name="connsiteY5" fmla="*/ 1534 h 10000"/>
                <a:gd name="connsiteX6" fmla="*/ 4066 w 10000"/>
                <a:gd name="connsiteY6" fmla="*/ 0 h 10000"/>
                <a:gd name="connsiteX7" fmla="*/ 4610 w 10000"/>
                <a:gd name="connsiteY7" fmla="*/ 541 h 10000"/>
                <a:gd name="connsiteX8" fmla="*/ 6953 w 10000"/>
                <a:gd name="connsiteY8" fmla="*/ 23 h 10000"/>
                <a:gd name="connsiteX9" fmla="*/ 9688 w 10000"/>
                <a:gd name="connsiteY9" fmla="*/ 3650 h 10000"/>
                <a:gd name="connsiteX10" fmla="*/ 9298 w 10000"/>
                <a:gd name="connsiteY10" fmla="*/ 7409 h 10000"/>
                <a:gd name="connsiteX11" fmla="*/ 10000 w 10000"/>
                <a:gd name="connsiteY11" fmla="*/ 9093 h 10000"/>
                <a:gd name="connsiteX12" fmla="*/ 7891 w 10000"/>
                <a:gd name="connsiteY12" fmla="*/ 10000 h 10000"/>
                <a:gd name="connsiteX13" fmla="*/ 6876 w 10000"/>
                <a:gd name="connsiteY13" fmla="*/ 6631 h 10000"/>
                <a:gd name="connsiteX14" fmla="*/ 6016 w 10000"/>
                <a:gd name="connsiteY14" fmla="*/ 8057 h 10000"/>
                <a:gd name="connsiteX15" fmla="*/ 2578 w 10000"/>
                <a:gd name="connsiteY15" fmla="*/ 4946 h 10000"/>
                <a:gd name="connsiteX16" fmla="*/ 937 w 10000"/>
                <a:gd name="connsiteY16" fmla="*/ 1578 h 10000"/>
                <a:gd name="connsiteX17" fmla="*/ 79 w 10000"/>
                <a:gd name="connsiteY17" fmla="*/ 2356 h 10000"/>
                <a:gd name="connsiteX18" fmla="*/ 0 w 10000"/>
                <a:gd name="connsiteY18" fmla="*/ 1060 h 10000"/>
                <a:gd name="connsiteX19" fmla="*/ 0 w 10000"/>
                <a:gd name="connsiteY19" fmla="*/ 1060 h 10000"/>
                <a:gd name="connsiteX0" fmla="*/ 0 w 10000"/>
                <a:gd name="connsiteY0" fmla="*/ 1060 h 10000"/>
                <a:gd name="connsiteX1" fmla="*/ 0 w 10000"/>
                <a:gd name="connsiteY1" fmla="*/ 1060 h 10000"/>
                <a:gd name="connsiteX2" fmla="*/ 462 w 10000"/>
                <a:gd name="connsiteY2" fmla="*/ 1223 h 10000"/>
                <a:gd name="connsiteX3" fmla="*/ 1313 w 10000"/>
                <a:gd name="connsiteY3" fmla="*/ 1493 h 10000"/>
                <a:gd name="connsiteX4" fmla="*/ 1513 w 10000"/>
                <a:gd name="connsiteY4" fmla="*/ 1057 h 10000"/>
                <a:gd name="connsiteX5" fmla="*/ 2147 w 10000"/>
                <a:gd name="connsiteY5" fmla="*/ 1906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0 w 10000"/>
                <a:gd name="connsiteY0" fmla="*/ 1060 h 10000"/>
                <a:gd name="connsiteX1" fmla="*/ 0 w 10000"/>
                <a:gd name="connsiteY1" fmla="*/ 1060 h 10000"/>
                <a:gd name="connsiteX2" fmla="*/ 112 w 10000"/>
                <a:gd name="connsiteY2" fmla="*/ 1555 h 10000"/>
                <a:gd name="connsiteX3" fmla="*/ 1313 w 10000"/>
                <a:gd name="connsiteY3" fmla="*/ 1493 h 10000"/>
                <a:gd name="connsiteX4" fmla="*/ 1513 w 10000"/>
                <a:gd name="connsiteY4" fmla="*/ 1057 h 10000"/>
                <a:gd name="connsiteX5" fmla="*/ 2147 w 10000"/>
                <a:gd name="connsiteY5" fmla="*/ 1906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0 w 10000"/>
                <a:gd name="connsiteY0" fmla="*/ 1060 h 10000"/>
                <a:gd name="connsiteX1" fmla="*/ 0 w 10000"/>
                <a:gd name="connsiteY1" fmla="*/ 1060 h 10000"/>
                <a:gd name="connsiteX2" fmla="*/ 112 w 10000"/>
                <a:gd name="connsiteY2" fmla="*/ 1555 h 10000"/>
                <a:gd name="connsiteX3" fmla="*/ 1280 w 10000"/>
                <a:gd name="connsiteY3" fmla="*/ 1389 h 10000"/>
                <a:gd name="connsiteX4" fmla="*/ 1513 w 10000"/>
                <a:gd name="connsiteY4" fmla="*/ 1057 h 10000"/>
                <a:gd name="connsiteX5" fmla="*/ 2147 w 10000"/>
                <a:gd name="connsiteY5" fmla="*/ 1906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0 w 10000"/>
                <a:gd name="connsiteY0" fmla="*/ 1060 h 10000"/>
                <a:gd name="connsiteX1" fmla="*/ 0 w 10000"/>
                <a:gd name="connsiteY1" fmla="*/ 1060 h 10000"/>
                <a:gd name="connsiteX2" fmla="*/ 112 w 10000"/>
                <a:gd name="connsiteY2" fmla="*/ 1555 h 10000"/>
                <a:gd name="connsiteX3" fmla="*/ 1280 w 10000"/>
                <a:gd name="connsiteY3" fmla="*/ 1389 h 10000"/>
                <a:gd name="connsiteX4" fmla="*/ 1513 w 10000"/>
                <a:gd name="connsiteY4" fmla="*/ 1057 h 10000"/>
                <a:gd name="connsiteX5" fmla="*/ 2214 w 10000"/>
                <a:gd name="connsiteY5" fmla="*/ 1968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0 w 10000"/>
                <a:gd name="connsiteY0" fmla="*/ 1060 h 10000"/>
                <a:gd name="connsiteX1" fmla="*/ 0 w 10000"/>
                <a:gd name="connsiteY1" fmla="*/ 1060 h 10000"/>
                <a:gd name="connsiteX2" fmla="*/ 62 w 10000"/>
                <a:gd name="connsiteY2" fmla="*/ 1555 h 10000"/>
                <a:gd name="connsiteX3" fmla="*/ 1280 w 10000"/>
                <a:gd name="connsiteY3" fmla="*/ 1389 h 10000"/>
                <a:gd name="connsiteX4" fmla="*/ 1513 w 10000"/>
                <a:gd name="connsiteY4" fmla="*/ 1057 h 10000"/>
                <a:gd name="connsiteX5" fmla="*/ 2214 w 10000"/>
                <a:gd name="connsiteY5" fmla="*/ 1968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0 w 10000"/>
                <a:gd name="connsiteY0" fmla="*/ 1060 h 10000"/>
                <a:gd name="connsiteX1" fmla="*/ 0 w 10000"/>
                <a:gd name="connsiteY1" fmla="*/ 1060 h 10000"/>
                <a:gd name="connsiteX2" fmla="*/ 62 w 10000"/>
                <a:gd name="connsiteY2" fmla="*/ 1555 h 10000"/>
                <a:gd name="connsiteX3" fmla="*/ 1280 w 10000"/>
                <a:gd name="connsiteY3" fmla="*/ 1389 h 10000"/>
                <a:gd name="connsiteX4" fmla="*/ 1480 w 10000"/>
                <a:gd name="connsiteY4" fmla="*/ 1057 h 10000"/>
                <a:gd name="connsiteX5" fmla="*/ 2214 w 10000"/>
                <a:gd name="connsiteY5" fmla="*/ 1968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0 w 10000"/>
                <a:gd name="connsiteY0" fmla="*/ 1060 h 10000"/>
                <a:gd name="connsiteX1" fmla="*/ 0 w 10000"/>
                <a:gd name="connsiteY1" fmla="*/ 1060 h 10000"/>
                <a:gd name="connsiteX2" fmla="*/ 62 w 10000"/>
                <a:gd name="connsiteY2" fmla="*/ 1555 h 10000"/>
                <a:gd name="connsiteX3" fmla="*/ 1313 w 10000"/>
                <a:gd name="connsiteY3" fmla="*/ 1368 h 10000"/>
                <a:gd name="connsiteX4" fmla="*/ 1480 w 10000"/>
                <a:gd name="connsiteY4" fmla="*/ 1057 h 10000"/>
                <a:gd name="connsiteX5" fmla="*/ 2214 w 10000"/>
                <a:gd name="connsiteY5" fmla="*/ 1968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601 w 10601"/>
                <a:gd name="connsiteY0" fmla="*/ 1060 h 10000"/>
                <a:gd name="connsiteX1" fmla="*/ 601 w 10601"/>
                <a:gd name="connsiteY1" fmla="*/ 1060 h 10000"/>
                <a:gd name="connsiteX2" fmla="*/ 663 w 10601"/>
                <a:gd name="connsiteY2" fmla="*/ 1555 h 10000"/>
                <a:gd name="connsiteX3" fmla="*/ 1914 w 10601"/>
                <a:gd name="connsiteY3" fmla="*/ 1368 h 10000"/>
                <a:gd name="connsiteX4" fmla="*/ 2081 w 10601"/>
                <a:gd name="connsiteY4" fmla="*/ 1057 h 10000"/>
                <a:gd name="connsiteX5" fmla="*/ 2815 w 10601"/>
                <a:gd name="connsiteY5" fmla="*/ 1968 h 10000"/>
                <a:gd name="connsiteX6" fmla="*/ 3916 w 10601"/>
                <a:gd name="connsiteY6" fmla="*/ 1534 h 10000"/>
                <a:gd name="connsiteX7" fmla="*/ 4667 w 10601"/>
                <a:gd name="connsiteY7" fmla="*/ 0 h 10000"/>
                <a:gd name="connsiteX8" fmla="*/ 5211 w 10601"/>
                <a:gd name="connsiteY8" fmla="*/ 541 h 10000"/>
                <a:gd name="connsiteX9" fmla="*/ 7554 w 10601"/>
                <a:gd name="connsiteY9" fmla="*/ 23 h 10000"/>
                <a:gd name="connsiteX10" fmla="*/ 10289 w 10601"/>
                <a:gd name="connsiteY10" fmla="*/ 3650 h 10000"/>
                <a:gd name="connsiteX11" fmla="*/ 9899 w 10601"/>
                <a:gd name="connsiteY11" fmla="*/ 7409 h 10000"/>
                <a:gd name="connsiteX12" fmla="*/ 10601 w 10601"/>
                <a:gd name="connsiteY12" fmla="*/ 9093 h 10000"/>
                <a:gd name="connsiteX13" fmla="*/ 8492 w 10601"/>
                <a:gd name="connsiteY13" fmla="*/ 10000 h 10000"/>
                <a:gd name="connsiteX14" fmla="*/ 7477 w 10601"/>
                <a:gd name="connsiteY14" fmla="*/ 6631 h 10000"/>
                <a:gd name="connsiteX15" fmla="*/ 6617 w 10601"/>
                <a:gd name="connsiteY15" fmla="*/ 8057 h 10000"/>
                <a:gd name="connsiteX16" fmla="*/ 3179 w 10601"/>
                <a:gd name="connsiteY16" fmla="*/ 4946 h 10000"/>
                <a:gd name="connsiteX17" fmla="*/ 1538 w 10601"/>
                <a:gd name="connsiteY17" fmla="*/ 1578 h 10000"/>
                <a:gd name="connsiteX18" fmla="*/ 680 w 10601"/>
                <a:gd name="connsiteY18" fmla="*/ 2356 h 10000"/>
                <a:gd name="connsiteX19" fmla="*/ 601 w 10601"/>
                <a:gd name="connsiteY19" fmla="*/ 1060 h 10000"/>
                <a:gd name="connsiteX20" fmla="*/ 0 w 10601"/>
                <a:gd name="connsiteY20" fmla="*/ 1164 h 10000"/>
                <a:gd name="connsiteX0" fmla="*/ 0 w 10000"/>
                <a:gd name="connsiteY0" fmla="*/ 1060 h 10000"/>
                <a:gd name="connsiteX1" fmla="*/ 0 w 10000"/>
                <a:gd name="connsiteY1" fmla="*/ 1060 h 10000"/>
                <a:gd name="connsiteX2" fmla="*/ 62 w 10000"/>
                <a:gd name="connsiteY2" fmla="*/ 1555 h 10000"/>
                <a:gd name="connsiteX3" fmla="*/ 1313 w 10000"/>
                <a:gd name="connsiteY3" fmla="*/ 1368 h 10000"/>
                <a:gd name="connsiteX4" fmla="*/ 1480 w 10000"/>
                <a:gd name="connsiteY4" fmla="*/ 1057 h 10000"/>
                <a:gd name="connsiteX5" fmla="*/ 2214 w 10000"/>
                <a:gd name="connsiteY5" fmla="*/ 1968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0" fmla="*/ 0 w 10000"/>
                <a:gd name="connsiteY0" fmla="*/ 1060 h 10000"/>
                <a:gd name="connsiteX1" fmla="*/ 0 w 10000"/>
                <a:gd name="connsiteY1" fmla="*/ 1060 h 10000"/>
                <a:gd name="connsiteX2" fmla="*/ 62 w 10000"/>
                <a:gd name="connsiteY2" fmla="*/ 1555 h 10000"/>
                <a:gd name="connsiteX3" fmla="*/ 1313 w 10000"/>
                <a:gd name="connsiteY3" fmla="*/ 1368 h 10000"/>
                <a:gd name="connsiteX4" fmla="*/ 1480 w 10000"/>
                <a:gd name="connsiteY4" fmla="*/ 1057 h 10000"/>
                <a:gd name="connsiteX5" fmla="*/ 2214 w 10000"/>
                <a:gd name="connsiteY5" fmla="*/ 1968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20" fmla="*/ 0 w 10000"/>
                <a:gd name="connsiteY20" fmla="*/ 1060 h 10000"/>
                <a:gd name="connsiteX0" fmla="*/ 0 w 10901"/>
                <a:gd name="connsiteY0" fmla="*/ 1226 h 10000"/>
                <a:gd name="connsiteX1" fmla="*/ 901 w 10901"/>
                <a:gd name="connsiteY1" fmla="*/ 1060 h 10000"/>
                <a:gd name="connsiteX2" fmla="*/ 963 w 10901"/>
                <a:gd name="connsiteY2" fmla="*/ 1555 h 10000"/>
                <a:gd name="connsiteX3" fmla="*/ 2214 w 10901"/>
                <a:gd name="connsiteY3" fmla="*/ 1368 h 10000"/>
                <a:gd name="connsiteX4" fmla="*/ 2381 w 10901"/>
                <a:gd name="connsiteY4" fmla="*/ 1057 h 10000"/>
                <a:gd name="connsiteX5" fmla="*/ 3115 w 10901"/>
                <a:gd name="connsiteY5" fmla="*/ 1968 h 10000"/>
                <a:gd name="connsiteX6" fmla="*/ 4216 w 10901"/>
                <a:gd name="connsiteY6" fmla="*/ 1534 h 10000"/>
                <a:gd name="connsiteX7" fmla="*/ 4967 w 10901"/>
                <a:gd name="connsiteY7" fmla="*/ 0 h 10000"/>
                <a:gd name="connsiteX8" fmla="*/ 5511 w 10901"/>
                <a:gd name="connsiteY8" fmla="*/ 541 h 10000"/>
                <a:gd name="connsiteX9" fmla="*/ 7854 w 10901"/>
                <a:gd name="connsiteY9" fmla="*/ 23 h 10000"/>
                <a:gd name="connsiteX10" fmla="*/ 10589 w 10901"/>
                <a:gd name="connsiteY10" fmla="*/ 3650 h 10000"/>
                <a:gd name="connsiteX11" fmla="*/ 10199 w 10901"/>
                <a:gd name="connsiteY11" fmla="*/ 7409 h 10000"/>
                <a:gd name="connsiteX12" fmla="*/ 10901 w 10901"/>
                <a:gd name="connsiteY12" fmla="*/ 9093 h 10000"/>
                <a:gd name="connsiteX13" fmla="*/ 8792 w 10901"/>
                <a:gd name="connsiteY13" fmla="*/ 10000 h 10000"/>
                <a:gd name="connsiteX14" fmla="*/ 7777 w 10901"/>
                <a:gd name="connsiteY14" fmla="*/ 6631 h 10000"/>
                <a:gd name="connsiteX15" fmla="*/ 6917 w 10901"/>
                <a:gd name="connsiteY15" fmla="*/ 8057 h 10000"/>
                <a:gd name="connsiteX16" fmla="*/ 3479 w 10901"/>
                <a:gd name="connsiteY16" fmla="*/ 4946 h 10000"/>
                <a:gd name="connsiteX17" fmla="*/ 1838 w 10901"/>
                <a:gd name="connsiteY17" fmla="*/ 1578 h 10000"/>
                <a:gd name="connsiteX18" fmla="*/ 980 w 10901"/>
                <a:gd name="connsiteY18" fmla="*/ 2356 h 10000"/>
                <a:gd name="connsiteX19" fmla="*/ 901 w 10901"/>
                <a:gd name="connsiteY19" fmla="*/ 1060 h 10000"/>
                <a:gd name="connsiteX20" fmla="*/ 0 w 10901"/>
                <a:gd name="connsiteY20" fmla="*/ 1226 h 10000"/>
                <a:gd name="connsiteX0" fmla="*/ 0 w 10000"/>
                <a:gd name="connsiteY0" fmla="*/ 1060 h 10000"/>
                <a:gd name="connsiteX1" fmla="*/ 0 w 10000"/>
                <a:gd name="connsiteY1" fmla="*/ 1060 h 10000"/>
                <a:gd name="connsiteX2" fmla="*/ 62 w 10000"/>
                <a:gd name="connsiteY2" fmla="*/ 1555 h 10000"/>
                <a:gd name="connsiteX3" fmla="*/ 1313 w 10000"/>
                <a:gd name="connsiteY3" fmla="*/ 1368 h 10000"/>
                <a:gd name="connsiteX4" fmla="*/ 1480 w 10000"/>
                <a:gd name="connsiteY4" fmla="*/ 1057 h 10000"/>
                <a:gd name="connsiteX5" fmla="*/ 2214 w 10000"/>
                <a:gd name="connsiteY5" fmla="*/ 1968 h 10000"/>
                <a:gd name="connsiteX6" fmla="*/ 3315 w 10000"/>
                <a:gd name="connsiteY6" fmla="*/ 1534 h 10000"/>
                <a:gd name="connsiteX7" fmla="*/ 4066 w 10000"/>
                <a:gd name="connsiteY7" fmla="*/ 0 h 10000"/>
                <a:gd name="connsiteX8" fmla="*/ 4610 w 10000"/>
                <a:gd name="connsiteY8" fmla="*/ 541 h 10000"/>
                <a:gd name="connsiteX9" fmla="*/ 6953 w 10000"/>
                <a:gd name="connsiteY9" fmla="*/ 23 h 10000"/>
                <a:gd name="connsiteX10" fmla="*/ 9688 w 10000"/>
                <a:gd name="connsiteY10" fmla="*/ 3650 h 10000"/>
                <a:gd name="connsiteX11" fmla="*/ 9298 w 10000"/>
                <a:gd name="connsiteY11" fmla="*/ 7409 h 10000"/>
                <a:gd name="connsiteX12" fmla="*/ 10000 w 10000"/>
                <a:gd name="connsiteY12" fmla="*/ 9093 h 10000"/>
                <a:gd name="connsiteX13" fmla="*/ 7891 w 10000"/>
                <a:gd name="connsiteY13" fmla="*/ 10000 h 10000"/>
                <a:gd name="connsiteX14" fmla="*/ 6876 w 10000"/>
                <a:gd name="connsiteY14" fmla="*/ 6631 h 10000"/>
                <a:gd name="connsiteX15" fmla="*/ 6016 w 10000"/>
                <a:gd name="connsiteY15" fmla="*/ 8057 h 10000"/>
                <a:gd name="connsiteX16" fmla="*/ 2578 w 10000"/>
                <a:gd name="connsiteY16" fmla="*/ 4946 h 10000"/>
                <a:gd name="connsiteX17" fmla="*/ 937 w 10000"/>
                <a:gd name="connsiteY17" fmla="*/ 1578 h 10000"/>
                <a:gd name="connsiteX18" fmla="*/ 79 w 10000"/>
                <a:gd name="connsiteY18" fmla="*/ 2356 h 10000"/>
                <a:gd name="connsiteX19" fmla="*/ 0 w 10000"/>
                <a:gd name="connsiteY19" fmla="*/ 1060 h 10000"/>
                <a:gd name="connsiteX0" fmla="*/ 96 w 10017"/>
                <a:gd name="connsiteY0" fmla="*/ 2356 h 10000"/>
                <a:gd name="connsiteX1" fmla="*/ 17 w 10017"/>
                <a:gd name="connsiteY1" fmla="*/ 1060 h 10000"/>
                <a:gd name="connsiteX2" fmla="*/ 79 w 10017"/>
                <a:gd name="connsiteY2" fmla="*/ 1555 h 10000"/>
                <a:gd name="connsiteX3" fmla="*/ 1330 w 10017"/>
                <a:gd name="connsiteY3" fmla="*/ 1368 h 10000"/>
                <a:gd name="connsiteX4" fmla="*/ 1497 w 10017"/>
                <a:gd name="connsiteY4" fmla="*/ 1057 h 10000"/>
                <a:gd name="connsiteX5" fmla="*/ 2231 w 10017"/>
                <a:gd name="connsiteY5" fmla="*/ 1968 h 10000"/>
                <a:gd name="connsiteX6" fmla="*/ 3332 w 10017"/>
                <a:gd name="connsiteY6" fmla="*/ 1534 h 10000"/>
                <a:gd name="connsiteX7" fmla="*/ 4083 w 10017"/>
                <a:gd name="connsiteY7" fmla="*/ 0 h 10000"/>
                <a:gd name="connsiteX8" fmla="*/ 4627 w 10017"/>
                <a:gd name="connsiteY8" fmla="*/ 541 h 10000"/>
                <a:gd name="connsiteX9" fmla="*/ 6970 w 10017"/>
                <a:gd name="connsiteY9" fmla="*/ 23 h 10000"/>
                <a:gd name="connsiteX10" fmla="*/ 9705 w 10017"/>
                <a:gd name="connsiteY10" fmla="*/ 3650 h 10000"/>
                <a:gd name="connsiteX11" fmla="*/ 9315 w 10017"/>
                <a:gd name="connsiteY11" fmla="*/ 7409 h 10000"/>
                <a:gd name="connsiteX12" fmla="*/ 10017 w 10017"/>
                <a:gd name="connsiteY12" fmla="*/ 9093 h 10000"/>
                <a:gd name="connsiteX13" fmla="*/ 7908 w 10017"/>
                <a:gd name="connsiteY13" fmla="*/ 10000 h 10000"/>
                <a:gd name="connsiteX14" fmla="*/ 6893 w 10017"/>
                <a:gd name="connsiteY14" fmla="*/ 6631 h 10000"/>
                <a:gd name="connsiteX15" fmla="*/ 6033 w 10017"/>
                <a:gd name="connsiteY15" fmla="*/ 8057 h 10000"/>
                <a:gd name="connsiteX16" fmla="*/ 2595 w 10017"/>
                <a:gd name="connsiteY16" fmla="*/ 4946 h 10000"/>
                <a:gd name="connsiteX17" fmla="*/ 954 w 10017"/>
                <a:gd name="connsiteY17" fmla="*/ 1578 h 10000"/>
                <a:gd name="connsiteX18" fmla="*/ 96 w 10017"/>
                <a:gd name="connsiteY18" fmla="*/ 2356 h 10000"/>
                <a:gd name="connsiteX0" fmla="*/ 142 w 10063"/>
                <a:gd name="connsiteY0" fmla="*/ 2356 h 10000"/>
                <a:gd name="connsiteX1" fmla="*/ 125 w 10063"/>
                <a:gd name="connsiteY1" fmla="*/ 1555 h 10000"/>
                <a:gd name="connsiteX2" fmla="*/ 1376 w 10063"/>
                <a:gd name="connsiteY2" fmla="*/ 1368 h 10000"/>
                <a:gd name="connsiteX3" fmla="*/ 1543 w 10063"/>
                <a:gd name="connsiteY3" fmla="*/ 1057 h 10000"/>
                <a:gd name="connsiteX4" fmla="*/ 2277 w 10063"/>
                <a:gd name="connsiteY4" fmla="*/ 1968 h 10000"/>
                <a:gd name="connsiteX5" fmla="*/ 3378 w 10063"/>
                <a:gd name="connsiteY5" fmla="*/ 1534 h 10000"/>
                <a:gd name="connsiteX6" fmla="*/ 4129 w 10063"/>
                <a:gd name="connsiteY6" fmla="*/ 0 h 10000"/>
                <a:gd name="connsiteX7" fmla="*/ 4673 w 10063"/>
                <a:gd name="connsiteY7" fmla="*/ 541 h 10000"/>
                <a:gd name="connsiteX8" fmla="*/ 7016 w 10063"/>
                <a:gd name="connsiteY8" fmla="*/ 23 h 10000"/>
                <a:gd name="connsiteX9" fmla="*/ 9751 w 10063"/>
                <a:gd name="connsiteY9" fmla="*/ 3650 h 10000"/>
                <a:gd name="connsiteX10" fmla="*/ 9361 w 10063"/>
                <a:gd name="connsiteY10" fmla="*/ 7409 h 10000"/>
                <a:gd name="connsiteX11" fmla="*/ 10063 w 10063"/>
                <a:gd name="connsiteY11" fmla="*/ 9093 h 10000"/>
                <a:gd name="connsiteX12" fmla="*/ 7954 w 10063"/>
                <a:gd name="connsiteY12" fmla="*/ 10000 h 10000"/>
                <a:gd name="connsiteX13" fmla="*/ 6939 w 10063"/>
                <a:gd name="connsiteY13" fmla="*/ 6631 h 10000"/>
                <a:gd name="connsiteX14" fmla="*/ 6079 w 10063"/>
                <a:gd name="connsiteY14" fmla="*/ 8057 h 10000"/>
                <a:gd name="connsiteX15" fmla="*/ 2641 w 10063"/>
                <a:gd name="connsiteY15" fmla="*/ 4946 h 10000"/>
                <a:gd name="connsiteX16" fmla="*/ 1000 w 10063"/>
                <a:gd name="connsiteY16" fmla="*/ 1578 h 10000"/>
                <a:gd name="connsiteX17" fmla="*/ 142 w 10063"/>
                <a:gd name="connsiteY17" fmla="*/ 2356 h 10000"/>
                <a:gd name="connsiteX0" fmla="*/ 165 w 10086"/>
                <a:gd name="connsiteY0" fmla="*/ 2356 h 10000"/>
                <a:gd name="connsiteX1" fmla="*/ 148 w 10086"/>
                <a:gd name="connsiteY1" fmla="*/ 1555 h 10000"/>
                <a:gd name="connsiteX2" fmla="*/ 1399 w 10086"/>
                <a:gd name="connsiteY2" fmla="*/ 1368 h 10000"/>
                <a:gd name="connsiteX3" fmla="*/ 1566 w 10086"/>
                <a:gd name="connsiteY3" fmla="*/ 1057 h 10000"/>
                <a:gd name="connsiteX4" fmla="*/ 2300 w 10086"/>
                <a:gd name="connsiteY4" fmla="*/ 1968 h 10000"/>
                <a:gd name="connsiteX5" fmla="*/ 3401 w 10086"/>
                <a:gd name="connsiteY5" fmla="*/ 1534 h 10000"/>
                <a:gd name="connsiteX6" fmla="*/ 4152 w 10086"/>
                <a:gd name="connsiteY6" fmla="*/ 0 h 10000"/>
                <a:gd name="connsiteX7" fmla="*/ 4696 w 10086"/>
                <a:gd name="connsiteY7" fmla="*/ 541 h 10000"/>
                <a:gd name="connsiteX8" fmla="*/ 7039 w 10086"/>
                <a:gd name="connsiteY8" fmla="*/ 23 h 10000"/>
                <a:gd name="connsiteX9" fmla="*/ 9774 w 10086"/>
                <a:gd name="connsiteY9" fmla="*/ 3650 h 10000"/>
                <a:gd name="connsiteX10" fmla="*/ 9384 w 10086"/>
                <a:gd name="connsiteY10" fmla="*/ 7409 h 10000"/>
                <a:gd name="connsiteX11" fmla="*/ 10086 w 10086"/>
                <a:gd name="connsiteY11" fmla="*/ 9093 h 10000"/>
                <a:gd name="connsiteX12" fmla="*/ 7977 w 10086"/>
                <a:gd name="connsiteY12" fmla="*/ 10000 h 10000"/>
                <a:gd name="connsiteX13" fmla="*/ 6962 w 10086"/>
                <a:gd name="connsiteY13" fmla="*/ 6631 h 10000"/>
                <a:gd name="connsiteX14" fmla="*/ 6102 w 10086"/>
                <a:gd name="connsiteY14" fmla="*/ 8057 h 10000"/>
                <a:gd name="connsiteX15" fmla="*/ 2664 w 10086"/>
                <a:gd name="connsiteY15" fmla="*/ 4946 h 10000"/>
                <a:gd name="connsiteX16" fmla="*/ 1023 w 10086"/>
                <a:gd name="connsiteY16" fmla="*/ 1578 h 10000"/>
                <a:gd name="connsiteX17" fmla="*/ 165 w 10086"/>
                <a:gd name="connsiteY17" fmla="*/ 2356 h 10000"/>
                <a:gd name="connsiteX0" fmla="*/ 165 w 10086"/>
                <a:gd name="connsiteY0" fmla="*/ 2356 h 10000"/>
                <a:gd name="connsiteX1" fmla="*/ 148 w 10086"/>
                <a:gd name="connsiteY1" fmla="*/ 1555 h 10000"/>
                <a:gd name="connsiteX2" fmla="*/ 1399 w 10086"/>
                <a:gd name="connsiteY2" fmla="*/ 1368 h 10000"/>
                <a:gd name="connsiteX3" fmla="*/ 1566 w 10086"/>
                <a:gd name="connsiteY3" fmla="*/ 1057 h 10000"/>
                <a:gd name="connsiteX4" fmla="*/ 2300 w 10086"/>
                <a:gd name="connsiteY4" fmla="*/ 1968 h 10000"/>
                <a:gd name="connsiteX5" fmla="*/ 3401 w 10086"/>
                <a:gd name="connsiteY5" fmla="*/ 1534 h 10000"/>
                <a:gd name="connsiteX6" fmla="*/ 4152 w 10086"/>
                <a:gd name="connsiteY6" fmla="*/ 0 h 10000"/>
                <a:gd name="connsiteX7" fmla="*/ 4696 w 10086"/>
                <a:gd name="connsiteY7" fmla="*/ 541 h 10000"/>
                <a:gd name="connsiteX8" fmla="*/ 7039 w 10086"/>
                <a:gd name="connsiteY8" fmla="*/ 23 h 10000"/>
                <a:gd name="connsiteX9" fmla="*/ 9774 w 10086"/>
                <a:gd name="connsiteY9" fmla="*/ 3650 h 10000"/>
                <a:gd name="connsiteX10" fmla="*/ 9384 w 10086"/>
                <a:gd name="connsiteY10" fmla="*/ 7409 h 10000"/>
                <a:gd name="connsiteX11" fmla="*/ 10086 w 10086"/>
                <a:gd name="connsiteY11" fmla="*/ 9093 h 10000"/>
                <a:gd name="connsiteX12" fmla="*/ 7977 w 10086"/>
                <a:gd name="connsiteY12" fmla="*/ 10000 h 10000"/>
                <a:gd name="connsiteX13" fmla="*/ 6962 w 10086"/>
                <a:gd name="connsiteY13" fmla="*/ 6631 h 10000"/>
                <a:gd name="connsiteX14" fmla="*/ 6102 w 10086"/>
                <a:gd name="connsiteY14" fmla="*/ 8057 h 10000"/>
                <a:gd name="connsiteX15" fmla="*/ 2664 w 10086"/>
                <a:gd name="connsiteY15" fmla="*/ 4946 h 10000"/>
                <a:gd name="connsiteX16" fmla="*/ 1023 w 10086"/>
                <a:gd name="connsiteY16" fmla="*/ 1578 h 10000"/>
                <a:gd name="connsiteX17" fmla="*/ 165 w 10086"/>
                <a:gd name="connsiteY17" fmla="*/ 2356 h 10000"/>
                <a:gd name="connsiteX0" fmla="*/ 68 w 9989"/>
                <a:gd name="connsiteY0" fmla="*/ 2356 h 10000"/>
                <a:gd name="connsiteX1" fmla="*/ 51 w 9989"/>
                <a:gd name="connsiteY1" fmla="*/ 1555 h 10000"/>
                <a:gd name="connsiteX2" fmla="*/ 1302 w 9989"/>
                <a:gd name="connsiteY2" fmla="*/ 1368 h 10000"/>
                <a:gd name="connsiteX3" fmla="*/ 1469 w 9989"/>
                <a:gd name="connsiteY3" fmla="*/ 1057 h 10000"/>
                <a:gd name="connsiteX4" fmla="*/ 2203 w 9989"/>
                <a:gd name="connsiteY4" fmla="*/ 1968 h 10000"/>
                <a:gd name="connsiteX5" fmla="*/ 3304 w 9989"/>
                <a:gd name="connsiteY5" fmla="*/ 1534 h 10000"/>
                <a:gd name="connsiteX6" fmla="*/ 4055 w 9989"/>
                <a:gd name="connsiteY6" fmla="*/ 0 h 10000"/>
                <a:gd name="connsiteX7" fmla="*/ 4599 w 9989"/>
                <a:gd name="connsiteY7" fmla="*/ 541 h 10000"/>
                <a:gd name="connsiteX8" fmla="*/ 6942 w 9989"/>
                <a:gd name="connsiteY8" fmla="*/ 23 h 10000"/>
                <a:gd name="connsiteX9" fmla="*/ 9677 w 9989"/>
                <a:gd name="connsiteY9" fmla="*/ 3650 h 10000"/>
                <a:gd name="connsiteX10" fmla="*/ 9287 w 9989"/>
                <a:gd name="connsiteY10" fmla="*/ 7409 h 10000"/>
                <a:gd name="connsiteX11" fmla="*/ 9989 w 9989"/>
                <a:gd name="connsiteY11" fmla="*/ 9093 h 10000"/>
                <a:gd name="connsiteX12" fmla="*/ 7880 w 9989"/>
                <a:gd name="connsiteY12" fmla="*/ 10000 h 10000"/>
                <a:gd name="connsiteX13" fmla="*/ 6865 w 9989"/>
                <a:gd name="connsiteY13" fmla="*/ 6631 h 10000"/>
                <a:gd name="connsiteX14" fmla="*/ 6005 w 9989"/>
                <a:gd name="connsiteY14" fmla="*/ 8057 h 10000"/>
                <a:gd name="connsiteX15" fmla="*/ 2567 w 9989"/>
                <a:gd name="connsiteY15" fmla="*/ 4946 h 10000"/>
                <a:gd name="connsiteX16" fmla="*/ 926 w 9989"/>
                <a:gd name="connsiteY16" fmla="*/ 1578 h 10000"/>
                <a:gd name="connsiteX17" fmla="*/ 68 w 9989"/>
                <a:gd name="connsiteY17" fmla="*/ 2356 h 10000"/>
                <a:gd name="connsiteX0" fmla="*/ 68 w 10000"/>
                <a:gd name="connsiteY0" fmla="*/ 2356 h 10000"/>
                <a:gd name="connsiteX1" fmla="*/ 51 w 10000"/>
                <a:gd name="connsiteY1" fmla="*/ 1555 h 10000"/>
                <a:gd name="connsiteX2" fmla="*/ 1303 w 10000"/>
                <a:gd name="connsiteY2" fmla="*/ 1368 h 10000"/>
                <a:gd name="connsiteX3" fmla="*/ 1471 w 10000"/>
                <a:gd name="connsiteY3" fmla="*/ 1057 h 10000"/>
                <a:gd name="connsiteX4" fmla="*/ 2205 w 10000"/>
                <a:gd name="connsiteY4" fmla="*/ 1968 h 10000"/>
                <a:gd name="connsiteX5" fmla="*/ 3308 w 10000"/>
                <a:gd name="connsiteY5" fmla="*/ 1534 h 10000"/>
                <a:gd name="connsiteX6" fmla="*/ 4059 w 10000"/>
                <a:gd name="connsiteY6" fmla="*/ 0 h 10000"/>
                <a:gd name="connsiteX7" fmla="*/ 4604 w 10000"/>
                <a:gd name="connsiteY7" fmla="*/ 541 h 10000"/>
                <a:gd name="connsiteX8" fmla="*/ 6950 w 10000"/>
                <a:gd name="connsiteY8" fmla="*/ 23 h 10000"/>
                <a:gd name="connsiteX9" fmla="*/ 9688 w 10000"/>
                <a:gd name="connsiteY9" fmla="*/ 3650 h 10000"/>
                <a:gd name="connsiteX10" fmla="*/ 9297 w 10000"/>
                <a:gd name="connsiteY10" fmla="*/ 7409 h 10000"/>
                <a:gd name="connsiteX11" fmla="*/ 10000 w 10000"/>
                <a:gd name="connsiteY11" fmla="*/ 9093 h 10000"/>
                <a:gd name="connsiteX12" fmla="*/ 7889 w 10000"/>
                <a:gd name="connsiteY12" fmla="*/ 10000 h 10000"/>
                <a:gd name="connsiteX13" fmla="*/ 6873 w 10000"/>
                <a:gd name="connsiteY13" fmla="*/ 6631 h 10000"/>
                <a:gd name="connsiteX14" fmla="*/ 6012 w 10000"/>
                <a:gd name="connsiteY14" fmla="*/ 8057 h 10000"/>
                <a:gd name="connsiteX15" fmla="*/ 2570 w 10000"/>
                <a:gd name="connsiteY15" fmla="*/ 4946 h 10000"/>
                <a:gd name="connsiteX16" fmla="*/ 927 w 10000"/>
                <a:gd name="connsiteY16" fmla="*/ 1578 h 10000"/>
                <a:gd name="connsiteX17" fmla="*/ 68 w 10000"/>
                <a:gd name="connsiteY17" fmla="*/ 2356 h 10000"/>
                <a:gd name="connsiteX0" fmla="*/ 68 w 10000"/>
                <a:gd name="connsiteY0" fmla="*/ 2356 h 10000"/>
                <a:gd name="connsiteX1" fmla="*/ 51 w 10000"/>
                <a:gd name="connsiteY1" fmla="*/ 1555 h 10000"/>
                <a:gd name="connsiteX2" fmla="*/ 1303 w 10000"/>
                <a:gd name="connsiteY2" fmla="*/ 1368 h 10000"/>
                <a:gd name="connsiteX3" fmla="*/ 1471 w 10000"/>
                <a:gd name="connsiteY3" fmla="*/ 1057 h 10000"/>
                <a:gd name="connsiteX4" fmla="*/ 2205 w 10000"/>
                <a:gd name="connsiteY4" fmla="*/ 1968 h 10000"/>
                <a:gd name="connsiteX5" fmla="*/ 3308 w 10000"/>
                <a:gd name="connsiteY5" fmla="*/ 1534 h 10000"/>
                <a:gd name="connsiteX6" fmla="*/ 4059 w 10000"/>
                <a:gd name="connsiteY6" fmla="*/ 0 h 10000"/>
                <a:gd name="connsiteX7" fmla="*/ 4604 w 10000"/>
                <a:gd name="connsiteY7" fmla="*/ 541 h 10000"/>
                <a:gd name="connsiteX8" fmla="*/ 6950 w 10000"/>
                <a:gd name="connsiteY8" fmla="*/ 23 h 10000"/>
                <a:gd name="connsiteX9" fmla="*/ 9688 w 10000"/>
                <a:gd name="connsiteY9" fmla="*/ 3650 h 10000"/>
                <a:gd name="connsiteX10" fmla="*/ 9297 w 10000"/>
                <a:gd name="connsiteY10" fmla="*/ 7409 h 10000"/>
                <a:gd name="connsiteX11" fmla="*/ 10000 w 10000"/>
                <a:gd name="connsiteY11" fmla="*/ 9093 h 10000"/>
                <a:gd name="connsiteX12" fmla="*/ 7889 w 10000"/>
                <a:gd name="connsiteY12" fmla="*/ 10000 h 10000"/>
                <a:gd name="connsiteX13" fmla="*/ 6873 w 10000"/>
                <a:gd name="connsiteY13" fmla="*/ 6631 h 10000"/>
                <a:gd name="connsiteX14" fmla="*/ 6012 w 10000"/>
                <a:gd name="connsiteY14" fmla="*/ 8057 h 10000"/>
                <a:gd name="connsiteX15" fmla="*/ 2570 w 10000"/>
                <a:gd name="connsiteY15" fmla="*/ 4946 h 10000"/>
                <a:gd name="connsiteX16" fmla="*/ 927 w 10000"/>
                <a:gd name="connsiteY16" fmla="*/ 1578 h 10000"/>
                <a:gd name="connsiteX17" fmla="*/ 68 w 10000"/>
                <a:gd name="connsiteY17" fmla="*/ 2356 h 10000"/>
                <a:gd name="connsiteX0" fmla="*/ 17 w 9949"/>
                <a:gd name="connsiteY0" fmla="*/ 2356 h 10000"/>
                <a:gd name="connsiteX1" fmla="*/ 0 w 9949"/>
                <a:gd name="connsiteY1" fmla="*/ 1555 h 10000"/>
                <a:gd name="connsiteX2" fmla="*/ 1252 w 9949"/>
                <a:gd name="connsiteY2" fmla="*/ 1368 h 10000"/>
                <a:gd name="connsiteX3" fmla="*/ 1420 w 9949"/>
                <a:gd name="connsiteY3" fmla="*/ 1057 h 10000"/>
                <a:gd name="connsiteX4" fmla="*/ 2154 w 9949"/>
                <a:gd name="connsiteY4" fmla="*/ 1968 h 10000"/>
                <a:gd name="connsiteX5" fmla="*/ 3257 w 9949"/>
                <a:gd name="connsiteY5" fmla="*/ 1534 h 10000"/>
                <a:gd name="connsiteX6" fmla="*/ 4008 w 9949"/>
                <a:gd name="connsiteY6" fmla="*/ 0 h 10000"/>
                <a:gd name="connsiteX7" fmla="*/ 4553 w 9949"/>
                <a:gd name="connsiteY7" fmla="*/ 541 h 10000"/>
                <a:gd name="connsiteX8" fmla="*/ 6899 w 9949"/>
                <a:gd name="connsiteY8" fmla="*/ 23 h 10000"/>
                <a:gd name="connsiteX9" fmla="*/ 9637 w 9949"/>
                <a:gd name="connsiteY9" fmla="*/ 3650 h 10000"/>
                <a:gd name="connsiteX10" fmla="*/ 9246 w 9949"/>
                <a:gd name="connsiteY10" fmla="*/ 7409 h 10000"/>
                <a:gd name="connsiteX11" fmla="*/ 9949 w 9949"/>
                <a:gd name="connsiteY11" fmla="*/ 9093 h 10000"/>
                <a:gd name="connsiteX12" fmla="*/ 7838 w 9949"/>
                <a:gd name="connsiteY12" fmla="*/ 10000 h 10000"/>
                <a:gd name="connsiteX13" fmla="*/ 6822 w 9949"/>
                <a:gd name="connsiteY13" fmla="*/ 6631 h 10000"/>
                <a:gd name="connsiteX14" fmla="*/ 5961 w 9949"/>
                <a:gd name="connsiteY14" fmla="*/ 8057 h 10000"/>
                <a:gd name="connsiteX15" fmla="*/ 2519 w 9949"/>
                <a:gd name="connsiteY15" fmla="*/ 4946 h 10000"/>
                <a:gd name="connsiteX16" fmla="*/ 876 w 9949"/>
                <a:gd name="connsiteY16" fmla="*/ 1578 h 10000"/>
                <a:gd name="connsiteX17" fmla="*/ 17 w 9949"/>
                <a:gd name="connsiteY17" fmla="*/ 2356 h 10000"/>
                <a:gd name="connsiteX0" fmla="*/ 12 w 9995"/>
                <a:gd name="connsiteY0" fmla="*/ 2356 h 10000"/>
                <a:gd name="connsiteX1" fmla="*/ 12 w 9995"/>
                <a:gd name="connsiteY1" fmla="*/ 1534 h 10000"/>
                <a:gd name="connsiteX2" fmla="*/ 1253 w 9995"/>
                <a:gd name="connsiteY2" fmla="*/ 1368 h 10000"/>
                <a:gd name="connsiteX3" fmla="*/ 1422 w 9995"/>
                <a:gd name="connsiteY3" fmla="*/ 1057 h 10000"/>
                <a:gd name="connsiteX4" fmla="*/ 2160 w 9995"/>
                <a:gd name="connsiteY4" fmla="*/ 1968 h 10000"/>
                <a:gd name="connsiteX5" fmla="*/ 3269 w 9995"/>
                <a:gd name="connsiteY5" fmla="*/ 1534 h 10000"/>
                <a:gd name="connsiteX6" fmla="*/ 4024 w 9995"/>
                <a:gd name="connsiteY6" fmla="*/ 0 h 10000"/>
                <a:gd name="connsiteX7" fmla="*/ 4571 w 9995"/>
                <a:gd name="connsiteY7" fmla="*/ 541 h 10000"/>
                <a:gd name="connsiteX8" fmla="*/ 6929 w 9995"/>
                <a:gd name="connsiteY8" fmla="*/ 23 h 10000"/>
                <a:gd name="connsiteX9" fmla="*/ 9681 w 9995"/>
                <a:gd name="connsiteY9" fmla="*/ 3650 h 10000"/>
                <a:gd name="connsiteX10" fmla="*/ 9288 w 9995"/>
                <a:gd name="connsiteY10" fmla="*/ 7409 h 10000"/>
                <a:gd name="connsiteX11" fmla="*/ 9995 w 9995"/>
                <a:gd name="connsiteY11" fmla="*/ 9093 h 10000"/>
                <a:gd name="connsiteX12" fmla="*/ 7873 w 9995"/>
                <a:gd name="connsiteY12" fmla="*/ 10000 h 10000"/>
                <a:gd name="connsiteX13" fmla="*/ 6852 w 9995"/>
                <a:gd name="connsiteY13" fmla="*/ 6631 h 10000"/>
                <a:gd name="connsiteX14" fmla="*/ 5987 w 9995"/>
                <a:gd name="connsiteY14" fmla="*/ 8057 h 10000"/>
                <a:gd name="connsiteX15" fmla="*/ 2527 w 9995"/>
                <a:gd name="connsiteY15" fmla="*/ 4946 h 10000"/>
                <a:gd name="connsiteX16" fmla="*/ 875 w 9995"/>
                <a:gd name="connsiteY16" fmla="*/ 1578 h 10000"/>
                <a:gd name="connsiteX17" fmla="*/ 12 w 9995"/>
                <a:gd name="connsiteY17" fmla="*/ 2356 h 10000"/>
                <a:gd name="connsiteX0" fmla="*/ 34 w 10022"/>
                <a:gd name="connsiteY0" fmla="*/ 2356 h 10000"/>
                <a:gd name="connsiteX1" fmla="*/ 0 w 10022"/>
                <a:gd name="connsiteY1" fmla="*/ 1534 h 10000"/>
                <a:gd name="connsiteX2" fmla="*/ 1276 w 10022"/>
                <a:gd name="connsiteY2" fmla="*/ 1368 h 10000"/>
                <a:gd name="connsiteX3" fmla="*/ 1445 w 10022"/>
                <a:gd name="connsiteY3" fmla="*/ 1057 h 10000"/>
                <a:gd name="connsiteX4" fmla="*/ 2183 w 10022"/>
                <a:gd name="connsiteY4" fmla="*/ 1968 h 10000"/>
                <a:gd name="connsiteX5" fmla="*/ 3293 w 10022"/>
                <a:gd name="connsiteY5" fmla="*/ 1534 h 10000"/>
                <a:gd name="connsiteX6" fmla="*/ 4048 w 10022"/>
                <a:gd name="connsiteY6" fmla="*/ 0 h 10000"/>
                <a:gd name="connsiteX7" fmla="*/ 4595 w 10022"/>
                <a:gd name="connsiteY7" fmla="*/ 541 h 10000"/>
                <a:gd name="connsiteX8" fmla="*/ 6954 w 10022"/>
                <a:gd name="connsiteY8" fmla="*/ 23 h 10000"/>
                <a:gd name="connsiteX9" fmla="*/ 9708 w 10022"/>
                <a:gd name="connsiteY9" fmla="*/ 3650 h 10000"/>
                <a:gd name="connsiteX10" fmla="*/ 9315 w 10022"/>
                <a:gd name="connsiteY10" fmla="*/ 7409 h 10000"/>
                <a:gd name="connsiteX11" fmla="*/ 10022 w 10022"/>
                <a:gd name="connsiteY11" fmla="*/ 9093 h 10000"/>
                <a:gd name="connsiteX12" fmla="*/ 7899 w 10022"/>
                <a:gd name="connsiteY12" fmla="*/ 10000 h 10000"/>
                <a:gd name="connsiteX13" fmla="*/ 6877 w 10022"/>
                <a:gd name="connsiteY13" fmla="*/ 6631 h 10000"/>
                <a:gd name="connsiteX14" fmla="*/ 6012 w 10022"/>
                <a:gd name="connsiteY14" fmla="*/ 8057 h 10000"/>
                <a:gd name="connsiteX15" fmla="*/ 2550 w 10022"/>
                <a:gd name="connsiteY15" fmla="*/ 4946 h 10000"/>
                <a:gd name="connsiteX16" fmla="*/ 897 w 10022"/>
                <a:gd name="connsiteY16" fmla="*/ 1578 h 10000"/>
                <a:gd name="connsiteX17" fmla="*/ 34 w 10022"/>
                <a:gd name="connsiteY17" fmla="*/ 2356 h 10000"/>
                <a:gd name="connsiteX0" fmla="*/ 34 w 10022"/>
                <a:gd name="connsiteY0" fmla="*/ 2356 h 10041"/>
                <a:gd name="connsiteX1" fmla="*/ 0 w 10022"/>
                <a:gd name="connsiteY1" fmla="*/ 1534 h 10041"/>
                <a:gd name="connsiteX2" fmla="*/ 1276 w 10022"/>
                <a:gd name="connsiteY2" fmla="*/ 1368 h 10041"/>
                <a:gd name="connsiteX3" fmla="*/ 1445 w 10022"/>
                <a:gd name="connsiteY3" fmla="*/ 1057 h 10041"/>
                <a:gd name="connsiteX4" fmla="*/ 2183 w 10022"/>
                <a:gd name="connsiteY4" fmla="*/ 1968 h 10041"/>
                <a:gd name="connsiteX5" fmla="*/ 3293 w 10022"/>
                <a:gd name="connsiteY5" fmla="*/ 1534 h 10041"/>
                <a:gd name="connsiteX6" fmla="*/ 4048 w 10022"/>
                <a:gd name="connsiteY6" fmla="*/ 0 h 10041"/>
                <a:gd name="connsiteX7" fmla="*/ 4595 w 10022"/>
                <a:gd name="connsiteY7" fmla="*/ 541 h 10041"/>
                <a:gd name="connsiteX8" fmla="*/ 6954 w 10022"/>
                <a:gd name="connsiteY8" fmla="*/ 23 h 10041"/>
                <a:gd name="connsiteX9" fmla="*/ 9708 w 10022"/>
                <a:gd name="connsiteY9" fmla="*/ 3650 h 10041"/>
                <a:gd name="connsiteX10" fmla="*/ 9315 w 10022"/>
                <a:gd name="connsiteY10" fmla="*/ 7409 h 10041"/>
                <a:gd name="connsiteX11" fmla="*/ 10022 w 10022"/>
                <a:gd name="connsiteY11" fmla="*/ 9093 h 10041"/>
                <a:gd name="connsiteX12" fmla="*/ 7949 w 10022"/>
                <a:gd name="connsiteY12" fmla="*/ 10041 h 10041"/>
                <a:gd name="connsiteX13" fmla="*/ 6877 w 10022"/>
                <a:gd name="connsiteY13" fmla="*/ 6631 h 10041"/>
                <a:gd name="connsiteX14" fmla="*/ 6012 w 10022"/>
                <a:gd name="connsiteY14" fmla="*/ 8057 h 10041"/>
                <a:gd name="connsiteX15" fmla="*/ 2550 w 10022"/>
                <a:gd name="connsiteY15" fmla="*/ 4946 h 10041"/>
                <a:gd name="connsiteX16" fmla="*/ 897 w 10022"/>
                <a:gd name="connsiteY16" fmla="*/ 1578 h 10041"/>
                <a:gd name="connsiteX17" fmla="*/ 34 w 10022"/>
                <a:gd name="connsiteY17" fmla="*/ 2356 h 10041"/>
                <a:gd name="connsiteX0" fmla="*/ 34 w 10022"/>
                <a:gd name="connsiteY0" fmla="*/ 2356 h 9093"/>
                <a:gd name="connsiteX1" fmla="*/ 0 w 10022"/>
                <a:gd name="connsiteY1" fmla="*/ 1534 h 9093"/>
                <a:gd name="connsiteX2" fmla="*/ 1276 w 10022"/>
                <a:gd name="connsiteY2" fmla="*/ 1368 h 9093"/>
                <a:gd name="connsiteX3" fmla="*/ 1445 w 10022"/>
                <a:gd name="connsiteY3" fmla="*/ 1057 h 9093"/>
                <a:gd name="connsiteX4" fmla="*/ 2183 w 10022"/>
                <a:gd name="connsiteY4" fmla="*/ 1968 h 9093"/>
                <a:gd name="connsiteX5" fmla="*/ 3293 w 10022"/>
                <a:gd name="connsiteY5" fmla="*/ 1534 h 9093"/>
                <a:gd name="connsiteX6" fmla="*/ 4048 w 10022"/>
                <a:gd name="connsiteY6" fmla="*/ 0 h 9093"/>
                <a:gd name="connsiteX7" fmla="*/ 4595 w 10022"/>
                <a:gd name="connsiteY7" fmla="*/ 541 h 9093"/>
                <a:gd name="connsiteX8" fmla="*/ 6954 w 10022"/>
                <a:gd name="connsiteY8" fmla="*/ 23 h 9093"/>
                <a:gd name="connsiteX9" fmla="*/ 9708 w 10022"/>
                <a:gd name="connsiteY9" fmla="*/ 3650 h 9093"/>
                <a:gd name="connsiteX10" fmla="*/ 9315 w 10022"/>
                <a:gd name="connsiteY10" fmla="*/ 7409 h 9093"/>
                <a:gd name="connsiteX11" fmla="*/ 10022 w 10022"/>
                <a:gd name="connsiteY11" fmla="*/ 9093 h 9093"/>
                <a:gd name="connsiteX12" fmla="*/ 6877 w 10022"/>
                <a:gd name="connsiteY12" fmla="*/ 6631 h 9093"/>
                <a:gd name="connsiteX13" fmla="*/ 6012 w 10022"/>
                <a:gd name="connsiteY13" fmla="*/ 8057 h 9093"/>
                <a:gd name="connsiteX14" fmla="*/ 2550 w 10022"/>
                <a:gd name="connsiteY14" fmla="*/ 4946 h 9093"/>
                <a:gd name="connsiteX15" fmla="*/ 897 w 10022"/>
                <a:gd name="connsiteY15" fmla="*/ 1578 h 9093"/>
                <a:gd name="connsiteX16" fmla="*/ 34 w 10022"/>
                <a:gd name="connsiteY16" fmla="*/ 2356 h 9093"/>
                <a:gd name="connsiteX0" fmla="*/ 34 w 9687"/>
                <a:gd name="connsiteY0" fmla="*/ 2591 h 8861"/>
                <a:gd name="connsiteX1" fmla="*/ 0 w 9687"/>
                <a:gd name="connsiteY1" fmla="*/ 1687 h 8861"/>
                <a:gd name="connsiteX2" fmla="*/ 1273 w 9687"/>
                <a:gd name="connsiteY2" fmla="*/ 1504 h 8861"/>
                <a:gd name="connsiteX3" fmla="*/ 1442 w 9687"/>
                <a:gd name="connsiteY3" fmla="*/ 1162 h 8861"/>
                <a:gd name="connsiteX4" fmla="*/ 2178 w 9687"/>
                <a:gd name="connsiteY4" fmla="*/ 2164 h 8861"/>
                <a:gd name="connsiteX5" fmla="*/ 3286 w 9687"/>
                <a:gd name="connsiteY5" fmla="*/ 1687 h 8861"/>
                <a:gd name="connsiteX6" fmla="*/ 4039 w 9687"/>
                <a:gd name="connsiteY6" fmla="*/ 0 h 8861"/>
                <a:gd name="connsiteX7" fmla="*/ 4585 w 9687"/>
                <a:gd name="connsiteY7" fmla="*/ 595 h 8861"/>
                <a:gd name="connsiteX8" fmla="*/ 6939 w 9687"/>
                <a:gd name="connsiteY8" fmla="*/ 25 h 8861"/>
                <a:gd name="connsiteX9" fmla="*/ 9687 w 9687"/>
                <a:gd name="connsiteY9" fmla="*/ 4014 h 8861"/>
                <a:gd name="connsiteX10" fmla="*/ 9295 w 9687"/>
                <a:gd name="connsiteY10" fmla="*/ 8148 h 8861"/>
                <a:gd name="connsiteX11" fmla="*/ 6862 w 9687"/>
                <a:gd name="connsiteY11" fmla="*/ 7292 h 8861"/>
                <a:gd name="connsiteX12" fmla="*/ 5999 w 9687"/>
                <a:gd name="connsiteY12" fmla="*/ 8861 h 8861"/>
                <a:gd name="connsiteX13" fmla="*/ 2544 w 9687"/>
                <a:gd name="connsiteY13" fmla="*/ 5439 h 8861"/>
                <a:gd name="connsiteX14" fmla="*/ 895 w 9687"/>
                <a:gd name="connsiteY14" fmla="*/ 1735 h 8861"/>
                <a:gd name="connsiteX15" fmla="*/ 34 w 9687"/>
                <a:gd name="connsiteY15" fmla="*/ 2591 h 8861"/>
                <a:gd name="connsiteX0" fmla="*/ 35 w 10000"/>
                <a:gd name="connsiteY0" fmla="*/ 2924 h 10000"/>
                <a:gd name="connsiteX1" fmla="*/ 0 w 10000"/>
                <a:gd name="connsiteY1" fmla="*/ 1904 h 10000"/>
                <a:gd name="connsiteX2" fmla="*/ 1314 w 10000"/>
                <a:gd name="connsiteY2" fmla="*/ 1697 h 10000"/>
                <a:gd name="connsiteX3" fmla="*/ 1489 w 10000"/>
                <a:gd name="connsiteY3" fmla="*/ 1311 h 10000"/>
                <a:gd name="connsiteX4" fmla="*/ 2248 w 10000"/>
                <a:gd name="connsiteY4" fmla="*/ 2442 h 10000"/>
                <a:gd name="connsiteX5" fmla="*/ 3392 w 10000"/>
                <a:gd name="connsiteY5" fmla="*/ 1904 h 10000"/>
                <a:gd name="connsiteX6" fmla="*/ 4170 w 10000"/>
                <a:gd name="connsiteY6" fmla="*/ 0 h 10000"/>
                <a:gd name="connsiteX7" fmla="*/ 4733 w 10000"/>
                <a:gd name="connsiteY7" fmla="*/ 671 h 10000"/>
                <a:gd name="connsiteX8" fmla="*/ 7163 w 10000"/>
                <a:gd name="connsiteY8" fmla="*/ 28 h 10000"/>
                <a:gd name="connsiteX9" fmla="*/ 10000 w 10000"/>
                <a:gd name="connsiteY9" fmla="*/ 4530 h 10000"/>
                <a:gd name="connsiteX10" fmla="*/ 7084 w 10000"/>
                <a:gd name="connsiteY10" fmla="*/ 8229 h 10000"/>
                <a:gd name="connsiteX11" fmla="*/ 6193 w 10000"/>
                <a:gd name="connsiteY11" fmla="*/ 10000 h 10000"/>
                <a:gd name="connsiteX12" fmla="*/ 2626 w 10000"/>
                <a:gd name="connsiteY12" fmla="*/ 6138 h 10000"/>
                <a:gd name="connsiteX13" fmla="*/ 924 w 10000"/>
                <a:gd name="connsiteY13" fmla="*/ 1958 h 10000"/>
                <a:gd name="connsiteX14" fmla="*/ 35 w 10000"/>
                <a:gd name="connsiteY14" fmla="*/ 2924 h 10000"/>
                <a:gd name="connsiteX0" fmla="*/ 35 w 7374"/>
                <a:gd name="connsiteY0" fmla="*/ 2924 h 10000"/>
                <a:gd name="connsiteX1" fmla="*/ 0 w 7374"/>
                <a:gd name="connsiteY1" fmla="*/ 1904 h 10000"/>
                <a:gd name="connsiteX2" fmla="*/ 1314 w 7374"/>
                <a:gd name="connsiteY2" fmla="*/ 1697 h 10000"/>
                <a:gd name="connsiteX3" fmla="*/ 1489 w 7374"/>
                <a:gd name="connsiteY3" fmla="*/ 1311 h 10000"/>
                <a:gd name="connsiteX4" fmla="*/ 2248 w 7374"/>
                <a:gd name="connsiteY4" fmla="*/ 2442 h 10000"/>
                <a:gd name="connsiteX5" fmla="*/ 3392 w 7374"/>
                <a:gd name="connsiteY5" fmla="*/ 1904 h 10000"/>
                <a:gd name="connsiteX6" fmla="*/ 4170 w 7374"/>
                <a:gd name="connsiteY6" fmla="*/ 0 h 10000"/>
                <a:gd name="connsiteX7" fmla="*/ 4733 w 7374"/>
                <a:gd name="connsiteY7" fmla="*/ 671 h 10000"/>
                <a:gd name="connsiteX8" fmla="*/ 7163 w 7374"/>
                <a:gd name="connsiteY8" fmla="*/ 28 h 10000"/>
                <a:gd name="connsiteX9" fmla="*/ 7128 w 7374"/>
                <a:gd name="connsiteY9" fmla="*/ 2086 h 10000"/>
                <a:gd name="connsiteX10" fmla="*/ 7084 w 7374"/>
                <a:gd name="connsiteY10" fmla="*/ 8229 h 10000"/>
                <a:gd name="connsiteX11" fmla="*/ 6193 w 7374"/>
                <a:gd name="connsiteY11" fmla="*/ 10000 h 10000"/>
                <a:gd name="connsiteX12" fmla="*/ 2626 w 7374"/>
                <a:gd name="connsiteY12" fmla="*/ 6138 h 10000"/>
                <a:gd name="connsiteX13" fmla="*/ 924 w 7374"/>
                <a:gd name="connsiteY13" fmla="*/ 1958 h 10000"/>
                <a:gd name="connsiteX14" fmla="*/ 35 w 7374"/>
                <a:gd name="connsiteY14" fmla="*/ 2924 h 10000"/>
                <a:gd name="connsiteX0" fmla="*/ 47 w 10001"/>
                <a:gd name="connsiteY0" fmla="*/ 2924 h 10000"/>
                <a:gd name="connsiteX1" fmla="*/ 0 w 10001"/>
                <a:gd name="connsiteY1" fmla="*/ 1904 h 10000"/>
                <a:gd name="connsiteX2" fmla="*/ 1782 w 10001"/>
                <a:gd name="connsiteY2" fmla="*/ 1697 h 10000"/>
                <a:gd name="connsiteX3" fmla="*/ 2019 w 10001"/>
                <a:gd name="connsiteY3" fmla="*/ 1311 h 10000"/>
                <a:gd name="connsiteX4" fmla="*/ 3049 w 10001"/>
                <a:gd name="connsiteY4" fmla="*/ 2442 h 10000"/>
                <a:gd name="connsiteX5" fmla="*/ 4600 w 10001"/>
                <a:gd name="connsiteY5" fmla="*/ 1904 h 10000"/>
                <a:gd name="connsiteX6" fmla="*/ 5655 w 10001"/>
                <a:gd name="connsiteY6" fmla="*/ 0 h 10000"/>
                <a:gd name="connsiteX7" fmla="*/ 6418 w 10001"/>
                <a:gd name="connsiteY7" fmla="*/ 671 h 10000"/>
                <a:gd name="connsiteX8" fmla="*/ 9714 w 10001"/>
                <a:gd name="connsiteY8" fmla="*/ 28 h 10000"/>
                <a:gd name="connsiteX9" fmla="*/ 9666 w 10001"/>
                <a:gd name="connsiteY9" fmla="*/ 2086 h 10000"/>
                <a:gd name="connsiteX10" fmla="*/ 9607 w 10001"/>
                <a:gd name="connsiteY10" fmla="*/ 8229 h 10000"/>
                <a:gd name="connsiteX11" fmla="*/ 8398 w 10001"/>
                <a:gd name="connsiteY11" fmla="*/ 10000 h 10000"/>
                <a:gd name="connsiteX12" fmla="*/ 3561 w 10001"/>
                <a:gd name="connsiteY12" fmla="*/ 6138 h 10000"/>
                <a:gd name="connsiteX13" fmla="*/ 1253 w 10001"/>
                <a:gd name="connsiteY13" fmla="*/ 1958 h 10000"/>
                <a:gd name="connsiteX14" fmla="*/ 47 w 10001"/>
                <a:gd name="connsiteY14" fmla="*/ 2924 h 10000"/>
                <a:gd name="connsiteX0" fmla="*/ 47 w 10001"/>
                <a:gd name="connsiteY0" fmla="*/ 2924 h 10000"/>
                <a:gd name="connsiteX1" fmla="*/ 0 w 10001"/>
                <a:gd name="connsiteY1" fmla="*/ 1904 h 10000"/>
                <a:gd name="connsiteX2" fmla="*/ 1782 w 10001"/>
                <a:gd name="connsiteY2" fmla="*/ 1697 h 10000"/>
                <a:gd name="connsiteX3" fmla="*/ 2019 w 10001"/>
                <a:gd name="connsiteY3" fmla="*/ 1311 h 10000"/>
                <a:gd name="connsiteX4" fmla="*/ 3049 w 10001"/>
                <a:gd name="connsiteY4" fmla="*/ 2442 h 10000"/>
                <a:gd name="connsiteX5" fmla="*/ 4600 w 10001"/>
                <a:gd name="connsiteY5" fmla="*/ 1904 h 10000"/>
                <a:gd name="connsiteX6" fmla="*/ 5655 w 10001"/>
                <a:gd name="connsiteY6" fmla="*/ 0 h 10000"/>
                <a:gd name="connsiteX7" fmla="*/ 6418 w 10001"/>
                <a:gd name="connsiteY7" fmla="*/ 671 h 10000"/>
                <a:gd name="connsiteX8" fmla="*/ 9714 w 10001"/>
                <a:gd name="connsiteY8" fmla="*/ 28 h 10000"/>
                <a:gd name="connsiteX9" fmla="*/ 9666 w 10001"/>
                <a:gd name="connsiteY9" fmla="*/ 2086 h 10000"/>
                <a:gd name="connsiteX10" fmla="*/ 9607 w 10001"/>
                <a:gd name="connsiteY10" fmla="*/ 8229 h 10000"/>
                <a:gd name="connsiteX11" fmla="*/ 8398 w 10001"/>
                <a:gd name="connsiteY11" fmla="*/ 10000 h 10000"/>
                <a:gd name="connsiteX12" fmla="*/ 3561 w 10001"/>
                <a:gd name="connsiteY12" fmla="*/ 6138 h 10000"/>
                <a:gd name="connsiteX13" fmla="*/ 1253 w 10001"/>
                <a:gd name="connsiteY13" fmla="*/ 1958 h 10000"/>
                <a:gd name="connsiteX14" fmla="*/ 47 w 10001"/>
                <a:gd name="connsiteY14" fmla="*/ 2924 h 10000"/>
                <a:gd name="connsiteX0" fmla="*/ 47 w 9947"/>
                <a:gd name="connsiteY0" fmla="*/ 2924 h 10000"/>
                <a:gd name="connsiteX1" fmla="*/ 0 w 9947"/>
                <a:gd name="connsiteY1" fmla="*/ 1904 h 10000"/>
                <a:gd name="connsiteX2" fmla="*/ 1782 w 9947"/>
                <a:gd name="connsiteY2" fmla="*/ 1697 h 10000"/>
                <a:gd name="connsiteX3" fmla="*/ 2019 w 9947"/>
                <a:gd name="connsiteY3" fmla="*/ 1311 h 10000"/>
                <a:gd name="connsiteX4" fmla="*/ 3049 w 9947"/>
                <a:gd name="connsiteY4" fmla="*/ 2442 h 10000"/>
                <a:gd name="connsiteX5" fmla="*/ 4600 w 9947"/>
                <a:gd name="connsiteY5" fmla="*/ 1904 h 10000"/>
                <a:gd name="connsiteX6" fmla="*/ 5655 w 9947"/>
                <a:gd name="connsiteY6" fmla="*/ 0 h 10000"/>
                <a:gd name="connsiteX7" fmla="*/ 6418 w 9947"/>
                <a:gd name="connsiteY7" fmla="*/ 671 h 10000"/>
                <a:gd name="connsiteX8" fmla="*/ 9714 w 9947"/>
                <a:gd name="connsiteY8" fmla="*/ 28 h 10000"/>
                <a:gd name="connsiteX9" fmla="*/ 9666 w 9947"/>
                <a:gd name="connsiteY9" fmla="*/ 2086 h 10000"/>
                <a:gd name="connsiteX10" fmla="*/ 5243 w 9947"/>
                <a:gd name="connsiteY10" fmla="*/ 2365 h 10000"/>
                <a:gd name="connsiteX11" fmla="*/ 8398 w 9947"/>
                <a:gd name="connsiteY11" fmla="*/ 10000 h 10000"/>
                <a:gd name="connsiteX12" fmla="*/ 3561 w 9947"/>
                <a:gd name="connsiteY12" fmla="*/ 6138 h 10000"/>
                <a:gd name="connsiteX13" fmla="*/ 1253 w 9947"/>
                <a:gd name="connsiteY13" fmla="*/ 1958 h 10000"/>
                <a:gd name="connsiteX14" fmla="*/ 47 w 9947"/>
                <a:gd name="connsiteY14" fmla="*/ 2924 h 10000"/>
                <a:gd name="connsiteX0" fmla="*/ 47 w 10000"/>
                <a:gd name="connsiteY0" fmla="*/ 2924 h 10000"/>
                <a:gd name="connsiteX1" fmla="*/ 0 w 10000"/>
                <a:gd name="connsiteY1" fmla="*/ 1904 h 10000"/>
                <a:gd name="connsiteX2" fmla="*/ 1791 w 10000"/>
                <a:gd name="connsiteY2" fmla="*/ 1697 h 10000"/>
                <a:gd name="connsiteX3" fmla="*/ 2030 w 10000"/>
                <a:gd name="connsiteY3" fmla="*/ 1311 h 10000"/>
                <a:gd name="connsiteX4" fmla="*/ 3065 w 10000"/>
                <a:gd name="connsiteY4" fmla="*/ 2442 h 10000"/>
                <a:gd name="connsiteX5" fmla="*/ 4625 w 10000"/>
                <a:gd name="connsiteY5" fmla="*/ 1904 h 10000"/>
                <a:gd name="connsiteX6" fmla="*/ 5685 w 10000"/>
                <a:gd name="connsiteY6" fmla="*/ 0 h 10000"/>
                <a:gd name="connsiteX7" fmla="*/ 6452 w 10000"/>
                <a:gd name="connsiteY7" fmla="*/ 671 h 10000"/>
                <a:gd name="connsiteX8" fmla="*/ 9766 w 10000"/>
                <a:gd name="connsiteY8" fmla="*/ 28 h 10000"/>
                <a:gd name="connsiteX9" fmla="*/ 9718 w 10000"/>
                <a:gd name="connsiteY9" fmla="*/ 2086 h 10000"/>
                <a:gd name="connsiteX10" fmla="*/ 5271 w 10000"/>
                <a:gd name="connsiteY10" fmla="*/ 2365 h 10000"/>
                <a:gd name="connsiteX11" fmla="*/ 8443 w 10000"/>
                <a:gd name="connsiteY11" fmla="*/ 10000 h 10000"/>
                <a:gd name="connsiteX12" fmla="*/ 3580 w 10000"/>
                <a:gd name="connsiteY12" fmla="*/ 6138 h 10000"/>
                <a:gd name="connsiteX13" fmla="*/ 1260 w 10000"/>
                <a:gd name="connsiteY13" fmla="*/ 1958 h 10000"/>
                <a:gd name="connsiteX14" fmla="*/ 47 w 10000"/>
                <a:gd name="connsiteY14" fmla="*/ 2924 h 10000"/>
                <a:gd name="connsiteX0" fmla="*/ 47 w 10000"/>
                <a:gd name="connsiteY0" fmla="*/ 2924 h 6138"/>
                <a:gd name="connsiteX1" fmla="*/ 0 w 10000"/>
                <a:gd name="connsiteY1" fmla="*/ 1904 h 6138"/>
                <a:gd name="connsiteX2" fmla="*/ 1791 w 10000"/>
                <a:gd name="connsiteY2" fmla="*/ 1697 h 6138"/>
                <a:gd name="connsiteX3" fmla="*/ 2030 w 10000"/>
                <a:gd name="connsiteY3" fmla="*/ 1311 h 6138"/>
                <a:gd name="connsiteX4" fmla="*/ 3065 w 10000"/>
                <a:gd name="connsiteY4" fmla="*/ 2442 h 6138"/>
                <a:gd name="connsiteX5" fmla="*/ 4625 w 10000"/>
                <a:gd name="connsiteY5" fmla="*/ 1904 h 6138"/>
                <a:gd name="connsiteX6" fmla="*/ 5685 w 10000"/>
                <a:gd name="connsiteY6" fmla="*/ 0 h 6138"/>
                <a:gd name="connsiteX7" fmla="*/ 6452 w 10000"/>
                <a:gd name="connsiteY7" fmla="*/ 671 h 6138"/>
                <a:gd name="connsiteX8" fmla="*/ 9766 w 10000"/>
                <a:gd name="connsiteY8" fmla="*/ 28 h 6138"/>
                <a:gd name="connsiteX9" fmla="*/ 9718 w 10000"/>
                <a:gd name="connsiteY9" fmla="*/ 2086 h 6138"/>
                <a:gd name="connsiteX10" fmla="*/ 5271 w 10000"/>
                <a:gd name="connsiteY10" fmla="*/ 2365 h 6138"/>
                <a:gd name="connsiteX11" fmla="*/ 4055 w 10000"/>
                <a:gd name="connsiteY11" fmla="*/ 2361 h 6138"/>
                <a:gd name="connsiteX12" fmla="*/ 3580 w 10000"/>
                <a:gd name="connsiteY12" fmla="*/ 6138 h 6138"/>
                <a:gd name="connsiteX13" fmla="*/ 1260 w 10000"/>
                <a:gd name="connsiteY13" fmla="*/ 1958 h 6138"/>
                <a:gd name="connsiteX14" fmla="*/ 47 w 10000"/>
                <a:gd name="connsiteY14" fmla="*/ 2924 h 6138"/>
                <a:gd name="connsiteX0" fmla="*/ 47 w 10000"/>
                <a:gd name="connsiteY0" fmla="*/ 4764 h 10000"/>
                <a:gd name="connsiteX1" fmla="*/ 0 w 10000"/>
                <a:gd name="connsiteY1" fmla="*/ 3102 h 10000"/>
                <a:gd name="connsiteX2" fmla="*/ 1791 w 10000"/>
                <a:gd name="connsiteY2" fmla="*/ 2765 h 10000"/>
                <a:gd name="connsiteX3" fmla="*/ 2030 w 10000"/>
                <a:gd name="connsiteY3" fmla="*/ 2136 h 10000"/>
                <a:gd name="connsiteX4" fmla="*/ 3065 w 10000"/>
                <a:gd name="connsiteY4" fmla="*/ 3978 h 10000"/>
                <a:gd name="connsiteX5" fmla="*/ 4625 w 10000"/>
                <a:gd name="connsiteY5" fmla="*/ 3102 h 10000"/>
                <a:gd name="connsiteX6" fmla="*/ 5685 w 10000"/>
                <a:gd name="connsiteY6" fmla="*/ 0 h 10000"/>
                <a:gd name="connsiteX7" fmla="*/ 6452 w 10000"/>
                <a:gd name="connsiteY7" fmla="*/ 1093 h 10000"/>
                <a:gd name="connsiteX8" fmla="*/ 9766 w 10000"/>
                <a:gd name="connsiteY8" fmla="*/ 46 h 10000"/>
                <a:gd name="connsiteX9" fmla="*/ 9718 w 10000"/>
                <a:gd name="connsiteY9" fmla="*/ 3399 h 10000"/>
                <a:gd name="connsiteX10" fmla="*/ 5271 w 10000"/>
                <a:gd name="connsiteY10" fmla="*/ 3853 h 10000"/>
                <a:gd name="connsiteX11" fmla="*/ 4055 w 10000"/>
                <a:gd name="connsiteY11" fmla="*/ 3847 h 10000"/>
                <a:gd name="connsiteX12" fmla="*/ 3580 w 10000"/>
                <a:gd name="connsiteY12" fmla="*/ 10000 h 10000"/>
                <a:gd name="connsiteX13" fmla="*/ 1260 w 10000"/>
                <a:gd name="connsiteY13" fmla="*/ 3190 h 10000"/>
                <a:gd name="connsiteX14" fmla="*/ 47 w 10000"/>
                <a:gd name="connsiteY14" fmla="*/ 4764 h 10000"/>
                <a:gd name="connsiteX0" fmla="*/ 47 w 10000"/>
                <a:gd name="connsiteY0" fmla="*/ 4764 h 10000"/>
                <a:gd name="connsiteX1" fmla="*/ 0 w 10000"/>
                <a:gd name="connsiteY1" fmla="*/ 3102 h 10000"/>
                <a:gd name="connsiteX2" fmla="*/ 1791 w 10000"/>
                <a:gd name="connsiteY2" fmla="*/ 2765 h 10000"/>
                <a:gd name="connsiteX3" fmla="*/ 2030 w 10000"/>
                <a:gd name="connsiteY3" fmla="*/ 2136 h 10000"/>
                <a:gd name="connsiteX4" fmla="*/ 3065 w 10000"/>
                <a:gd name="connsiteY4" fmla="*/ 3978 h 10000"/>
                <a:gd name="connsiteX5" fmla="*/ 4625 w 10000"/>
                <a:gd name="connsiteY5" fmla="*/ 3102 h 10000"/>
                <a:gd name="connsiteX6" fmla="*/ 5685 w 10000"/>
                <a:gd name="connsiteY6" fmla="*/ 0 h 10000"/>
                <a:gd name="connsiteX7" fmla="*/ 6452 w 10000"/>
                <a:gd name="connsiteY7" fmla="*/ 1093 h 10000"/>
                <a:gd name="connsiteX8" fmla="*/ 9766 w 10000"/>
                <a:gd name="connsiteY8" fmla="*/ 46 h 10000"/>
                <a:gd name="connsiteX9" fmla="*/ 9718 w 10000"/>
                <a:gd name="connsiteY9" fmla="*/ 3399 h 10000"/>
                <a:gd name="connsiteX10" fmla="*/ 5271 w 10000"/>
                <a:gd name="connsiteY10" fmla="*/ 3853 h 10000"/>
                <a:gd name="connsiteX11" fmla="*/ 4055 w 10000"/>
                <a:gd name="connsiteY11" fmla="*/ 3847 h 10000"/>
                <a:gd name="connsiteX12" fmla="*/ 3580 w 10000"/>
                <a:gd name="connsiteY12" fmla="*/ 10000 h 10000"/>
                <a:gd name="connsiteX13" fmla="*/ 1260 w 10000"/>
                <a:gd name="connsiteY13" fmla="*/ 3190 h 10000"/>
                <a:gd name="connsiteX14" fmla="*/ 47 w 10000"/>
                <a:gd name="connsiteY14" fmla="*/ 4764 h 10000"/>
                <a:gd name="connsiteX0" fmla="*/ 47 w 10000"/>
                <a:gd name="connsiteY0" fmla="*/ 4764 h 10000"/>
                <a:gd name="connsiteX1" fmla="*/ 0 w 10000"/>
                <a:gd name="connsiteY1" fmla="*/ 3102 h 10000"/>
                <a:gd name="connsiteX2" fmla="*/ 1791 w 10000"/>
                <a:gd name="connsiteY2" fmla="*/ 2765 h 10000"/>
                <a:gd name="connsiteX3" fmla="*/ 2030 w 10000"/>
                <a:gd name="connsiteY3" fmla="*/ 2136 h 10000"/>
                <a:gd name="connsiteX4" fmla="*/ 3065 w 10000"/>
                <a:gd name="connsiteY4" fmla="*/ 3978 h 10000"/>
                <a:gd name="connsiteX5" fmla="*/ 4625 w 10000"/>
                <a:gd name="connsiteY5" fmla="*/ 3102 h 10000"/>
                <a:gd name="connsiteX6" fmla="*/ 5685 w 10000"/>
                <a:gd name="connsiteY6" fmla="*/ 0 h 10000"/>
                <a:gd name="connsiteX7" fmla="*/ 6452 w 10000"/>
                <a:gd name="connsiteY7" fmla="*/ 1093 h 10000"/>
                <a:gd name="connsiteX8" fmla="*/ 9766 w 10000"/>
                <a:gd name="connsiteY8" fmla="*/ 46 h 10000"/>
                <a:gd name="connsiteX9" fmla="*/ 9718 w 10000"/>
                <a:gd name="connsiteY9" fmla="*/ 3399 h 10000"/>
                <a:gd name="connsiteX10" fmla="*/ 5271 w 10000"/>
                <a:gd name="connsiteY10" fmla="*/ 3853 h 10000"/>
                <a:gd name="connsiteX11" fmla="*/ 4055 w 10000"/>
                <a:gd name="connsiteY11" fmla="*/ 3847 h 10000"/>
                <a:gd name="connsiteX12" fmla="*/ 3580 w 10000"/>
                <a:gd name="connsiteY12" fmla="*/ 10000 h 10000"/>
                <a:gd name="connsiteX13" fmla="*/ 1260 w 10000"/>
                <a:gd name="connsiteY13" fmla="*/ 3190 h 10000"/>
                <a:gd name="connsiteX14" fmla="*/ 47 w 10000"/>
                <a:gd name="connsiteY14" fmla="*/ 4764 h 10000"/>
                <a:gd name="connsiteX0" fmla="*/ 47 w 10000"/>
                <a:gd name="connsiteY0" fmla="*/ 4764 h 10000"/>
                <a:gd name="connsiteX1" fmla="*/ 0 w 10000"/>
                <a:gd name="connsiteY1" fmla="*/ 3102 h 10000"/>
                <a:gd name="connsiteX2" fmla="*/ 1791 w 10000"/>
                <a:gd name="connsiteY2" fmla="*/ 2765 h 10000"/>
                <a:gd name="connsiteX3" fmla="*/ 2030 w 10000"/>
                <a:gd name="connsiteY3" fmla="*/ 2136 h 10000"/>
                <a:gd name="connsiteX4" fmla="*/ 3065 w 10000"/>
                <a:gd name="connsiteY4" fmla="*/ 3978 h 10000"/>
                <a:gd name="connsiteX5" fmla="*/ 4625 w 10000"/>
                <a:gd name="connsiteY5" fmla="*/ 3102 h 10000"/>
                <a:gd name="connsiteX6" fmla="*/ 5685 w 10000"/>
                <a:gd name="connsiteY6" fmla="*/ 0 h 10000"/>
                <a:gd name="connsiteX7" fmla="*/ 6452 w 10000"/>
                <a:gd name="connsiteY7" fmla="*/ 1093 h 10000"/>
                <a:gd name="connsiteX8" fmla="*/ 9766 w 10000"/>
                <a:gd name="connsiteY8" fmla="*/ 46 h 10000"/>
                <a:gd name="connsiteX9" fmla="*/ 9718 w 10000"/>
                <a:gd name="connsiteY9" fmla="*/ 3399 h 10000"/>
                <a:gd name="connsiteX10" fmla="*/ 5271 w 10000"/>
                <a:gd name="connsiteY10" fmla="*/ 3853 h 10000"/>
                <a:gd name="connsiteX11" fmla="*/ 4055 w 10000"/>
                <a:gd name="connsiteY11" fmla="*/ 3847 h 10000"/>
                <a:gd name="connsiteX12" fmla="*/ 3580 w 10000"/>
                <a:gd name="connsiteY12" fmla="*/ 10000 h 10000"/>
                <a:gd name="connsiteX13" fmla="*/ 1260 w 10000"/>
                <a:gd name="connsiteY13" fmla="*/ 3190 h 10000"/>
                <a:gd name="connsiteX14" fmla="*/ 47 w 10000"/>
                <a:gd name="connsiteY14" fmla="*/ 4764 h 10000"/>
                <a:gd name="connsiteX0" fmla="*/ 47 w 10000"/>
                <a:gd name="connsiteY0" fmla="*/ 4764 h 10000"/>
                <a:gd name="connsiteX1" fmla="*/ 0 w 10000"/>
                <a:gd name="connsiteY1" fmla="*/ 3102 h 10000"/>
                <a:gd name="connsiteX2" fmla="*/ 1791 w 10000"/>
                <a:gd name="connsiteY2" fmla="*/ 2765 h 10000"/>
                <a:gd name="connsiteX3" fmla="*/ 2030 w 10000"/>
                <a:gd name="connsiteY3" fmla="*/ 2136 h 10000"/>
                <a:gd name="connsiteX4" fmla="*/ 3065 w 10000"/>
                <a:gd name="connsiteY4" fmla="*/ 3978 h 10000"/>
                <a:gd name="connsiteX5" fmla="*/ 4625 w 10000"/>
                <a:gd name="connsiteY5" fmla="*/ 3102 h 10000"/>
                <a:gd name="connsiteX6" fmla="*/ 5685 w 10000"/>
                <a:gd name="connsiteY6" fmla="*/ 0 h 10000"/>
                <a:gd name="connsiteX7" fmla="*/ 6452 w 10000"/>
                <a:gd name="connsiteY7" fmla="*/ 1093 h 10000"/>
                <a:gd name="connsiteX8" fmla="*/ 9766 w 10000"/>
                <a:gd name="connsiteY8" fmla="*/ 46 h 10000"/>
                <a:gd name="connsiteX9" fmla="*/ 9718 w 10000"/>
                <a:gd name="connsiteY9" fmla="*/ 3399 h 10000"/>
                <a:gd name="connsiteX10" fmla="*/ 5271 w 10000"/>
                <a:gd name="connsiteY10" fmla="*/ 3853 h 10000"/>
                <a:gd name="connsiteX11" fmla="*/ 4055 w 10000"/>
                <a:gd name="connsiteY11" fmla="*/ 3847 h 10000"/>
                <a:gd name="connsiteX12" fmla="*/ 3580 w 10000"/>
                <a:gd name="connsiteY12" fmla="*/ 10000 h 10000"/>
                <a:gd name="connsiteX13" fmla="*/ 1260 w 10000"/>
                <a:gd name="connsiteY13" fmla="*/ 3190 h 10000"/>
                <a:gd name="connsiteX14" fmla="*/ 47 w 10000"/>
                <a:gd name="connsiteY14" fmla="*/ 4764 h 10000"/>
                <a:gd name="connsiteX0" fmla="*/ 47 w 10000"/>
                <a:gd name="connsiteY0" fmla="*/ 4764 h 10000"/>
                <a:gd name="connsiteX1" fmla="*/ 0 w 10000"/>
                <a:gd name="connsiteY1" fmla="*/ 3102 h 10000"/>
                <a:gd name="connsiteX2" fmla="*/ 1791 w 10000"/>
                <a:gd name="connsiteY2" fmla="*/ 2765 h 10000"/>
                <a:gd name="connsiteX3" fmla="*/ 2030 w 10000"/>
                <a:gd name="connsiteY3" fmla="*/ 2136 h 10000"/>
                <a:gd name="connsiteX4" fmla="*/ 3065 w 10000"/>
                <a:gd name="connsiteY4" fmla="*/ 3978 h 10000"/>
                <a:gd name="connsiteX5" fmla="*/ 4625 w 10000"/>
                <a:gd name="connsiteY5" fmla="*/ 3102 h 10000"/>
                <a:gd name="connsiteX6" fmla="*/ 5685 w 10000"/>
                <a:gd name="connsiteY6" fmla="*/ 0 h 10000"/>
                <a:gd name="connsiteX7" fmla="*/ 6452 w 10000"/>
                <a:gd name="connsiteY7" fmla="*/ 1093 h 10000"/>
                <a:gd name="connsiteX8" fmla="*/ 9766 w 10000"/>
                <a:gd name="connsiteY8" fmla="*/ 46 h 10000"/>
                <a:gd name="connsiteX9" fmla="*/ 9718 w 10000"/>
                <a:gd name="connsiteY9" fmla="*/ 3399 h 10000"/>
                <a:gd name="connsiteX10" fmla="*/ 5271 w 10000"/>
                <a:gd name="connsiteY10" fmla="*/ 3853 h 10000"/>
                <a:gd name="connsiteX11" fmla="*/ 4055 w 10000"/>
                <a:gd name="connsiteY11" fmla="*/ 3847 h 10000"/>
                <a:gd name="connsiteX12" fmla="*/ 3580 w 10000"/>
                <a:gd name="connsiteY12" fmla="*/ 10000 h 10000"/>
                <a:gd name="connsiteX13" fmla="*/ 1260 w 10000"/>
                <a:gd name="connsiteY13" fmla="*/ 3190 h 10000"/>
                <a:gd name="connsiteX14" fmla="*/ 47 w 10000"/>
                <a:gd name="connsiteY14" fmla="*/ 4764 h 10000"/>
                <a:gd name="connsiteX0" fmla="*/ 47 w 9766"/>
                <a:gd name="connsiteY0" fmla="*/ 4764 h 10000"/>
                <a:gd name="connsiteX1" fmla="*/ 0 w 9766"/>
                <a:gd name="connsiteY1" fmla="*/ 3102 h 10000"/>
                <a:gd name="connsiteX2" fmla="*/ 1791 w 9766"/>
                <a:gd name="connsiteY2" fmla="*/ 2765 h 10000"/>
                <a:gd name="connsiteX3" fmla="*/ 2030 w 9766"/>
                <a:gd name="connsiteY3" fmla="*/ 2136 h 10000"/>
                <a:gd name="connsiteX4" fmla="*/ 3065 w 9766"/>
                <a:gd name="connsiteY4" fmla="*/ 3978 h 10000"/>
                <a:gd name="connsiteX5" fmla="*/ 4625 w 9766"/>
                <a:gd name="connsiteY5" fmla="*/ 3102 h 10000"/>
                <a:gd name="connsiteX6" fmla="*/ 5685 w 9766"/>
                <a:gd name="connsiteY6" fmla="*/ 0 h 10000"/>
                <a:gd name="connsiteX7" fmla="*/ 6452 w 9766"/>
                <a:gd name="connsiteY7" fmla="*/ 1093 h 10000"/>
                <a:gd name="connsiteX8" fmla="*/ 9766 w 9766"/>
                <a:gd name="connsiteY8" fmla="*/ 46 h 10000"/>
                <a:gd name="connsiteX9" fmla="*/ 9718 w 9766"/>
                <a:gd name="connsiteY9" fmla="*/ 3399 h 10000"/>
                <a:gd name="connsiteX10" fmla="*/ 5271 w 9766"/>
                <a:gd name="connsiteY10" fmla="*/ 3853 h 10000"/>
                <a:gd name="connsiteX11" fmla="*/ 4055 w 9766"/>
                <a:gd name="connsiteY11" fmla="*/ 3847 h 10000"/>
                <a:gd name="connsiteX12" fmla="*/ 3580 w 9766"/>
                <a:gd name="connsiteY12" fmla="*/ 10000 h 10000"/>
                <a:gd name="connsiteX13" fmla="*/ 1260 w 9766"/>
                <a:gd name="connsiteY13" fmla="*/ 3190 h 10000"/>
                <a:gd name="connsiteX14" fmla="*/ 47 w 9766"/>
                <a:gd name="connsiteY14"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5397 w 10000"/>
                <a:gd name="connsiteY11" fmla="*/ 3853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152 w 10000"/>
                <a:gd name="connsiteY12" fmla="*/ 384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200 w 10000"/>
                <a:gd name="connsiteY12" fmla="*/ 4727 h 10000"/>
                <a:gd name="connsiteX13" fmla="*/ 3666 w 10000"/>
                <a:gd name="connsiteY13" fmla="*/ 10000 h 10000"/>
                <a:gd name="connsiteX14" fmla="*/ 1290 w 10000"/>
                <a:gd name="connsiteY14" fmla="*/ 3190 h 10000"/>
                <a:gd name="connsiteX15" fmla="*/ 48 w 10000"/>
                <a:gd name="connsiteY15"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200 w 10000"/>
                <a:gd name="connsiteY12" fmla="*/ 4727 h 10000"/>
                <a:gd name="connsiteX13" fmla="*/ 3840 w 10000"/>
                <a:gd name="connsiteY13" fmla="*/ 8130 h 10000"/>
                <a:gd name="connsiteX14" fmla="*/ 3666 w 10000"/>
                <a:gd name="connsiteY14" fmla="*/ 10000 h 10000"/>
                <a:gd name="connsiteX15" fmla="*/ 1290 w 10000"/>
                <a:gd name="connsiteY15" fmla="*/ 3190 h 10000"/>
                <a:gd name="connsiteX16" fmla="*/ 48 w 10000"/>
                <a:gd name="connsiteY16"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200 w 10000"/>
                <a:gd name="connsiteY12" fmla="*/ 4727 h 10000"/>
                <a:gd name="connsiteX13" fmla="*/ 5627 w 10000"/>
                <a:gd name="connsiteY13" fmla="*/ 9764 h 10000"/>
                <a:gd name="connsiteX14" fmla="*/ 3666 w 10000"/>
                <a:gd name="connsiteY14" fmla="*/ 10000 h 10000"/>
                <a:gd name="connsiteX15" fmla="*/ 1290 w 10000"/>
                <a:gd name="connsiteY15" fmla="*/ 3190 h 10000"/>
                <a:gd name="connsiteX16" fmla="*/ 48 w 10000"/>
                <a:gd name="connsiteY16"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200 w 10000"/>
                <a:gd name="connsiteY12" fmla="*/ 4727 h 10000"/>
                <a:gd name="connsiteX13" fmla="*/ 4613 w 10000"/>
                <a:gd name="connsiteY13" fmla="*/ 6203 h 10000"/>
                <a:gd name="connsiteX14" fmla="*/ 5627 w 10000"/>
                <a:gd name="connsiteY14" fmla="*/ 9764 h 10000"/>
                <a:gd name="connsiteX15" fmla="*/ 3666 w 10000"/>
                <a:gd name="connsiteY15" fmla="*/ 10000 h 10000"/>
                <a:gd name="connsiteX16" fmla="*/ 1290 w 10000"/>
                <a:gd name="connsiteY16" fmla="*/ 3190 h 10000"/>
                <a:gd name="connsiteX17" fmla="*/ 48 w 10000"/>
                <a:gd name="connsiteY17" fmla="*/ 4764 h 10000"/>
                <a:gd name="connsiteX0" fmla="*/ 48 w 10000"/>
                <a:gd name="connsiteY0" fmla="*/ 4764 h 10000"/>
                <a:gd name="connsiteX1" fmla="*/ 0 w 10000"/>
                <a:gd name="connsiteY1" fmla="*/ 3102 h 10000"/>
                <a:gd name="connsiteX2" fmla="*/ 1834 w 10000"/>
                <a:gd name="connsiteY2" fmla="*/ 2765 h 10000"/>
                <a:gd name="connsiteX3" fmla="*/ 2079 w 10000"/>
                <a:gd name="connsiteY3" fmla="*/ 2136 h 10000"/>
                <a:gd name="connsiteX4" fmla="*/ 3138 w 10000"/>
                <a:gd name="connsiteY4" fmla="*/ 3978 h 10000"/>
                <a:gd name="connsiteX5" fmla="*/ 4736 w 10000"/>
                <a:gd name="connsiteY5" fmla="*/ 3102 h 10000"/>
                <a:gd name="connsiteX6" fmla="*/ 5821 w 10000"/>
                <a:gd name="connsiteY6" fmla="*/ 0 h 10000"/>
                <a:gd name="connsiteX7" fmla="*/ 6607 w 10000"/>
                <a:gd name="connsiteY7" fmla="*/ 1093 h 10000"/>
                <a:gd name="connsiteX8" fmla="*/ 10000 w 10000"/>
                <a:gd name="connsiteY8" fmla="*/ 46 h 10000"/>
                <a:gd name="connsiteX9" fmla="*/ 9951 w 10000"/>
                <a:gd name="connsiteY9" fmla="*/ 3399 h 10000"/>
                <a:gd name="connsiteX10" fmla="*/ 5555 w 10000"/>
                <a:gd name="connsiteY10" fmla="*/ 4107 h 10000"/>
                <a:gd name="connsiteX11" fmla="*/ 4914 w 10000"/>
                <a:gd name="connsiteY11" fmla="*/ 5068 h 10000"/>
                <a:gd name="connsiteX12" fmla="*/ 4200 w 10000"/>
                <a:gd name="connsiteY12" fmla="*/ 4727 h 10000"/>
                <a:gd name="connsiteX13" fmla="*/ 4154 w 10000"/>
                <a:gd name="connsiteY13" fmla="*/ 6287 h 10000"/>
                <a:gd name="connsiteX14" fmla="*/ 5627 w 10000"/>
                <a:gd name="connsiteY14" fmla="*/ 9764 h 10000"/>
                <a:gd name="connsiteX15" fmla="*/ 3666 w 10000"/>
                <a:gd name="connsiteY15" fmla="*/ 10000 h 10000"/>
                <a:gd name="connsiteX16" fmla="*/ 1290 w 10000"/>
                <a:gd name="connsiteY16" fmla="*/ 3190 h 10000"/>
                <a:gd name="connsiteX17" fmla="*/ 48 w 10000"/>
                <a:gd name="connsiteY17" fmla="*/ 4764 h 10000"/>
                <a:gd name="connsiteX0" fmla="*/ 48 w 10000"/>
                <a:gd name="connsiteY0" fmla="*/ 4764 h 14918"/>
                <a:gd name="connsiteX1" fmla="*/ 0 w 10000"/>
                <a:gd name="connsiteY1" fmla="*/ 3102 h 14918"/>
                <a:gd name="connsiteX2" fmla="*/ 1834 w 10000"/>
                <a:gd name="connsiteY2" fmla="*/ 2765 h 14918"/>
                <a:gd name="connsiteX3" fmla="*/ 2079 w 10000"/>
                <a:gd name="connsiteY3" fmla="*/ 2136 h 14918"/>
                <a:gd name="connsiteX4" fmla="*/ 3138 w 10000"/>
                <a:gd name="connsiteY4" fmla="*/ 3978 h 14918"/>
                <a:gd name="connsiteX5" fmla="*/ 4736 w 10000"/>
                <a:gd name="connsiteY5" fmla="*/ 3102 h 14918"/>
                <a:gd name="connsiteX6" fmla="*/ 5821 w 10000"/>
                <a:gd name="connsiteY6" fmla="*/ 0 h 14918"/>
                <a:gd name="connsiteX7" fmla="*/ 6607 w 10000"/>
                <a:gd name="connsiteY7" fmla="*/ 1093 h 14918"/>
                <a:gd name="connsiteX8" fmla="*/ 10000 w 10000"/>
                <a:gd name="connsiteY8" fmla="*/ 46 h 14918"/>
                <a:gd name="connsiteX9" fmla="*/ 9951 w 10000"/>
                <a:gd name="connsiteY9" fmla="*/ 3399 h 14918"/>
                <a:gd name="connsiteX10" fmla="*/ 5555 w 10000"/>
                <a:gd name="connsiteY10" fmla="*/ 4107 h 14918"/>
                <a:gd name="connsiteX11" fmla="*/ 4914 w 10000"/>
                <a:gd name="connsiteY11" fmla="*/ 5068 h 14918"/>
                <a:gd name="connsiteX12" fmla="*/ 4200 w 10000"/>
                <a:gd name="connsiteY12" fmla="*/ 4727 h 14918"/>
                <a:gd name="connsiteX13" fmla="*/ 4154 w 10000"/>
                <a:gd name="connsiteY13" fmla="*/ 6287 h 14918"/>
                <a:gd name="connsiteX14" fmla="*/ 9516 w 10000"/>
                <a:gd name="connsiteY14" fmla="*/ 14918 h 14918"/>
                <a:gd name="connsiteX15" fmla="*/ 3666 w 10000"/>
                <a:gd name="connsiteY15" fmla="*/ 10000 h 14918"/>
                <a:gd name="connsiteX16" fmla="*/ 1290 w 10000"/>
                <a:gd name="connsiteY16" fmla="*/ 3190 h 14918"/>
                <a:gd name="connsiteX17" fmla="*/ 48 w 10000"/>
                <a:gd name="connsiteY17" fmla="*/ 4764 h 14918"/>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 name="connsiteX0" fmla="*/ 48 w 10000"/>
                <a:gd name="connsiteY0" fmla="*/ 4764 h 16343"/>
                <a:gd name="connsiteX1" fmla="*/ 0 w 10000"/>
                <a:gd name="connsiteY1" fmla="*/ 3102 h 16343"/>
                <a:gd name="connsiteX2" fmla="*/ 1834 w 10000"/>
                <a:gd name="connsiteY2" fmla="*/ 2765 h 16343"/>
                <a:gd name="connsiteX3" fmla="*/ 2079 w 10000"/>
                <a:gd name="connsiteY3" fmla="*/ 2136 h 16343"/>
                <a:gd name="connsiteX4" fmla="*/ 3138 w 10000"/>
                <a:gd name="connsiteY4" fmla="*/ 3978 h 16343"/>
                <a:gd name="connsiteX5" fmla="*/ 4736 w 10000"/>
                <a:gd name="connsiteY5" fmla="*/ 3102 h 16343"/>
                <a:gd name="connsiteX6" fmla="*/ 5821 w 10000"/>
                <a:gd name="connsiteY6" fmla="*/ 0 h 16343"/>
                <a:gd name="connsiteX7" fmla="*/ 6607 w 10000"/>
                <a:gd name="connsiteY7" fmla="*/ 1093 h 16343"/>
                <a:gd name="connsiteX8" fmla="*/ 10000 w 10000"/>
                <a:gd name="connsiteY8" fmla="*/ 46 h 16343"/>
                <a:gd name="connsiteX9" fmla="*/ 9951 w 10000"/>
                <a:gd name="connsiteY9" fmla="*/ 3399 h 16343"/>
                <a:gd name="connsiteX10" fmla="*/ 5555 w 10000"/>
                <a:gd name="connsiteY10" fmla="*/ 4107 h 16343"/>
                <a:gd name="connsiteX11" fmla="*/ 4914 w 10000"/>
                <a:gd name="connsiteY11" fmla="*/ 5068 h 16343"/>
                <a:gd name="connsiteX12" fmla="*/ 4200 w 10000"/>
                <a:gd name="connsiteY12" fmla="*/ 4727 h 16343"/>
                <a:gd name="connsiteX13" fmla="*/ 4154 w 10000"/>
                <a:gd name="connsiteY13" fmla="*/ 6287 h 16343"/>
                <a:gd name="connsiteX14" fmla="*/ 8622 w 10000"/>
                <a:gd name="connsiteY14" fmla="*/ 16343 h 16343"/>
                <a:gd name="connsiteX15" fmla="*/ 3666 w 10000"/>
                <a:gd name="connsiteY15" fmla="*/ 10000 h 16343"/>
                <a:gd name="connsiteX16" fmla="*/ 1290 w 10000"/>
                <a:gd name="connsiteY16" fmla="*/ 3190 h 16343"/>
                <a:gd name="connsiteX17" fmla="*/ 48 w 10000"/>
                <a:gd name="connsiteY17" fmla="*/ 4764 h 1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6343">
                  <a:moveTo>
                    <a:pt x="48" y="4764"/>
                  </a:moveTo>
                  <a:cubicBezTo>
                    <a:pt x="7" y="3079"/>
                    <a:pt x="11" y="3910"/>
                    <a:pt x="0" y="3102"/>
                  </a:cubicBezTo>
                  <a:lnTo>
                    <a:pt x="1834" y="2765"/>
                  </a:lnTo>
                  <a:cubicBezTo>
                    <a:pt x="1933" y="2473"/>
                    <a:pt x="1980" y="2431"/>
                    <a:pt x="2079" y="2136"/>
                  </a:cubicBezTo>
                  <a:lnTo>
                    <a:pt x="3138" y="3978"/>
                  </a:lnTo>
                  <a:lnTo>
                    <a:pt x="4736" y="3102"/>
                  </a:lnTo>
                  <a:lnTo>
                    <a:pt x="5821" y="0"/>
                  </a:lnTo>
                  <a:lnTo>
                    <a:pt x="6607" y="1093"/>
                  </a:lnTo>
                  <a:lnTo>
                    <a:pt x="10000" y="46"/>
                  </a:lnTo>
                  <a:cubicBezTo>
                    <a:pt x="9905" y="3321"/>
                    <a:pt x="9975" y="1722"/>
                    <a:pt x="9951" y="3399"/>
                  </a:cubicBezTo>
                  <a:cubicBezTo>
                    <a:pt x="5526" y="4076"/>
                    <a:pt x="9937" y="3319"/>
                    <a:pt x="5555" y="4107"/>
                  </a:cubicBezTo>
                  <a:cubicBezTo>
                    <a:pt x="4965" y="5021"/>
                    <a:pt x="5522" y="4147"/>
                    <a:pt x="4914" y="5068"/>
                  </a:cubicBezTo>
                  <a:cubicBezTo>
                    <a:pt x="4305" y="4732"/>
                    <a:pt x="4232" y="4323"/>
                    <a:pt x="4200" y="4727"/>
                  </a:cubicBezTo>
                  <a:cubicBezTo>
                    <a:pt x="4185" y="5247"/>
                    <a:pt x="4169" y="5767"/>
                    <a:pt x="4154" y="6287"/>
                  </a:cubicBezTo>
                  <a:lnTo>
                    <a:pt x="8622" y="16343"/>
                  </a:lnTo>
                  <a:lnTo>
                    <a:pt x="3666" y="10000"/>
                  </a:lnTo>
                  <a:lnTo>
                    <a:pt x="1290" y="3190"/>
                  </a:lnTo>
                  <a:lnTo>
                    <a:pt x="48" y="4764"/>
                  </a:lnTo>
                  <a:close/>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523" name="Bulgaria"/>
            <p:cNvSpPr>
              <a:spLocks/>
            </p:cNvSpPr>
            <p:nvPr/>
          </p:nvSpPr>
          <p:spPr bwMode="gray">
            <a:xfrm>
              <a:off x="5961639" y="2764341"/>
              <a:ext cx="103575" cy="71404"/>
            </a:xfrm>
            <a:custGeom>
              <a:avLst/>
              <a:gdLst/>
              <a:ahLst/>
              <a:cxnLst>
                <a:cxn ang="0">
                  <a:pos x="0" y="29"/>
                </a:cxn>
                <a:cxn ang="0">
                  <a:pos x="0" y="29"/>
                </a:cxn>
                <a:cxn ang="0">
                  <a:pos x="5" y="0"/>
                </a:cxn>
                <a:cxn ang="0">
                  <a:pos x="86" y="7"/>
                </a:cxn>
                <a:cxn ang="0">
                  <a:pos x="71" y="24"/>
                </a:cxn>
                <a:cxn ang="0">
                  <a:pos x="77" y="34"/>
                </a:cxn>
                <a:cxn ang="0">
                  <a:pos x="55" y="35"/>
                </a:cxn>
                <a:cxn ang="0">
                  <a:pos x="42" y="43"/>
                </a:cxn>
                <a:cxn ang="0">
                  <a:pos x="9" y="42"/>
                </a:cxn>
                <a:cxn ang="0">
                  <a:pos x="0" y="29"/>
                </a:cxn>
                <a:cxn ang="0">
                  <a:pos x="0" y="29"/>
                </a:cxn>
              </a:cxnLst>
              <a:rect l="0" t="0" r="r" b="b"/>
              <a:pathLst>
                <a:path w="87" h="44">
                  <a:moveTo>
                    <a:pt x="0" y="29"/>
                  </a:moveTo>
                  <a:lnTo>
                    <a:pt x="0" y="29"/>
                  </a:lnTo>
                  <a:lnTo>
                    <a:pt x="5" y="0"/>
                  </a:lnTo>
                  <a:lnTo>
                    <a:pt x="86" y="7"/>
                  </a:lnTo>
                  <a:lnTo>
                    <a:pt x="71" y="24"/>
                  </a:lnTo>
                  <a:lnTo>
                    <a:pt x="77" y="34"/>
                  </a:lnTo>
                  <a:lnTo>
                    <a:pt x="55" y="35"/>
                  </a:lnTo>
                  <a:lnTo>
                    <a:pt x="42" y="43"/>
                  </a:lnTo>
                  <a:lnTo>
                    <a:pt x="9" y="42"/>
                  </a:lnTo>
                  <a:lnTo>
                    <a:pt x="0" y="29"/>
                  </a:lnTo>
                  <a:lnTo>
                    <a:pt x="0" y="29"/>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24" name="Bosnia"/>
            <p:cNvSpPr>
              <a:spLocks noChangeAspect="1"/>
            </p:cNvSpPr>
            <p:nvPr/>
          </p:nvSpPr>
          <p:spPr bwMode="gray">
            <a:xfrm>
              <a:off x="5866712" y="2720481"/>
              <a:ext cx="103972" cy="101068"/>
            </a:xfrm>
            <a:custGeom>
              <a:avLst/>
              <a:gdLst>
                <a:gd name="connsiteX0" fmla="*/ 339287 w 490121"/>
                <a:gd name="connsiteY0" fmla="*/ 527206 h 538191"/>
                <a:gd name="connsiteX1" fmla="*/ 343677 w 490121"/>
                <a:gd name="connsiteY1" fmla="*/ 538191 h 538191"/>
                <a:gd name="connsiteX2" fmla="*/ 339287 w 490121"/>
                <a:gd name="connsiteY2" fmla="*/ 527206 h 538191"/>
                <a:gd name="connsiteX3" fmla="*/ 291818 w 490121"/>
                <a:gd name="connsiteY3" fmla="*/ 0 h 538191"/>
                <a:gd name="connsiteX4" fmla="*/ 490121 w 490121"/>
                <a:gd name="connsiteY4" fmla="*/ 211706 h 538191"/>
                <a:gd name="connsiteX5" fmla="*/ 470075 w 490121"/>
                <a:gd name="connsiteY5" fmla="*/ 382609 h 538191"/>
                <a:gd name="connsiteX6" fmla="*/ 469605 w 490121"/>
                <a:gd name="connsiteY6" fmla="*/ 383651 h 538191"/>
                <a:gd name="connsiteX7" fmla="*/ 447521 w 490121"/>
                <a:gd name="connsiteY7" fmla="*/ 382058 h 538191"/>
                <a:gd name="connsiteX8" fmla="*/ 430941 w 490121"/>
                <a:gd name="connsiteY8" fmla="*/ 407602 h 538191"/>
                <a:gd name="connsiteX9" fmla="*/ 389215 w 490121"/>
                <a:gd name="connsiteY9" fmla="*/ 388824 h 538191"/>
                <a:gd name="connsiteX10" fmla="*/ 332303 w 490121"/>
                <a:gd name="connsiteY10" fmla="*/ 452686 h 538191"/>
                <a:gd name="connsiteX11" fmla="*/ 320714 w 490121"/>
                <a:gd name="connsiteY11" fmla="*/ 453556 h 538191"/>
                <a:gd name="connsiteX12" fmla="*/ 311614 w 490121"/>
                <a:gd name="connsiteY12" fmla="*/ 451483 h 538191"/>
                <a:gd name="connsiteX13" fmla="*/ 286231 w 490121"/>
                <a:gd name="connsiteY13" fmla="*/ 385751 h 538191"/>
                <a:gd name="connsiteX14" fmla="*/ 223839 w 490121"/>
                <a:gd name="connsiteY14" fmla="*/ 468998 h 538191"/>
                <a:gd name="connsiteX15" fmla="*/ 0 w 490121"/>
                <a:gd name="connsiteY15" fmla="*/ 182112 h 538191"/>
                <a:gd name="connsiteX16" fmla="*/ 2059 w 490121"/>
                <a:gd name="connsiteY16" fmla="*/ 131835 h 538191"/>
                <a:gd name="connsiteX17" fmla="*/ 37740 w 490121"/>
                <a:gd name="connsiteY17" fmla="*/ 143842 h 538191"/>
                <a:gd name="connsiteX18" fmla="*/ 76802 w 490121"/>
                <a:gd name="connsiteY18" fmla="*/ 113732 h 538191"/>
                <a:gd name="connsiteX19" fmla="*/ 290103 w 490121"/>
                <a:gd name="connsiteY19" fmla="*/ 97974 h 538191"/>
                <a:gd name="connsiteX20" fmla="*/ 291818 w 490121"/>
                <a:gd name="connsiteY20" fmla="*/ 0 h 538191"/>
                <a:gd name="connsiteX0" fmla="*/ 291818 w 490121"/>
                <a:gd name="connsiteY0" fmla="*/ 0 h 468998"/>
                <a:gd name="connsiteX1" fmla="*/ 490121 w 490121"/>
                <a:gd name="connsiteY1" fmla="*/ 211706 h 468998"/>
                <a:gd name="connsiteX2" fmla="*/ 470075 w 490121"/>
                <a:gd name="connsiteY2" fmla="*/ 382609 h 468998"/>
                <a:gd name="connsiteX3" fmla="*/ 469605 w 490121"/>
                <a:gd name="connsiteY3" fmla="*/ 383651 h 468998"/>
                <a:gd name="connsiteX4" fmla="*/ 447521 w 490121"/>
                <a:gd name="connsiteY4" fmla="*/ 382058 h 468998"/>
                <a:gd name="connsiteX5" fmla="*/ 430941 w 490121"/>
                <a:gd name="connsiteY5" fmla="*/ 407602 h 468998"/>
                <a:gd name="connsiteX6" fmla="*/ 389215 w 490121"/>
                <a:gd name="connsiteY6" fmla="*/ 388824 h 468998"/>
                <a:gd name="connsiteX7" fmla="*/ 332303 w 490121"/>
                <a:gd name="connsiteY7" fmla="*/ 452686 h 468998"/>
                <a:gd name="connsiteX8" fmla="*/ 320714 w 490121"/>
                <a:gd name="connsiteY8" fmla="*/ 453556 h 468998"/>
                <a:gd name="connsiteX9" fmla="*/ 311614 w 490121"/>
                <a:gd name="connsiteY9" fmla="*/ 451483 h 468998"/>
                <a:gd name="connsiteX10" fmla="*/ 286231 w 490121"/>
                <a:gd name="connsiteY10" fmla="*/ 385751 h 468998"/>
                <a:gd name="connsiteX11" fmla="*/ 223839 w 490121"/>
                <a:gd name="connsiteY11" fmla="*/ 468998 h 468998"/>
                <a:gd name="connsiteX12" fmla="*/ 0 w 490121"/>
                <a:gd name="connsiteY12" fmla="*/ 182112 h 468998"/>
                <a:gd name="connsiteX13" fmla="*/ 2059 w 490121"/>
                <a:gd name="connsiteY13" fmla="*/ 131835 h 468998"/>
                <a:gd name="connsiteX14" fmla="*/ 37740 w 490121"/>
                <a:gd name="connsiteY14" fmla="*/ 143842 h 468998"/>
                <a:gd name="connsiteX15" fmla="*/ 76802 w 490121"/>
                <a:gd name="connsiteY15" fmla="*/ 113732 h 468998"/>
                <a:gd name="connsiteX16" fmla="*/ 290103 w 490121"/>
                <a:gd name="connsiteY16" fmla="*/ 97974 h 468998"/>
                <a:gd name="connsiteX17" fmla="*/ 291818 w 490121"/>
                <a:gd name="connsiteY17" fmla="*/ 0 h 46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121" h="468998">
                  <a:moveTo>
                    <a:pt x="291818" y="0"/>
                  </a:moveTo>
                  <a:lnTo>
                    <a:pt x="490121" y="211706"/>
                  </a:lnTo>
                  <a:cubicBezTo>
                    <a:pt x="480074" y="297157"/>
                    <a:pt x="480074" y="297157"/>
                    <a:pt x="470075" y="382609"/>
                  </a:cubicBezTo>
                  <a:lnTo>
                    <a:pt x="469605" y="383651"/>
                  </a:lnTo>
                  <a:cubicBezTo>
                    <a:pt x="464170" y="376767"/>
                    <a:pt x="452985" y="379832"/>
                    <a:pt x="447521" y="382058"/>
                  </a:cubicBezTo>
                  <a:cubicBezTo>
                    <a:pt x="444849" y="383148"/>
                    <a:pt x="445655" y="382716"/>
                    <a:pt x="430941" y="407602"/>
                  </a:cubicBezTo>
                  <a:cubicBezTo>
                    <a:pt x="431235" y="395509"/>
                    <a:pt x="426481" y="398409"/>
                    <a:pt x="389215" y="388824"/>
                  </a:cubicBezTo>
                  <a:cubicBezTo>
                    <a:pt x="339395" y="444336"/>
                    <a:pt x="391238" y="388063"/>
                    <a:pt x="332303" y="452686"/>
                  </a:cubicBezTo>
                  <a:cubicBezTo>
                    <a:pt x="316287" y="452285"/>
                    <a:pt x="326085" y="454788"/>
                    <a:pt x="320714" y="453556"/>
                  </a:cubicBezTo>
                  <a:lnTo>
                    <a:pt x="311614" y="451483"/>
                  </a:lnTo>
                  <a:cubicBezTo>
                    <a:pt x="307709" y="441854"/>
                    <a:pt x="300319" y="422901"/>
                    <a:pt x="286231" y="385751"/>
                  </a:cubicBezTo>
                  <a:lnTo>
                    <a:pt x="223839" y="468998"/>
                  </a:lnTo>
                  <a:lnTo>
                    <a:pt x="0" y="182112"/>
                  </a:lnTo>
                  <a:cubicBezTo>
                    <a:pt x="686" y="165369"/>
                    <a:pt x="1373" y="148626"/>
                    <a:pt x="2059" y="131835"/>
                  </a:cubicBezTo>
                  <a:cubicBezTo>
                    <a:pt x="8381" y="125504"/>
                    <a:pt x="25290" y="146890"/>
                    <a:pt x="37740" y="143842"/>
                  </a:cubicBezTo>
                  <a:lnTo>
                    <a:pt x="76802" y="113732"/>
                  </a:lnTo>
                  <a:lnTo>
                    <a:pt x="290103" y="97974"/>
                  </a:lnTo>
                  <a:cubicBezTo>
                    <a:pt x="290740" y="65332"/>
                    <a:pt x="291230" y="32642"/>
                    <a:pt x="291818" y="0"/>
                  </a:cubicBezTo>
                  <a:close/>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525" name="Belgium"/>
            <p:cNvSpPr>
              <a:spLocks/>
            </p:cNvSpPr>
            <p:nvPr/>
          </p:nvSpPr>
          <p:spPr bwMode="gray">
            <a:xfrm>
              <a:off x="5646717" y="2585033"/>
              <a:ext cx="53186" cy="47604"/>
            </a:xfrm>
            <a:custGeom>
              <a:avLst/>
              <a:gdLst/>
              <a:ahLst/>
              <a:cxnLst>
                <a:cxn ang="0">
                  <a:pos x="0" y="5"/>
                </a:cxn>
                <a:cxn ang="0">
                  <a:pos x="0" y="5"/>
                </a:cxn>
                <a:cxn ang="0">
                  <a:pos x="10" y="2"/>
                </a:cxn>
                <a:cxn ang="0">
                  <a:pos x="29" y="0"/>
                </a:cxn>
                <a:cxn ang="0">
                  <a:pos x="43" y="11"/>
                </a:cxn>
                <a:cxn ang="0">
                  <a:pos x="44" y="21"/>
                </a:cxn>
                <a:cxn ang="0">
                  <a:pos x="39" y="29"/>
                </a:cxn>
                <a:cxn ang="0">
                  <a:pos x="0" y="5"/>
                </a:cxn>
                <a:cxn ang="0">
                  <a:pos x="0" y="5"/>
                </a:cxn>
              </a:cxnLst>
              <a:rect l="0" t="0" r="r" b="b"/>
              <a:pathLst>
                <a:path w="45" h="30">
                  <a:moveTo>
                    <a:pt x="0" y="5"/>
                  </a:moveTo>
                  <a:lnTo>
                    <a:pt x="0" y="5"/>
                  </a:lnTo>
                  <a:lnTo>
                    <a:pt x="10" y="2"/>
                  </a:lnTo>
                  <a:lnTo>
                    <a:pt x="29" y="0"/>
                  </a:lnTo>
                  <a:lnTo>
                    <a:pt x="43" y="11"/>
                  </a:lnTo>
                  <a:lnTo>
                    <a:pt x="44" y="21"/>
                  </a:lnTo>
                  <a:lnTo>
                    <a:pt x="39" y="29"/>
                  </a:lnTo>
                  <a:lnTo>
                    <a:pt x="0" y="5"/>
                  </a:lnTo>
                  <a:lnTo>
                    <a:pt x="0" y="5"/>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26" name="Belarus"/>
            <p:cNvSpPr>
              <a:spLocks/>
            </p:cNvSpPr>
            <p:nvPr/>
          </p:nvSpPr>
          <p:spPr bwMode="gray">
            <a:xfrm>
              <a:off x="5977037" y="2472372"/>
              <a:ext cx="130167" cy="123771"/>
            </a:xfrm>
            <a:custGeom>
              <a:avLst/>
              <a:gdLst/>
              <a:ahLst/>
              <a:cxnLst>
                <a:cxn ang="0">
                  <a:pos x="36" y="0"/>
                </a:cxn>
                <a:cxn ang="0">
                  <a:pos x="45" y="1"/>
                </a:cxn>
                <a:cxn ang="0">
                  <a:pos x="54" y="6"/>
                </a:cxn>
                <a:cxn ang="0">
                  <a:pos x="68" y="6"/>
                </a:cxn>
                <a:cxn ang="0">
                  <a:pos x="83" y="9"/>
                </a:cxn>
                <a:cxn ang="0">
                  <a:pos x="91" y="18"/>
                </a:cxn>
                <a:cxn ang="0">
                  <a:pos x="97" y="30"/>
                </a:cxn>
                <a:cxn ang="0">
                  <a:pos x="99" y="35"/>
                </a:cxn>
                <a:cxn ang="0">
                  <a:pos x="105" y="38"/>
                </a:cxn>
                <a:cxn ang="0">
                  <a:pos x="109" y="42"/>
                </a:cxn>
                <a:cxn ang="0">
                  <a:pos x="109" y="47"/>
                </a:cxn>
                <a:cxn ang="0">
                  <a:pos x="102" y="47"/>
                </a:cxn>
                <a:cxn ang="0">
                  <a:pos x="92" y="47"/>
                </a:cxn>
                <a:cxn ang="0">
                  <a:pos x="97" y="52"/>
                </a:cxn>
                <a:cxn ang="0">
                  <a:pos x="100" y="55"/>
                </a:cxn>
                <a:cxn ang="0">
                  <a:pos x="102" y="62"/>
                </a:cxn>
                <a:cxn ang="0">
                  <a:pos x="97" y="64"/>
                </a:cxn>
                <a:cxn ang="0">
                  <a:pos x="88" y="64"/>
                </a:cxn>
                <a:cxn ang="0">
                  <a:pos x="87" y="64"/>
                </a:cxn>
                <a:cxn ang="0">
                  <a:pos x="83" y="68"/>
                </a:cxn>
                <a:cxn ang="0">
                  <a:pos x="83" y="73"/>
                </a:cxn>
                <a:cxn ang="0">
                  <a:pos x="78" y="75"/>
                </a:cxn>
                <a:cxn ang="0">
                  <a:pos x="72" y="72"/>
                </a:cxn>
                <a:cxn ang="0">
                  <a:pos x="64" y="71"/>
                </a:cxn>
                <a:cxn ang="0">
                  <a:pos x="56" y="68"/>
                </a:cxn>
                <a:cxn ang="0">
                  <a:pos x="48" y="69"/>
                </a:cxn>
                <a:cxn ang="0">
                  <a:pos x="26" y="62"/>
                </a:cxn>
                <a:cxn ang="0">
                  <a:pos x="17" y="63"/>
                </a:cxn>
                <a:cxn ang="0">
                  <a:pos x="9" y="62"/>
                </a:cxn>
                <a:cxn ang="0">
                  <a:pos x="5" y="68"/>
                </a:cxn>
                <a:cxn ang="0">
                  <a:pos x="0" y="54"/>
                </a:cxn>
                <a:cxn ang="0">
                  <a:pos x="10" y="46"/>
                </a:cxn>
                <a:cxn ang="0">
                  <a:pos x="3" y="30"/>
                </a:cxn>
                <a:cxn ang="0">
                  <a:pos x="9" y="32"/>
                </a:cxn>
                <a:cxn ang="0">
                  <a:pos x="10" y="28"/>
                </a:cxn>
                <a:cxn ang="0">
                  <a:pos x="12" y="23"/>
                </a:cxn>
                <a:cxn ang="0">
                  <a:pos x="16" y="19"/>
                </a:cxn>
                <a:cxn ang="0">
                  <a:pos x="17" y="13"/>
                </a:cxn>
                <a:cxn ang="0">
                  <a:pos x="24" y="6"/>
                </a:cxn>
                <a:cxn ang="0">
                  <a:pos x="29" y="0"/>
                </a:cxn>
                <a:cxn ang="0">
                  <a:pos x="36" y="0"/>
                </a:cxn>
                <a:cxn ang="0">
                  <a:pos x="36" y="0"/>
                </a:cxn>
              </a:cxnLst>
              <a:rect l="0" t="0" r="r" b="b"/>
              <a:pathLst>
                <a:path w="110" h="76">
                  <a:moveTo>
                    <a:pt x="36" y="0"/>
                  </a:moveTo>
                  <a:lnTo>
                    <a:pt x="45" y="1"/>
                  </a:lnTo>
                  <a:lnTo>
                    <a:pt x="54" y="6"/>
                  </a:lnTo>
                  <a:lnTo>
                    <a:pt x="68" y="6"/>
                  </a:lnTo>
                  <a:lnTo>
                    <a:pt x="83" y="9"/>
                  </a:lnTo>
                  <a:lnTo>
                    <a:pt x="91" y="18"/>
                  </a:lnTo>
                  <a:lnTo>
                    <a:pt x="97" y="30"/>
                  </a:lnTo>
                  <a:lnTo>
                    <a:pt x="99" y="35"/>
                  </a:lnTo>
                  <a:lnTo>
                    <a:pt x="105" y="38"/>
                  </a:lnTo>
                  <a:lnTo>
                    <a:pt x="109" y="42"/>
                  </a:lnTo>
                  <a:lnTo>
                    <a:pt x="109" y="47"/>
                  </a:lnTo>
                  <a:lnTo>
                    <a:pt x="102" y="47"/>
                  </a:lnTo>
                  <a:lnTo>
                    <a:pt x="92" y="47"/>
                  </a:lnTo>
                  <a:lnTo>
                    <a:pt x="97" y="52"/>
                  </a:lnTo>
                  <a:lnTo>
                    <a:pt x="100" y="55"/>
                  </a:lnTo>
                  <a:lnTo>
                    <a:pt x="102" y="62"/>
                  </a:lnTo>
                  <a:lnTo>
                    <a:pt x="97" y="64"/>
                  </a:lnTo>
                  <a:lnTo>
                    <a:pt x="88" y="64"/>
                  </a:lnTo>
                  <a:lnTo>
                    <a:pt x="87" y="64"/>
                  </a:lnTo>
                  <a:lnTo>
                    <a:pt x="83" y="68"/>
                  </a:lnTo>
                  <a:lnTo>
                    <a:pt x="83" y="73"/>
                  </a:lnTo>
                  <a:lnTo>
                    <a:pt x="78" y="75"/>
                  </a:lnTo>
                  <a:lnTo>
                    <a:pt x="72" y="72"/>
                  </a:lnTo>
                  <a:lnTo>
                    <a:pt x="64" y="71"/>
                  </a:lnTo>
                  <a:lnTo>
                    <a:pt x="56" y="68"/>
                  </a:lnTo>
                  <a:lnTo>
                    <a:pt x="48" y="69"/>
                  </a:lnTo>
                  <a:lnTo>
                    <a:pt x="26" y="62"/>
                  </a:lnTo>
                  <a:lnTo>
                    <a:pt x="17" y="63"/>
                  </a:lnTo>
                  <a:lnTo>
                    <a:pt x="9" y="62"/>
                  </a:lnTo>
                  <a:lnTo>
                    <a:pt x="5" y="68"/>
                  </a:lnTo>
                  <a:lnTo>
                    <a:pt x="0" y="54"/>
                  </a:lnTo>
                  <a:lnTo>
                    <a:pt x="10" y="46"/>
                  </a:lnTo>
                  <a:lnTo>
                    <a:pt x="3" y="30"/>
                  </a:lnTo>
                  <a:lnTo>
                    <a:pt x="9" y="32"/>
                  </a:lnTo>
                  <a:lnTo>
                    <a:pt x="10" y="28"/>
                  </a:lnTo>
                  <a:lnTo>
                    <a:pt x="12" y="23"/>
                  </a:lnTo>
                  <a:lnTo>
                    <a:pt x="16" y="19"/>
                  </a:lnTo>
                  <a:lnTo>
                    <a:pt x="17" y="13"/>
                  </a:lnTo>
                  <a:lnTo>
                    <a:pt x="24" y="6"/>
                  </a:lnTo>
                  <a:lnTo>
                    <a:pt x="29" y="0"/>
                  </a:lnTo>
                  <a:lnTo>
                    <a:pt x="36" y="0"/>
                  </a:lnTo>
                  <a:lnTo>
                    <a:pt x="36" y="0"/>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27" name="Azerbaijan"/>
            <p:cNvSpPr>
              <a:spLocks/>
            </p:cNvSpPr>
            <p:nvPr/>
          </p:nvSpPr>
          <p:spPr bwMode="gray">
            <a:xfrm>
              <a:off x="6312800" y="2799250"/>
              <a:ext cx="100775" cy="98380"/>
            </a:xfrm>
            <a:custGeom>
              <a:avLst/>
              <a:gdLst/>
              <a:ahLst/>
              <a:cxnLst>
                <a:cxn ang="0">
                  <a:pos x="31" y="2"/>
                </a:cxn>
                <a:cxn ang="0">
                  <a:pos x="36" y="2"/>
                </a:cxn>
                <a:cxn ang="0">
                  <a:pos x="48" y="5"/>
                </a:cxn>
                <a:cxn ang="0">
                  <a:pos x="60" y="13"/>
                </a:cxn>
                <a:cxn ang="0">
                  <a:pos x="68" y="23"/>
                </a:cxn>
                <a:cxn ang="0">
                  <a:pos x="84" y="34"/>
                </a:cxn>
                <a:cxn ang="0">
                  <a:pos x="75" y="37"/>
                </a:cxn>
                <a:cxn ang="0">
                  <a:pos x="69" y="44"/>
                </a:cxn>
                <a:cxn ang="0">
                  <a:pos x="68" y="47"/>
                </a:cxn>
                <a:cxn ang="0">
                  <a:pos x="65" y="60"/>
                </a:cxn>
                <a:cxn ang="0">
                  <a:pos x="54" y="57"/>
                </a:cxn>
                <a:cxn ang="0">
                  <a:pos x="51" y="45"/>
                </a:cxn>
                <a:cxn ang="0">
                  <a:pos x="40" y="50"/>
                </a:cxn>
                <a:cxn ang="0">
                  <a:pos x="28" y="56"/>
                </a:cxn>
                <a:cxn ang="0">
                  <a:pos x="21" y="55"/>
                </a:cxn>
                <a:cxn ang="0">
                  <a:pos x="15" y="49"/>
                </a:cxn>
                <a:cxn ang="0">
                  <a:pos x="11" y="44"/>
                </a:cxn>
                <a:cxn ang="0">
                  <a:pos x="16" y="38"/>
                </a:cxn>
                <a:cxn ang="0">
                  <a:pos x="19" y="43"/>
                </a:cxn>
                <a:cxn ang="0">
                  <a:pos x="34" y="48"/>
                </a:cxn>
                <a:cxn ang="0">
                  <a:pos x="37" y="43"/>
                </a:cxn>
                <a:cxn ang="0">
                  <a:pos x="23" y="34"/>
                </a:cxn>
                <a:cxn ang="0">
                  <a:pos x="19" y="25"/>
                </a:cxn>
                <a:cxn ang="0">
                  <a:pos x="14" y="23"/>
                </a:cxn>
                <a:cxn ang="0">
                  <a:pos x="14" y="18"/>
                </a:cxn>
                <a:cxn ang="0">
                  <a:pos x="8" y="16"/>
                </a:cxn>
                <a:cxn ang="0">
                  <a:pos x="0" y="15"/>
                </a:cxn>
                <a:cxn ang="0">
                  <a:pos x="2" y="9"/>
                </a:cxn>
                <a:cxn ang="0">
                  <a:pos x="3" y="5"/>
                </a:cxn>
                <a:cxn ang="0">
                  <a:pos x="10" y="5"/>
                </a:cxn>
                <a:cxn ang="0">
                  <a:pos x="14" y="7"/>
                </a:cxn>
                <a:cxn ang="0">
                  <a:pos x="25" y="16"/>
                </a:cxn>
                <a:cxn ang="0">
                  <a:pos x="26" y="10"/>
                </a:cxn>
                <a:cxn ang="0">
                  <a:pos x="23" y="4"/>
                </a:cxn>
                <a:cxn ang="0">
                  <a:pos x="25" y="0"/>
                </a:cxn>
                <a:cxn ang="0">
                  <a:pos x="31" y="2"/>
                </a:cxn>
                <a:cxn ang="0">
                  <a:pos x="31" y="2"/>
                </a:cxn>
              </a:cxnLst>
              <a:rect l="0" t="0" r="r" b="b"/>
              <a:pathLst>
                <a:path w="85" h="61">
                  <a:moveTo>
                    <a:pt x="31" y="2"/>
                  </a:moveTo>
                  <a:lnTo>
                    <a:pt x="36" y="2"/>
                  </a:lnTo>
                  <a:lnTo>
                    <a:pt x="48" y="5"/>
                  </a:lnTo>
                  <a:lnTo>
                    <a:pt x="60" y="13"/>
                  </a:lnTo>
                  <a:lnTo>
                    <a:pt x="68" y="23"/>
                  </a:lnTo>
                  <a:lnTo>
                    <a:pt x="84" y="34"/>
                  </a:lnTo>
                  <a:lnTo>
                    <a:pt x="75" y="37"/>
                  </a:lnTo>
                  <a:lnTo>
                    <a:pt x="69" y="44"/>
                  </a:lnTo>
                  <a:lnTo>
                    <a:pt x="68" y="47"/>
                  </a:lnTo>
                  <a:lnTo>
                    <a:pt x="65" y="60"/>
                  </a:lnTo>
                  <a:lnTo>
                    <a:pt x="54" y="57"/>
                  </a:lnTo>
                  <a:lnTo>
                    <a:pt x="51" y="45"/>
                  </a:lnTo>
                  <a:lnTo>
                    <a:pt x="40" y="50"/>
                  </a:lnTo>
                  <a:lnTo>
                    <a:pt x="28" y="56"/>
                  </a:lnTo>
                  <a:lnTo>
                    <a:pt x="21" y="55"/>
                  </a:lnTo>
                  <a:lnTo>
                    <a:pt x="15" y="49"/>
                  </a:lnTo>
                  <a:lnTo>
                    <a:pt x="11" y="44"/>
                  </a:lnTo>
                  <a:lnTo>
                    <a:pt x="16" y="38"/>
                  </a:lnTo>
                  <a:lnTo>
                    <a:pt x="19" y="43"/>
                  </a:lnTo>
                  <a:lnTo>
                    <a:pt x="34" y="48"/>
                  </a:lnTo>
                  <a:lnTo>
                    <a:pt x="37" y="43"/>
                  </a:lnTo>
                  <a:lnTo>
                    <a:pt x="23" y="34"/>
                  </a:lnTo>
                  <a:lnTo>
                    <a:pt x="19" y="25"/>
                  </a:lnTo>
                  <a:lnTo>
                    <a:pt x="14" y="23"/>
                  </a:lnTo>
                  <a:lnTo>
                    <a:pt x="14" y="18"/>
                  </a:lnTo>
                  <a:lnTo>
                    <a:pt x="8" y="16"/>
                  </a:lnTo>
                  <a:lnTo>
                    <a:pt x="0" y="15"/>
                  </a:lnTo>
                  <a:lnTo>
                    <a:pt x="2" y="9"/>
                  </a:lnTo>
                  <a:lnTo>
                    <a:pt x="3" y="5"/>
                  </a:lnTo>
                  <a:lnTo>
                    <a:pt x="10" y="5"/>
                  </a:lnTo>
                  <a:lnTo>
                    <a:pt x="14" y="7"/>
                  </a:lnTo>
                  <a:lnTo>
                    <a:pt x="25" y="16"/>
                  </a:lnTo>
                  <a:lnTo>
                    <a:pt x="26" y="10"/>
                  </a:lnTo>
                  <a:lnTo>
                    <a:pt x="23" y="4"/>
                  </a:lnTo>
                  <a:lnTo>
                    <a:pt x="25" y="0"/>
                  </a:lnTo>
                  <a:lnTo>
                    <a:pt x="31" y="2"/>
                  </a:lnTo>
                  <a:lnTo>
                    <a:pt x="31" y="2"/>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28" name="Austria"/>
            <p:cNvSpPr>
              <a:spLocks/>
            </p:cNvSpPr>
            <p:nvPr/>
          </p:nvSpPr>
          <p:spPr bwMode="gray">
            <a:xfrm>
              <a:off x="5753091" y="2650092"/>
              <a:ext cx="124569" cy="60298"/>
            </a:xfrm>
            <a:custGeom>
              <a:avLst/>
              <a:gdLst/>
              <a:ahLst/>
              <a:cxnLst>
                <a:cxn ang="0">
                  <a:pos x="0" y="21"/>
                </a:cxn>
                <a:cxn ang="0">
                  <a:pos x="0" y="21"/>
                </a:cxn>
                <a:cxn ang="0">
                  <a:pos x="1" y="22"/>
                </a:cxn>
                <a:cxn ang="0">
                  <a:pos x="2" y="29"/>
                </a:cxn>
                <a:cxn ang="0">
                  <a:pos x="13" y="30"/>
                </a:cxn>
                <a:cxn ang="0">
                  <a:pos x="34" y="27"/>
                </a:cxn>
                <a:cxn ang="0">
                  <a:pos x="57" y="36"/>
                </a:cxn>
                <a:cxn ang="0">
                  <a:pos x="90" y="30"/>
                </a:cxn>
                <a:cxn ang="0">
                  <a:pos x="104" y="11"/>
                </a:cxn>
                <a:cxn ang="0">
                  <a:pos x="98" y="0"/>
                </a:cxn>
                <a:cxn ang="0">
                  <a:pos x="58" y="1"/>
                </a:cxn>
                <a:cxn ang="0">
                  <a:pos x="46" y="20"/>
                </a:cxn>
                <a:cxn ang="0">
                  <a:pos x="0" y="21"/>
                </a:cxn>
                <a:cxn ang="0">
                  <a:pos x="0" y="21"/>
                </a:cxn>
              </a:cxnLst>
              <a:rect l="0" t="0" r="r" b="b"/>
              <a:pathLst>
                <a:path w="105" h="37">
                  <a:moveTo>
                    <a:pt x="0" y="21"/>
                  </a:moveTo>
                  <a:lnTo>
                    <a:pt x="0" y="21"/>
                  </a:lnTo>
                  <a:lnTo>
                    <a:pt x="1" y="22"/>
                  </a:lnTo>
                  <a:lnTo>
                    <a:pt x="2" y="29"/>
                  </a:lnTo>
                  <a:lnTo>
                    <a:pt x="13" y="30"/>
                  </a:lnTo>
                  <a:lnTo>
                    <a:pt x="34" y="27"/>
                  </a:lnTo>
                  <a:lnTo>
                    <a:pt x="57" y="36"/>
                  </a:lnTo>
                  <a:lnTo>
                    <a:pt x="90" y="30"/>
                  </a:lnTo>
                  <a:lnTo>
                    <a:pt x="104" y="11"/>
                  </a:lnTo>
                  <a:lnTo>
                    <a:pt x="98" y="0"/>
                  </a:lnTo>
                  <a:lnTo>
                    <a:pt x="58" y="1"/>
                  </a:lnTo>
                  <a:lnTo>
                    <a:pt x="46" y="20"/>
                  </a:lnTo>
                  <a:lnTo>
                    <a:pt x="0" y="21"/>
                  </a:lnTo>
                  <a:lnTo>
                    <a:pt x="0" y="21"/>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29" name="Armenia"/>
            <p:cNvSpPr>
              <a:spLocks noChangeAspect="1"/>
            </p:cNvSpPr>
            <p:nvPr/>
          </p:nvSpPr>
          <p:spPr bwMode="gray">
            <a:xfrm>
              <a:off x="6289708" y="2816950"/>
              <a:ext cx="69799" cy="62521"/>
            </a:xfrm>
            <a:custGeom>
              <a:avLst/>
              <a:gdLst>
                <a:gd name="T0" fmla="*/ 0 w 57"/>
                <a:gd name="T1" fmla="*/ 6 h 43"/>
                <a:gd name="T2" fmla="*/ 7 w 57"/>
                <a:gd name="T3" fmla="*/ 13 h 43"/>
                <a:gd name="T4" fmla="*/ 15 w 57"/>
                <a:gd name="T5" fmla="*/ 23 h 43"/>
                <a:gd name="T6" fmla="*/ 28 w 57"/>
                <a:gd name="T7" fmla="*/ 37 h 43"/>
                <a:gd name="T8" fmla="*/ 36 w 57"/>
                <a:gd name="T9" fmla="*/ 29 h 43"/>
                <a:gd name="T10" fmla="*/ 37 w 57"/>
                <a:gd name="T11" fmla="*/ 36 h 43"/>
                <a:gd name="T12" fmla="*/ 43 w 57"/>
                <a:gd name="T13" fmla="*/ 37 h 43"/>
                <a:gd name="T14" fmla="*/ 52 w 57"/>
                <a:gd name="T15" fmla="*/ 42 h 43"/>
                <a:gd name="T16" fmla="*/ 56 w 57"/>
                <a:gd name="T17" fmla="*/ 36 h 43"/>
                <a:gd name="T18" fmla="*/ 42 w 57"/>
                <a:gd name="T19" fmla="*/ 25 h 43"/>
                <a:gd name="T20" fmla="*/ 39 w 57"/>
                <a:gd name="T21" fmla="*/ 16 h 43"/>
                <a:gd name="T22" fmla="*/ 33 w 57"/>
                <a:gd name="T23" fmla="*/ 13 h 43"/>
                <a:gd name="T24" fmla="*/ 33 w 57"/>
                <a:gd name="T25" fmla="*/ 7 h 43"/>
                <a:gd name="T26" fmla="*/ 27 w 57"/>
                <a:gd name="T27" fmla="*/ 5 h 43"/>
                <a:gd name="T28" fmla="*/ 18 w 57"/>
                <a:gd name="T29" fmla="*/ 3 h 43"/>
                <a:gd name="T30" fmla="*/ 10 w 57"/>
                <a:gd name="T31" fmla="*/ 0 h 43"/>
                <a:gd name="T32" fmla="*/ 3 w 57"/>
                <a:gd name="T33" fmla="*/ 1 h 43"/>
                <a:gd name="T34" fmla="*/ 0 w 57"/>
                <a:gd name="T35" fmla="*/ 6 h 43"/>
                <a:gd name="T36" fmla="*/ 0 w 57"/>
                <a:gd name="T37" fmla="*/ 6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3"/>
                <a:gd name="T59" fmla="*/ 57 w 5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3">
                  <a:moveTo>
                    <a:pt x="0" y="6"/>
                  </a:moveTo>
                  <a:lnTo>
                    <a:pt x="7" y="13"/>
                  </a:lnTo>
                  <a:lnTo>
                    <a:pt x="15" y="23"/>
                  </a:lnTo>
                  <a:lnTo>
                    <a:pt x="28" y="37"/>
                  </a:lnTo>
                  <a:lnTo>
                    <a:pt x="36" y="29"/>
                  </a:lnTo>
                  <a:lnTo>
                    <a:pt x="37" y="36"/>
                  </a:lnTo>
                  <a:lnTo>
                    <a:pt x="43" y="37"/>
                  </a:lnTo>
                  <a:lnTo>
                    <a:pt x="52" y="42"/>
                  </a:lnTo>
                  <a:lnTo>
                    <a:pt x="56" y="36"/>
                  </a:lnTo>
                  <a:lnTo>
                    <a:pt x="42" y="25"/>
                  </a:lnTo>
                  <a:lnTo>
                    <a:pt x="39" y="16"/>
                  </a:lnTo>
                  <a:lnTo>
                    <a:pt x="33" y="13"/>
                  </a:lnTo>
                  <a:lnTo>
                    <a:pt x="33" y="7"/>
                  </a:lnTo>
                  <a:lnTo>
                    <a:pt x="27" y="5"/>
                  </a:lnTo>
                  <a:lnTo>
                    <a:pt x="18" y="3"/>
                  </a:lnTo>
                  <a:lnTo>
                    <a:pt x="10" y="0"/>
                  </a:lnTo>
                  <a:lnTo>
                    <a:pt x="3" y="1"/>
                  </a:lnTo>
                  <a:lnTo>
                    <a:pt x="0" y="6"/>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nvGrpSpPr>
            <p:cNvPr id="530" name="Central America"/>
            <p:cNvGrpSpPr/>
            <p:nvPr/>
          </p:nvGrpSpPr>
          <p:grpSpPr>
            <a:xfrm>
              <a:off x="4106147" y="3324729"/>
              <a:ext cx="242140" cy="226909"/>
              <a:chOff x="2455408" y="4164221"/>
              <a:chExt cx="370962" cy="317146"/>
            </a:xfrm>
            <a:solidFill>
              <a:srgbClr val="E5EAEF"/>
            </a:solidFill>
          </p:grpSpPr>
          <p:sp>
            <p:nvSpPr>
              <p:cNvPr id="786" name="Panama"/>
              <p:cNvSpPr>
                <a:spLocks/>
              </p:cNvSpPr>
              <p:nvPr/>
            </p:nvSpPr>
            <p:spPr bwMode="gray">
              <a:xfrm>
                <a:off x="2684847" y="4410397"/>
                <a:ext cx="141523" cy="70970"/>
              </a:xfrm>
              <a:custGeom>
                <a:avLst/>
                <a:gdLst/>
                <a:ahLst/>
                <a:cxnLst>
                  <a:cxn ang="0">
                    <a:pos x="0" y="17"/>
                  </a:cxn>
                  <a:cxn ang="0">
                    <a:pos x="0" y="17"/>
                  </a:cxn>
                  <a:cxn ang="0">
                    <a:pos x="6" y="0"/>
                  </a:cxn>
                  <a:cxn ang="0">
                    <a:pos x="23" y="11"/>
                  </a:cxn>
                  <a:cxn ang="0">
                    <a:pos x="52" y="0"/>
                  </a:cxn>
                  <a:cxn ang="0">
                    <a:pos x="77" y="12"/>
                  </a:cxn>
                  <a:cxn ang="0">
                    <a:pos x="70" y="30"/>
                  </a:cxn>
                  <a:cxn ang="0">
                    <a:pos x="68" y="15"/>
                  </a:cxn>
                  <a:cxn ang="0">
                    <a:pos x="52" y="9"/>
                  </a:cxn>
                  <a:cxn ang="0">
                    <a:pos x="36" y="18"/>
                  </a:cxn>
                  <a:cxn ang="0">
                    <a:pos x="40" y="27"/>
                  </a:cxn>
                  <a:cxn ang="0">
                    <a:pos x="33" y="31"/>
                  </a:cxn>
                  <a:cxn ang="0">
                    <a:pos x="0" y="17"/>
                  </a:cxn>
                  <a:cxn ang="0">
                    <a:pos x="0" y="17"/>
                  </a:cxn>
                </a:cxnLst>
                <a:rect l="0" t="0" r="r" b="b"/>
                <a:pathLst>
                  <a:path w="78" h="32">
                    <a:moveTo>
                      <a:pt x="0" y="17"/>
                    </a:moveTo>
                    <a:lnTo>
                      <a:pt x="0" y="17"/>
                    </a:lnTo>
                    <a:lnTo>
                      <a:pt x="6" y="0"/>
                    </a:lnTo>
                    <a:lnTo>
                      <a:pt x="23" y="11"/>
                    </a:lnTo>
                    <a:lnTo>
                      <a:pt x="52" y="0"/>
                    </a:lnTo>
                    <a:lnTo>
                      <a:pt x="77" y="12"/>
                    </a:lnTo>
                    <a:lnTo>
                      <a:pt x="70" y="30"/>
                    </a:lnTo>
                    <a:lnTo>
                      <a:pt x="68" y="15"/>
                    </a:lnTo>
                    <a:lnTo>
                      <a:pt x="52" y="9"/>
                    </a:lnTo>
                    <a:lnTo>
                      <a:pt x="36" y="18"/>
                    </a:lnTo>
                    <a:lnTo>
                      <a:pt x="40" y="27"/>
                    </a:lnTo>
                    <a:lnTo>
                      <a:pt x="33" y="31"/>
                    </a:lnTo>
                    <a:lnTo>
                      <a:pt x="0" y="17"/>
                    </a:lnTo>
                    <a:lnTo>
                      <a:pt x="0" y="17"/>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87" name="Nicaragua"/>
              <p:cNvSpPr>
                <a:spLocks/>
              </p:cNvSpPr>
              <p:nvPr/>
            </p:nvSpPr>
            <p:spPr bwMode="gray">
              <a:xfrm>
                <a:off x="2579777" y="4261804"/>
                <a:ext cx="98637" cy="117544"/>
              </a:xfrm>
              <a:custGeom>
                <a:avLst/>
                <a:gdLst/>
                <a:ahLst/>
                <a:cxnLst>
                  <a:cxn ang="0">
                    <a:pos x="0" y="26"/>
                  </a:cxn>
                  <a:cxn ang="0">
                    <a:pos x="0" y="26"/>
                  </a:cxn>
                  <a:cxn ang="0">
                    <a:pos x="22" y="50"/>
                  </a:cxn>
                  <a:cxn ang="0">
                    <a:pos x="50" y="51"/>
                  </a:cxn>
                  <a:cxn ang="0">
                    <a:pos x="54" y="0"/>
                  </a:cxn>
                  <a:cxn ang="0">
                    <a:pos x="35" y="3"/>
                  </a:cxn>
                  <a:cxn ang="0">
                    <a:pos x="0" y="26"/>
                  </a:cxn>
                  <a:cxn ang="0">
                    <a:pos x="0" y="26"/>
                  </a:cxn>
                </a:cxnLst>
                <a:rect l="0" t="0" r="r" b="b"/>
                <a:pathLst>
                  <a:path w="55" h="52">
                    <a:moveTo>
                      <a:pt x="0" y="26"/>
                    </a:moveTo>
                    <a:lnTo>
                      <a:pt x="0" y="26"/>
                    </a:lnTo>
                    <a:lnTo>
                      <a:pt x="22" y="50"/>
                    </a:lnTo>
                    <a:lnTo>
                      <a:pt x="50" y="51"/>
                    </a:lnTo>
                    <a:lnTo>
                      <a:pt x="54" y="0"/>
                    </a:lnTo>
                    <a:lnTo>
                      <a:pt x="35" y="3"/>
                    </a:lnTo>
                    <a:lnTo>
                      <a:pt x="0" y="26"/>
                    </a:lnTo>
                    <a:lnTo>
                      <a:pt x="0" y="26"/>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88" name="Honduras"/>
              <p:cNvSpPr>
                <a:spLocks/>
              </p:cNvSpPr>
              <p:nvPr/>
            </p:nvSpPr>
            <p:spPr bwMode="gray">
              <a:xfrm>
                <a:off x="2526170" y="4237409"/>
                <a:ext cx="152245" cy="84276"/>
              </a:xfrm>
              <a:custGeom>
                <a:avLst/>
                <a:gdLst/>
                <a:ahLst/>
                <a:cxnLst>
                  <a:cxn ang="0">
                    <a:pos x="0" y="19"/>
                  </a:cxn>
                  <a:cxn ang="0">
                    <a:pos x="0" y="19"/>
                  </a:cxn>
                  <a:cxn ang="0">
                    <a:pos x="15" y="2"/>
                  </a:cxn>
                  <a:cxn ang="0">
                    <a:pos x="60" y="0"/>
                  </a:cxn>
                  <a:cxn ang="0">
                    <a:pos x="83" y="11"/>
                  </a:cxn>
                  <a:cxn ang="0">
                    <a:pos x="64" y="14"/>
                  </a:cxn>
                  <a:cxn ang="0">
                    <a:pos x="29" y="37"/>
                  </a:cxn>
                  <a:cxn ang="0">
                    <a:pos x="23" y="31"/>
                  </a:cxn>
                  <a:cxn ang="0">
                    <a:pos x="0" y="19"/>
                  </a:cxn>
                  <a:cxn ang="0">
                    <a:pos x="0" y="19"/>
                  </a:cxn>
                </a:cxnLst>
                <a:rect l="0" t="0" r="r" b="b"/>
                <a:pathLst>
                  <a:path w="84" h="38">
                    <a:moveTo>
                      <a:pt x="0" y="19"/>
                    </a:moveTo>
                    <a:lnTo>
                      <a:pt x="0" y="19"/>
                    </a:lnTo>
                    <a:lnTo>
                      <a:pt x="15" y="2"/>
                    </a:lnTo>
                    <a:lnTo>
                      <a:pt x="60" y="0"/>
                    </a:lnTo>
                    <a:lnTo>
                      <a:pt x="83" y="11"/>
                    </a:lnTo>
                    <a:lnTo>
                      <a:pt x="64" y="14"/>
                    </a:lnTo>
                    <a:lnTo>
                      <a:pt x="29" y="37"/>
                    </a:lnTo>
                    <a:lnTo>
                      <a:pt x="23" y="31"/>
                    </a:lnTo>
                    <a:lnTo>
                      <a:pt x="0" y="19"/>
                    </a:lnTo>
                    <a:lnTo>
                      <a:pt x="0" y="19"/>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89" name="Guatemala"/>
              <p:cNvSpPr>
                <a:spLocks/>
              </p:cNvSpPr>
              <p:nvPr/>
            </p:nvSpPr>
            <p:spPr bwMode="gray">
              <a:xfrm>
                <a:off x="2455408" y="4179745"/>
                <a:ext cx="100782" cy="121979"/>
              </a:xfrm>
              <a:custGeom>
                <a:avLst/>
                <a:gdLst/>
                <a:ahLst/>
                <a:cxnLst>
                  <a:cxn ang="0">
                    <a:pos x="0" y="42"/>
                  </a:cxn>
                  <a:cxn ang="0">
                    <a:pos x="0" y="42"/>
                  </a:cxn>
                  <a:cxn ang="0">
                    <a:pos x="11" y="23"/>
                  </a:cxn>
                  <a:cxn ang="0">
                    <a:pos x="25" y="23"/>
                  </a:cxn>
                  <a:cxn ang="0">
                    <a:pos x="11" y="6"/>
                  </a:cxn>
                  <a:cxn ang="0">
                    <a:pos x="42" y="0"/>
                  </a:cxn>
                  <a:cxn ang="0">
                    <a:pos x="47" y="25"/>
                  </a:cxn>
                  <a:cxn ang="0">
                    <a:pos x="54" y="27"/>
                  </a:cxn>
                  <a:cxn ang="0">
                    <a:pos x="39" y="44"/>
                  </a:cxn>
                  <a:cxn ang="0">
                    <a:pos x="30" y="53"/>
                  </a:cxn>
                  <a:cxn ang="0">
                    <a:pos x="0" y="42"/>
                  </a:cxn>
                  <a:cxn ang="0">
                    <a:pos x="0" y="42"/>
                  </a:cxn>
                </a:cxnLst>
                <a:rect l="0" t="0" r="r" b="b"/>
                <a:pathLst>
                  <a:path w="55" h="54">
                    <a:moveTo>
                      <a:pt x="0" y="42"/>
                    </a:moveTo>
                    <a:lnTo>
                      <a:pt x="0" y="42"/>
                    </a:lnTo>
                    <a:lnTo>
                      <a:pt x="11" y="23"/>
                    </a:lnTo>
                    <a:lnTo>
                      <a:pt x="25" y="23"/>
                    </a:lnTo>
                    <a:lnTo>
                      <a:pt x="11" y="6"/>
                    </a:lnTo>
                    <a:lnTo>
                      <a:pt x="42" y="0"/>
                    </a:lnTo>
                    <a:lnTo>
                      <a:pt x="47" y="25"/>
                    </a:lnTo>
                    <a:lnTo>
                      <a:pt x="54" y="27"/>
                    </a:lnTo>
                    <a:lnTo>
                      <a:pt x="39" y="44"/>
                    </a:lnTo>
                    <a:lnTo>
                      <a:pt x="30" y="53"/>
                    </a:lnTo>
                    <a:lnTo>
                      <a:pt x="0" y="42"/>
                    </a:lnTo>
                    <a:lnTo>
                      <a:pt x="0" y="42"/>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90" name="El Salvador"/>
              <p:cNvSpPr>
                <a:spLocks/>
              </p:cNvSpPr>
              <p:nvPr/>
            </p:nvSpPr>
            <p:spPr bwMode="gray">
              <a:xfrm>
                <a:off x="2511160" y="4279547"/>
                <a:ext cx="57896" cy="28832"/>
              </a:xfrm>
              <a:custGeom>
                <a:avLst/>
                <a:gdLst/>
                <a:ahLst/>
                <a:cxnLst>
                  <a:cxn ang="0">
                    <a:pos x="0" y="9"/>
                  </a:cxn>
                  <a:cxn ang="0">
                    <a:pos x="0" y="9"/>
                  </a:cxn>
                  <a:cxn ang="0">
                    <a:pos x="9" y="0"/>
                  </a:cxn>
                  <a:cxn ang="0">
                    <a:pos x="32" y="12"/>
                  </a:cxn>
                  <a:cxn ang="0">
                    <a:pos x="0" y="9"/>
                  </a:cxn>
                  <a:cxn ang="0">
                    <a:pos x="0" y="9"/>
                  </a:cxn>
                </a:cxnLst>
                <a:rect l="0" t="0" r="r" b="b"/>
                <a:pathLst>
                  <a:path w="33" h="13">
                    <a:moveTo>
                      <a:pt x="0" y="9"/>
                    </a:moveTo>
                    <a:lnTo>
                      <a:pt x="0" y="9"/>
                    </a:lnTo>
                    <a:lnTo>
                      <a:pt x="9" y="0"/>
                    </a:lnTo>
                    <a:lnTo>
                      <a:pt x="32" y="12"/>
                    </a:lnTo>
                    <a:lnTo>
                      <a:pt x="0" y="9"/>
                    </a:lnTo>
                    <a:lnTo>
                      <a:pt x="0" y="9"/>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91" name="Costa Rica"/>
              <p:cNvSpPr>
                <a:spLocks/>
              </p:cNvSpPr>
              <p:nvPr/>
            </p:nvSpPr>
            <p:spPr bwMode="gray">
              <a:xfrm>
                <a:off x="2618374" y="4374913"/>
                <a:ext cx="79339" cy="75406"/>
              </a:xfrm>
              <a:custGeom>
                <a:avLst/>
                <a:gdLst/>
                <a:ahLst/>
                <a:cxnLst>
                  <a:cxn ang="0">
                    <a:pos x="0" y="0"/>
                  </a:cxn>
                  <a:cxn ang="0">
                    <a:pos x="0" y="0"/>
                  </a:cxn>
                  <a:cxn ang="0">
                    <a:pos x="0" y="13"/>
                  </a:cxn>
                  <a:cxn ang="0">
                    <a:pos x="9" y="11"/>
                  </a:cxn>
                  <a:cxn ang="0">
                    <a:pos x="36" y="33"/>
                  </a:cxn>
                  <a:cxn ang="0">
                    <a:pos x="42" y="16"/>
                  </a:cxn>
                  <a:cxn ang="0">
                    <a:pos x="28" y="1"/>
                  </a:cxn>
                  <a:cxn ang="0">
                    <a:pos x="0" y="0"/>
                  </a:cxn>
                  <a:cxn ang="0">
                    <a:pos x="0" y="0"/>
                  </a:cxn>
                </a:cxnLst>
                <a:rect l="0" t="0" r="r" b="b"/>
                <a:pathLst>
                  <a:path w="43" h="34">
                    <a:moveTo>
                      <a:pt x="0" y="0"/>
                    </a:moveTo>
                    <a:lnTo>
                      <a:pt x="0" y="0"/>
                    </a:lnTo>
                    <a:lnTo>
                      <a:pt x="0" y="13"/>
                    </a:lnTo>
                    <a:lnTo>
                      <a:pt x="9" y="11"/>
                    </a:lnTo>
                    <a:lnTo>
                      <a:pt x="36" y="33"/>
                    </a:lnTo>
                    <a:lnTo>
                      <a:pt x="42" y="16"/>
                    </a:lnTo>
                    <a:lnTo>
                      <a:pt x="28" y="1"/>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92" name="Belize"/>
              <p:cNvSpPr>
                <a:spLocks/>
              </p:cNvSpPr>
              <p:nvPr/>
            </p:nvSpPr>
            <p:spPr bwMode="gray">
              <a:xfrm>
                <a:off x="2532603" y="4164221"/>
                <a:ext cx="21443" cy="75406"/>
              </a:xfrm>
              <a:custGeom>
                <a:avLst/>
                <a:gdLst/>
                <a:ahLst/>
                <a:cxnLst>
                  <a:cxn ang="0">
                    <a:pos x="0" y="7"/>
                  </a:cxn>
                  <a:cxn ang="0">
                    <a:pos x="0" y="7"/>
                  </a:cxn>
                  <a:cxn ang="0">
                    <a:pos x="5" y="32"/>
                  </a:cxn>
                  <a:cxn ang="0">
                    <a:pos x="11" y="0"/>
                  </a:cxn>
                  <a:cxn ang="0">
                    <a:pos x="0" y="7"/>
                  </a:cxn>
                  <a:cxn ang="0">
                    <a:pos x="0" y="7"/>
                  </a:cxn>
                </a:cxnLst>
                <a:rect l="0" t="0" r="r" b="b"/>
                <a:pathLst>
                  <a:path w="12" h="33">
                    <a:moveTo>
                      <a:pt x="0" y="7"/>
                    </a:moveTo>
                    <a:lnTo>
                      <a:pt x="0" y="7"/>
                    </a:lnTo>
                    <a:lnTo>
                      <a:pt x="5" y="32"/>
                    </a:lnTo>
                    <a:lnTo>
                      <a:pt x="11" y="0"/>
                    </a:lnTo>
                    <a:lnTo>
                      <a:pt x="0" y="7"/>
                    </a:lnTo>
                    <a:lnTo>
                      <a:pt x="0" y="7"/>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grpSp>
          <p:nvGrpSpPr>
            <p:cNvPr id="531" name="Caribbean"/>
            <p:cNvGrpSpPr/>
            <p:nvPr/>
          </p:nvGrpSpPr>
          <p:grpSpPr>
            <a:xfrm>
              <a:off x="4227089" y="3228609"/>
              <a:ext cx="387704" cy="264995"/>
              <a:chOff x="2640692" y="4029877"/>
              <a:chExt cx="593969" cy="370374"/>
            </a:xfrm>
            <a:solidFill>
              <a:srgbClr val="E5EAEF"/>
            </a:solidFill>
          </p:grpSpPr>
          <p:sp>
            <p:nvSpPr>
              <p:cNvPr id="781" name="Trinidad &amp; Tobago"/>
              <p:cNvSpPr>
                <a:spLocks/>
              </p:cNvSpPr>
              <p:nvPr/>
            </p:nvSpPr>
            <p:spPr bwMode="gray">
              <a:xfrm>
                <a:off x="3208929" y="4380291"/>
                <a:ext cx="25732" cy="19960"/>
              </a:xfrm>
              <a:custGeom>
                <a:avLst/>
                <a:gdLst/>
                <a:ahLst/>
                <a:cxnLst>
                  <a:cxn ang="0">
                    <a:pos x="0" y="8"/>
                  </a:cxn>
                  <a:cxn ang="0">
                    <a:pos x="0" y="8"/>
                  </a:cxn>
                  <a:cxn ang="0">
                    <a:pos x="13" y="7"/>
                  </a:cxn>
                  <a:cxn ang="0">
                    <a:pos x="14" y="0"/>
                  </a:cxn>
                  <a:cxn ang="0">
                    <a:pos x="0" y="8"/>
                  </a:cxn>
                  <a:cxn ang="0">
                    <a:pos x="0" y="8"/>
                  </a:cxn>
                </a:cxnLst>
                <a:rect l="0" t="0" r="r" b="b"/>
                <a:pathLst>
                  <a:path w="15" h="9">
                    <a:moveTo>
                      <a:pt x="0" y="8"/>
                    </a:moveTo>
                    <a:lnTo>
                      <a:pt x="0" y="8"/>
                    </a:lnTo>
                    <a:lnTo>
                      <a:pt x="13" y="7"/>
                    </a:lnTo>
                    <a:lnTo>
                      <a:pt x="14" y="0"/>
                    </a:lnTo>
                    <a:lnTo>
                      <a:pt x="0" y="8"/>
                    </a:lnTo>
                    <a:lnTo>
                      <a:pt x="0" y="8"/>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82" name="Puerto Rico"/>
              <p:cNvSpPr>
                <a:spLocks/>
              </p:cNvSpPr>
              <p:nvPr/>
            </p:nvSpPr>
            <p:spPr bwMode="gray">
              <a:xfrm>
                <a:off x="3080271" y="4162946"/>
                <a:ext cx="36453" cy="15525"/>
              </a:xfrm>
              <a:custGeom>
                <a:avLst/>
                <a:gdLst/>
                <a:ahLst/>
                <a:cxnLst>
                  <a:cxn ang="0">
                    <a:pos x="0" y="0"/>
                  </a:cxn>
                  <a:cxn ang="0">
                    <a:pos x="0" y="0"/>
                  </a:cxn>
                  <a:cxn ang="0">
                    <a:pos x="2" y="6"/>
                  </a:cxn>
                  <a:cxn ang="0">
                    <a:pos x="20" y="3"/>
                  </a:cxn>
                  <a:cxn ang="0">
                    <a:pos x="0" y="0"/>
                  </a:cxn>
                  <a:cxn ang="0">
                    <a:pos x="0" y="0"/>
                  </a:cxn>
                </a:cxnLst>
                <a:rect l="0" t="0" r="r" b="b"/>
                <a:pathLst>
                  <a:path w="21" h="7">
                    <a:moveTo>
                      <a:pt x="0" y="0"/>
                    </a:moveTo>
                    <a:lnTo>
                      <a:pt x="0" y="0"/>
                    </a:lnTo>
                    <a:lnTo>
                      <a:pt x="2" y="6"/>
                    </a:lnTo>
                    <a:lnTo>
                      <a:pt x="20" y="3"/>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83" name="Haiti"/>
              <p:cNvSpPr>
                <a:spLocks/>
              </p:cNvSpPr>
              <p:nvPr/>
            </p:nvSpPr>
            <p:spPr bwMode="gray">
              <a:xfrm>
                <a:off x="2900150" y="4125244"/>
                <a:ext cx="66473" cy="53228"/>
              </a:xfrm>
              <a:custGeom>
                <a:avLst/>
                <a:gdLst/>
                <a:ahLst/>
                <a:cxnLst>
                  <a:cxn ang="0">
                    <a:pos x="0" y="17"/>
                  </a:cxn>
                  <a:cxn ang="0">
                    <a:pos x="0" y="17"/>
                  </a:cxn>
                  <a:cxn ang="0">
                    <a:pos x="27" y="16"/>
                  </a:cxn>
                  <a:cxn ang="0">
                    <a:pos x="15" y="1"/>
                  </a:cxn>
                  <a:cxn ang="0">
                    <a:pos x="36" y="0"/>
                  </a:cxn>
                  <a:cxn ang="0">
                    <a:pos x="36" y="23"/>
                  </a:cxn>
                  <a:cxn ang="0">
                    <a:pos x="0" y="17"/>
                  </a:cxn>
                  <a:cxn ang="0">
                    <a:pos x="0" y="17"/>
                  </a:cxn>
                </a:cxnLst>
                <a:rect l="0" t="0" r="r" b="b"/>
                <a:pathLst>
                  <a:path w="37" h="24">
                    <a:moveTo>
                      <a:pt x="0" y="17"/>
                    </a:moveTo>
                    <a:lnTo>
                      <a:pt x="0" y="17"/>
                    </a:lnTo>
                    <a:lnTo>
                      <a:pt x="27" y="16"/>
                    </a:lnTo>
                    <a:lnTo>
                      <a:pt x="15" y="1"/>
                    </a:lnTo>
                    <a:lnTo>
                      <a:pt x="36" y="0"/>
                    </a:lnTo>
                    <a:lnTo>
                      <a:pt x="36" y="23"/>
                    </a:lnTo>
                    <a:lnTo>
                      <a:pt x="0" y="17"/>
                    </a:lnTo>
                    <a:lnTo>
                      <a:pt x="0" y="17"/>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84" name="Dominican Republic"/>
              <p:cNvSpPr>
                <a:spLocks/>
              </p:cNvSpPr>
              <p:nvPr/>
            </p:nvSpPr>
            <p:spPr bwMode="gray">
              <a:xfrm>
                <a:off x="2964479" y="4125244"/>
                <a:ext cx="85771" cy="53228"/>
              </a:xfrm>
              <a:custGeom>
                <a:avLst/>
                <a:gdLst/>
                <a:ahLst/>
                <a:cxnLst>
                  <a:cxn ang="0">
                    <a:pos x="0" y="0"/>
                  </a:cxn>
                  <a:cxn ang="0">
                    <a:pos x="0" y="0"/>
                  </a:cxn>
                  <a:cxn ang="0">
                    <a:pos x="0" y="23"/>
                  </a:cxn>
                  <a:cxn ang="0">
                    <a:pos x="46" y="15"/>
                  </a:cxn>
                  <a:cxn ang="0">
                    <a:pos x="26" y="2"/>
                  </a:cxn>
                  <a:cxn ang="0">
                    <a:pos x="0" y="0"/>
                  </a:cxn>
                  <a:cxn ang="0">
                    <a:pos x="0" y="0"/>
                  </a:cxn>
                </a:cxnLst>
                <a:rect l="0" t="0" r="r" b="b"/>
                <a:pathLst>
                  <a:path w="47" h="24">
                    <a:moveTo>
                      <a:pt x="0" y="0"/>
                    </a:moveTo>
                    <a:lnTo>
                      <a:pt x="0" y="0"/>
                    </a:lnTo>
                    <a:lnTo>
                      <a:pt x="0" y="23"/>
                    </a:lnTo>
                    <a:lnTo>
                      <a:pt x="46" y="15"/>
                    </a:lnTo>
                    <a:lnTo>
                      <a:pt x="26" y="2"/>
                    </a:lnTo>
                    <a:lnTo>
                      <a:pt x="0" y="0"/>
                    </a:lnTo>
                    <a:lnTo>
                      <a:pt x="0" y="0"/>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785" name="Cuba"/>
              <p:cNvSpPr>
                <a:spLocks/>
              </p:cNvSpPr>
              <p:nvPr/>
            </p:nvSpPr>
            <p:spPr bwMode="gray">
              <a:xfrm>
                <a:off x="2640692" y="4029877"/>
                <a:ext cx="265892" cy="97583"/>
              </a:xfrm>
              <a:custGeom>
                <a:avLst/>
                <a:gdLst/>
                <a:ahLst/>
                <a:cxnLst>
                  <a:cxn ang="0">
                    <a:pos x="0" y="16"/>
                  </a:cxn>
                  <a:cxn ang="0">
                    <a:pos x="0" y="16"/>
                  </a:cxn>
                  <a:cxn ang="0">
                    <a:pos x="20" y="2"/>
                  </a:cxn>
                  <a:cxn ang="0">
                    <a:pos x="57" y="0"/>
                  </a:cxn>
                  <a:cxn ang="0">
                    <a:pos x="146" y="36"/>
                  </a:cxn>
                  <a:cxn ang="0">
                    <a:pos x="99" y="42"/>
                  </a:cxn>
                  <a:cxn ang="0">
                    <a:pos x="107" y="34"/>
                  </a:cxn>
                  <a:cxn ang="0">
                    <a:pos x="84" y="20"/>
                  </a:cxn>
                  <a:cxn ang="0">
                    <a:pos x="40" y="13"/>
                  </a:cxn>
                  <a:cxn ang="0">
                    <a:pos x="42" y="7"/>
                  </a:cxn>
                  <a:cxn ang="0">
                    <a:pos x="0" y="16"/>
                  </a:cxn>
                  <a:cxn ang="0">
                    <a:pos x="0" y="16"/>
                  </a:cxn>
                </a:cxnLst>
                <a:rect l="0" t="0" r="r" b="b"/>
                <a:pathLst>
                  <a:path w="147" h="43">
                    <a:moveTo>
                      <a:pt x="0" y="16"/>
                    </a:moveTo>
                    <a:lnTo>
                      <a:pt x="0" y="16"/>
                    </a:lnTo>
                    <a:lnTo>
                      <a:pt x="20" y="2"/>
                    </a:lnTo>
                    <a:lnTo>
                      <a:pt x="57" y="0"/>
                    </a:lnTo>
                    <a:lnTo>
                      <a:pt x="146" y="36"/>
                    </a:lnTo>
                    <a:lnTo>
                      <a:pt x="99" y="42"/>
                    </a:lnTo>
                    <a:lnTo>
                      <a:pt x="107" y="34"/>
                    </a:lnTo>
                    <a:lnTo>
                      <a:pt x="84" y="20"/>
                    </a:lnTo>
                    <a:lnTo>
                      <a:pt x="40" y="13"/>
                    </a:lnTo>
                    <a:lnTo>
                      <a:pt x="42" y="7"/>
                    </a:lnTo>
                    <a:lnTo>
                      <a:pt x="0" y="16"/>
                    </a:lnTo>
                    <a:lnTo>
                      <a:pt x="0" y="16"/>
                    </a:lnTo>
                  </a:path>
                </a:pathLst>
              </a:custGeom>
              <a:grp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grpSp>
        <p:sp>
          <p:nvSpPr>
            <p:cNvPr id="532" name="Zimbabwe"/>
            <p:cNvSpPr>
              <a:spLocks/>
            </p:cNvSpPr>
            <p:nvPr/>
          </p:nvSpPr>
          <p:spPr bwMode="gray">
            <a:xfrm>
              <a:off x="6006427" y="3997278"/>
              <a:ext cx="128769" cy="145985"/>
            </a:xfrm>
            <a:custGeom>
              <a:avLst/>
              <a:gdLst/>
              <a:ahLst/>
              <a:cxnLst>
                <a:cxn ang="0">
                  <a:pos x="0" y="28"/>
                </a:cxn>
                <a:cxn ang="0">
                  <a:pos x="0" y="28"/>
                </a:cxn>
                <a:cxn ang="0">
                  <a:pos x="0" y="28"/>
                </a:cxn>
                <a:cxn ang="0">
                  <a:pos x="25" y="28"/>
                </a:cxn>
                <a:cxn ang="0">
                  <a:pos x="49" y="12"/>
                </a:cxn>
                <a:cxn ang="0">
                  <a:pos x="50" y="5"/>
                </a:cxn>
                <a:cxn ang="0">
                  <a:pos x="71" y="0"/>
                </a:cxn>
                <a:cxn ang="0">
                  <a:pos x="104" y="10"/>
                </a:cxn>
                <a:cxn ang="0">
                  <a:pos x="108" y="23"/>
                </a:cxn>
                <a:cxn ang="0">
                  <a:pos x="106" y="55"/>
                </a:cxn>
                <a:cxn ang="0">
                  <a:pos x="88" y="89"/>
                </a:cxn>
                <a:cxn ang="0">
                  <a:pos x="57" y="83"/>
                </a:cxn>
                <a:cxn ang="0">
                  <a:pos x="39" y="74"/>
                </a:cxn>
                <a:cxn ang="0">
                  <a:pos x="0" y="28"/>
                </a:cxn>
                <a:cxn ang="0">
                  <a:pos x="0" y="28"/>
                </a:cxn>
              </a:cxnLst>
              <a:rect l="0" t="0" r="r" b="b"/>
              <a:pathLst>
                <a:path w="109" h="90">
                  <a:moveTo>
                    <a:pt x="0" y="28"/>
                  </a:moveTo>
                  <a:lnTo>
                    <a:pt x="0" y="28"/>
                  </a:lnTo>
                  <a:lnTo>
                    <a:pt x="0" y="28"/>
                  </a:lnTo>
                  <a:lnTo>
                    <a:pt x="25" y="28"/>
                  </a:lnTo>
                  <a:lnTo>
                    <a:pt x="49" y="12"/>
                  </a:lnTo>
                  <a:lnTo>
                    <a:pt x="50" y="5"/>
                  </a:lnTo>
                  <a:lnTo>
                    <a:pt x="71" y="0"/>
                  </a:lnTo>
                  <a:lnTo>
                    <a:pt x="104" y="10"/>
                  </a:lnTo>
                  <a:lnTo>
                    <a:pt x="108" y="23"/>
                  </a:lnTo>
                  <a:lnTo>
                    <a:pt x="106" y="55"/>
                  </a:lnTo>
                  <a:lnTo>
                    <a:pt x="88" y="89"/>
                  </a:lnTo>
                  <a:lnTo>
                    <a:pt x="57" y="83"/>
                  </a:lnTo>
                  <a:lnTo>
                    <a:pt x="39" y="74"/>
                  </a:lnTo>
                  <a:lnTo>
                    <a:pt x="0" y="28"/>
                  </a:lnTo>
                  <a:lnTo>
                    <a:pt x="0" y="2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33" name="Zambia"/>
            <p:cNvSpPr>
              <a:spLocks/>
            </p:cNvSpPr>
            <p:nvPr/>
          </p:nvSpPr>
          <p:spPr bwMode="gray">
            <a:xfrm>
              <a:off x="5956039" y="3851292"/>
              <a:ext cx="191753" cy="193589"/>
            </a:xfrm>
            <a:custGeom>
              <a:avLst/>
              <a:gdLst/>
              <a:ahLst/>
              <a:cxnLst>
                <a:cxn ang="0">
                  <a:pos x="0" y="58"/>
                </a:cxn>
                <a:cxn ang="0">
                  <a:pos x="0" y="58"/>
                </a:cxn>
                <a:cxn ang="0">
                  <a:pos x="0" y="104"/>
                </a:cxn>
                <a:cxn ang="0">
                  <a:pos x="17" y="116"/>
                </a:cxn>
                <a:cxn ang="0">
                  <a:pos x="42" y="119"/>
                </a:cxn>
                <a:cxn ang="0">
                  <a:pos x="67" y="119"/>
                </a:cxn>
                <a:cxn ang="0">
                  <a:pos x="91" y="103"/>
                </a:cxn>
                <a:cxn ang="0">
                  <a:pos x="92" y="96"/>
                </a:cxn>
                <a:cxn ang="0">
                  <a:pos x="113" y="91"/>
                </a:cxn>
                <a:cxn ang="0">
                  <a:pos x="109" y="85"/>
                </a:cxn>
                <a:cxn ang="0">
                  <a:pos x="153" y="73"/>
                </a:cxn>
                <a:cxn ang="0">
                  <a:pos x="147" y="67"/>
                </a:cxn>
                <a:cxn ang="0">
                  <a:pos x="161" y="31"/>
                </a:cxn>
                <a:cxn ang="0">
                  <a:pos x="150" y="15"/>
                </a:cxn>
                <a:cxn ang="0">
                  <a:pos x="125" y="4"/>
                </a:cxn>
                <a:cxn ang="0">
                  <a:pos x="118" y="0"/>
                </a:cxn>
                <a:cxn ang="0">
                  <a:pos x="93" y="11"/>
                </a:cxn>
                <a:cxn ang="0">
                  <a:pos x="90" y="43"/>
                </a:cxn>
                <a:cxn ang="0">
                  <a:pos x="105" y="49"/>
                </a:cxn>
                <a:cxn ang="0">
                  <a:pos x="106" y="62"/>
                </a:cxn>
                <a:cxn ang="0">
                  <a:pos x="28" y="33"/>
                </a:cxn>
                <a:cxn ang="0">
                  <a:pos x="30" y="58"/>
                </a:cxn>
                <a:cxn ang="0">
                  <a:pos x="0" y="58"/>
                </a:cxn>
                <a:cxn ang="0">
                  <a:pos x="0" y="58"/>
                </a:cxn>
              </a:cxnLst>
              <a:rect l="0" t="0" r="r" b="b"/>
              <a:pathLst>
                <a:path w="162" h="120">
                  <a:moveTo>
                    <a:pt x="0" y="58"/>
                  </a:moveTo>
                  <a:lnTo>
                    <a:pt x="0" y="58"/>
                  </a:lnTo>
                  <a:lnTo>
                    <a:pt x="0" y="104"/>
                  </a:lnTo>
                  <a:lnTo>
                    <a:pt x="17" y="116"/>
                  </a:lnTo>
                  <a:lnTo>
                    <a:pt x="42" y="119"/>
                  </a:lnTo>
                  <a:lnTo>
                    <a:pt x="67" y="119"/>
                  </a:lnTo>
                  <a:lnTo>
                    <a:pt x="91" y="103"/>
                  </a:lnTo>
                  <a:lnTo>
                    <a:pt x="92" y="96"/>
                  </a:lnTo>
                  <a:lnTo>
                    <a:pt x="113" y="91"/>
                  </a:lnTo>
                  <a:lnTo>
                    <a:pt x="109" y="85"/>
                  </a:lnTo>
                  <a:lnTo>
                    <a:pt x="153" y="73"/>
                  </a:lnTo>
                  <a:lnTo>
                    <a:pt x="147" y="67"/>
                  </a:lnTo>
                  <a:lnTo>
                    <a:pt x="161" y="31"/>
                  </a:lnTo>
                  <a:lnTo>
                    <a:pt x="150" y="15"/>
                  </a:lnTo>
                  <a:lnTo>
                    <a:pt x="125" y="4"/>
                  </a:lnTo>
                  <a:lnTo>
                    <a:pt x="118" y="0"/>
                  </a:lnTo>
                  <a:lnTo>
                    <a:pt x="93" y="11"/>
                  </a:lnTo>
                  <a:lnTo>
                    <a:pt x="90" y="43"/>
                  </a:lnTo>
                  <a:lnTo>
                    <a:pt x="105" y="49"/>
                  </a:lnTo>
                  <a:lnTo>
                    <a:pt x="106" y="62"/>
                  </a:lnTo>
                  <a:lnTo>
                    <a:pt x="28" y="33"/>
                  </a:lnTo>
                  <a:lnTo>
                    <a:pt x="30" y="58"/>
                  </a:lnTo>
                  <a:lnTo>
                    <a:pt x="0" y="58"/>
                  </a:lnTo>
                  <a:lnTo>
                    <a:pt x="0" y="5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34" name="Western Sahara"/>
            <p:cNvSpPr>
              <a:spLocks/>
            </p:cNvSpPr>
            <p:nvPr/>
          </p:nvSpPr>
          <p:spPr bwMode="gray">
            <a:xfrm>
              <a:off x="5327594" y="3134063"/>
              <a:ext cx="135766" cy="139639"/>
            </a:xfrm>
            <a:custGeom>
              <a:avLst/>
              <a:gdLst/>
              <a:ahLst/>
              <a:cxnLst>
                <a:cxn ang="0">
                  <a:pos x="0" y="86"/>
                </a:cxn>
                <a:cxn ang="0">
                  <a:pos x="0" y="86"/>
                </a:cxn>
                <a:cxn ang="0">
                  <a:pos x="54" y="0"/>
                </a:cxn>
                <a:cxn ang="0">
                  <a:pos x="113" y="1"/>
                </a:cxn>
                <a:cxn ang="0">
                  <a:pos x="114" y="5"/>
                </a:cxn>
                <a:cxn ang="0">
                  <a:pos x="113" y="22"/>
                </a:cxn>
                <a:cxn ang="0">
                  <a:pos x="70" y="21"/>
                </a:cxn>
                <a:cxn ang="0">
                  <a:pos x="69" y="54"/>
                </a:cxn>
                <a:cxn ang="0">
                  <a:pos x="53" y="60"/>
                </a:cxn>
                <a:cxn ang="0">
                  <a:pos x="55" y="80"/>
                </a:cxn>
                <a:cxn ang="0">
                  <a:pos x="0" y="86"/>
                </a:cxn>
                <a:cxn ang="0">
                  <a:pos x="0" y="86"/>
                </a:cxn>
              </a:cxnLst>
              <a:rect l="0" t="0" r="r" b="b"/>
              <a:pathLst>
                <a:path w="115" h="87">
                  <a:moveTo>
                    <a:pt x="0" y="86"/>
                  </a:moveTo>
                  <a:lnTo>
                    <a:pt x="0" y="86"/>
                  </a:lnTo>
                  <a:lnTo>
                    <a:pt x="54" y="0"/>
                  </a:lnTo>
                  <a:lnTo>
                    <a:pt x="113" y="1"/>
                  </a:lnTo>
                  <a:lnTo>
                    <a:pt x="114" y="5"/>
                  </a:lnTo>
                  <a:lnTo>
                    <a:pt x="113" y="22"/>
                  </a:lnTo>
                  <a:lnTo>
                    <a:pt x="70" y="21"/>
                  </a:lnTo>
                  <a:lnTo>
                    <a:pt x="69" y="54"/>
                  </a:lnTo>
                  <a:lnTo>
                    <a:pt x="53" y="60"/>
                  </a:lnTo>
                  <a:lnTo>
                    <a:pt x="55" y="80"/>
                  </a:lnTo>
                  <a:lnTo>
                    <a:pt x="0" y="86"/>
                  </a:lnTo>
                  <a:lnTo>
                    <a:pt x="0" y="86"/>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35" name="Uganda"/>
            <p:cNvSpPr>
              <a:spLocks/>
            </p:cNvSpPr>
            <p:nvPr/>
          </p:nvSpPr>
          <p:spPr bwMode="gray">
            <a:xfrm>
              <a:off x="6082008" y="3610101"/>
              <a:ext cx="88178" cy="106314"/>
            </a:xfrm>
            <a:custGeom>
              <a:avLst/>
              <a:gdLst/>
              <a:ahLst/>
              <a:cxnLst>
                <a:cxn ang="0">
                  <a:pos x="0" y="65"/>
                </a:cxn>
                <a:cxn ang="0">
                  <a:pos x="0" y="65"/>
                </a:cxn>
                <a:cxn ang="0">
                  <a:pos x="11" y="61"/>
                </a:cxn>
                <a:cxn ang="0">
                  <a:pos x="29" y="60"/>
                </a:cxn>
                <a:cxn ang="0">
                  <a:pos x="29" y="51"/>
                </a:cxn>
                <a:cxn ang="0">
                  <a:pos x="58" y="46"/>
                </a:cxn>
                <a:cxn ang="0">
                  <a:pos x="73" y="24"/>
                </a:cxn>
                <a:cxn ang="0">
                  <a:pos x="58" y="0"/>
                </a:cxn>
                <a:cxn ang="0">
                  <a:pos x="16" y="5"/>
                </a:cxn>
                <a:cxn ang="0">
                  <a:pos x="21" y="23"/>
                </a:cxn>
                <a:cxn ang="0">
                  <a:pos x="12" y="34"/>
                </a:cxn>
                <a:cxn ang="0">
                  <a:pos x="0" y="65"/>
                </a:cxn>
                <a:cxn ang="0">
                  <a:pos x="0" y="65"/>
                </a:cxn>
              </a:cxnLst>
              <a:rect l="0" t="0" r="r" b="b"/>
              <a:pathLst>
                <a:path w="74" h="66">
                  <a:moveTo>
                    <a:pt x="0" y="65"/>
                  </a:moveTo>
                  <a:lnTo>
                    <a:pt x="0" y="65"/>
                  </a:lnTo>
                  <a:lnTo>
                    <a:pt x="11" y="61"/>
                  </a:lnTo>
                  <a:lnTo>
                    <a:pt x="29" y="60"/>
                  </a:lnTo>
                  <a:lnTo>
                    <a:pt x="29" y="51"/>
                  </a:lnTo>
                  <a:lnTo>
                    <a:pt x="58" y="46"/>
                  </a:lnTo>
                  <a:lnTo>
                    <a:pt x="73" y="24"/>
                  </a:lnTo>
                  <a:lnTo>
                    <a:pt x="58" y="0"/>
                  </a:lnTo>
                  <a:lnTo>
                    <a:pt x="16" y="5"/>
                  </a:lnTo>
                  <a:lnTo>
                    <a:pt x="21" y="23"/>
                  </a:lnTo>
                  <a:lnTo>
                    <a:pt x="12" y="34"/>
                  </a:lnTo>
                  <a:lnTo>
                    <a:pt x="0" y="65"/>
                  </a:lnTo>
                  <a:lnTo>
                    <a:pt x="0" y="6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36" name="Tunisia"/>
            <p:cNvSpPr>
              <a:spLocks/>
            </p:cNvSpPr>
            <p:nvPr/>
          </p:nvSpPr>
          <p:spPr bwMode="gray">
            <a:xfrm>
              <a:off x="5720898" y="2930955"/>
              <a:ext cx="64384" cy="149158"/>
            </a:xfrm>
            <a:custGeom>
              <a:avLst/>
              <a:gdLst/>
              <a:ahLst/>
              <a:cxnLst>
                <a:cxn ang="0">
                  <a:pos x="0" y="43"/>
                </a:cxn>
                <a:cxn ang="0">
                  <a:pos x="0" y="43"/>
                </a:cxn>
                <a:cxn ang="0">
                  <a:pos x="12" y="34"/>
                </a:cxn>
                <a:cxn ang="0">
                  <a:pos x="18" y="1"/>
                </a:cxn>
                <a:cxn ang="0">
                  <a:pos x="51" y="0"/>
                </a:cxn>
                <a:cxn ang="0">
                  <a:pos x="42" y="11"/>
                </a:cxn>
                <a:cxn ang="0">
                  <a:pos x="52" y="25"/>
                </a:cxn>
                <a:cxn ang="0">
                  <a:pos x="33" y="43"/>
                </a:cxn>
                <a:cxn ang="0">
                  <a:pos x="54" y="54"/>
                </a:cxn>
                <a:cxn ang="0">
                  <a:pos x="27" y="92"/>
                </a:cxn>
                <a:cxn ang="0">
                  <a:pos x="23" y="67"/>
                </a:cxn>
                <a:cxn ang="0">
                  <a:pos x="0" y="43"/>
                </a:cxn>
                <a:cxn ang="0">
                  <a:pos x="0" y="43"/>
                </a:cxn>
              </a:cxnLst>
              <a:rect l="0" t="0" r="r" b="b"/>
              <a:pathLst>
                <a:path w="55" h="93">
                  <a:moveTo>
                    <a:pt x="0" y="43"/>
                  </a:moveTo>
                  <a:lnTo>
                    <a:pt x="0" y="43"/>
                  </a:lnTo>
                  <a:lnTo>
                    <a:pt x="12" y="34"/>
                  </a:lnTo>
                  <a:lnTo>
                    <a:pt x="18" y="1"/>
                  </a:lnTo>
                  <a:lnTo>
                    <a:pt x="51" y="0"/>
                  </a:lnTo>
                  <a:lnTo>
                    <a:pt x="42" y="11"/>
                  </a:lnTo>
                  <a:lnTo>
                    <a:pt x="52" y="25"/>
                  </a:lnTo>
                  <a:lnTo>
                    <a:pt x="33" y="43"/>
                  </a:lnTo>
                  <a:lnTo>
                    <a:pt x="54" y="54"/>
                  </a:lnTo>
                  <a:lnTo>
                    <a:pt x="27" y="92"/>
                  </a:lnTo>
                  <a:lnTo>
                    <a:pt x="23" y="67"/>
                  </a:lnTo>
                  <a:lnTo>
                    <a:pt x="0" y="43"/>
                  </a:lnTo>
                  <a:lnTo>
                    <a:pt x="0" y="43"/>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37" name="Togo"/>
            <p:cNvSpPr>
              <a:spLocks/>
            </p:cNvSpPr>
            <p:nvPr/>
          </p:nvSpPr>
          <p:spPr bwMode="gray">
            <a:xfrm>
              <a:off x="5599128" y="3470464"/>
              <a:ext cx="34991" cy="101554"/>
            </a:xfrm>
            <a:custGeom>
              <a:avLst/>
              <a:gdLst/>
              <a:ahLst/>
              <a:cxnLst>
                <a:cxn ang="0">
                  <a:pos x="0" y="0"/>
                </a:cxn>
                <a:cxn ang="0">
                  <a:pos x="0" y="0"/>
                </a:cxn>
                <a:cxn ang="0">
                  <a:pos x="14" y="3"/>
                </a:cxn>
                <a:cxn ang="0">
                  <a:pos x="29" y="60"/>
                </a:cxn>
                <a:cxn ang="0">
                  <a:pos x="19" y="62"/>
                </a:cxn>
                <a:cxn ang="0">
                  <a:pos x="0" y="0"/>
                </a:cxn>
                <a:cxn ang="0">
                  <a:pos x="0" y="0"/>
                </a:cxn>
              </a:cxnLst>
              <a:rect l="0" t="0" r="r" b="b"/>
              <a:pathLst>
                <a:path w="30" h="63">
                  <a:moveTo>
                    <a:pt x="0" y="0"/>
                  </a:moveTo>
                  <a:lnTo>
                    <a:pt x="0" y="0"/>
                  </a:lnTo>
                  <a:lnTo>
                    <a:pt x="14" y="3"/>
                  </a:lnTo>
                  <a:lnTo>
                    <a:pt x="29" y="60"/>
                  </a:lnTo>
                  <a:lnTo>
                    <a:pt x="19" y="62"/>
                  </a:lnTo>
                  <a:lnTo>
                    <a:pt x="0" y="0"/>
                  </a:lnTo>
                  <a:lnTo>
                    <a:pt x="0" y="0"/>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38" name="The Gambia"/>
            <p:cNvSpPr>
              <a:spLocks/>
            </p:cNvSpPr>
            <p:nvPr/>
          </p:nvSpPr>
          <p:spPr bwMode="gray">
            <a:xfrm>
              <a:off x="5330394" y="3422859"/>
              <a:ext cx="48987" cy="12695"/>
            </a:xfrm>
            <a:custGeom>
              <a:avLst/>
              <a:gdLst/>
              <a:ahLst/>
              <a:cxnLst>
                <a:cxn ang="0">
                  <a:pos x="0" y="7"/>
                </a:cxn>
                <a:cxn ang="0">
                  <a:pos x="0" y="7"/>
                </a:cxn>
                <a:cxn ang="0">
                  <a:pos x="2" y="0"/>
                </a:cxn>
                <a:cxn ang="0">
                  <a:pos x="40" y="2"/>
                </a:cxn>
                <a:cxn ang="0">
                  <a:pos x="0" y="7"/>
                </a:cxn>
                <a:cxn ang="0">
                  <a:pos x="0" y="7"/>
                </a:cxn>
              </a:cxnLst>
              <a:rect l="0" t="0" r="r" b="b"/>
              <a:pathLst>
                <a:path w="41" h="8">
                  <a:moveTo>
                    <a:pt x="0" y="7"/>
                  </a:moveTo>
                  <a:lnTo>
                    <a:pt x="0" y="7"/>
                  </a:lnTo>
                  <a:lnTo>
                    <a:pt x="2" y="0"/>
                  </a:lnTo>
                  <a:lnTo>
                    <a:pt x="40" y="2"/>
                  </a:lnTo>
                  <a:lnTo>
                    <a:pt x="0" y="7"/>
                  </a:lnTo>
                  <a:lnTo>
                    <a:pt x="0" y="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39" name="Tanzania"/>
            <p:cNvSpPr>
              <a:spLocks/>
            </p:cNvSpPr>
            <p:nvPr/>
          </p:nvSpPr>
          <p:spPr bwMode="gray">
            <a:xfrm>
              <a:off x="6080609" y="3706896"/>
              <a:ext cx="174957" cy="212630"/>
            </a:xfrm>
            <a:custGeom>
              <a:avLst/>
              <a:gdLst/>
              <a:ahLst/>
              <a:cxnLst>
                <a:cxn ang="0">
                  <a:pos x="0" y="42"/>
                </a:cxn>
                <a:cxn ang="0">
                  <a:pos x="0" y="42"/>
                </a:cxn>
                <a:cxn ang="0">
                  <a:pos x="2" y="67"/>
                </a:cxn>
                <a:cxn ang="0">
                  <a:pos x="20" y="93"/>
                </a:cxn>
                <a:cxn ang="0">
                  <a:pos x="45" y="104"/>
                </a:cxn>
                <a:cxn ang="0">
                  <a:pos x="58" y="107"/>
                </a:cxn>
                <a:cxn ang="0">
                  <a:pos x="73" y="131"/>
                </a:cxn>
                <a:cxn ang="0">
                  <a:pos x="127" y="128"/>
                </a:cxn>
                <a:cxn ang="0">
                  <a:pos x="147" y="117"/>
                </a:cxn>
                <a:cxn ang="0">
                  <a:pos x="127" y="65"/>
                </a:cxn>
                <a:cxn ang="0">
                  <a:pos x="132" y="46"/>
                </a:cxn>
                <a:cxn ang="0">
                  <a:pos x="62" y="0"/>
                </a:cxn>
                <a:cxn ang="0">
                  <a:pos x="44" y="23"/>
                </a:cxn>
                <a:cxn ang="0">
                  <a:pos x="36" y="17"/>
                </a:cxn>
                <a:cxn ang="0">
                  <a:pos x="30" y="22"/>
                </a:cxn>
                <a:cxn ang="0">
                  <a:pos x="30" y="0"/>
                </a:cxn>
                <a:cxn ang="0">
                  <a:pos x="12" y="1"/>
                </a:cxn>
                <a:cxn ang="0">
                  <a:pos x="14" y="17"/>
                </a:cxn>
                <a:cxn ang="0">
                  <a:pos x="16" y="27"/>
                </a:cxn>
                <a:cxn ang="0">
                  <a:pos x="0" y="42"/>
                </a:cxn>
                <a:cxn ang="0">
                  <a:pos x="0" y="42"/>
                </a:cxn>
              </a:cxnLst>
              <a:rect l="0" t="0" r="r" b="b"/>
              <a:pathLst>
                <a:path w="148" h="132">
                  <a:moveTo>
                    <a:pt x="0" y="42"/>
                  </a:moveTo>
                  <a:lnTo>
                    <a:pt x="0" y="42"/>
                  </a:lnTo>
                  <a:lnTo>
                    <a:pt x="2" y="67"/>
                  </a:lnTo>
                  <a:lnTo>
                    <a:pt x="20" y="93"/>
                  </a:lnTo>
                  <a:lnTo>
                    <a:pt x="45" y="104"/>
                  </a:lnTo>
                  <a:lnTo>
                    <a:pt x="58" y="107"/>
                  </a:lnTo>
                  <a:lnTo>
                    <a:pt x="73" y="131"/>
                  </a:lnTo>
                  <a:lnTo>
                    <a:pt x="127" y="128"/>
                  </a:lnTo>
                  <a:lnTo>
                    <a:pt x="147" y="117"/>
                  </a:lnTo>
                  <a:lnTo>
                    <a:pt x="127" y="65"/>
                  </a:lnTo>
                  <a:lnTo>
                    <a:pt x="132" y="46"/>
                  </a:lnTo>
                  <a:lnTo>
                    <a:pt x="62" y="0"/>
                  </a:lnTo>
                  <a:lnTo>
                    <a:pt x="44" y="23"/>
                  </a:lnTo>
                  <a:lnTo>
                    <a:pt x="36" y="17"/>
                  </a:lnTo>
                  <a:lnTo>
                    <a:pt x="30" y="22"/>
                  </a:lnTo>
                  <a:lnTo>
                    <a:pt x="30" y="0"/>
                  </a:lnTo>
                  <a:lnTo>
                    <a:pt x="12" y="1"/>
                  </a:lnTo>
                  <a:lnTo>
                    <a:pt x="14" y="17"/>
                  </a:lnTo>
                  <a:lnTo>
                    <a:pt x="16" y="27"/>
                  </a:lnTo>
                  <a:lnTo>
                    <a:pt x="0" y="42"/>
                  </a:lnTo>
                  <a:lnTo>
                    <a:pt x="0" y="42"/>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0" name="Swaziland"/>
            <p:cNvSpPr>
              <a:spLocks/>
            </p:cNvSpPr>
            <p:nvPr/>
          </p:nvSpPr>
          <p:spPr bwMode="gray">
            <a:xfrm>
              <a:off x="6100204" y="4203561"/>
              <a:ext cx="19596" cy="34910"/>
            </a:xfrm>
            <a:custGeom>
              <a:avLst/>
              <a:gdLst/>
              <a:ahLst/>
              <a:cxnLst>
                <a:cxn ang="0">
                  <a:pos x="0" y="11"/>
                </a:cxn>
                <a:cxn ang="0">
                  <a:pos x="0" y="11"/>
                </a:cxn>
                <a:cxn ang="0">
                  <a:pos x="9" y="20"/>
                </a:cxn>
                <a:cxn ang="0">
                  <a:pos x="16" y="12"/>
                </a:cxn>
                <a:cxn ang="0">
                  <a:pos x="14" y="0"/>
                </a:cxn>
                <a:cxn ang="0">
                  <a:pos x="0" y="11"/>
                </a:cxn>
                <a:cxn ang="0">
                  <a:pos x="0" y="11"/>
                </a:cxn>
              </a:cxnLst>
              <a:rect l="0" t="0" r="r" b="b"/>
              <a:pathLst>
                <a:path w="17" h="21">
                  <a:moveTo>
                    <a:pt x="0" y="11"/>
                  </a:moveTo>
                  <a:lnTo>
                    <a:pt x="0" y="11"/>
                  </a:lnTo>
                  <a:lnTo>
                    <a:pt x="9" y="20"/>
                  </a:lnTo>
                  <a:lnTo>
                    <a:pt x="16" y="12"/>
                  </a:lnTo>
                  <a:lnTo>
                    <a:pt x="14" y="0"/>
                  </a:lnTo>
                  <a:lnTo>
                    <a:pt x="0" y="11"/>
                  </a:lnTo>
                  <a:lnTo>
                    <a:pt x="0" y="1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1" name="Sudan"/>
            <p:cNvSpPr>
              <a:spLocks/>
            </p:cNvSpPr>
            <p:nvPr/>
          </p:nvSpPr>
          <p:spPr bwMode="gray">
            <a:xfrm>
              <a:off x="5954639" y="3230858"/>
              <a:ext cx="270134" cy="390351"/>
            </a:xfrm>
            <a:custGeom>
              <a:avLst/>
              <a:gdLst/>
              <a:ahLst/>
              <a:cxnLst>
                <a:cxn ang="0">
                  <a:pos x="0" y="128"/>
                </a:cxn>
                <a:cxn ang="0">
                  <a:pos x="0" y="128"/>
                </a:cxn>
                <a:cxn ang="0">
                  <a:pos x="11" y="152"/>
                </a:cxn>
                <a:cxn ang="0">
                  <a:pos x="21" y="178"/>
                </a:cxn>
                <a:cxn ang="0">
                  <a:pos x="44" y="187"/>
                </a:cxn>
                <a:cxn ang="0">
                  <a:pos x="77" y="223"/>
                </a:cxn>
                <a:cxn ang="0">
                  <a:pos x="123" y="241"/>
                </a:cxn>
                <a:cxn ang="0">
                  <a:pos x="165" y="236"/>
                </a:cxn>
                <a:cxn ang="0">
                  <a:pos x="190" y="229"/>
                </a:cxn>
                <a:cxn ang="0">
                  <a:pos x="175" y="204"/>
                </a:cxn>
                <a:cxn ang="0">
                  <a:pos x="151" y="189"/>
                </a:cxn>
                <a:cxn ang="0">
                  <a:pos x="167" y="180"/>
                </a:cxn>
                <a:cxn ang="0">
                  <a:pos x="168" y="157"/>
                </a:cxn>
                <a:cxn ang="0">
                  <a:pos x="195" y="128"/>
                </a:cxn>
                <a:cxn ang="0">
                  <a:pos x="206" y="75"/>
                </a:cxn>
                <a:cxn ang="0">
                  <a:pos x="227" y="64"/>
                </a:cxn>
                <a:cxn ang="0">
                  <a:pos x="210" y="53"/>
                </a:cxn>
                <a:cxn ang="0">
                  <a:pos x="204" y="14"/>
                </a:cxn>
                <a:cxn ang="0">
                  <a:pos x="186" y="0"/>
                </a:cxn>
                <a:cxn ang="0">
                  <a:pos x="165" y="16"/>
                </a:cxn>
                <a:cxn ang="0">
                  <a:pos x="42" y="13"/>
                </a:cxn>
                <a:cxn ang="0">
                  <a:pos x="42" y="38"/>
                </a:cxn>
                <a:cxn ang="0">
                  <a:pos x="29" y="38"/>
                </a:cxn>
                <a:cxn ang="0">
                  <a:pos x="29" y="45"/>
                </a:cxn>
                <a:cxn ang="0">
                  <a:pos x="29" y="92"/>
                </a:cxn>
                <a:cxn ang="0">
                  <a:pos x="15" y="95"/>
                </a:cxn>
                <a:cxn ang="0">
                  <a:pos x="0" y="128"/>
                </a:cxn>
                <a:cxn ang="0">
                  <a:pos x="0" y="128"/>
                </a:cxn>
              </a:cxnLst>
              <a:rect l="0" t="0" r="r" b="b"/>
              <a:pathLst>
                <a:path w="228" h="242">
                  <a:moveTo>
                    <a:pt x="0" y="128"/>
                  </a:moveTo>
                  <a:lnTo>
                    <a:pt x="0" y="128"/>
                  </a:lnTo>
                  <a:lnTo>
                    <a:pt x="11" y="152"/>
                  </a:lnTo>
                  <a:lnTo>
                    <a:pt x="21" y="178"/>
                  </a:lnTo>
                  <a:lnTo>
                    <a:pt x="44" y="187"/>
                  </a:lnTo>
                  <a:lnTo>
                    <a:pt x="77" y="223"/>
                  </a:lnTo>
                  <a:lnTo>
                    <a:pt x="123" y="241"/>
                  </a:lnTo>
                  <a:lnTo>
                    <a:pt x="165" y="236"/>
                  </a:lnTo>
                  <a:lnTo>
                    <a:pt x="190" y="229"/>
                  </a:lnTo>
                  <a:lnTo>
                    <a:pt x="175" y="204"/>
                  </a:lnTo>
                  <a:lnTo>
                    <a:pt x="151" y="189"/>
                  </a:lnTo>
                  <a:lnTo>
                    <a:pt x="167" y="180"/>
                  </a:lnTo>
                  <a:lnTo>
                    <a:pt x="168" y="157"/>
                  </a:lnTo>
                  <a:lnTo>
                    <a:pt x="195" y="128"/>
                  </a:lnTo>
                  <a:lnTo>
                    <a:pt x="206" y="75"/>
                  </a:lnTo>
                  <a:lnTo>
                    <a:pt x="227" y="64"/>
                  </a:lnTo>
                  <a:lnTo>
                    <a:pt x="210" y="53"/>
                  </a:lnTo>
                  <a:lnTo>
                    <a:pt x="204" y="14"/>
                  </a:lnTo>
                  <a:lnTo>
                    <a:pt x="186" y="0"/>
                  </a:lnTo>
                  <a:lnTo>
                    <a:pt x="165" y="16"/>
                  </a:lnTo>
                  <a:lnTo>
                    <a:pt x="42" y="13"/>
                  </a:lnTo>
                  <a:lnTo>
                    <a:pt x="42" y="38"/>
                  </a:lnTo>
                  <a:lnTo>
                    <a:pt x="29" y="38"/>
                  </a:lnTo>
                  <a:lnTo>
                    <a:pt x="29" y="45"/>
                  </a:lnTo>
                  <a:lnTo>
                    <a:pt x="29" y="92"/>
                  </a:lnTo>
                  <a:lnTo>
                    <a:pt x="15" y="95"/>
                  </a:lnTo>
                  <a:lnTo>
                    <a:pt x="0" y="128"/>
                  </a:lnTo>
                  <a:lnTo>
                    <a:pt x="0" y="128"/>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2" name="South Africa"/>
            <p:cNvSpPr>
              <a:spLocks/>
            </p:cNvSpPr>
            <p:nvPr/>
          </p:nvSpPr>
          <p:spPr bwMode="gray">
            <a:xfrm>
              <a:off x="5866461" y="4130568"/>
              <a:ext cx="265935" cy="260234"/>
            </a:xfrm>
            <a:custGeom>
              <a:avLst/>
              <a:gdLst/>
              <a:ahLst/>
              <a:cxnLst>
                <a:cxn ang="0">
                  <a:pos x="0" y="84"/>
                </a:cxn>
                <a:cxn ang="0">
                  <a:pos x="0" y="84"/>
                </a:cxn>
                <a:cxn ang="0">
                  <a:pos x="8" y="78"/>
                </a:cxn>
                <a:cxn ang="0">
                  <a:pos x="18" y="89"/>
                </a:cxn>
                <a:cxn ang="0">
                  <a:pos x="35" y="89"/>
                </a:cxn>
                <a:cxn ang="0">
                  <a:pos x="47" y="82"/>
                </a:cxn>
                <a:cxn ang="0">
                  <a:pos x="47" y="32"/>
                </a:cxn>
                <a:cxn ang="0">
                  <a:pos x="59" y="44"/>
                </a:cxn>
                <a:cxn ang="0">
                  <a:pos x="58" y="57"/>
                </a:cxn>
                <a:cxn ang="0">
                  <a:pos x="77" y="57"/>
                </a:cxn>
                <a:cxn ang="0">
                  <a:pos x="94" y="42"/>
                </a:cxn>
                <a:cxn ang="0">
                  <a:pos x="123" y="42"/>
                </a:cxn>
                <a:cxn ang="0">
                  <a:pos x="175" y="0"/>
                </a:cxn>
                <a:cxn ang="0">
                  <a:pos x="206" y="6"/>
                </a:cxn>
                <a:cxn ang="0">
                  <a:pos x="211" y="45"/>
                </a:cxn>
                <a:cxn ang="0">
                  <a:pos x="197" y="56"/>
                </a:cxn>
                <a:cxn ang="0">
                  <a:pos x="206" y="65"/>
                </a:cxn>
                <a:cxn ang="0">
                  <a:pos x="213" y="57"/>
                </a:cxn>
                <a:cxn ang="0">
                  <a:pos x="224" y="57"/>
                </a:cxn>
                <a:cxn ang="0">
                  <a:pos x="218" y="82"/>
                </a:cxn>
                <a:cxn ang="0">
                  <a:pos x="185" y="118"/>
                </a:cxn>
                <a:cxn ang="0">
                  <a:pos x="145" y="149"/>
                </a:cxn>
                <a:cxn ang="0">
                  <a:pos x="114" y="160"/>
                </a:cxn>
                <a:cxn ang="0">
                  <a:pos x="27" y="160"/>
                </a:cxn>
                <a:cxn ang="0">
                  <a:pos x="19" y="142"/>
                </a:cxn>
                <a:cxn ang="0">
                  <a:pos x="23" y="128"/>
                </a:cxn>
                <a:cxn ang="0">
                  <a:pos x="0" y="84"/>
                </a:cxn>
                <a:cxn ang="0">
                  <a:pos x="0" y="84"/>
                </a:cxn>
              </a:cxnLst>
              <a:rect l="0" t="0" r="r" b="b"/>
              <a:pathLst>
                <a:path w="225" h="161">
                  <a:moveTo>
                    <a:pt x="0" y="84"/>
                  </a:moveTo>
                  <a:lnTo>
                    <a:pt x="0" y="84"/>
                  </a:lnTo>
                  <a:lnTo>
                    <a:pt x="8" y="78"/>
                  </a:lnTo>
                  <a:lnTo>
                    <a:pt x="18" y="89"/>
                  </a:lnTo>
                  <a:lnTo>
                    <a:pt x="35" y="89"/>
                  </a:lnTo>
                  <a:lnTo>
                    <a:pt x="47" y="82"/>
                  </a:lnTo>
                  <a:lnTo>
                    <a:pt x="47" y="32"/>
                  </a:lnTo>
                  <a:lnTo>
                    <a:pt x="59" y="44"/>
                  </a:lnTo>
                  <a:lnTo>
                    <a:pt x="58" y="57"/>
                  </a:lnTo>
                  <a:lnTo>
                    <a:pt x="77" y="57"/>
                  </a:lnTo>
                  <a:lnTo>
                    <a:pt x="94" y="42"/>
                  </a:lnTo>
                  <a:lnTo>
                    <a:pt x="123" y="42"/>
                  </a:lnTo>
                  <a:lnTo>
                    <a:pt x="175" y="0"/>
                  </a:lnTo>
                  <a:lnTo>
                    <a:pt x="206" y="6"/>
                  </a:lnTo>
                  <a:lnTo>
                    <a:pt x="211" y="45"/>
                  </a:lnTo>
                  <a:lnTo>
                    <a:pt x="197" y="56"/>
                  </a:lnTo>
                  <a:lnTo>
                    <a:pt x="206" y="65"/>
                  </a:lnTo>
                  <a:lnTo>
                    <a:pt x="213" y="57"/>
                  </a:lnTo>
                  <a:lnTo>
                    <a:pt x="224" y="57"/>
                  </a:lnTo>
                  <a:lnTo>
                    <a:pt x="218" y="82"/>
                  </a:lnTo>
                  <a:lnTo>
                    <a:pt x="185" y="118"/>
                  </a:lnTo>
                  <a:lnTo>
                    <a:pt x="145" y="149"/>
                  </a:lnTo>
                  <a:lnTo>
                    <a:pt x="114" y="160"/>
                  </a:lnTo>
                  <a:lnTo>
                    <a:pt x="27" y="160"/>
                  </a:lnTo>
                  <a:lnTo>
                    <a:pt x="19" y="142"/>
                  </a:lnTo>
                  <a:lnTo>
                    <a:pt x="23" y="128"/>
                  </a:lnTo>
                  <a:lnTo>
                    <a:pt x="0" y="84"/>
                  </a:lnTo>
                  <a:lnTo>
                    <a:pt x="0" y="84"/>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3" name="Somalia"/>
            <p:cNvSpPr>
              <a:spLocks/>
            </p:cNvSpPr>
            <p:nvPr/>
          </p:nvSpPr>
          <p:spPr bwMode="gray">
            <a:xfrm>
              <a:off x="6263962" y="3456183"/>
              <a:ext cx="167959" cy="268168"/>
            </a:xfrm>
            <a:custGeom>
              <a:avLst/>
              <a:gdLst/>
              <a:ahLst/>
              <a:cxnLst>
                <a:cxn ang="0">
                  <a:pos x="0" y="155"/>
                </a:cxn>
                <a:cxn ang="0">
                  <a:pos x="0" y="155"/>
                </a:cxn>
                <a:cxn ang="0">
                  <a:pos x="0" y="110"/>
                </a:cxn>
                <a:cxn ang="0">
                  <a:pos x="11" y="97"/>
                </a:cxn>
                <a:cxn ang="0">
                  <a:pos x="54" y="84"/>
                </a:cxn>
                <a:cxn ang="0">
                  <a:pos x="96" y="47"/>
                </a:cxn>
                <a:cxn ang="0">
                  <a:pos x="42" y="35"/>
                </a:cxn>
                <a:cxn ang="0">
                  <a:pos x="25" y="13"/>
                </a:cxn>
                <a:cxn ang="0">
                  <a:pos x="31" y="6"/>
                </a:cxn>
                <a:cxn ang="0">
                  <a:pos x="52" y="19"/>
                </a:cxn>
                <a:cxn ang="0">
                  <a:pos x="133" y="0"/>
                </a:cxn>
                <a:cxn ang="0">
                  <a:pos x="140" y="19"/>
                </a:cxn>
                <a:cxn ang="0">
                  <a:pos x="91" y="96"/>
                </a:cxn>
                <a:cxn ang="0">
                  <a:pos x="7" y="165"/>
                </a:cxn>
                <a:cxn ang="0">
                  <a:pos x="0" y="155"/>
                </a:cxn>
                <a:cxn ang="0">
                  <a:pos x="0" y="155"/>
                </a:cxn>
              </a:cxnLst>
              <a:rect l="0" t="0" r="r" b="b"/>
              <a:pathLst>
                <a:path w="141" h="166">
                  <a:moveTo>
                    <a:pt x="0" y="155"/>
                  </a:moveTo>
                  <a:lnTo>
                    <a:pt x="0" y="155"/>
                  </a:lnTo>
                  <a:lnTo>
                    <a:pt x="0" y="110"/>
                  </a:lnTo>
                  <a:lnTo>
                    <a:pt x="11" y="97"/>
                  </a:lnTo>
                  <a:lnTo>
                    <a:pt x="54" y="84"/>
                  </a:lnTo>
                  <a:lnTo>
                    <a:pt x="96" y="47"/>
                  </a:lnTo>
                  <a:lnTo>
                    <a:pt x="42" y="35"/>
                  </a:lnTo>
                  <a:lnTo>
                    <a:pt x="25" y="13"/>
                  </a:lnTo>
                  <a:lnTo>
                    <a:pt x="31" y="6"/>
                  </a:lnTo>
                  <a:lnTo>
                    <a:pt x="52" y="19"/>
                  </a:lnTo>
                  <a:lnTo>
                    <a:pt x="133" y="0"/>
                  </a:lnTo>
                  <a:lnTo>
                    <a:pt x="140" y="19"/>
                  </a:lnTo>
                  <a:lnTo>
                    <a:pt x="91" y="96"/>
                  </a:lnTo>
                  <a:lnTo>
                    <a:pt x="7" y="165"/>
                  </a:lnTo>
                  <a:lnTo>
                    <a:pt x="0" y="155"/>
                  </a:lnTo>
                  <a:lnTo>
                    <a:pt x="0" y="15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4" name="Sierra Leone"/>
            <p:cNvSpPr>
              <a:spLocks/>
            </p:cNvSpPr>
            <p:nvPr/>
          </p:nvSpPr>
          <p:spPr bwMode="gray">
            <a:xfrm>
              <a:off x="5386379" y="3494264"/>
              <a:ext cx="50388" cy="61885"/>
            </a:xfrm>
            <a:custGeom>
              <a:avLst/>
              <a:gdLst/>
              <a:ahLst/>
              <a:cxnLst>
                <a:cxn ang="0">
                  <a:pos x="0" y="11"/>
                </a:cxn>
                <a:cxn ang="0">
                  <a:pos x="0" y="11"/>
                </a:cxn>
                <a:cxn ang="0">
                  <a:pos x="5" y="25"/>
                </a:cxn>
                <a:cxn ang="0">
                  <a:pos x="25" y="37"/>
                </a:cxn>
                <a:cxn ang="0">
                  <a:pos x="42" y="18"/>
                </a:cxn>
                <a:cxn ang="0">
                  <a:pos x="29" y="0"/>
                </a:cxn>
                <a:cxn ang="0">
                  <a:pos x="0" y="11"/>
                </a:cxn>
                <a:cxn ang="0">
                  <a:pos x="0" y="11"/>
                </a:cxn>
              </a:cxnLst>
              <a:rect l="0" t="0" r="r" b="b"/>
              <a:pathLst>
                <a:path w="43" h="38">
                  <a:moveTo>
                    <a:pt x="0" y="11"/>
                  </a:moveTo>
                  <a:lnTo>
                    <a:pt x="0" y="11"/>
                  </a:lnTo>
                  <a:lnTo>
                    <a:pt x="5" y="25"/>
                  </a:lnTo>
                  <a:lnTo>
                    <a:pt x="25" y="37"/>
                  </a:lnTo>
                  <a:lnTo>
                    <a:pt x="42" y="18"/>
                  </a:lnTo>
                  <a:lnTo>
                    <a:pt x="29" y="0"/>
                  </a:lnTo>
                  <a:lnTo>
                    <a:pt x="0" y="11"/>
                  </a:lnTo>
                  <a:lnTo>
                    <a:pt x="0" y="1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5" name="Senegal"/>
            <p:cNvSpPr>
              <a:spLocks/>
            </p:cNvSpPr>
            <p:nvPr/>
          </p:nvSpPr>
          <p:spPr bwMode="gray">
            <a:xfrm>
              <a:off x="5317796" y="3360974"/>
              <a:ext cx="100775" cy="85686"/>
            </a:xfrm>
            <a:custGeom>
              <a:avLst/>
              <a:gdLst/>
              <a:ahLst/>
              <a:cxnLst>
                <a:cxn ang="0">
                  <a:pos x="0" y="24"/>
                </a:cxn>
                <a:cxn ang="0">
                  <a:pos x="0" y="24"/>
                </a:cxn>
                <a:cxn ang="0">
                  <a:pos x="13" y="38"/>
                </a:cxn>
                <a:cxn ang="0">
                  <a:pos x="51" y="40"/>
                </a:cxn>
                <a:cxn ang="0">
                  <a:pos x="11" y="45"/>
                </a:cxn>
                <a:cxn ang="0">
                  <a:pos x="11" y="52"/>
                </a:cxn>
                <a:cxn ang="0">
                  <a:pos x="52" y="49"/>
                </a:cxn>
                <a:cxn ang="0">
                  <a:pos x="84" y="52"/>
                </a:cxn>
                <a:cxn ang="0">
                  <a:pos x="74" y="24"/>
                </a:cxn>
                <a:cxn ang="0">
                  <a:pos x="44" y="0"/>
                </a:cxn>
                <a:cxn ang="0">
                  <a:pos x="13" y="7"/>
                </a:cxn>
                <a:cxn ang="0">
                  <a:pos x="0" y="24"/>
                </a:cxn>
                <a:cxn ang="0">
                  <a:pos x="0" y="24"/>
                </a:cxn>
              </a:cxnLst>
              <a:rect l="0" t="0" r="r" b="b"/>
              <a:pathLst>
                <a:path w="85" h="53">
                  <a:moveTo>
                    <a:pt x="0" y="24"/>
                  </a:moveTo>
                  <a:lnTo>
                    <a:pt x="0" y="24"/>
                  </a:lnTo>
                  <a:lnTo>
                    <a:pt x="13" y="38"/>
                  </a:lnTo>
                  <a:lnTo>
                    <a:pt x="51" y="40"/>
                  </a:lnTo>
                  <a:lnTo>
                    <a:pt x="11" y="45"/>
                  </a:lnTo>
                  <a:lnTo>
                    <a:pt x="11" y="52"/>
                  </a:lnTo>
                  <a:lnTo>
                    <a:pt x="52" y="49"/>
                  </a:lnTo>
                  <a:lnTo>
                    <a:pt x="84" y="52"/>
                  </a:lnTo>
                  <a:lnTo>
                    <a:pt x="74" y="24"/>
                  </a:lnTo>
                  <a:lnTo>
                    <a:pt x="44" y="0"/>
                  </a:lnTo>
                  <a:lnTo>
                    <a:pt x="13" y="7"/>
                  </a:lnTo>
                  <a:lnTo>
                    <a:pt x="0" y="24"/>
                  </a:lnTo>
                  <a:lnTo>
                    <a:pt x="0" y="24"/>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6" name="Rwanda"/>
            <p:cNvSpPr>
              <a:spLocks/>
            </p:cNvSpPr>
            <p:nvPr/>
          </p:nvSpPr>
          <p:spPr bwMode="gray">
            <a:xfrm>
              <a:off x="6070811" y="3708483"/>
              <a:ext cx="27994" cy="34910"/>
            </a:xfrm>
            <a:custGeom>
              <a:avLst/>
              <a:gdLst/>
              <a:ahLst/>
              <a:cxnLst>
                <a:cxn ang="0">
                  <a:pos x="0" y="20"/>
                </a:cxn>
                <a:cxn ang="0">
                  <a:pos x="0" y="20"/>
                </a:cxn>
                <a:cxn ang="0">
                  <a:pos x="9" y="4"/>
                </a:cxn>
                <a:cxn ang="0">
                  <a:pos x="20" y="0"/>
                </a:cxn>
                <a:cxn ang="0">
                  <a:pos x="22" y="16"/>
                </a:cxn>
                <a:cxn ang="0">
                  <a:pos x="0" y="20"/>
                </a:cxn>
                <a:cxn ang="0">
                  <a:pos x="0" y="20"/>
                </a:cxn>
              </a:cxnLst>
              <a:rect l="0" t="0" r="r" b="b"/>
              <a:pathLst>
                <a:path w="23" h="21">
                  <a:moveTo>
                    <a:pt x="0" y="20"/>
                  </a:moveTo>
                  <a:lnTo>
                    <a:pt x="0" y="20"/>
                  </a:lnTo>
                  <a:lnTo>
                    <a:pt x="9" y="4"/>
                  </a:lnTo>
                  <a:lnTo>
                    <a:pt x="20" y="0"/>
                  </a:lnTo>
                  <a:lnTo>
                    <a:pt x="22" y="16"/>
                  </a:lnTo>
                  <a:lnTo>
                    <a:pt x="0" y="20"/>
                  </a:lnTo>
                  <a:lnTo>
                    <a:pt x="0" y="20"/>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7" name="Nigeria"/>
            <p:cNvSpPr>
              <a:spLocks/>
            </p:cNvSpPr>
            <p:nvPr/>
          </p:nvSpPr>
          <p:spPr bwMode="gray">
            <a:xfrm>
              <a:off x="5646715" y="3418099"/>
              <a:ext cx="188954" cy="192002"/>
            </a:xfrm>
            <a:custGeom>
              <a:avLst/>
              <a:gdLst/>
              <a:ahLst/>
              <a:cxnLst>
                <a:cxn ang="0">
                  <a:pos x="0" y="92"/>
                </a:cxn>
                <a:cxn ang="0">
                  <a:pos x="0" y="92"/>
                </a:cxn>
                <a:cxn ang="0">
                  <a:pos x="10" y="27"/>
                </a:cxn>
                <a:cxn ang="0">
                  <a:pos x="27" y="1"/>
                </a:cxn>
                <a:cxn ang="0">
                  <a:pos x="89" y="14"/>
                </a:cxn>
                <a:cxn ang="0">
                  <a:pos x="142" y="0"/>
                </a:cxn>
                <a:cxn ang="0">
                  <a:pos x="152" y="16"/>
                </a:cxn>
                <a:cxn ang="0">
                  <a:pos x="158" y="27"/>
                </a:cxn>
                <a:cxn ang="0">
                  <a:pos x="144" y="36"/>
                </a:cxn>
                <a:cxn ang="0">
                  <a:pos x="116" y="89"/>
                </a:cxn>
                <a:cxn ang="0">
                  <a:pos x="90" y="85"/>
                </a:cxn>
                <a:cxn ang="0">
                  <a:pos x="76" y="111"/>
                </a:cxn>
                <a:cxn ang="0">
                  <a:pos x="45" y="119"/>
                </a:cxn>
                <a:cxn ang="0">
                  <a:pos x="27" y="95"/>
                </a:cxn>
                <a:cxn ang="0">
                  <a:pos x="0" y="92"/>
                </a:cxn>
                <a:cxn ang="0">
                  <a:pos x="0" y="92"/>
                </a:cxn>
              </a:cxnLst>
              <a:rect l="0" t="0" r="r" b="b"/>
              <a:pathLst>
                <a:path w="159" h="120">
                  <a:moveTo>
                    <a:pt x="0" y="92"/>
                  </a:moveTo>
                  <a:lnTo>
                    <a:pt x="0" y="92"/>
                  </a:lnTo>
                  <a:lnTo>
                    <a:pt x="10" y="27"/>
                  </a:lnTo>
                  <a:lnTo>
                    <a:pt x="27" y="1"/>
                  </a:lnTo>
                  <a:lnTo>
                    <a:pt x="89" y="14"/>
                  </a:lnTo>
                  <a:lnTo>
                    <a:pt x="142" y="0"/>
                  </a:lnTo>
                  <a:lnTo>
                    <a:pt x="152" y="16"/>
                  </a:lnTo>
                  <a:lnTo>
                    <a:pt x="158" y="27"/>
                  </a:lnTo>
                  <a:lnTo>
                    <a:pt x="144" y="36"/>
                  </a:lnTo>
                  <a:lnTo>
                    <a:pt x="116" y="89"/>
                  </a:lnTo>
                  <a:lnTo>
                    <a:pt x="90" y="85"/>
                  </a:lnTo>
                  <a:lnTo>
                    <a:pt x="76" y="111"/>
                  </a:lnTo>
                  <a:lnTo>
                    <a:pt x="45" y="119"/>
                  </a:lnTo>
                  <a:lnTo>
                    <a:pt x="27" y="95"/>
                  </a:lnTo>
                  <a:lnTo>
                    <a:pt x="0" y="92"/>
                  </a:lnTo>
                  <a:lnTo>
                    <a:pt x="0" y="92"/>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8" name="Niger"/>
            <p:cNvSpPr>
              <a:spLocks/>
            </p:cNvSpPr>
            <p:nvPr/>
          </p:nvSpPr>
          <p:spPr bwMode="gray">
            <a:xfrm>
              <a:off x="5604726" y="3221337"/>
              <a:ext cx="257537" cy="241191"/>
            </a:xfrm>
            <a:custGeom>
              <a:avLst/>
              <a:gdLst/>
              <a:ahLst/>
              <a:cxnLst>
                <a:cxn ang="0">
                  <a:pos x="0" y="108"/>
                </a:cxn>
                <a:cxn ang="0">
                  <a:pos x="0" y="108"/>
                </a:cxn>
                <a:cxn ang="0">
                  <a:pos x="2" y="120"/>
                </a:cxn>
                <a:cxn ang="0">
                  <a:pos x="29" y="145"/>
                </a:cxn>
                <a:cxn ang="0">
                  <a:pos x="36" y="140"/>
                </a:cxn>
                <a:cxn ang="0">
                  <a:pos x="46" y="149"/>
                </a:cxn>
                <a:cxn ang="0">
                  <a:pos x="63" y="123"/>
                </a:cxn>
                <a:cxn ang="0">
                  <a:pos x="125" y="136"/>
                </a:cxn>
                <a:cxn ang="0">
                  <a:pos x="178" y="122"/>
                </a:cxn>
                <a:cxn ang="0">
                  <a:pos x="179" y="116"/>
                </a:cxn>
                <a:cxn ang="0">
                  <a:pos x="207" y="84"/>
                </a:cxn>
                <a:cxn ang="0">
                  <a:pos x="216" y="40"/>
                </a:cxn>
                <a:cxn ang="0">
                  <a:pos x="202" y="26"/>
                </a:cxn>
                <a:cxn ang="0">
                  <a:pos x="202" y="6"/>
                </a:cxn>
                <a:cxn ang="0">
                  <a:pos x="156" y="0"/>
                </a:cxn>
                <a:cxn ang="0">
                  <a:pos x="74" y="51"/>
                </a:cxn>
                <a:cxn ang="0">
                  <a:pos x="53" y="57"/>
                </a:cxn>
                <a:cxn ang="0">
                  <a:pos x="53" y="95"/>
                </a:cxn>
                <a:cxn ang="0">
                  <a:pos x="44" y="103"/>
                </a:cxn>
                <a:cxn ang="0">
                  <a:pos x="0" y="108"/>
                </a:cxn>
                <a:cxn ang="0">
                  <a:pos x="0" y="108"/>
                </a:cxn>
              </a:cxnLst>
              <a:rect l="0" t="0" r="r" b="b"/>
              <a:pathLst>
                <a:path w="217" h="150">
                  <a:moveTo>
                    <a:pt x="0" y="108"/>
                  </a:moveTo>
                  <a:lnTo>
                    <a:pt x="0" y="108"/>
                  </a:lnTo>
                  <a:lnTo>
                    <a:pt x="2" y="120"/>
                  </a:lnTo>
                  <a:lnTo>
                    <a:pt x="29" y="145"/>
                  </a:lnTo>
                  <a:lnTo>
                    <a:pt x="36" y="140"/>
                  </a:lnTo>
                  <a:lnTo>
                    <a:pt x="46" y="149"/>
                  </a:lnTo>
                  <a:lnTo>
                    <a:pt x="63" y="123"/>
                  </a:lnTo>
                  <a:lnTo>
                    <a:pt x="125" y="136"/>
                  </a:lnTo>
                  <a:lnTo>
                    <a:pt x="178" y="122"/>
                  </a:lnTo>
                  <a:lnTo>
                    <a:pt x="179" y="116"/>
                  </a:lnTo>
                  <a:lnTo>
                    <a:pt x="207" y="84"/>
                  </a:lnTo>
                  <a:lnTo>
                    <a:pt x="216" y="40"/>
                  </a:lnTo>
                  <a:lnTo>
                    <a:pt x="202" y="26"/>
                  </a:lnTo>
                  <a:lnTo>
                    <a:pt x="202" y="6"/>
                  </a:lnTo>
                  <a:lnTo>
                    <a:pt x="156" y="0"/>
                  </a:lnTo>
                  <a:lnTo>
                    <a:pt x="74" y="51"/>
                  </a:lnTo>
                  <a:lnTo>
                    <a:pt x="53" y="57"/>
                  </a:lnTo>
                  <a:lnTo>
                    <a:pt x="53" y="95"/>
                  </a:lnTo>
                  <a:lnTo>
                    <a:pt x="44" y="103"/>
                  </a:lnTo>
                  <a:lnTo>
                    <a:pt x="0" y="108"/>
                  </a:lnTo>
                  <a:lnTo>
                    <a:pt x="0" y="10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49" name="Nambia"/>
            <p:cNvSpPr>
              <a:spLocks/>
            </p:cNvSpPr>
            <p:nvPr/>
          </p:nvSpPr>
          <p:spPr bwMode="gray">
            <a:xfrm>
              <a:off x="5788080" y="4024254"/>
              <a:ext cx="219745" cy="252300"/>
            </a:xfrm>
            <a:custGeom>
              <a:avLst/>
              <a:gdLst/>
              <a:ahLst/>
              <a:cxnLst>
                <a:cxn ang="0">
                  <a:pos x="0" y="5"/>
                </a:cxn>
                <a:cxn ang="0">
                  <a:pos x="0" y="5"/>
                </a:cxn>
                <a:cxn ang="0">
                  <a:pos x="22" y="0"/>
                </a:cxn>
                <a:cxn ang="0">
                  <a:pos x="133" y="14"/>
                </a:cxn>
                <a:cxn ang="0">
                  <a:pos x="159" y="8"/>
                </a:cxn>
                <a:cxn ang="0">
                  <a:pos x="184" y="11"/>
                </a:cxn>
                <a:cxn ang="0">
                  <a:pos x="184" y="11"/>
                </a:cxn>
                <a:cxn ang="0">
                  <a:pos x="162" y="21"/>
                </a:cxn>
                <a:cxn ang="0">
                  <a:pos x="153" y="14"/>
                </a:cxn>
                <a:cxn ang="0">
                  <a:pos x="127" y="19"/>
                </a:cxn>
                <a:cxn ang="0">
                  <a:pos x="127" y="63"/>
                </a:cxn>
                <a:cxn ang="0">
                  <a:pos x="113" y="63"/>
                </a:cxn>
                <a:cxn ang="0">
                  <a:pos x="113" y="98"/>
                </a:cxn>
                <a:cxn ang="0">
                  <a:pos x="113" y="148"/>
                </a:cxn>
                <a:cxn ang="0">
                  <a:pos x="101" y="155"/>
                </a:cxn>
                <a:cxn ang="0">
                  <a:pos x="84" y="155"/>
                </a:cxn>
                <a:cxn ang="0">
                  <a:pos x="74" y="144"/>
                </a:cxn>
                <a:cxn ang="0">
                  <a:pos x="66" y="150"/>
                </a:cxn>
                <a:cxn ang="0">
                  <a:pos x="48" y="133"/>
                </a:cxn>
                <a:cxn ang="0">
                  <a:pos x="39" y="79"/>
                </a:cxn>
                <a:cxn ang="0">
                  <a:pos x="39" y="72"/>
                </a:cxn>
                <a:cxn ang="0">
                  <a:pos x="0" y="5"/>
                </a:cxn>
                <a:cxn ang="0">
                  <a:pos x="0" y="5"/>
                </a:cxn>
              </a:cxnLst>
              <a:rect l="0" t="0" r="r" b="b"/>
              <a:pathLst>
                <a:path w="185" h="156">
                  <a:moveTo>
                    <a:pt x="0" y="5"/>
                  </a:moveTo>
                  <a:lnTo>
                    <a:pt x="0" y="5"/>
                  </a:lnTo>
                  <a:lnTo>
                    <a:pt x="22" y="0"/>
                  </a:lnTo>
                  <a:lnTo>
                    <a:pt x="133" y="14"/>
                  </a:lnTo>
                  <a:lnTo>
                    <a:pt x="159" y="8"/>
                  </a:lnTo>
                  <a:lnTo>
                    <a:pt x="184" y="11"/>
                  </a:lnTo>
                  <a:lnTo>
                    <a:pt x="184" y="11"/>
                  </a:lnTo>
                  <a:lnTo>
                    <a:pt x="162" y="21"/>
                  </a:lnTo>
                  <a:lnTo>
                    <a:pt x="153" y="14"/>
                  </a:lnTo>
                  <a:lnTo>
                    <a:pt x="127" y="19"/>
                  </a:lnTo>
                  <a:lnTo>
                    <a:pt x="127" y="63"/>
                  </a:lnTo>
                  <a:lnTo>
                    <a:pt x="113" y="63"/>
                  </a:lnTo>
                  <a:lnTo>
                    <a:pt x="113" y="98"/>
                  </a:lnTo>
                  <a:lnTo>
                    <a:pt x="113" y="148"/>
                  </a:lnTo>
                  <a:lnTo>
                    <a:pt x="101" y="155"/>
                  </a:lnTo>
                  <a:lnTo>
                    <a:pt x="84" y="155"/>
                  </a:lnTo>
                  <a:lnTo>
                    <a:pt x="74" y="144"/>
                  </a:lnTo>
                  <a:lnTo>
                    <a:pt x="66" y="150"/>
                  </a:lnTo>
                  <a:lnTo>
                    <a:pt x="48" y="133"/>
                  </a:lnTo>
                  <a:lnTo>
                    <a:pt x="39" y="79"/>
                  </a:lnTo>
                  <a:lnTo>
                    <a:pt x="39" y="72"/>
                  </a:lnTo>
                  <a:lnTo>
                    <a:pt x="0" y="5"/>
                  </a:lnTo>
                  <a:lnTo>
                    <a:pt x="0" y="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0" name="Mozambique"/>
            <p:cNvSpPr>
              <a:spLocks/>
            </p:cNvSpPr>
            <p:nvPr/>
          </p:nvSpPr>
          <p:spPr bwMode="gray">
            <a:xfrm>
              <a:off x="6084808" y="3895723"/>
              <a:ext cx="170758" cy="328466"/>
            </a:xfrm>
            <a:custGeom>
              <a:avLst/>
              <a:gdLst/>
              <a:ahLst/>
              <a:cxnLst>
                <a:cxn ang="0">
                  <a:pos x="0" y="57"/>
                </a:cxn>
                <a:cxn ang="0">
                  <a:pos x="0" y="57"/>
                </a:cxn>
                <a:cxn ang="0">
                  <a:pos x="4" y="63"/>
                </a:cxn>
                <a:cxn ang="0">
                  <a:pos x="37" y="73"/>
                </a:cxn>
                <a:cxn ang="0">
                  <a:pos x="41" y="86"/>
                </a:cxn>
                <a:cxn ang="0">
                  <a:pos x="39" y="118"/>
                </a:cxn>
                <a:cxn ang="0">
                  <a:pos x="21" y="152"/>
                </a:cxn>
                <a:cxn ang="0">
                  <a:pos x="26" y="191"/>
                </a:cxn>
                <a:cxn ang="0">
                  <a:pos x="28" y="203"/>
                </a:cxn>
                <a:cxn ang="0">
                  <a:pos x="39" y="203"/>
                </a:cxn>
                <a:cxn ang="0">
                  <a:pos x="39" y="190"/>
                </a:cxn>
                <a:cxn ang="0">
                  <a:pos x="74" y="172"/>
                </a:cxn>
                <a:cxn ang="0">
                  <a:pos x="64" y="118"/>
                </a:cxn>
                <a:cxn ang="0">
                  <a:pos x="142" y="63"/>
                </a:cxn>
                <a:cxn ang="0">
                  <a:pos x="143" y="0"/>
                </a:cxn>
                <a:cxn ang="0">
                  <a:pos x="123" y="11"/>
                </a:cxn>
                <a:cxn ang="0">
                  <a:pos x="69" y="14"/>
                </a:cxn>
                <a:cxn ang="0">
                  <a:pos x="68" y="37"/>
                </a:cxn>
                <a:cxn ang="0">
                  <a:pos x="82" y="55"/>
                </a:cxn>
                <a:cxn ang="0">
                  <a:pos x="73" y="82"/>
                </a:cxn>
                <a:cxn ang="0">
                  <a:pos x="59" y="68"/>
                </a:cxn>
                <a:cxn ang="0">
                  <a:pos x="61" y="50"/>
                </a:cxn>
                <a:cxn ang="0">
                  <a:pos x="44" y="45"/>
                </a:cxn>
                <a:cxn ang="0">
                  <a:pos x="0" y="57"/>
                </a:cxn>
                <a:cxn ang="0">
                  <a:pos x="0" y="57"/>
                </a:cxn>
              </a:cxnLst>
              <a:rect l="0" t="0" r="r" b="b"/>
              <a:pathLst>
                <a:path w="144" h="204">
                  <a:moveTo>
                    <a:pt x="0" y="57"/>
                  </a:moveTo>
                  <a:lnTo>
                    <a:pt x="0" y="57"/>
                  </a:lnTo>
                  <a:lnTo>
                    <a:pt x="4" y="63"/>
                  </a:lnTo>
                  <a:lnTo>
                    <a:pt x="37" y="73"/>
                  </a:lnTo>
                  <a:lnTo>
                    <a:pt x="41" y="86"/>
                  </a:lnTo>
                  <a:lnTo>
                    <a:pt x="39" y="118"/>
                  </a:lnTo>
                  <a:lnTo>
                    <a:pt x="21" y="152"/>
                  </a:lnTo>
                  <a:lnTo>
                    <a:pt x="26" y="191"/>
                  </a:lnTo>
                  <a:lnTo>
                    <a:pt x="28" y="203"/>
                  </a:lnTo>
                  <a:lnTo>
                    <a:pt x="39" y="203"/>
                  </a:lnTo>
                  <a:lnTo>
                    <a:pt x="39" y="190"/>
                  </a:lnTo>
                  <a:lnTo>
                    <a:pt x="74" y="172"/>
                  </a:lnTo>
                  <a:lnTo>
                    <a:pt x="64" y="118"/>
                  </a:lnTo>
                  <a:lnTo>
                    <a:pt x="142" y="63"/>
                  </a:lnTo>
                  <a:lnTo>
                    <a:pt x="143" y="0"/>
                  </a:lnTo>
                  <a:lnTo>
                    <a:pt x="123" y="11"/>
                  </a:lnTo>
                  <a:lnTo>
                    <a:pt x="69" y="14"/>
                  </a:lnTo>
                  <a:lnTo>
                    <a:pt x="68" y="37"/>
                  </a:lnTo>
                  <a:lnTo>
                    <a:pt x="82" y="55"/>
                  </a:lnTo>
                  <a:lnTo>
                    <a:pt x="73" y="82"/>
                  </a:lnTo>
                  <a:lnTo>
                    <a:pt x="59" y="68"/>
                  </a:lnTo>
                  <a:lnTo>
                    <a:pt x="61" y="50"/>
                  </a:lnTo>
                  <a:lnTo>
                    <a:pt x="44" y="45"/>
                  </a:lnTo>
                  <a:lnTo>
                    <a:pt x="0" y="57"/>
                  </a:lnTo>
                  <a:lnTo>
                    <a:pt x="0" y="57"/>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1" name="Morocco"/>
            <p:cNvSpPr>
              <a:spLocks/>
            </p:cNvSpPr>
            <p:nvPr/>
          </p:nvSpPr>
          <p:spPr bwMode="gray">
            <a:xfrm>
              <a:off x="5390578" y="2961103"/>
              <a:ext cx="191753" cy="176134"/>
            </a:xfrm>
            <a:custGeom>
              <a:avLst/>
              <a:gdLst/>
              <a:ahLst/>
              <a:cxnLst>
                <a:cxn ang="0">
                  <a:pos x="0" y="107"/>
                </a:cxn>
                <a:cxn ang="0">
                  <a:pos x="0" y="107"/>
                </a:cxn>
                <a:cxn ang="0">
                  <a:pos x="39" y="86"/>
                </a:cxn>
                <a:cxn ang="0">
                  <a:pos x="53" y="43"/>
                </a:cxn>
                <a:cxn ang="0">
                  <a:pos x="87" y="21"/>
                </a:cxn>
                <a:cxn ang="0">
                  <a:pos x="98" y="0"/>
                </a:cxn>
                <a:cxn ang="0">
                  <a:pos x="147" y="7"/>
                </a:cxn>
                <a:cxn ang="0">
                  <a:pos x="160" y="47"/>
                </a:cxn>
                <a:cxn ang="0">
                  <a:pos x="138" y="48"/>
                </a:cxn>
                <a:cxn ang="0">
                  <a:pos x="126" y="53"/>
                </a:cxn>
                <a:cxn ang="0">
                  <a:pos x="128" y="63"/>
                </a:cxn>
                <a:cxn ang="0">
                  <a:pos x="67" y="88"/>
                </a:cxn>
                <a:cxn ang="0">
                  <a:pos x="59" y="108"/>
                </a:cxn>
                <a:cxn ang="0">
                  <a:pos x="0" y="107"/>
                </a:cxn>
                <a:cxn ang="0">
                  <a:pos x="0" y="107"/>
                </a:cxn>
              </a:cxnLst>
              <a:rect l="0" t="0" r="r" b="b"/>
              <a:pathLst>
                <a:path w="161" h="109">
                  <a:moveTo>
                    <a:pt x="0" y="107"/>
                  </a:moveTo>
                  <a:lnTo>
                    <a:pt x="0" y="107"/>
                  </a:lnTo>
                  <a:lnTo>
                    <a:pt x="39" y="86"/>
                  </a:lnTo>
                  <a:lnTo>
                    <a:pt x="53" y="43"/>
                  </a:lnTo>
                  <a:lnTo>
                    <a:pt x="87" y="21"/>
                  </a:lnTo>
                  <a:lnTo>
                    <a:pt x="98" y="0"/>
                  </a:lnTo>
                  <a:lnTo>
                    <a:pt x="147" y="7"/>
                  </a:lnTo>
                  <a:lnTo>
                    <a:pt x="160" y="47"/>
                  </a:lnTo>
                  <a:lnTo>
                    <a:pt x="138" y="48"/>
                  </a:lnTo>
                  <a:lnTo>
                    <a:pt x="126" y="53"/>
                  </a:lnTo>
                  <a:lnTo>
                    <a:pt x="128" y="63"/>
                  </a:lnTo>
                  <a:lnTo>
                    <a:pt x="67" y="88"/>
                  </a:lnTo>
                  <a:lnTo>
                    <a:pt x="59" y="108"/>
                  </a:lnTo>
                  <a:lnTo>
                    <a:pt x="0" y="107"/>
                  </a:lnTo>
                  <a:lnTo>
                    <a:pt x="0" y="10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2" name="Mauritania"/>
            <p:cNvSpPr>
              <a:spLocks/>
            </p:cNvSpPr>
            <p:nvPr/>
          </p:nvSpPr>
          <p:spPr bwMode="gray">
            <a:xfrm>
              <a:off x="5327594" y="3141997"/>
              <a:ext cx="195952" cy="258646"/>
            </a:xfrm>
            <a:custGeom>
              <a:avLst/>
              <a:gdLst/>
              <a:ahLst/>
              <a:cxnLst>
                <a:cxn ang="0">
                  <a:pos x="0" y="81"/>
                </a:cxn>
                <a:cxn ang="0">
                  <a:pos x="0" y="81"/>
                </a:cxn>
                <a:cxn ang="0">
                  <a:pos x="10" y="90"/>
                </a:cxn>
                <a:cxn ang="0">
                  <a:pos x="13" y="113"/>
                </a:cxn>
                <a:cxn ang="0">
                  <a:pos x="5" y="143"/>
                </a:cxn>
                <a:cxn ang="0">
                  <a:pos x="36" y="136"/>
                </a:cxn>
                <a:cxn ang="0">
                  <a:pos x="66" y="160"/>
                </a:cxn>
                <a:cxn ang="0">
                  <a:pos x="76" y="146"/>
                </a:cxn>
                <a:cxn ang="0">
                  <a:pos x="86" y="154"/>
                </a:cxn>
                <a:cxn ang="0">
                  <a:pos x="155" y="151"/>
                </a:cxn>
                <a:cxn ang="0">
                  <a:pos x="141" y="31"/>
                </a:cxn>
                <a:cxn ang="0">
                  <a:pos x="165" y="31"/>
                </a:cxn>
                <a:cxn ang="0">
                  <a:pos x="114" y="0"/>
                </a:cxn>
                <a:cxn ang="0">
                  <a:pos x="113" y="17"/>
                </a:cxn>
                <a:cxn ang="0">
                  <a:pos x="70" y="16"/>
                </a:cxn>
                <a:cxn ang="0">
                  <a:pos x="69" y="49"/>
                </a:cxn>
                <a:cxn ang="0">
                  <a:pos x="53" y="55"/>
                </a:cxn>
                <a:cxn ang="0">
                  <a:pos x="55" y="75"/>
                </a:cxn>
                <a:cxn ang="0">
                  <a:pos x="0" y="81"/>
                </a:cxn>
                <a:cxn ang="0">
                  <a:pos x="0" y="81"/>
                </a:cxn>
              </a:cxnLst>
              <a:rect l="0" t="0" r="r" b="b"/>
              <a:pathLst>
                <a:path w="166" h="161">
                  <a:moveTo>
                    <a:pt x="0" y="81"/>
                  </a:moveTo>
                  <a:lnTo>
                    <a:pt x="0" y="81"/>
                  </a:lnTo>
                  <a:lnTo>
                    <a:pt x="10" y="90"/>
                  </a:lnTo>
                  <a:lnTo>
                    <a:pt x="13" y="113"/>
                  </a:lnTo>
                  <a:lnTo>
                    <a:pt x="5" y="143"/>
                  </a:lnTo>
                  <a:lnTo>
                    <a:pt x="36" y="136"/>
                  </a:lnTo>
                  <a:lnTo>
                    <a:pt x="66" y="160"/>
                  </a:lnTo>
                  <a:lnTo>
                    <a:pt x="76" y="146"/>
                  </a:lnTo>
                  <a:lnTo>
                    <a:pt x="86" y="154"/>
                  </a:lnTo>
                  <a:lnTo>
                    <a:pt x="155" y="151"/>
                  </a:lnTo>
                  <a:lnTo>
                    <a:pt x="141" y="31"/>
                  </a:lnTo>
                  <a:lnTo>
                    <a:pt x="165" y="31"/>
                  </a:lnTo>
                  <a:lnTo>
                    <a:pt x="114" y="0"/>
                  </a:lnTo>
                  <a:lnTo>
                    <a:pt x="113" y="17"/>
                  </a:lnTo>
                  <a:lnTo>
                    <a:pt x="70" y="16"/>
                  </a:lnTo>
                  <a:lnTo>
                    <a:pt x="69" y="49"/>
                  </a:lnTo>
                  <a:lnTo>
                    <a:pt x="53" y="55"/>
                  </a:lnTo>
                  <a:lnTo>
                    <a:pt x="55" y="75"/>
                  </a:lnTo>
                  <a:lnTo>
                    <a:pt x="0" y="81"/>
                  </a:lnTo>
                  <a:lnTo>
                    <a:pt x="0" y="8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3" name="Mali"/>
            <p:cNvSpPr>
              <a:spLocks/>
            </p:cNvSpPr>
            <p:nvPr/>
          </p:nvSpPr>
          <p:spPr bwMode="gray">
            <a:xfrm>
              <a:off x="5405975" y="3191188"/>
              <a:ext cx="263134" cy="299903"/>
            </a:xfrm>
            <a:custGeom>
              <a:avLst/>
              <a:gdLst/>
              <a:ahLst/>
              <a:cxnLst>
                <a:cxn ang="0">
                  <a:pos x="0" y="129"/>
                </a:cxn>
                <a:cxn ang="0">
                  <a:pos x="0" y="129"/>
                </a:cxn>
                <a:cxn ang="0">
                  <a:pos x="10" y="115"/>
                </a:cxn>
                <a:cxn ang="0">
                  <a:pos x="20" y="123"/>
                </a:cxn>
                <a:cxn ang="0">
                  <a:pos x="89" y="120"/>
                </a:cxn>
                <a:cxn ang="0">
                  <a:pos x="75" y="0"/>
                </a:cxn>
                <a:cxn ang="0">
                  <a:pos x="99" y="0"/>
                </a:cxn>
                <a:cxn ang="0">
                  <a:pos x="209" y="65"/>
                </a:cxn>
                <a:cxn ang="0">
                  <a:pos x="210" y="76"/>
                </a:cxn>
                <a:cxn ang="0">
                  <a:pos x="221" y="75"/>
                </a:cxn>
                <a:cxn ang="0">
                  <a:pos x="221" y="113"/>
                </a:cxn>
                <a:cxn ang="0">
                  <a:pos x="212" y="121"/>
                </a:cxn>
                <a:cxn ang="0">
                  <a:pos x="168" y="126"/>
                </a:cxn>
                <a:cxn ang="0">
                  <a:pos x="111" y="148"/>
                </a:cxn>
                <a:cxn ang="0">
                  <a:pos x="94" y="183"/>
                </a:cxn>
                <a:cxn ang="0">
                  <a:pos x="80" y="178"/>
                </a:cxn>
                <a:cxn ang="0">
                  <a:pos x="56" y="185"/>
                </a:cxn>
                <a:cxn ang="0">
                  <a:pos x="42" y="156"/>
                </a:cxn>
                <a:cxn ang="0">
                  <a:pos x="19" y="163"/>
                </a:cxn>
                <a:cxn ang="0">
                  <a:pos x="10" y="157"/>
                </a:cxn>
                <a:cxn ang="0">
                  <a:pos x="0" y="129"/>
                </a:cxn>
                <a:cxn ang="0">
                  <a:pos x="0" y="129"/>
                </a:cxn>
              </a:cxnLst>
              <a:rect l="0" t="0" r="r" b="b"/>
              <a:pathLst>
                <a:path w="222" h="186">
                  <a:moveTo>
                    <a:pt x="0" y="129"/>
                  </a:moveTo>
                  <a:lnTo>
                    <a:pt x="0" y="129"/>
                  </a:lnTo>
                  <a:lnTo>
                    <a:pt x="10" y="115"/>
                  </a:lnTo>
                  <a:lnTo>
                    <a:pt x="20" y="123"/>
                  </a:lnTo>
                  <a:lnTo>
                    <a:pt x="89" y="120"/>
                  </a:lnTo>
                  <a:lnTo>
                    <a:pt x="75" y="0"/>
                  </a:lnTo>
                  <a:lnTo>
                    <a:pt x="99" y="0"/>
                  </a:lnTo>
                  <a:lnTo>
                    <a:pt x="209" y="65"/>
                  </a:lnTo>
                  <a:lnTo>
                    <a:pt x="210" y="76"/>
                  </a:lnTo>
                  <a:lnTo>
                    <a:pt x="221" y="75"/>
                  </a:lnTo>
                  <a:lnTo>
                    <a:pt x="221" y="113"/>
                  </a:lnTo>
                  <a:lnTo>
                    <a:pt x="212" y="121"/>
                  </a:lnTo>
                  <a:lnTo>
                    <a:pt x="168" y="126"/>
                  </a:lnTo>
                  <a:lnTo>
                    <a:pt x="111" y="148"/>
                  </a:lnTo>
                  <a:lnTo>
                    <a:pt x="94" y="183"/>
                  </a:lnTo>
                  <a:lnTo>
                    <a:pt x="80" y="178"/>
                  </a:lnTo>
                  <a:lnTo>
                    <a:pt x="56" y="185"/>
                  </a:lnTo>
                  <a:lnTo>
                    <a:pt x="42" y="156"/>
                  </a:lnTo>
                  <a:lnTo>
                    <a:pt x="19" y="163"/>
                  </a:lnTo>
                  <a:lnTo>
                    <a:pt x="10" y="157"/>
                  </a:lnTo>
                  <a:lnTo>
                    <a:pt x="0" y="129"/>
                  </a:lnTo>
                  <a:lnTo>
                    <a:pt x="0" y="129"/>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4" name="Malawi"/>
            <p:cNvSpPr>
              <a:spLocks/>
            </p:cNvSpPr>
            <p:nvPr/>
          </p:nvSpPr>
          <p:spPr bwMode="gray">
            <a:xfrm>
              <a:off x="6130996" y="3875094"/>
              <a:ext cx="53186" cy="155506"/>
            </a:xfrm>
            <a:custGeom>
              <a:avLst/>
              <a:gdLst/>
              <a:ahLst/>
              <a:cxnLst>
                <a:cxn ang="0">
                  <a:pos x="0" y="52"/>
                </a:cxn>
                <a:cxn ang="0">
                  <a:pos x="0" y="52"/>
                </a:cxn>
                <a:cxn ang="0">
                  <a:pos x="6" y="58"/>
                </a:cxn>
                <a:cxn ang="0">
                  <a:pos x="23" y="63"/>
                </a:cxn>
                <a:cxn ang="0">
                  <a:pos x="21" y="81"/>
                </a:cxn>
                <a:cxn ang="0">
                  <a:pos x="35" y="95"/>
                </a:cxn>
                <a:cxn ang="0">
                  <a:pos x="44" y="68"/>
                </a:cxn>
                <a:cxn ang="0">
                  <a:pos x="30" y="50"/>
                </a:cxn>
                <a:cxn ang="0">
                  <a:pos x="34" y="61"/>
                </a:cxn>
                <a:cxn ang="0">
                  <a:pos x="26" y="60"/>
                </a:cxn>
                <a:cxn ang="0">
                  <a:pos x="17" y="35"/>
                </a:cxn>
                <a:cxn ang="0">
                  <a:pos x="16" y="3"/>
                </a:cxn>
                <a:cxn ang="0">
                  <a:pos x="3" y="0"/>
                </a:cxn>
                <a:cxn ang="0">
                  <a:pos x="14" y="16"/>
                </a:cxn>
                <a:cxn ang="0">
                  <a:pos x="0" y="52"/>
                </a:cxn>
                <a:cxn ang="0">
                  <a:pos x="0" y="52"/>
                </a:cxn>
              </a:cxnLst>
              <a:rect l="0" t="0" r="r" b="b"/>
              <a:pathLst>
                <a:path w="45" h="96">
                  <a:moveTo>
                    <a:pt x="0" y="52"/>
                  </a:moveTo>
                  <a:lnTo>
                    <a:pt x="0" y="52"/>
                  </a:lnTo>
                  <a:lnTo>
                    <a:pt x="6" y="58"/>
                  </a:lnTo>
                  <a:lnTo>
                    <a:pt x="23" y="63"/>
                  </a:lnTo>
                  <a:lnTo>
                    <a:pt x="21" y="81"/>
                  </a:lnTo>
                  <a:lnTo>
                    <a:pt x="35" y="95"/>
                  </a:lnTo>
                  <a:lnTo>
                    <a:pt x="44" y="68"/>
                  </a:lnTo>
                  <a:lnTo>
                    <a:pt x="30" y="50"/>
                  </a:lnTo>
                  <a:lnTo>
                    <a:pt x="34" y="61"/>
                  </a:lnTo>
                  <a:lnTo>
                    <a:pt x="26" y="60"/>
                  </a:lnTo>
                  <a:lnTo>
                    <a:pt x="17" y="35"/>
                  </a:lnTo>
                  <a:lnTo>
                    <a:pt x="16" y="3"/>
                  </a:lnTo>
                  <a:lnTo>
                    <a:pt x="3" y="0"/>
                  </a:lnTo>
                  <a:lnTo>
                    <a:pt x="14" y="16"/>
                  </a:lnTo>
                  <a:lnTo>
                    <a:pt x="0" y="52"/>
                  </a:lnTo>
                  <a:lnTo>
                    <a:pt x="0" y="52"/>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5" name="Madagascar"/>
            <p:cNvSpPr>
              <a:spLocks/>
            </p:cNvSpPr>
            <p:nvPr/>
          </p:nvSpPr>
          <p:spPr bwMode="gray">
            <a:xfrm>
              <a:off x="6297555" y="3930632"/>
              <a:ext cx="114772" cy="272929"/>
            </a:xfrm>
            <a:custGeom>
              <a:avLst/>
              <a:gdLst/>
              <a:ahLst/>
              <a:cxnLst>
                <a:cxn ang="0">
                  <a:pos x="0" y="121"/>
                </a:cxn>
                <a:cxn ang="0">
                  <a:pos x="0" y="121"/>
                </a:cxn>
                <a:cxn ang="0">
                  <a:pos x="8" y="155"/>
                </a:cxn>
                <a:cxn ang="0">
                  <a:pos x="26" y="169"/>
                </a:cxn>
                <a:cxn ang="0">
                  <a:pos x="56" y="155"/>
                </a:cxn>
                <a:cxn ang="0">
                  <a:pos x="90" y="40"/>
                </a:cxn>
                <a:cxn ang="0">
                  <a:pos x="96" y="43"/>
                </a:cxn>
                <a:cxn ang="0">
                  <a:pos x="81" y="0"/>
                </a:cxn>
                <a:cxn ang="0">
                  <a:pos x="64" y="18"/>
                </a:cxn>
                <a:cxn ang="0">
                  <a:pos x="64" y="31"/>
                </a:cxn>
                <a:cxn ang="0">
                  <a:pos x="43" y="45"/>
                </a:cxn>
                <a:cxn ang="0">
                  <a:pos x="17" y="51"/>
                </a:cxn>
                <a:cxn ang="0">
                  <a:pos x="9" y="65"/>
                </a:cxn>
                <a:cxn ang="0">
                  <a:pos x="17" y="96"/>
                </a:cxn>
                <a:cxn ang="0">
                  <a:pos x="0" y="121"/>
                </a:cxn>
                <a:cxn ang="0">
                  <a:pos x="0" y="121"/>
                </a:cxn>
              </a:cxnLst>
              <a:rect l="0" t="0" r="r" b="b"/>
              <a:pathLst>
                <a:path w="97" h="170">
                  <a:moveTo>
                    <a:pt x="0" y="121"/>
                  </a:moveTo>
                  <a:lnTo>
                    <a:pt x="0" y="121"/>
                  </a:lnTo>
                  <a:lnTo>
                    <a:pt x="8" y="155"/>
                  </a:lnTo>
                  <a:lnTo>
                    <a:pt x="26" y="169"/>
                  </a:lnTo>
                  <a:lnTo>
                    <a:pt x="56" y="155"/>
                  </a:lnTo>
                  <a:lnTo>
                    <a:pt x="90" y="40"/>
                  </a:lnTo>
                  <a:lnTo>
                    <a:pt x="96" y="43"/>
                  </a:lnTo>
                  <a:lnTo>
                    <a:pt x="81" y="0"/>
                  </a:lnTo>
                  <a:lnTo>
                    <a:pt x="64" y="18"/>
                  </a:lnTo>
                  <a:lnTo>
                    <a:pt x="64" y="31"/>
                  </a:lnTo>
                  <a:lnTo>
                    <a:pt x="43" y="45"/>
                  </a:lnTo>
                  <a:lnTo>
                    <a:pt x="17" y="51"/>
                  </a:lnTo>
                  <a:lnTo>
                    <a:pt x="9" y="65"/>
                  </a:lnTo>
                  <a:lnTo>
                    <a:pt x="17" y="96"/>
                  </a:lnTo>
                  <a:lnTo>
                    <a:pt x="0" y="121"/>
                  </a:lnTo>
                  <a:lnTo>
                    <a:pt x="0" y="121"/>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6" name="Libya"/>
            <p:cNvSpPr>
              <a:spLocks/>
            </p:cNvSpPr>
            <p:nvPr/>
          </p:nvSpPr>
          <p:spPr bwMode="gray">
            <a:xfrm>
              <a:off x="5753089" y="3018228"/>
              <a:ext cx="253338" cy="287210"/>
            </a:xfrm>
            <a:custGeom>
              <a:avLst/>
              <a:gdLst/>
              <a:ahLst/>
              <a:cxnLst>
                <a:cxn ang="0">
                  <a:pos x="0" y="93"/>
                </a:cxn>
                <a:cxn ang="0">
                  <a:pos x="0" y="93"/>
                </a:cxn>
                <a:cxn ang="0">
                  <a:pos x="0" y="38"/>
                </a:cxn>
                <a:cxn ang="0">
                  <a:pos x="27" y="0"/>
                </a:cxn>
                <a:cxn ang="0">
                  <a:pos x="77" y="10"/>
                </a:cxn>
                <a:cxn ang="0">
                  <a:pos x="87" y="23"/>
                </a:cxn>
                <a:cxn ang="0">
                  <a:pos x="128" y="38"/>
                </a:cxn>
                <a:cxn ang="0">
                  <a:pos x="142" y="32"/>
                </a:cxn>
                <a:cxn ang="0">
                  <a:pos x="143" y="13"/>
                </a:cxn>
                <a:cxn ang="0">
                  <a:pos x="156" y="4"/>
                </a:cxn>
                <a:cxn ang="0">
                  <a:pos x="213" y="20"/>
                </a:cxn>
                <a:cxn ang="0">
                  <a:pos x="207" y="41"/>
                </a:cxn>
                <a:cxn ang="0">
                  <a:pos x="213" y="145"/>
                </a:cxn>
                <a:cxn ang="0">
                  <a:pos x="213" y="170"/>
                </a:cxn>
                <a:cxn ang="0">
                  <a:pos x="200" y="170"/>
                </a:cxn>
                <a:cxn ang="0">
                  <a:pos x="200" y="177"/>
                </a:cxn>
                <a:cxn ang="0">
                  <a:pos x="91" y="127"/>
                </a:cxn>
                <a:cxn ang="0">
                  <a:pos x="77" y="132"/>
                </a:cxn>
                <a:cxn ang="0">
                  <a:pos x="31" y="126"/>
                </a:cxn>
                <a:cxn ang="0">
                  <a:pos x="0" y="93"/>
                </a:cxn>
                <a:cxn ang="0">
                  <a:pos x="0" y="93"/>
                </a:cxn>
              </a:cxnLst>
              <a:rect l="0" t="0" r="r" b="b"/>
              <a:pathLst>
                <a:path w="214" h="178">
                  <a:moveTo>
                    <a:pt x="0" y="93"/>
                  </a:moveTo>
                  <a:lnTo>
                    <a:pt x="0" y="93"/>
                  </a:lnTo>
                  <a:lnTo>
                    <a:pt x="0" y="38"/>
                  </a:lnTo>
                  <a:lnTo>
                    <a:pt x="27" y="0"/>
                  </a:lnTo>
                  <a:lnTo>
                    <a:pt x="77" y="10"/>
                  </a:lnTo>
                  <a:lnTo>
                    <a:pt x="87" y="23"/>
                  </a:lnTo>
                  <a:lnTo>
                    <a:pt x="128" y="38"/>
                  </a:lnTo>
                  <a:lnTo>
                    <a:pt x="142" y="32"/>
                  </a:lnTo>
                  <a:lnTo>
                    <a:pt x="143" y="13"/>
                  </a:lnTo>
                  <a:lnTo>
                    <a:pt x="156" y="4"/>
                  </a:lnTo>
                  <a:lnTo>
                    <a:pt x="213" y="20"/>
                  </a:lnTo>
                  <a:lnTo>
                    <a:pt x="207" y="41"/>
                  </a:lnTo>
                  <a:lnTo>
                    <a:pt x="213" y="145"/>
                  </a:lnTo>
                  <a:lnTo>
                    <a:pt x="213" y="170"/>
                  </a:lnTo>
                  <a:lnTo>
                    <a:pt x="200" y="170"/>
                  </a:lnTo>
                  <a:lnTo>
                    <a:pt x="200" y="177"/>
                  </a:lnTo>
                  <a:lnTo>
                    <a:pt x="91" y="127"/>
                  </a:lnTo>
                  <a:lnTo>
                    <a:pt x="77" y="132"/>
                  </a:lnTo>
                  <a:lnTo>
                    <a:pt x="31" y="126"/>
                  </a:lnTo>
                  <a:lnTo>
                    <a:pt x="0" y="93"/>
                  </a:lnTo>
                  <a:lnTo>
                    <a:pt x="0" y="93"/>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7" name="Liberia"/>
            <p:cNvSpPr>
              <a:spLocks/>
            </p:cNvSpPr>
            <p:nvPr/>
          </p:nvSpPr>
          <p:spPr bwMode="gray">
            <a:xfrm>
              <a:off x="5415774" y="3524413"/>
              <a:ext cx="65783" cy="79340"/>
            </a:xfrm>
            <a:custGeom>
              <a:avLst/>
              <a:gdLst/>
              <a:ahLst/>
              <a:cxnLst>
                <a:cxn ang="0">
                  <a:pos x="0" y="19"/>
                </a:cxn>
                <a:cxn ang="0">
                  <a:pos x="0" y="19"/>
                </a:cxn>
                <a:cxn ang="0">
                  <a:pos x="17" y="0"/>
                </a:cxn>
                <a:cxn ang="0">
                  <a:pos x="25" y="1"/>
                </a:cxn>
                <a:cxn ang="0">
                  <a:pos x="26" y="13"/>
                </a:cxn>
                <a:cxn ang="0">
                  <a:pos x="41" y="12"/>
                </a:cxn>
                <a:cxn ang="0">
                  <a:pos x="39" y="23"/>
                </a:cxn>
                <a:cxn ang="0">
                  <a:pos x="54" y="32"/>
                </a:cxn>
                <a:cxn ang="0">
                  <a:pos x="52" y="49"/>
                </a:cxn>
                <a:cxn ang="0">
                  <a:pos x="0" y="19"/>
                </a:cxn>
                <a:cxn ang="0">
                  <a:pos x="0" y="19"/>
                </a:cxn>
              </a:cxnLst>
              <a:rect l="0" t="0" r="r" b="b"/>
              <a:pathLst>
                <a:path w="55" h="50">
                  <a:moveTo>
                    <a:pt x="0" y="19"/>
                  </a:moveTo>
                  <a:lnTo>
                    <a:pt x="0" y="19"/>
                  </a:lnTo>
                  <a:lnTo>
                    <a:pt x="17" y="0"/>
                  </a:lnTo>
                  <a:lnTo>
                    <a:pt x="25" y="1"/>
                  </a:lnTo>
                  <a:lnTo>
                    <a:pt x="26" y="13"/>
                  </a:lnTo>
                  <a:lnTo>
                    <a:pt x="41" y="12"/>
                  </a:lnTo>
                  <a:lnTo>
                    <a:pt x="39" y="23"/>
                  </a:lnTo>
                  <a:lnTo>
                    <a:pt x="54" y="32"/>
                  </a:lnTo>
                  <a:lnTo>
                    <a:pt x="52" y="49"/>
                  </a:lnTo>
                  <a:lnTo>
                    <a:pt x="0" y="19"/>
                  </a:lnTo>
                  <a:lnTo>
                    <a:pt x="0" y="19"/>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8" name="Lesotho"/>
            <p:cNvSpPr>
              <a:spLocks/>
            </p:cNvSpPr>
            <p:nvPr/>
          </p:nvSpPr>
          <p:spPr bwMode="gray">
            <a:xfrm>
              <a:off x="6037220" y="4270205"/>
              <a:ext cx="39191" cy="47604"/>
            </a:xfrm>
            <a:custGeom>
              <a:avLst/>
              <a:gdLst/>
              <a:ahLst/>
              <a:cxnLst>
                <a:cxn ang="0">
                  <a:pos x="0" y="14"/>
                </a:cxn>
                <a:cxn ang="0">
                  <a:pos x="0" y="14"/>
                </a:cxn>
                <a:cxn ang="0">
                  <a:pos x="12" y="29"/>
                </a:cxn>
                <a:cxn ang="0">
                  <a:pos x="32" y="14"/>
                </a:cxn>
                <a:cxn ang="0">
                  <a:pos x="23" y="0"/>
                </a:cxn>
                <a:cxn ang="0">
                  <a:pos x="0" y="14"/>
                </a:cxn>
                <a:cxn ang="0">
                  <a:pos x="0" y="14"/>
                </a:cxn>
              </a:cxnLst>
              <a:rect l="0" t="0" r="r" b="b"/>
              <a:pathLst>
                <a:path w="33" h="30">
                  <a:moveTo>
                    <a:pt x="0" y="14"/>
                  </a:moveTo>
                  <a:lnTo>
                    <a:pt x="0" y="14"/>
                  </a:lnTo>
                  <a:lnTo>
                    <a:pt x="12" y="29"/>
                  </a:lnTo>
                  <a:lnTo>
                    <a:pt x="32" y="14"/>
                  </a:lnTo>
                  <a:lnTo>
                    <a:pt x="23" y="0"/>
                  </a:lnTo>
                  <a:lnTo>
                    <a:pt x="0" y="14"/>
                  </a:lnTo>
                  <a:lnTo>
                    <a:pt x="0" y="14"/>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59" name="Kenya"/>
            <p:cNvSpPr>
              <a:spLocks/>
            </p:cNvSpPr>
            <p:nvPr/>
          </p:nvSpPr>
          <p:spPr bwMode="gray">
            <a:xfrm>
              <a:off x="6150591" y="3598993"/>
              <a:ext cx="127368" cy="184068"/>
            </a:xfrm>
            <a:custGeom>
              <a:avLst/>
              <a:gdLst/>
              <a:ahLst/>
              <a:cxnLst>
                <a:cxn ang="0">
                  <a:pos x="0" y="7"/>
                </a:cxn>
                <a:cxn ang="0">
                  <a:pos x="0" y="7"/>
                </a:cxn>
                <a:cxn ang="0">
                  <a:pos x="15" y="31"/>
                </a:cxn>
                <a:cxn ang="0">
                  <a:pos x="0" y="53"/>
                </a:cxn>
                <a:cxn ang="0">
                  <a:pos x="11" y="59"/>
                </a:cxn>
                <a:cxn ang="0">
                  <a:pos x="3" y="67"/>
                </a:cxn>
                <a:cxn ang="0">
                  <a:pos x="73" y="113"/>
                </a:cxn>
                <a:cxn ang="0">
                  <a:pos x="103" y="76"/>
                </a:cxn>
                <a:cxn ang="0">
                  <a:pos x="96" y="66"/>
                </a:cxn>
                <a:cxn ang="0">
                  <a:pos x="96" y="21"/>
                </a:cxn>
                <a:cxn ang="0">
                  <a:pos x="107" y="8"/>
                </a:cxn>
                <a:cxn ang="0">
                  <a:pos x="68" y="14"/>
                </a:cxn>
                <a:cxn ang="0">
                  <a:pos x="25" y="0"/>
                </a:cxn>
                <a:cxn ang="0">
                  <a:pos x="0" y="7"/>
                </a:cxn>
                <a:cxn ang="0">
                  <a:pos x="0" y="7"/>
                </a:cxn>
              </a:cxnLst>
              <a:rect l="0" t="0" r="r" b="b"/>
              <a:pathLst>
                <a:path w="108" h="114">
                  <a:moveTo>
                    <a:pt x="0" y="7"/>
                  </a:moveTo>
                  <a:lnTo>
                    <a:pt x="0" y="7"/>
                  </a:lnTo>
                  <a:lnTo>
                    <a:pt x="15" y="31"/>
                  </a:lnTo>
                  <a:lnTo>
                    <a:pt x="0" y="53"/>
                  </a:lnTo>
                  <a:lnTo>
                    <a:pt x="11" y="59"/>
                  </a:lnTo>
                  <a:lnTo>
                    <a:pt x="3" y="67"/>
                  </a:lnTo>
                  <a:lnTo>
                    <a:pt x="73" y="113"/>
                  </a:lnTo>
                  <a:lnTo>
                    <a:pt x="103" y="76"/>
                  </a:lnTo>
                  <a:lnTo>
                    <a:pt x="96" y="66"/>
                  </a:lnTo>
                  <a:lnTo>
                    <a:pt x="96" y="21"/>
                  </a:lnTo>
                  <a:lnTo>
                    <a:pt x="107" y="8"/>
                  </a:lnTo>
                  <a:lnTo>
                    <a:pt x="68" y="14"/>
                  </a:lnTo>
                  <a:lnTo>
                    <a:pt x="25" y="0"/>
                  </a:lnTo>
                  <a:lnTo>
                    <a:pt x="0" y="7"/>
                  </a:lnTo>
                  <a:lnTo>
                    <a:pt x="0" y="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0" name="Guinea Bissau"/>
            <p:cNvSpPr>
              <a:spLocks/>
            </p:cNvSpPr>
            <p:nvPr/>
          </p:nvSpPr>
          <p:spPr bwMode="gray">
            <a:xfrm>
              <a:off x="5330394" y="3440314"/>
              <a:ext cx="50388" cy="36497"/>
            </a:xfrm>
            <a:custGeom>
              <a:avLst/>
              <a:gdLst/>
              <a:ahLst/>
              <a:cxnLst>
                <a:cxn ang="0">
                  <a:pos x="0" y="3"/>
                </a:cxn>
                <a:cxn ang="0">
                  <a:pos x="0" y="3"/>
                </a:cxn>
                <a:cxn ang="0">
                  <a:pos x="12" y="13"/>
                </a:cxn>
                <a:cxn ang="0">
                  <a:pos x="25" y="9"/>
                </a:cxn>
                <a:cxn ang="0">
                  <a:pos x="17" y="13"/>
                </a:cxn>
                <a:cxn ang="0">
                  <a:pos x="24" y="22"/>
                </a:cxn>
                <a:cxn ang="0">
                  <a:pos x="40" y="13"/>
                </a:cxn>
                <a:cxn ang="0">
                  <a:pos x="41" y="0"/>
                </a:cxn>
                <a:cxn ang="0">
                  <a:pos x="0" y="3"/>
                </a:cxn>
                <a:cxn ang="0">
                  <a:pos x="0" y="3"/>
                </a:cxn>
              </a:cxnLst>
              <a:rect l="0" t="0" r="r" b="b"/>
              <a:pathLst>
                <a:path w="42" h="23">
                  <a:moveTo>
                    <a:pt x="0" y="3"/>
                  </a:moveTo>
                  <a:lnTo>
                    <a:pt x="0" y="3"/>
                  </a:lnTo>
                  <a:lnTo>
                    <a:pt x="12" y="13"/>
                  </a:lnTo>
                  <a:lnTo>
                    <a:pt x="25" y="9"/>
                  </a:lnTo>
                  <a:lnTo>
                    <a:pt x="17" y="13"/>
                  </a:lnTo>
                  <a:lnTo>
                    <a:pt x="24" y="22"/>
                  </a:lnTo>
                  <a:lnTo>
                    <a:pt x="40" y="13"/>
                  </a:lnTo>
                  <a:lnTo>
                    <a:pt x="41" y="0"/>
                  </a:lnTo>
                  <a:lnTo>
                    <a:pt x="0" y="3"/>
                  </a:lnTo>
                  <a:lnTo>
                    <a:pt x="0" y="3"/>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1" name="Guinea"/>
            <p:cNvSpPr>
              <a:spLocks/>
            </p:cNvSpPr>
            <p:nvPr/>
          </p:nvSpPr>
          <p:spPr bwMode="gray">
            <a:xfrm>
              <a:off x="5359787" y="3440314"/>
              <a:ext cx="117572" cy="106314"/>
            </a:xfrm>
            <a:custGeom>
              <a:avLst/>
              <a:gdLst/>
              <a:ahLst/>
              <a:cxnLst>
                <a:cxn ang="0">
                  <a:pos x="0" y="22"/>
                </a:cxn>
                <a:cxn ang="0">
                  <a:pos x="0" y="22"/>
                </a:cxn>
                <a:cxn ang="0">
                  <a:pos x="16" y="13"/>
                </a:cxn>
                <a:cxn ang="0">
                  <a:pos x="17" y="0"/>
                </a:cxn>
                <a:cxn ang="0">
                  <a:pos x="49" y="3"/>
                </a:cxn>
                <a:cxn ang="0">
                  <a:pos x="58" y="9"/>
                </a:cxn>
                <a:cxn ang="0">
                  <a:pos x="81" y="2"/>
                </a:cxn>
                <a:cxn ang="0">
                  <a:pos x="95" y="31"/>
                </a:cxn>
                <a:cxn ang="0">
                  <a:pos x="99" y="53"/>
                </a:cxn>
                <a:cxn ang="0">
                  <a:pos x="91" y="52"/>
                </a:cxn>
                <a:cxn ang="0">
                  <a:pos x="89" y="64"/>
                </a:cxn>
                <a:cxn ang="0">
                  <a:pos x="74" y="65"/>
                </a:cxn>
                <a:cxn ang="0">
                  <a:pos x="73" y="53"/>
                </a:cxn>
                <a:cxn ang="0">
                  <a:pos x="65" y="52"/>
                </a:cxn>
                <a:cxn ang="0">
                  <a:pos x="52" y="34"/>
                </a:cxn>
                <a:cxn ang="0">
                  <a:pos x="23" y="45"/>
                </a:cxn>
                <a:cxn ang="0">
                  <a:pos x="0" y="22"/>
                </a:cxn>
                <a:cxn ang="0">
                  <a:pos x="0" y="22"/>
                </a:cxn>
              </a:cxnLst>
              <a:rect l="0" t="0" r="r" b="b"/>
              <a:pathLst>
                <a:path w="100" h="66">
                  <a:moveTo>
                    <a:pt x="0" y="22"/>
                  </a:moveTo>
                  <a:lnTo>
                    <a:pt x="0" y="22"/>
                  </a:lnTo>
                  <a:lnTo>
                    <a:pt x="16" y="13"/>
                  </a:lnTo>
                  <a:lnTo>
                    <a:pt x="17" y="0"/>
                  </a:lnTo>
                  <a:lnTo>
                    <a:pt x="49" y="3"/>
                  </a:lnTo>
                  <a:lnTo>
                    <a:pt x="58" y="9"/>
                  </a:lnTo>
                  <a:lnTo>
                    <a:pt x="81" y="2"/>
                  </a:lnTo>
                  <a:lnTo>
                    <a:pt x="95" y="31"/>
                  </a:lnTo>
                  <a:lnTo>
                    <a:pt x="99" y="53"/>
                  </a:lnTo>
                  <a:lnTo>
                    <a:pt x="91" y="52"/>
                  </a:lnTo>
                  <a:lnTo>
                    <a:pt x="89" y="64"/>
                  </a:lnTo>
                  <a:lnTo>
                    <a:pt x="74" y="65"/>
                  </a:lnTo>
                  <a:lnTo>
                    <a:pt x="73" y="53"/>
                  </a:lnTo>
                  <a:lnTo>
                    <a:pt x="65" y="52"/>
                  </a:lnTo>
                  <a:lnTo>
                    <a:pt x="52" y="34"/>
                  </a:lnTo>
                  <a:lnTo>
                    <a:pt x="23" y="45"/>
                  </a:lnTo>
                  <a:lnTo>
                    <a:pt x="0" y="22"/>
                  </a:lnTo>
                  <a:lnTo>
                    <a:pt x="0" y="22"/>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2" name="Ghana"/>
            <p:cNvSpPr>
              <a:spLocks/>
            </p:cNvSpPr>
            <p:nvPr/>
          </p:nvSpPr>
          <p:spPr bwMode="gray">
            <a:xfrm>
              <a:off x="5551540" y="3470464"/>
              <a:ext cx="71382" cy="128530"/>
            </a:xfrm>
            <a:custGeom>
              <a:avLst/>
              <a:gdLst/>
              <a:ahLst/>
              <a:cxnLst>
                <a:cxn ang="0">
                  <a:pos x="0" y="75"/>
                </a:cxn>
                <a:cxn ang="0">
                  <a:pos x="0" y="75"/>
                </a:cxn>
                <a:cxn ang="0">
                  <a:pos x="6" y="21"/>
                </a:cxn>
                <a:cxn ang="0">
                  <a:pos x="3" y="3"/>
                </a:cxn>
                <a:cxn ang="0">
                  <a:pos x="40" y="0"/>
                </a:cxn>
                <a:cxn ang="0">
                  <a:pos x="59" y="62"/>
                </a:cxn>
                <a:cxn ang="0">
                  <a:pos x="15" y="79"/>
                </a:cxn>
                <a:cxn ang="0">
                  <a:pos x="0" y="75"/>
                </a:cxn>
                <a:cxn ang="0">
                  <a:pos x="0" y="75"/>
                </a:cxn>
              </a:cxnLst>
              <a:rect l="0" t="0" r="r" b="b"/>
              <a:pathLst>
                <a:path w="60" h="80">
                  <a:moveTo>
                    <a:pt x="0" y="75"/>
                  </a:moveTo>
                  <a:lnTo>
                    <a:pt x="0" y="75"/>
                  </a:lnTo>
                  <a:lnTo>
                    <a:pt x="6" y="21"/>
                  </a:lnTo>
                  <a:lnTo>
                    <a:pt x="3" y="3"/>
                  </a:lnTo>
                  <a:lnTo>
                    <a:pt x="40" y="0"/>
                  </a:lnTo>
                  <a:lnTo>
                    <a:pt x="59" y="62"/>
                  </a:lnTo>
                  <a:lnTo>
                    <a:pt x="15" y="79"/>
                  </a:lnTo>
                  <a:lnTo>
                    <a:pt x="0" y="75"/>
                  </a:lnTo>
                  <a:lnTo>
                    <a:pt x="0" y="7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3" name="Gabon"/>
            <p:cNvSpPr>
              <a:spLocks/>
            </p:cNvSpPr>
            <p:nvPr/>
          </p:nvSpPr>
          <p:spPr bwMode="gray">
            <a:xfrm>
              <a:off x="5741892" y="3648184"/>
              <a:ext cx="90978" cy="120596"/>
            </a:xfrm>
            <a:custGeom>
              <a:avLst/>
              <a:gdLst/>
              <a:ahLst/>
              <a:cxnLst>
                <a:cxn ang="0">
                  <a:pos x="0" y="35"/>
                </a:cxn>
                <a:cxn ang="0">
                  <a:pos x="0" y="35"/>
                </a:cxn>
                <a:cxn ang="0">
                  <a:pos x="9" y="23"/>
                </a:cxn>
                <a:cxn ang="0">
                  <a:pos x="14" y="24"/>
                </a:cxn>
                <a:cxn ang="0">
                  <a:pos x="10" y="15"/>
                </a:cxn>
                <a:cxn ang="0">
                  <a:pos x="35" y="13"/>
                </a:cxn>
                <a:cxn ang="0">
                  <a:pos x="35" y="0"/>
                </a:cxn>
                <a:cxn ang="0">
                  <a:pos x="62" y="0"/>
                </a:cxn>
                <a:cxn ang="0">
                  <a:pos x="61" y="11"/>
                </a:cxn>
                <a:cxn ang="0">
                  <a:pos x="76" y="13"/>
                </a:cxn>
                <a:cxn ang="0">
                  <a:pos x="71" y="54"/>
                </a:cxn>
                <a:cxn ang="0">
                  <a:pos x="53" y="49"/>
                </a:cxn>
                <a:cxn ang="0">
                  <a:pos x="33" y="74"/>
                </a:cxn>
                <a:cxn ang="0">
                  <a:pos x="0" y="35"/>
                </a:cxn>
                <a:cxn ang="0">
                  <a:pos x="0" y="35"/>
                </a:cxn>
              </a:cxnLst>
              <a:rect l="0" t="0" r="r" b="b"/>
              <a:pathLst>
                <a:path w="77" h="75">
                  <a:moveTo>
                    <a:pt x="0" y="35"/>
                  </a:moveTo>
                  <a:lnTo>
                    <a:pt x="0" y="35"/>
                  </a:lnTo>
                  <a:lnTo>
                    <a:pt x="9" y="23"/>
                  </a:lnTo>
                  <a:lnTo>
                    <a:pt x="14" y="24"/>
                  </a:lnTo>
                  <a:lnTo>
                    <a:pt x="10" y="15"/>
                  </a:lnTo>
                  <a:lnTo>
                    <a:pt x="35" y="13"/>
                  </a:lnTo>
                  <a:lnTo>
                    <a:pt x="35" y="0"/>
                  </a:lnTo>
                  <a:lnTo>
                    <a:pt x="62" y="0"/>
                  </a:lnTo>
                  <a:lnTo>
                    <a:pt x="61" y="11"/>
                  </a:lnTo>
                  <a:lnTo>
                    <a:pt x="76" y="13"/>
                  </a:lnTo>
                  <a:lnTo>
                    <a:pt x="71" y="54"/>
                  </a:lnTo>
                  <a:lnTo>
                    <a:pt x="53" y="49"/>
                  </a:lnTo>
                  <a:lnTo>
                    <a:pt x="33" y="74"/>
                  </a:lnTo>
                  <a:lnTo>
                    <a:pt x="0" y="35"/>
                  </a:lnTo>
                  <a:lnTo>
                    <a:pt x="0" y="3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4" name="Ethiopia"/>
            <p:cNvSpPr>
              <a:spLocks/>
            </p:cNvSpPr>
            <p:nvPr/>
          </p:nvSpPr>
          <p:spPr bwMode="gray">
            <a:xfrm>
              <a:off x="6133795" y="3401005"/>
              <a:ext cx="243764" cy="221751"/>
            </a:xfrm>
            <a:custGeom>
              <a:avLst/>
              <a:gdLst>
                <a:gd name="connsiteX0" fmla="*/ 0 w 9952"/>
                <a:gd name="connsiteY0" fmla="*/ 6944 h 9944"/>
                <a:gd name="connsiteX1" fmla="*/ 0 w 9952"/>
                <a:gd name="connsiteY1" fmla="*/ 6944 h 9944"/>
                <a:gd name="connsiteX2" fmla="*/ 773 w 9952"/>
                <a:gd name="connsiteY2" fmla="*/ 6444 h 9944"/>
                <a:gd name="connsiteX3" fmla="*/ 821 w 9952"/>
                <a:gd name="connsiteY3" fmla="*/ 5167 h 9944"/>
                <a:gd name="connsiteX4" fmla="*/ 2126 w 9952"/>
                <a:gd name="connsiteY4" fmla="*/ 3556 h 9944"/>
                <a:gd name="connsiteX5" fmla="*/ 2657 w 9952"/>
                <a:gd name="connsiteY5" fmla="*/ 611 h 9944"/>
                <a:gd name="connsiteX6" fmla="*/ 3671 w 9952"/>
                <a:gd name="connsiteY6" fmla="*/ 0 h 9944"/>
                <a:gd name="connsiteX7" fmla="*/ 4396 w 9952"/>
                <a:gd name="connsiteY7" fmla="*/ 1944 h 9944"/>
                <a:gd name="connsiteX8" fmla="*/ 6618 w 9952"/>
                <a:gd name="connsiteY8" fmla="*/ 3667 h 9944"/>
                <a:gd name="connsiteX9" fmla="*/ 5797 w 9952"/>
                <a:gd name="connsiteY9" fmla="*/ 4667 h 9944"/>
                <a:gd name="connsiteX10" fmla="*/ 6522 w 9952"/>
                <a:gd name="connsiteY10" fmla="*/ 4944 h 9944"/>
                <a:gd name="connsiteX11" fmla="*/ 7343 w 9952"/>
                <a:gd name="connsiteY11" fmla="*/ 6167 h 9944"/>
                <a:gd name="connsiteX12" fmla="*/ 9952 w 9952"/>
                <a:gd name="connsiteY12" fmla="*/ 6833 h 9944"/>
                <a:gd name="connsiteX13" fmla="*/ 7923 w 9952"/>
                <a:gd name="connsiteY13" fmla="*/ 8889 h 9944"/>
                <a:gd name="connsiteX14" fmla="*/ 5845 w 9952"/>
                <a:gd name="connsiteY14" fmla="*/ 9611 h 9944"/>
                <a:gd name="connsiteX15" fmla="*/ 3961 w 9952"/>
                <a:gd name="connsiteY15" fmla="*/ 9944 h 9944"/>
                <a:gd name="connsiteX16" fmla="*/ 1884 w 9952"/>
                <a:gd name="connsiteY16" fmla="*/ 9167 h 9944"/>
                <a:gd name="connsiteX17" fmla="*/ 1159 w 9952"/>
                <a:gd name="connsiteY17" fmla="*/ 7778 h 9944"/>
                <a:gd name="connsiteX18" fmla="*/ 0 w 9952"/>
                <a:gd name="connsiteY18" fmla="*/ 6944 h 9944"/>
                <a:gd name="connsiteX19" fmla="*/ 0 w 9952"/>
                <a:gd name="connsiteY19" fmla="*/ 6944 h 9944"/>
                <a:gd name="connsiteX0" fmla="*/ 0 w 10000"/>
                <a:gd name="connsiteY0" fmla="*/ 6983 h 10000"/>
                <a:gd name="connsiteX1" fmla="*/ 0 w 10000"/>
                <a:gd name="connsiteY1" fmla="*/ 6983 h 10000"/>
                <a:gd name="connsiteX2" fmla="*/ 777 w 10000"/>
                <a:gd name="connsiteY2" fmla="*/ 6480 h 10000"/>
                <a:gd name="connsiteX3" fmla="*/ 825 w 10000"/>
                <a:gd name="connsiteY3" fmla="*/ 5196 h 10000"/>
                <a:gd name="connsiteX4" fmla="*/ 2136 w 10000"/>
                <a:gd name="connsiteY4" fmla="*/ 3576 h 10000"/>
                <a:gd name="connsiteX5" fmla="*/ 2670 w 10000"/>
                <a:gd name="connsiteY5" fmla="*/ 614 h 10000"/>
                <a:gd name="connsiteX6" fmla="*/ 3689 w 10000"/>
                <a:gd name="connsiteY6" fmla="*/ 0 h 10000"/>
                <a:gd name="connsiteX7" fmla="*/ 4417 w 10000"/>
                <a:gd name="connsiteY7" fmla="*/ 1955 h 10000"/>
                <a:gd name="connsiteX8" fmla="*/ 6650 w 10000"/>
                <a:gd name="connsiteY8" fmla="*/ 3688 h 10000"/>
                <a:gd name="connsiteX9" fmla="*/ 5825 w 10000"/>
                <a:gd name="connsiteY9" fmla="*/ 4693 h 10000"/>
                <a:gd name="connsiteX10" fmla="*/ 6553 w 10000"/>
                <a:gd name="connsiteY10" fmla="*/ 4972 h 10000"/>
                <a:gd name="connsiteX11" fmla="*/ 7378 w 10000"/>
                <a:gd name="connsiteY11" fmla="*/ 6202 h 10000"/>
                <a:gd name="connsiteX12" fmla="*/ 10000 w 10000"/>
                <a:gd name="connsiteY12" fmla="*/ 6871 h 10000"/>
                <a:gd name="connsiteX13" fmla="*/ 7961 w 10000"/>
                <a:gd name="connsiteY13" fmla="*/ 8939 h 10000"/>
                <a:gd name="connsiteX14" fmla="*/ 5873 w 10000"/>
                <a:gd name="connsiteY14" fmla="*/ 9665 h 10000"/>
                <a:gd name="connsiteX15" fmla="*/ 3980 w 10000"/>
                <a:gd name="connsiteY15" fmla="*/ 10000 h 10000"/>
                <a:gd name="connsiteX16" fmla="*/ 1893 w 10000"/>
                <a:gd name="connsiteY16" fmla="*/ 9219 h 10000"/>
                <a:gd name="connsiteX17" fmla="*/ 1165 w 10000"/>
                <a:gd name="connsiteY17" fmla="*/ 7822 h 10000"/>
                <a:gd name="connsiteX18" fmla="*/ 0 w 10000"/>
                <a:gd name="connsiteY18" fmla="*/ 6983 h 10000"/>
                <a:gd name="connsiteX19" fmla="*/ 0 w 10000"/>
                <a:gd name="connsiteY19" fmla="*/ 6983 h 10000"/>
                <a:gd name="connsiteX0" fmla="*/ 0 w 10000"/>
                <a:gd name="connsiteY0" fmla="*/ 6369 h 9386"/>
                <a:gd name="connsiteX1" fmla="*/ 0 w 10000"/>
                <a:gd name="connsiteY1" fmla="*/ 6369 h 9386"/>
                <a:gd name="connsiteX2" fmla="*/ 777 w 10000"/>
                <a:gd name="connsiteY2" fmla="*/ 5866 h 9386"/>
                <a:gd name="connsiteX3" fmla="*/ 825 w 10000"/>
                <a:gd name="connsiteY3" fmla="*/ 4582 h 9386"/>
                <a:gd name="connsiteX4" fmla="*/ 2136 w 10000"/>
                <a:gd name="connsiteY4" fmla="*/ 2962 h 9386"/>
                <a:gd name="connsiteX5" fmla="*/ 2670 w 10000"/>
                <a:gd name="connsiteY5" fmla="*/ 0 h 9386"/>
                <a:gd name="connsiteX6" fmla="*/ 4417 w 10000"/>
                <a:gd name="connsiteY6" fmla="*/ 1341 h 9386"/>
                <a:gd name="connsiteX7" fmla="*/ 6650 w 10000"/>
                <a:gd name="connsiteY7" fmla="*/ 3074 h 9386"/>
                <a:gd name="connsiteX8" fmla="*/ 5825 w 10000"/>
                <a:gd name="connsiteY8" fmla="*/ 4079 h 9386"/>
                <a:gd name="connsiteX9" fmla="*/ 6553 w 10000"/>
                <a:gd name="connsiteY9" fmla="*/ 4358 h 9386"/>
                <a:gd name="connsiteX10" fmla="*/ 7378 w 10000"/>
                <a:gd name="connsiteY10" fmla="*/ 5588 h 9386"/>
                <a:gd name="connsiteX11" fmla="*/ 10000 w 10000"/>
                <a:gd name="connsiteY11" fmla="*/ 6257 h 9386"/>
                <a:gd name="connsiteX12" fmla="*/ 7961 w 10000"/>
                <a:gd name="connsiteY12" fmla="*/ 8325 h 9386"/>
                <a:gd name="connsiteX13" fmla="*/ 5873 w 10000"/>
                <a:gd name="connsiteY13" fmla="*/ 9051 h 9386"/>
                <a:gd name="connsiteX14" fmla="*/ 3980 w 10000"/>
                <a:gd name="connsiteY14" fmla="*/ 9386 h 9386"/>
                <a:gd name="connsiteX15" fmla="*/ 1893 w 10000"/>
                <a:gd name="connsiteY15" fmla="*/ 8605 h 9386"/>
                <a:gd name="connsiteX16" fmla="*/ 1165 w 10000"/>
                <a:gd name="connsiteY16" fmla="*/ 7208 h 9386"/>
                <a:gd name="connsiteX17" fmla="*/ 0 w 10000"/>
                <a:gd name="connsiteY17" fmla="*/ 6369 h 9386"/>
                <a:gd name="connsiteX18" fmla="*/ 0 w 10000"/>
                <a:gd name="connsiteY18" fmla="*/ 6369 h 9386"/>
                <a:gd name="connsiteX0" fmla="*/ 0 w 10000"/>
                <a:gd name="connsiteY0" fmla="*/ 5357 h 8571"/>
                <a:gd name="connsiteX1" fmla="*/ 0 w 10000"/>
                <a:gd name="connsiteY1" fmla="*/ 5357 h 8571"/>
                <a:gd name="connsiteX2" fmla="*/ 777 w 10000"/>
                <a:gd name="connsiteY2" fmla="*/ 4821 h 8571"/>
                <a:gd name="connsiteX3" fmla="*/ 825 w 10000"/>
                <a:gd name="connsiteY3" fmla="*/ 3453 h 8571"/>
                <a:gd name="connsiteX4" fmla="*/ 2136 w 10000"/>
                <a:gd name="connsiteY4" fmla="*/ 1727 h 8571"/>
                <a:gd name="connsiteX5" fmla="*/ 2256 w 10000"/>
                <a:gd name="connsiteY5" fmla="*/ 389 h 8571"/>
                <a:gd name="connsiteX6" fmla="*/ 4417 w 10000"/>
                <a:gd name="connsiteY6" fmla="*/ 0 h 8571"/>
                <a:gd name="connsiteX7" fmla="*/ 6650 w 10000"/>
                <a:gd name="connsiteY7" fmla="*/ 1846 h 8571"/>
                <a:gd name="connsiteX8" fmla="*/ 5825 w 10000"/>
                <a:gd name="connsiteY8" fmla="*/ 2917 h 8571"/>
                <a:gd name="connsiteX9" fmla="*/ 6553 w 10000"/>
                <a:gd name="connsiteY9" fmla="*/ 3214 h 8571"/>
                <a:gd name="connsiteX10" fmla="*/ 7378 w 10000"/>
                <a:gd name="connsiteY10" fmla="*/ 4525 h 8571"/>
                <a:gd name="connsiteX11" fmla="*/ 10000 w 10000"/>
                <a:gd name="connsiteY11" fmla="*/ 5237 h 8571"/>
                <a:gd name="connsiteX12" fmla="*/ 7961 w 10000"/>
                <a:gd name="connsiteY12" fmla="*/ 7441 h 8571"/>
                <a:gd name="connsiteX13" fmla="*/ 5873 w 10000"/>
                <a:gd name="connsiteY13" fmla="*/ 8214 h 8571"/>
                <a:gd name="connsiteX14" fmla="*/ 3980 w 10000"/>
                <a:gd name="connsiteY14" fmla="*/ 8571 h 8571"/>
                <a:gd name="connsiteX15" fmla="*/ 1893 w 10000"/>
                <a:gd name="connsiteY15" fmla="*/ 7739 h 8571"/>
                <a:gd name="connsiteX16" fmla="*/ 1165 w 10000"/>
                <a:gd name="connsiteY16" fmla="*/ 6251 h 8571"/>
                <a:gd name="connsiteX17" fmla="*/ 0 w 10000"/>
                <a:gd name="connsiteY17" fmla="*/ 5357 h 8571"/>
                <a:gd name="connsiteX18" fmla="*/ 0 w 10000"/>
                <a:gd name="connsiteY18" fmla="*/ 5357 h 8571"/>
                <a:gd name="connsiteX0" fmla="*/ 0 w 10000"/>
                <a:gd name="connsiteY0" fmla="*/ 6250 h 10000"/>
                <a:gd name="connsiteX1" fmla="*/ 0 w 10000"/>
                <a:gd name="connsiteY1" fmla="*/ 6250 h 10000"/>
                <a:gd name="connsiteX2" fmla="*/ 777 w 10000"/>
                <a:gd name="connsiteY2" fmla="*/ 5625 h 10000"/>
                <a:gd name="connsiteX3" fmla="*/ 825 w 10000"/>
                <a:gd name="connsiteY3" fmla="*/ 4029 h 10000"/>
                <a:gd name="connsiteX4" fmla="*/ 2136 w 10000"/>
                <a:gd name="connsiteY4" fmla="*/ 2015 h 10000"/>
                <a:gd name="connsiteX5" fmla="*/ 2256 w 10000"/>
                <a:gd name="connsiteY5" fmla="*/ 454 h 10000"/>
                <a:gd name="connsiteX6" fmla="*/ 4417 w 10000"/>
                <a:gd name="connsiteY6" fmla="*/ 0 h 10000"/>
                <a:gd name="connsiteX7" fmla="*/ 6070 w 10000"/>
                <a:gd name="connsiteY7" fmla="*/ 2419 h 10000"/>
                <a:gd name="connsiteX8" fmla="*/ 5825 w 10000"/>
                <a:gd name="connsiteY8" fmla="*/ 3403 h 10000"/>
                <a:gd name="connsiteX9" fmla="*/ 6553 w 10000"/>
                <a:gd name="connsiteY9" fmla="*/ 3750 h 10000"/>
                <a:gd name="connsiteX10" fmla="*/ 7378 w 10000"/>
                <a:gd name="connsiteY10" fmla="*/ 5279 h 10000"/>
                <a:gd name="connsiteX11" fmla="*/ 10000 w 10000"/>
                <a:gd name="connsiteY11" fmla="*/ 6110 h 10000"/>
                <a:gd name="connsiteX12" fmla="*/ 7961 w 10000"/>
                <a:gd name="connsiteY12" fmla="*/ 8682 h 10000"/>
                <a:gd name="connsiteX13" fmla="*/ 5873 w 10000"/>
                <a:gd name="connsiteY13" fmla="*/ 9583 h 10000"/>
                <a:gd name="connsiteX14" fmla="*/ 3980 w 10000"/>
                <a:gd name="connsiteY14" fmla="*/ 10000 h 10000"/>
                <a:gd name="connsiteX15" fmla="*/ 1893 w 10000"/>
                <a:gd name="connsiteY15" fmla="*/ 9029 h 10000"/>
                <a:gd name="connsiteX16" fmla="*/ 1165 w 10000"/>
                <a:gd name="connsiteY16" fmla="*/ 7293 h 10000"/>
                <a:gd name="connsiteX17" fmla="*/ 0 w 10000"/>
                <a:gd name="connsiteY17" fmla="*/ 6250 h 10000"/>
                <a:gd name="connsiteX18" fmla="*/ 0 w 10000"/>
                <a:gd name="connsiteY18" fmla="*/ 6250 h 10000"/>
                <a:gd name="connsiteX0" fmla="*/ 0 w 10000"/>
                <a:gd name="connsiteY0" fmla="*/ 5796 h 9546"/>
                <a:gd name="connsiteX1" fmla="*/ 0 w 10000"/>
                <a:gd name="connsiteY1" fmla="*/ 5796 h 9546"/>
                <a:gd name="connsiteX2" fmla="*/ 777 w 10000"/>
                <a:gd name="connsiteY2" fmla="*/ 5171 h 9546"/>
                <a:gd name="connsiteX3" fmla="*/ 825 w 10000"/>
                <a:gd name="connsiteY3" fmla="*/ 3575 h 9546"/>
                <a:gd name="connsiteX4" fmla="*/ 2136 w 10000"/>
                <a:gd name="connsiteY4" fmla="*/ 1561 h 9546"/>
                <a:gd name="connsiteX5" fmla="*/ 2256 w 10000"/>
                <a:gd name="connsiteY5" fmla="*/ 0 h 9546"/>
                <a:gd name="connsiteX6" fmla="*/ 4334 w 10000"/>
                <a:gd name="connsiteY6" fmla="*/ 253 h 9546"/>
                <a:gd name="connsiteX7" fmla="*/ 6070 w 10000"/>
                <a:gd name="connsiteY7" fmla="*/ 1965 h 9546"/>
                <a:gd name="connsiteX8" fmla="*/ 5825 w 10000"/>
                <a:gd name="connsiteY8" fmla="*/ 2949 h 9546"/>
                <a:gd name="connsiteX9" fmla="*/ 6553 w 10000"/>
                <a:gd name="connsiteY9" fmla="*/ 3296 h 9546"/>
                <a:gd name="connsiteX10" fmla="*/ 7378 w 10000"/>
                <a:gd name="connsiteY10" fmla="*/ 4825 h 9546"/>
                <a:gd name="connsiteX11" fmla="*/ 10000 w 10000"/>
                <a:gd name="connsiteY11" fmla="*/ 5656 h 9546"/>
                <a:gd name="connsiteX12" fmla="*/ 7961 w 10000"/>
                <a:gd name="connsiteY12" fmla="*/ 8228 h 9546"/>
                <a:gd name="connsiteX13" fmla="*/ 5873 w 10000"/>
                <a:gd name="connsiteY13" fmla="*/ 9129 h 9546"/>
                <a:gd name="connsiteX14" fmla="*/ 3980 w 10000"/>
                <a:gd name="connsiteY14" fmla="*/ 9546 h 9546"/>
                <a:gd name="connsiteX15" fmla="*/ 1893 w 10000"/>
                <a:gd name="connsiteY15" fmla="*/ 8575 h 9546"/>
                <a:gd name="connsiteX16" fmla="*/ 1165 w 10000"/>
                <a:gd name="connsiteY16" fmla="*/ 6839 h 9546"/>
                <a:gd name="connsiteX17" fmla="*/ 0 w 10000"/>
                <a:gd name="connsiteY17" fmla="*/ 5796 h 9546"/>
                <a:gd name="connsiteX18" fmla="*/ 0 w 10000"/>
                <a:gd name="connsiteY18" fmla="*/ 5796 h 9546"/>
                <a:gd name="connsiteX0" fmla="*/ 0 w 10000"/>
                <a:gd name="connsiteY0" fmla="*/ 6103 h 10031"/>
                <a:gd name="connsiteX1" fmla="*/ 0 w 10000"/>
                <a:gd name="connsiteY1" fmla="*/ 6103 h 10031"/>
                <a:gd name="connsiteX2" fmla="*/ 777 w 10000"/>
                <a:gd name="connsiteY2" fmla="*/ 5448 h 10031"/>
                <a:gd name="connsiteX3" fmla="*/ 825 w 10000"/>
                <a:gd name="connsiteY3" fmla="*/ 3776 h 10031"/>
                <a:gd name="connsiteX4" fmla="*/ 2136 w 10000"/>
                <a:gd name="connsiteY4" fmla="*/ 1666 h 10031"/>
                <a:gd name="connsiteX5" fmla="*/ 2256 w 10000"/>
                <a:gd name="connsiteY5" fmla="*/ 31 h 10031"/>
                <a:gd name="connsiteX6" fmla="*/ 2664 w 10000"/>
                <a:gd name="connsiteY6" fmla="*/ 0 h 10031"/>
                <a:gd name="connsiteX7" fmla="*/ 4334 w 10000"/>
                <a:gd name="connsiteY7" fmla="*/ 296 h 10031"/>
                <a:gd name="connsiteX8" fmla="*/ 6070 w 10000"/>
                <a:gd name="connsiteY8" fmla="*/ 2089 h 10031"/>
                <a:gd name="connsiteX9" fmla="*/ 5825 w 10000"/>
                <a:gd name="connsiteY9" fmla="*/ 3120 h 10031"/>
                <a:gd name="connsiteX10" fmla="*/ 6553 w 10000"/>
                <a:gd name="connsiteY10" fmla="*/ 3484 h 10031"/>
                <a:gd name="connsiteX11" fmla="*/ 7378 w 10000"/>
                <a:gd name="connsiteY11" fmla="*/ 5085 h 10031"/>
                <a:gd name="connsiteX12" fmla="*/ 10000 w 10000"/>
                <a:gd name="connsiteY12" fmla="*/ 5956 h 10031"/>
                <a:gd name="connsiteX13" fmla="*/ 7961 w 10000"/>
                <a:gd name="connsiteY13" fmla="*/ 8650 h 10031"/>
                <a:gd name="connsiteX14" fmla="*/ 5873 w 10000"/>
                <a:gd name="connsiteY14" fmla="*/ 9594 h 10031"/>
                <a:gd name="connsiteX15" fmla="*/ 3980 w 10000"/>
                <a:gd name="connsiteY15" fmla="*/ 10031 h 10031"/>
                <a:gd name="connsiteX16" fmla="*/ 1893 w 10000"/>
                <a:gd name="connsiteY16" fmla="*/ 9014 h 10031"/>
                <a:gd name="connsiteX17" fmla="*/ 1165 w 10000"/>
                <a:gd name="connsiteY17" fmla="*/ 7195 h 10031"/>
                <a:gd name="connsiteX18" fmla="*/ 0 w 10000"/>
                <a:gd name="connsiteY18" fmla="*/ 6103 h 10031"/>
                <a:gd name="connsiteX19" fmla="*/ 0 w 10000"/>
                <a:gd name="connsiteY19" fmla="*/ 6103 h 10031"/>
                <a:gd name="connsiteX0" fmla="*/ 0 w 10000"/>
                <a:gd name="connsiteY0" fmla="*/ 6072 h 10000"/>
                <a:gd name="connsiteX1" fmla="*/ 0 w 10000"/>
                <a:gd name="connsiteY1" fmla="*/ 6072 h 10000"/>
                <a:gd name="connsiteX2" fmla="*/ 777 w 10000"/>
                <a:gd name="connsiteY2" fmla="*/ 5417 h 10000"/>
                <a:gd name="connsiteX3" fmla="*/ 825 w 10000"/>
                <a:gd name="connsiteY3" fmla="*/ 3745 h 10000"/>
                <a:gd name="connsiteX4" fmla="*/ 2136 w 10000"/>
                <a:gd name="connsiteY4" fmla="*/ 1635 h 10000"/>
                <a:gd name="connsiteX5" fmla="*/ 2256 w 10000"/>
                <a:gd name="connsiteY5" fmla="*/ 0 h 10000"/>
                <a:gd name="connsiteX6" fmla="*/ 3493 w 10000"/>
                <a:gd name="connsiteY6" fmla="*/ 524 h 10000"/>
                <a:gd name="connsiteX7" fmla="*/ 4334 w 10000"/>
                <a:gd name="connsiteY7" fmla="*/ 265 h 10000"/>
                <a:gd name="connsiteX8" fmla="*/ 6070 w 10000"/>
                <a:gd name="connsiteY8" fmla="*/ 2058 h 10000"/>
                <a:gd name="connsiteX9" fmla="*/ 5825 w 10000"/>
                <a:gd name="connsiteY9" fmla="*/ 3089 h 10000"/>
                <a:gd name="connsiteX10" fmla="*/ 6553 w 10000"/>
                <a:gd name="connsiteY10" fmla="*/ 3453 h 10000"/>
                <a:gd name="connsiteX11" fmla="*/ 7378 w 10000"/>
                <a:gd name="connsiteY11" fmla="*/ 5054 h 10000"/>
                <a:gd name="connsiteX12" fmla="*/ 10000 w 10000"/>
                <a:gd name="connsiteY12" fmla="*/ 5925 h 10000"/>
                <a:gd name="connsiteX13" fmla="*/ 7961 w 10000"/>
                <a:gd name="connsiteY13" fmla="*/ 8619 h 10000"/>
                <a:gd name="connsiteX14" fmla="*/ 5873 w 10000"/>
                <a:gd name="connsiteY14" fmla="*/ 9563 h 10000"/>
                <a:gd name="connsiteX15" fmla="*/ 3980 w 10000"/>
                <a:gd name="connsiteY15" fmla="*/ 10000 h 10000"/>
                <a:gd name="connsiteX16" fmla="*/ 1893 w 10000"/>
                <a:gd name="connsiteY16" fmla="*/ 8983 h 10000"/>
                <a:gd name="connsiteX17" fmla="*/ 1165 w 10000"/>
                <a:gd name="connsiteY17" fmla="*/ 7164 h 10000"/>
                <a:gd name="connsiteX18" fmla="*/ 0 w 10000"/>
                <a:gd name="connsiteY18" fmla="*/ 6072 h 10000"/>
                <a:gd name="connsiteX19" fmla="*/ 0 w 10000"/>
                <a:gd name="connsiteY19" fmla="*/ 6072 h 10000"/>
                <a:gd name="connsiteX0" fmla="*/ 0 w 10000"/>
                <a:gd name="connsiteY0" fmla="*/ 6072 h 10000"/>
                <a:gd name="connsiteX1" fmla="*/ 0 w 10000"/>
                <a:gd name="connsiteY1" fmla="*/ 6072 h 10000"/>
                <a:gd name="connsiteX2" fmla="*/ 777 w 10000"/>
                <a:gd name="connsiteY2" fmla="*/ 5417 h 10000"/>
                <a:gd name="connsiteX3" fmla="*/ 825 w 10000"/>
                <a:gd name="connsiteY3" fmla="*/ 3745 h 10000"/>
                <a:gd name="connsiteX4" fmla="*/ 2136 w 10000"/>
                <a:gd name="connsiteY4" fmla="*/ 1635 h 10000"/>
                <a:gd name="connsiteX5" fmla="*/ 2256 w 10000"/>
                <a:gd name="connsiteY5" fmla="*/ 0 h 10000"/>
                <a:gd name="connsiteX6" fmla="*/ 3493 w 10000"/>
                <a:gd name="connsiteY6" fmla="*/ 524 h 10000"/>
                <a:gd name="connsiteX7" fmla="*/ 4334 w 10000"/>
                <a:gd name="connsiteY7" fmla="*/ 265 h 10000"/>
                <a:gd name="connsiteX8" fmla="*/ 6153 w 10000"/>
                <a:gd name="connsiteY8" fmla="*/ 2151 h 10000"/>
                <a:gd name="connsiteX9" fmla="*/ 5825 w 10000"/>
                <a:gd name="connsiteY9" fmla="*/ 3089 h 10000"/>
                <a:gd name="connsiteX10" fmla="*/ 6553 w 10000"/>
                <a:gd name="connsiteY10" fmla="*/ 3453 h 10000"/>
                <a:gd name="connsiteX11" fmla="*/ 7378 w 10000"/>
                <a:gd name="connsiteY11" fmla="*/ 5054 h 10000"/>
                <a:gd name="connsiteX12" fmla="*/ 10000 w 10000"/>
                <a:gd name="connsiteY12" fmla="*/ 5925 h 10000"/>
                <a:gd name="connsiteX13" fmla="*/ 7961 w 10000"/>
                <a:gd name="connsiteY13" fmla="*/ 8619 h 10000"/>
                <a:gd name="connsiteX14" fmla="*/ 5873 w 10000"/>
                <a:gd name="connsiteY14" fmla="*/ 9563 h 10000"/>
                <a:gd name="connsiteX15" fmla="*/ 3980 w 10000"/>
                <a:gd name="connsiteY15" fmla="*/ 10000 h 10000"/>
                <a:gd name="connsiteX16" fmla="*/ 1893 w 10000"/>
                <a:gd name="connsiteY16" fmla="*/ 8983 h 10000"/>
                <a:gd name="connsiteX17" fmla="*/ 1165 w 10000"/>
                <a:gd name="connsiteY17" fmla="*/ 7164 h 10000"/>
                <a:gd name="connsiteX18" fmla="*/ 0 w 10000"/>
                <a:gd name="connsiteY18" fmla="*/ 6072 h 10000"/>
                <a:gd name="connsiteX19" fmla="*/ 0 w 10000"/>
                <a:gd name="connsiteY19" fmla="*/ 607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10000">
                  <a:moveTo>
                    <a:pt x="0" y="6072"/>
                  </a:moveTo>
                  <a:lnTo>
                    <a:pt x="0" y="6072"/>
                  </a:lnTo>
                  <a:lnTo>
                    <a:pt x="777" y="5417"/>
                  </a:lnTo>
                  <a:cubicBezTo>
                    <a:pt x="793" y="4860"/>
                    <a:pt x="809" y="4302"/>
                    <a:pt x="825" y="3745"/>
                  </a:cubicBezTo>
                  <a:lnTo>
                    <a:pt x="2136" y="1635"/>
                  </a:lnTo>
                  <a:lnTo>
                    <a:pt x="2256" y="0"/>
                  </a:lnTo>
                  <a:lnTo>
                    <a:pt x="3493" y="524"/>
                  </a:lnTo>
                  <a:lnTo>
                    <a:pt x="4334" y="265"/>
                  </a:lnTo>
                  <a:lnTo>
                    <a:pt x="6153" y="2151"/>
                  </a:lnTo>
                  <a:cubicBezTo>
                    <a:pt x="6071" y="2495"/>
                    <a:pt x="5907" y="2746"/>
                    <a:pt x="5825" y="3089"/>
                  </a:cubicBezTo>
                  <a:lnTo>
                    <a:pt x="6553" y="3453"/>
                  </a:lnTo>
                  <a:lnTo>
                    <a:pt x="7378" y="5054"/>
                  </a:lnTo>
                  <a:lnTo>
                    <a:pt x="10000" y="5925"/>
                  </a:lnTo>
                  <a:lnTo>
                    <a:pt x="7961" y="8619"/>
                  </a:lnTo>
                  <a:lnTo>
                    <a:pt x="5873" y="9563"/>
                  </a:lnTo>
                  <a:lnTo>
                    <a:pt x="3980" y="10000"/>
                  </a:lnTo>
                  <a:lnTo>
                    <a:pt x="1893" y="8983"/>
                  </a:lnTo>
                  <a:lnTo>
                    <a:pt x="1165" y="7164"/>
                  </a:lnTo>
                  <a:lnTo>
                    <a:pt x="0" y="6072"/>
                  </a:lnTo>
                  <a:lnTo>
                    <a:pt x="0" y="6072"/>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5" name="Eritrea"/>
            <p:cNvSpPr>
              <a:spLocks noChangeAspect="1"/>
            </p:cNvSpPr>
            <p:nvPr/>
          </p:nvSpPr>
          <p:spPr bwMode="gray">
            <a:xfrm>
              <a:off x="6192560" y="3333676"/>
              <a:ext cx="102707" cy="114542"/>
            </a:xfrm>
            <a:custGeom>
              <a:avLst/>
              <a:gdLst>
                <a:gd name="connsiteX0" fmla="*/ 0 w 9952"/>
                <a:gd name="connsiteY0" fmla="*/ 6944 h 9944"/>
                <a:gd name="connsiteX1" fmla="*/ 0 w 9952"/>
                <a:gd name="connsiteY1" fmla="*/ 6944 h 9944"/>
                <a:gd name="connsiteX2" fmla="*/ 773 w 9952"/>
                <a:gd name="connsiteY2" fmla="*/ 6444 h 9944"/>
                <a:gd name="connsiteX3" fmla="*/ 821 w 9952"/>
                <a:gd name="connsiteY3" fmla="*/ 5167 h 9944"/>
                <a:gd name="connsiteX4" fmla="*/ 2126 w 9952"/>
                <a:gd name="connsiteY4" fmla="*/ 3556 h 9944"/>
                <a:gd name="connsiteX5" fmla="*/ 2657 w 9952"/>
                <a:gd name="connsiteY5" fmla="*/ 611 h 9944"/>
                <a:gd name="connsiteX6" fmla="*/ 3671 w 9952"/>
                <a:gd name="connsiteY6" fmla="*/ 0 h 9944"/>
                <a:gd name="connsiteX7" fmla="*/ 4396 w 9952"/>
                <a:gd name="connsiteY7" fmla="*/ 1944 h 9944"/>
                <a:gd name="connsiteX8" fmla="*/ 6618 w 9952"/>
                <a:gd name="connsiteY8" fmla="*/ 3667 h 9944"/>
                <a:gd name="connsiteX9" fmla="*/ 6379 w 9952"/>
                <a:gd name="connsiteY9" fmla="*/ 3888 h 9944"/>
                <a:gd name="connsiteX10" fmla="*/ 6522 w 9952"/>
                <a:gd name="connsiteY10" fmla="*/ 4944 h 9944"/>
                <a:gd name="connsiteX11" fmla="*/ 7343 w 9952"/>
                <a:gd name="connsiteY11" fmla="*/ 6167 h 9944"/>
                <a:gd name="connsiteX12" fmla="*/ 9952 w 9952"/>
                <a:gd name="connsiteY12" fmla="*/ 6833 h 9944"/>
                <a:gd name="connsiteX13" fmla="*/ 7923 w 9952"/>
                <a:gd name="connsiteY13" fmla="*/ 8889 h 9944"/>
                <a:gd name="connsiteX14" fmla="*/ 5845 w 9952"/>
                <a:gd name="connsiteY14" fmla="*/ 9611 h 9944"/>
                <a:gd name="connsiteX15" fmla="*/ 3961 w 9952"/>
                <a:gd name="connsiteY15" fmla="*/ 9944 h 9944"/>
                <a:gd name="connsiteX16" fmla="*/ 1884 w 9952"/>
                <a:gd name="connsiteY16" fmla="*/ 9167 h 9944"/>
                <a:gd name="connsiteX17" fmla="*/ 1159 w 9952"/>
                <a:gd name="connsiteY17" fmla="*/ 7778 h 9944"/>
                <a:gd name="connsiteX18" fmla="*/ 0 w 9952"/>
                <a:gd name="connsiteY18" fmla="*/ 6944 h 9944"/>
                <a:gd name="connsiteX19" fmla="*/ 0 w 9952"/>
                <a:gd name="connsiteY19" fmla="*/ 6944 h 9944"/>
                <a:gd name="connsiteX0" fmla="*/ 0 w 10000"/>
                <a:gd name="connsiteY0" fmla="*/ 6983 h 10000"/>
                <a:gd name="connsiteX1" fmla="*/ 0 w 10000"/>
                <a:gd name="connsiteY1" fmla="*/ 6983 h 10000"/>
                <a:gd name="connsiteX2" fmla="*/ 777 w 10000"/>
                <a:gd name="connsiteY2" fmla="*/ 6480 h 10000"/>
                <a:gd name="connsiteX3" fmla="*/ 825 w 10000"/>
                <a:gd name="connsiteY3" fmla="*/ 5196 h 10000"/>
                <a:gd name="connsiteX4" fmla="*/ 2136 w 10000"/>
                <a:gd name="connsiteY4" fmla="*/ 3576 h 10000"/>
                <a:gd name="connsiteX5" fmla="*/ 2670 w 10000"/>
                <a:gd name="connsiteY5" fmla="*/ 614 h 10000"/>
                <a:gd name="connsiteX6" fmla="*/ 3689 w 10000"/>
                <a:gd name="connsiteY6" fmla="*/ 0 h 10000"/>
                <a:gd name="connsiteX7" fmla="*/ 4417 w 10000"/>
                <a:gd name="connsiteY7" fmla="*/ 1955 h 10000"/>
                <a:gd name="connsiteX8" fmla="*/ 6650 w 10000"/>
                <a:gd name="connsiteY8" fmla="*/ 3688 h 10000"/>
                <a:gd name="connsiteX9" fmla="*/ 6410 w 10000"/>
                <a:gd name="connsiteY9" fmla="*/ 3910 h 10000"/>
                <a:gd name="connsiteX10" fmla="*/ 5713 w 10000"/>
                <a:gd name="connsiteY10" fmla="*/ 3609 h 10000"/>
                <a:gd name="connsiteX11" fmla="*/ 7378 w 10000"/>
                <a:gd name="connsiteY11" fmla="*/ 6202 h 10000"/>
                <a:gd name="connsiteX12" fmla="*/ 10000 w 10000"/>
                <a:gd name="connsiteY12" fmla="*/ 6871 h 10000"/>
                <a:gd name="connsiteX13" fmla="*/ 7961 w 10000"/>
                <a:gd name="connsiteY13" fmla="*/ 8939 h 10000"/>
                <a:gd name="connsiteX14" fmla="*/ 5873 w 10000"/>
                <a:gd name="connsiteY14" fmla="*/ 9665 h 10000"/>
                <a:gd name="connsiteX15" fmla="*/ 3980 w 10000"/>
                <a:gd name="connsiteY15" fmla="*/ 10000 h 10000"/>
                <a:gd name="connsiteX16" fmla="*/ 1893 w 10000"/>
                <a:gd name="connsiteY16" fmla="*/ 9219 h 10000"/>
                <a:gd name="connsiteX17" fmla="*/ 1165 w 10000"/>
                <a:gd name="connsiteY17" fmla="*/ 7822 h 10000"/>
                <a:gd name="connsiteX18" fmla="*/ 0 w 10000"/>
                <a:gd name="connsiteY18" fmla="*/ 6983 h 10000"/>
                <a:gd name="connsiteX19" fmla="*/ 0 w 10000"/>
                <a:gd name="connsiteY19" fmla="*/ 6983 h 10000"/>
                <a:gd name="connsiteX0" fmla="*/ 0 w 10000"/>
                <a:gd name="connsiteY0" fmla="*/ 6983 h 10000"/>
                <a:gd name="connsiteX1" fmla="*/ 0 w 10000"/>
                <a:gd name="connsiteY1" fmla="*/ 6983 h 10000"/>
                <a:gd name="connsiteX2" fmla="*/ 777 w 10000"/>
                <a:gd name="connsiteY2" fmla="*/ 6480 h 10000"/>
                <a:gd name="connsiteX3" fmla="*/ 825 w 10000"/>
                <a:gd name="connsiteY3" fmla="*/ 5196 h 10000"/>
                <a:gd name="connsiteX4" fmla="*/ 2136 w 10000"/>
                <a:gd name="connsiteY4" fmla="*/ 3576 h 10000"/>
                <a:gd name="connsiteX5" fmla="*/ 2670 w 10000"/>
                <a:gd name="connsiteY5" fmla="*/ 614 h 10000"/>
                <a:gd name="connsiteX6" fmla="*/ 3689 w 10000"/>
                <a:gd name="connsiteY6" fmla="*/ 0 h 10000"/>
                <a:gd name="connsiteX7" fmla="*/ 4417 w 10000"/>
                <a:gd name="connsiteY7" fmla="*/ 1955 h 10000"/>
                <a:gd name="connsiteX8" fmla="*/ 6650 w 10000"/>
                <a:gd name="connsiteY8" fmla="*/ 3688 h 10000"/>
                <a:gd name="connsiteX9" fmla="*/ 6410 w 10000"/>
                <a:gd name="connsiteY9" fmla="*/ 3910 h 10000"/>
                <a:gd name="connsiteX10" fmla="*/ 5713 w 10000"/>
                <a:gd name="connsiteY10" fmla="*/ 3609 h 10000"/>
                <a:gd name="connsiteX11" fmla="*/ 4656 w 10000"/>
                <a:gd name="connsiteY11" fmla="*/ 2614 h 10000"/>
                <a:gd name="connsiteX12" fmla="*/ 10000 w 10000"/>
                <a:gd name="connsiteY12" fmla="*/ 6871 h 10000"/>
                <a:gd name="connsiteX13" fmla="*/ 7961 w 10000"/>
                <a:gd name="connsiteY13" fmla="*/ 8939 h 10000"/>
                <a:gd name="connsiteX14" fmla="*/ 5873 w 10000"/>
                <a:gd name="connsiteY14" fmla="*/ 9665 h 10000"/>
                <a:gd name="connsiteX15" fmla="*/ 3980 w 10000"/>
                <a:gd name="connsiteY15" fmla="*/ 10000 h 10000"/>
                <a:gd name="connsiteX16" fmla="*/ 1893 w 10000"/>
                <a:gd name="connsiteY16" fmla="*/ 9219 h 10000"/>
                <a:gd name="connsiteX17" fmla="*/ 1165 w 10000"/>
                <a:gd name="connsiteY17" fmla="*/ 7822 h 10000"/>
                <a:gd name="connsiteX18" fmla="*/ 0 w 10000"/>
                <a:gd name="connsiteY18" fmla="*/ 6983 h 10000"/>
                <a:gd name="connsiteX19" fmla="*/ 0 w 10000"/>
                <a:gd name="connsiteY19" fmla="*/ 6983 h 10000"/>
                <a:gd name="connsiteX0" fmla="*/ 0 w 7961"/>
                <a:gd name="connsiteY0" fmla="*/ 6983 h 10000"/>
                <a:gd name="connsiteX1" fmla="*/ 0 w 7961"/>
                <a:gd name="connsiteY1" fmla="*/ 6983 h 10000"/>
                <a:gd name="connsiteX2" fmla="*/ 777 w 7961"/>
                <a:gd name="connsiteY2" fmla="*/ 6480 h 10000"/>
                <a:gd name="connsiteX3" fmla="*/ 825 w 7961"/>
                <a:gd name="connsiteY3" fmla="*/ 5196 h 10000"/>
                <a:gd name="connsiteX4" fmla="*/ 2136 w 7961"/>
                <a:gd name="connsiteY4" fmla="*/ 3576 h 10000"/>
                <a:gd name="connsiteX5" fmla="*/ 2670 w 7961"/>
                <a:gd name="connsiteY5" fmla="*/ 614 h 10000"/>
                <a:gd name="connsiteX6" fmla="*/ 3689 w 7961"/>
                <a:gd name="connsiteY6" fmla="*/ 0 h 10000"/>
                <a:gd name="connsiteX7" fmla="*/ 4417 w 7961"/>
                <a:gd name="connsiteY7" fmla="*/ 1955 h 10000"/>
                <a:gd name="connsiteX8" fmla="*/ 6650 w 7961"/>
                <a:gd name="connsiteY8" fmla="*/ 3688 h 10000"/>
                <a:gd name="connsiteX9" fmla="*/ 6410 w 7961"/>
                <a:gd name="connsiteY9" fmla="*/ 3910 h 10000"/>
                <a:gd name="connsiteX10" fmla="*/ 5713 w 7961"/>
                <a:gd name="connsiteY10" fmla="*/ 3609 h 10000"/>
                <a:gd name="connsiteX11" fmla="*/ 4656 w 7961"/>
                <a:gd name="connsiteY11" fmla="*/ 2614 h 10000"/>
                <a:gd name="connsiteX12" fmla="*/ 3733 w 7961"/>
                <a:gd name="connsiteY12" fmla="*/ 2452 h 10000"/>
                <a:gd name="connsiteX13" fmla="*/ 7961 w 7961"/>
                <a:gd name="connsiteY13" fmla="*/ 8939 h 10000"/>
                <a:gd name="connsiteX14" fmla="*/ 5873 w 7961"/>
                <a:gd name="connsiteY14" fmla="*/ 9665 h 10000"/>
                <a:gd name="connsiteX15" fmla="*/ 3980 w 7961"/>
                <a:gd name="connsiteY15" fmla="*/ 10000 h 10000"/>
                <a:gd name="connsiteX16" fmla="*/ 1893 w 7961"/>
                <a:gd name="connsiteY16" fmla="*/ 9219 h 10000"/>
                <a:gd name="connsiteX17" fmla="*/ 1165 w 7961"/>
                <a:gd name="connsiteY17" fmla="*/ 7822 h 10000"/>
                <a:gd name="connsiteX18" fmla="*/ 0 w 7961"/>
                <a:gd name="connsiteY18" fmla="*/ 6983 h 10000"/>
                <a:gd name="connsiteX19" fmla="*/ 0 w 7961"/>
                <a:gd name="connsiteY19" fmla="*/ 6983 h 10000"/>
                <a:gd name="connsiteX0" fmla="*/ 0 w 8353"/>
                <a:gd name="connsiteY0" fmla="*/ 6983 h 10000"/>
                <a:gd name="connsiteX1" fmla="*/ 0 w 8353"/>
                <a:gd name="connsiteY1" fmla="*/ 6983 h 10000"/>
                <a:gd name="connsiteX2" fmla="*/ 976 w 8353"/>
                <a:gd name="connsiteY2" fmla="*/ 6480 h 10000"/>
                <a:gd name="connsiteX3" fmla="*/ 1036 w 8353"/>
                <a:gd name="connsiteY3" fmla="*/ 5196 h 10000"/>
                <a:gd name="connsiteX4" fmla="*/ 2683 w 8353"/>
                <a:gd name="connsiteY4" fmla="*/ 3576 h 10000"/>
                <a:gd name="connsiteX5" fmla="*/ 3354 w 8353"/>
                <a:gd name="connsiteY5" fmla="*/ 614 h 10000"/>
                <a:gd name="connsiteX6" fmla="*/ 4634 w 8353"/>
                <a:gd name="connsiteY6" fmla="*/ 0 h 10000"/>
                <a:gd name="connsiteX7" fmla="*/ 5548 w 8353"/>
                <a:gd name="connsiteY7" fmla="*/ 1955 h 10000"/>
                <a:gd name="connsiteX8" fmla="*/ 8353 w 8353"/>
                <a:gd name="connsiteY8" fmla="*/ 3688 h 10000"/>
                <a:gd name="connsiteX9" fmla="*/ 8052 w 8353"/>
                <a:gd name="connsiteY9" fmla="*/ 3910 h 10000"/>
                <a:gd name="connsiteX10" fmla="*/ 7176 w 8353"/>
                <a:gd name="connsiteY10" fmla="*/ 3609 h 10000"/>
                <a:gd name="connsiteX11" fmla="*/ 5849 w 8353"/>
                <a:gd name="connsiteY11" fmla="*/ 2614 h 10000"/>
                <a:gd name="connsiteX12" fmla="*/ 4689 w 8353"/>
                <a:gd name="connsiteY12" fmla="*/ 2452 h 10000"/>
                <a:gd name="connsiteX13" fmla="*/ 3964 w 8353"/>
                <a:gd name="connsiteY13" fmla="*/ 2609 h 10000"/>
                <a:gd name="connsiteX14" fmla="*/ 7377 w 8353"/>
                <a:gd name="connsiteY14" fmla="*/ 9665 h 10000"/>
                <a:gd name="connsiteX15" fmla="*/ 4999 w 8353"/>
                <a:gd name="connsiteY15" fmla="*/ 10000 h 10000"/>
                <a:gd name="connsiteX16" fmla="*/ 2378 w 8353"/>
                <a:gd name="connsiteY16" fmla="*/ 9219 h 10000"/>
                <a:gd name="connsiteX17" fmla="*/ 1463 w 8353"/>
                <a:gd name="connsiteY17" fmla="*/ 7822 h 10000"/>
                <a:gd name="connsiteX18" fmla="*/ 0 w 8353"/>
                <a:gd name="connsiteY18" fmla="*/ 6983 h 10000"/>
                <a:gd name="connsiteX19" fmla="*/ 0 w 8353"/>
                <a:gd name="connsiteY19" fmla="*/ 6983 h 10000"/>
                <a:gd name="connsiteX0" fmla="*/ 0 w 10000"/>
                <a:gd name="connsiteY0" fmla="*/ 6983 h 10000"/>
                <a:gd name="connsiteX1" fmla="*/ 0 w 10000"/>
                <a:gd name="connsiteY1" fmla="*/ 6983 h 10000"/>
                <a:gd name="connsiteX2" fmla="*/ 1168 w 10000"/>
                <a:gd name="connsiteY2" fmla="*/ 6480 h 10000"/>
                <a:gd name="connsiteX3" fmla="*/ 1240 w 10000"/>
                <a:gd name="connsiteY3" fmla="*/ 5196 h 10000"/>
                <a:gd name="connsiteX4" fmla="*/ 3212 w 10000"/>
                <a:gd name="connsiteY4" fmla="*/ 3576 h 10000"/>
                <a:gd name="connsiteX5" fmla="*/ 4015 w 10000"/>
                <a:gd name="connsiteY5" fmla="*/ 614 h 10000"/>
                <a:gd name="connsiteX6" fmla="*/ 5548 w 10000"/>
                <a:gd name="connsiteY6" fmla="*/ 0 h 10000"/>
                <a:gd name="connsiteX7" fmla="*/ 6642 w 10000"/>
                <a:gd name="connsiteY7" fmla="*/ 1955 h 10000"/>
                <a:gd name="connsiteX8" fmla="*/ 10000 w 10000"/>
                <a:gd name="connsiteY8" fmla="*/ 3688 h 10000"/>
                <a:gd name="connsiteX9" fmla="*/ 9640 w 10000"/>
                <a:gd name="connsiteY9" fmla="*/ 3910 h 10000"/>
                <a:gd name="connsiteX10" fmla="*/ 8591 w 10000"/>
                <a:gd name="connsiteY10" fmla="*/ 3609 h 10000"/>
                <a:gd name="connsiteX11" fmla="*/ 7002 w 10000"/>
                <a:gd name="connsiteY11" fmla="*/ 2614 h 10000"/>
                <a:gd name="connsiteX12" fmla="*/ 5477 w 10000"/>
                <a:gd name="connsiteY12" fmla="*/ 2421 h 10000"/>
                <a:gd name="connsiteX13" fmla="*/ 4746 w 10000"/>
                <a:gd name="connsiteY13" fmla="*/ 2609 h 10000"/>
                <a:gd name="connsiteX14" fmla="*/ 8832 w 10000"/>
                <a:gd name="connsiteY14" fmla="*/ 9665 h 10000"/>
                <a:gd name="connsiteX15" fmla="*/ 5985 w 10000"/>
                <a:gd name="connsiteY15" fmla="*/ 10000 h 10000"/>
                <a:gd name="connsiteX16" fmla="*/ 2847 w 10000"/>
                <a:gd name="connsiteY16" fmla="*/ 9219 h 10000"/>
                <a:gd name="connsiteX17" fmla="*/ 1751 w 10000"/>
                <a:gd name="connsiteY17" fmla="*/ 7822 h 10000"/>
                <a:gd name="connsiteX18" fmla="*/ 0 w 10000"/>
                <a:gd name="connsiteY18" fmla="*/ 6983 h 10000"/>
                <a:gd name="connsiteX19" fmla="*/ 0 w 10000"/>
                <a:gd name="connsiteY19" fmla="*/ 6983 h 10000"/>
                <a:gd name="connsiteX0" fmla="*/ 0 w 10000"/>
                <a:gd name="connsiteY0" fmla="*/ 6983 h 10000"/>
                <a:gd name="connsiteX1" fmla="*/ 0 w 10000"/>
                <a:gd name="connsiteY1" fmla="*/ 6983 h 10000"/>
                <a:gd name="connsiteX2" fmla="*/ 1168 w 10000"/>
                <a:gd name="connsiteY2" fmla="*/ 6480 h 10000"/>
                <a:gd name="connsiteX3" fmla="*/ 1240 w 10000"/>
                <a:gd name="connsiteY3" fmla="*/ 5196 h 10000"/>
                <a:gd name="connsiteX4" fmla="*/ 3212 w 10000"/>
                <a:gd name="connsiteY4" fmla="*/ 3576 h 10000"/>
                <a:gd name="connsiteX5" fmla="*/ 4015 w 10000"/>
                <a:gd name="connsiteY5" fmla="*/ 614 h 10000"/>
                <a:gd name="connsiteX6" fmla="*/ 5548 w 10000"/>
                <a:gd name="connsiteY6" fmla="*/ 0 h 10000"/>
                <a:gd name="connsiteX7" fmla="*/ 6642 w 10000"/>
                <a:gd name="connsiteY7" fmla="*/ 1955 h 10000"/>
                <a:gd name="connsiteX8" fmla="*/ 10000 w 10000"/>
                <a:gd name="connsiteY8" fmla="*/ 3688 h 10000"/>
                <a:gd name="connsiteX9" fmla="*/ 9640 w 10000"/>
                <a:gd name="connsiteY9" fmla="*/ 3910 h 10000"/>
                <a:gd name="connsiteX10" fmla="*/ 8591 w 10000"/>
                <a:gd name="connsiteY10" fmla="*/ 3609 h 10000"/>
                <a:gd name="connsiteX11" fmla="*/ 7002 w 10000"/>
                <a:gd name="connsiteY11" fmla="*/ 2614 h 10000"/>
                <a:gd name="connsiteX12" fmla="*/ 5477 w 10000"/>
                <a:gd name="connsiteY12" fmla="*/ 2421 h 10000"/>
                <a:gd name="connsiteX13" fmla="*/ 4746 w 10000"/>
                <a:gd name="connsiteY13" fmla="*/ 2609 h 10000"/>
                <a:gd name="connsiteX14" fmla="*/ 4436 w 10000"/>
                <a:gd name="connsiteY14" fmla="*/ 2363 h 10000"/>
                <a:gd name="connsiteX15" fmla="*/ 5985 w 10000"/>
                <a:gd name="connsiteY15" fmla="*/ 10000 h 10000"/>
                <a:gd name="connsiteX16" fmla="*/ 2847 w 10000"/>
                <a:gd name="connsiteY16" fmla="*/ 9219 h 10000"/>
                <a:gd name="connsiteX17" fmla="*/ 1751 w 10000"/>
                <a:gd name="connsiteY17" fmla="*/ 7822 h 10000"/>
                <a:gd name="connsiteX18" fmla="*/ 0 w 10000"/>
                <a:gd name="connsiteY18" fmla="*/ 6983 h 10000"/>
                <a:gd name="connsiteX19" fmla="*/ 0 w 10000"/>
                <a:gd name="connsiteY19" fmla="*/ 6983 h 10000"/>
                <a:gd name="connsiteX0" fmla="*/ 0 w 10000"/>
                <a:gd name="connsiteY0" fmla="*/ 6983 h 9219"/>
                <a:gd name="connsiteX1" fmla="*/ 0 w 10000"/>
                <a:gd name="connsiteY1" fmla="*/ 6983 h 9219"/>
                <a:gd name="connsiteX2" fmla="*/ 1168 w 10000"/>
                <a:gd name="connsiteY2" fmla="*/ 6480 h 9219"/>
                <a:gd name="connsiteX3" fmla="*/ 1240 w 10000"/>
                <a:gd name="connsiteY3" fmla="*/ 5196 h 9219"/>
                <a:gd name="connsiteX4" fmla="*/ 3212 w 10000"/>
                <a:gd name="connsiteY4" fmla="*/ 3576 h 9219"/>
                <a:gd name="connsiteX5" fmla="*/ 4015 w 10000"/>
                <a:gd name="connsiteY5" fmla="*/ 614 h 9219"/>
                <a:gd name="connsiteX6" fmla="*/ 5548 w 10000"/>
                <a:gd name="connsiteY6" fmla="*/ 0 h 9219"/>
                <a:gd name="connsiteX7" fmla="*/ 6642 w 10000"/>
                <a:gd name="connsiteY7" fmla="*/ 1955 h 9219"/>
                <a:gd name="connsiteX8" fmla="*/ 10000 w 10000"/>
                <a:gd name="connsiteY8" fmla="*/ 3688 h 9219"/>
                <a:gd name="connsiteX9" fmla="*/ 9640 w 10000"/>
                <a:gd name="connsiteY9" fmla="*/ 3910 h 9219"/>
                <a:gd name="connsiteX10" fmla="*/ 8591 w 10000"/>
                <a:gd name="connsiteY10" fmla="*/ 3609 h 9219"/>
                <a:gd name="connsiteX11" fmla="*/ 7002 w 10000"/>
                <a:gd name="connsiteY11" fmla="*/ 2614 h 9219"/>
                <a:gd name="connsiteX12" fmla="*/ 5477 w 10000"/>
                <a:gd name="connsiteY12" fmla="*/ 2421 h 9219"/>
                <a:gd name="connsiteX13" fmla="*/ 4746 w 10000"/>
                <a:gd name="connsiteY13" fmla="*/ 2609 h 9219"/>
                <a:gd name="connsiteX14" fmla="*/ 4436 w 10000"/>
                <a:gd name="connsiteY14" fmla="*/ 2363 h 9219"/>
                <a:gd name="connsiteX15" fmla="*/ 4117 w 10000"/>
                <a:gd name="connsiteY15" fmla="*/ 2244 h 9219"/>
                <a:gd name="connsiteX16" fmla="*/ 2847 w 10000"/>
                <a:gd name="connsiteY16" fmla="*/ 9219 h 9219"/>
                <a:gd name="connsiteX17" fmla="*/ 1751 w 10000"/>
                <a:gd name="connsiteY17" fmla="*/ 7822 h 9219"/>
                <a:gd name="connsiteX18" fmla="*/ 0 w 10000"/>
                <a:gd name="connsiteY18" fmla="*/ 6983 h 9219"/>
                <a:gd name="connsiteX19" fmla="*/ 0 w 10000"/>
                <a:gd name="connsiteY19" fmla="*/ 6983 h 9219"/>
                <a:gd name="connsiteX0" fmla="*/ 0 w 10000"/>
                <a:gd name="connsiteY0" fmla="*/ 7575 h 8485"/>
                <a:gd name="connsiteX1" fmla="*/ 0 w 10000"/>
                <a:gd name="connsiteY1" fmla="*/ 7575 h 8485"/>
                <a:gd name="connsiteX2" fmla="*/ 1168 w 10000"/>
                <a:gd name="connsiteY2" fmla="*/ 7029 h 8485"/>
                <a:gd name="connsiteX3" fmla="*/ 1240 w 10000"/>
                <a:gd name="connsiteY3" fmla="*/ 5636 h 8485"/>
                <a:gd name="connsiteX4" fmla="*/ 3212 w 10000"/>
                <a:gd name="connsiteY4" fmla="*/ 3879 h 8485"/>
                <a:gd name="connsiteX5" fmla="*/ 4015 w 10000"/>
                <a:gd name="connsiteY5" fmla="*/ 666 h 8485"/>
                <a:gd name="connsiteX6" fmla="*/ 5548 w 10000"/>
                <a:gd name="connsiteY6" fmla="*/ 0 h 8485"/>
                <a:gd name="connsiteX7" fmla="*/ 6642 w 10000"/>
                <a:gd name="connsiteY7" fmla="*/ 2121 h 8485"/>
                <a:gd name="connsiteX8" fmla="*/ 10000 w 10000"/>
                <a:gd name="connsiteY8" fmla="*/ 4000 h 8485"/>
                <a:gd name="connsiteX9" fmla="*/ 9640 w 10000"/>
                <a:gd name="connsiteY9" fmla="*/ 4241 h 8485"/>
                <a:gd name="connsiteX10" fmla="*/ 8591 w 10000"/>
                <a:gd name="connsiteY10" fmla="*/ 3915 h 8485"/>
                <a:gd name="connsiteX11" fmla="*/ 7002 w 10000"/>
                <a:gd name="connsiteY11" fmla="*/ 2835 h 8485"/>
                <a:gd name="connsiteX12" fmla="*/ 5477 w 10000"/>
                <a:gd name="connsiteY12" fmla="*/ 2626 h 8485"/>
                <a:gd name="connsiteX13" fmla="*/ 4746 w 10000"/>
                <a:gd name="connsiteY13" fmla="*/ 2830 h 8485"/>
                <a:gd name="connsiteX14" fmla="*/ 4436 w 10000"/>
                <a:gd name="connsiteY14" fmla="*/ 2563 h 8485"/>
                <a:gd name="connsiteX15" fmla="*/ 4117 w 10000"/>
                <a:gd name="connsiteY15" fmla="*/ 2434 h 8485"/>
                <a:gd name="connsiteX16" fmla="*/ 3754 w 10000"/>
                <a:gd name="connsiteY16" fmla="*/ 2981 h 8485"/>
                <a:gd name="connsiteX17" fmla="*/ 1751 w 10000"/>
                <a:gd name="connsiteY17" fmla="*/ 8485 h 8485"/>
                <a:gd name="connsiteX18" fmla="*/ 0 w 10000"/>
                <a:gd name="connsiteY18" fmla="*/ 7575 h 8485"/>
                <a:gd name="connsiteX19" fmla="*/ 0 w 10000"/>
                <a:gd name="connsiteY19" fmla="*/ 7575 h 8485"/>
                <a:gd name="connsiteX0" fmla="*/ 0 w 10000"/>
                <a:gd name="connsiteY0" fmla="*/ 8928 h 10000"/>
                <a:gd name="connsiteX1" fmla="*/ 0 w 10000"/>
                <a:gd name="connsiteY1" fmla="*/ 8928 h 10000"/>
                <a:gd name="connsiteX2" fmla="*/ 1168 w 10000"/>
                <a:gd name="connsiteY2" fmla="*/ 8284 h 10000"/>
                <a:gd name="connsiteX3" fmla="*/ 1240 w 10000"/>
                <a:gd name="connsiteY3" fmla="*/ 6642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0 w 10000"/>
                <a:gd name="connsiteY18" fmla="*/ 8928 h 10000"/>
                <a:gd name="connsiteX19" fmla="*/ 0 w 10000"/>
                <a:gd name="connsiteY19" fmla="*/ 8928 h 10000"/>
                <a:gd name="connsiteX0" fmla="*/ 0 w 10000"/>
                <a:gd name="connsiteY0" fmla="*/ 8928 h 10000"/>
                <a:gd name="connsiteX1" fmla="*/ 0 w 10000"/>
                <a:gd name="connsiteY1" fmla="*/ 8928 h 10000"/>
                <a:gd name="connsiteX2" fmla="*/ 1168 w 10000"/>
                <a:gd name="connsiteY2" fmla="*/ 8284 h 10000"/>
                <a:gd name="connsiteX3" fmla="*/ 1240 w 10000"/>
                <a:gd name="connsiteY3" fmla="*/ 6642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0 w 10000"/>
                <a:gd name="connsiteY18" fmla="*/ 8928 h 10000"/>
                <a:gd name="connsiteX19" fmla="*/ 0 w 10000"/>
                <a:gd name="connsiteY19" fmla="*/ 8928 h 10000"/>
                <a:gd name="connsiteX0" fmla="*/ 0 w 10000"/>
                <a:gd name="connsiteY0" fmla="*/ 8928 h 10000"/>
                <a:gd name="connsiteX1" fmla="*/ 0 w 10000"/>
                <a:gd name="connsiteY1" fmla="*/ 8928 h 10000"/>
                <a:gd name="connsiteX2" fmla="*/ 1168 w 10000"/>
                <a:gd name="connsiteY2" fmla="*/ 8284 h 10000"/>
                <a:gd name="connsiteX3" fmla="*/ 2531 w 10000"/>
                <a:gd name="connsiteY3" fmla="*/ 2636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0 w 10000"/>
                <a:gd name="connsiteY18" fmla="*/ 8928 h 10000"/>
                <a:gd name="connsiteX19" fmla="*/ 0 w 10000"/>
                <a:gd name="connsiteY19" fmla="*/ 8928 h 10000"/>
                <a:gd name="connsiteX0" fmla="*/ 0 w 10000"/>
                <a:gd name="connsiteY0" fmla="*/ 8928 h 10000"/>
                <a:gd name="connsiteX1" fmla="*/ 0 w 10000"/>
                <a:gd name="connsiteY1" fmla="*/ 8928 h 10000"/>
                <a:gd name="connsiteX2" fmla="*/ 2514 w 10000"/>
                <a:gd name="connsiteY2" fmla="*/ 3316 h 10000"/>
                <a:gd name="connsiteX3" fmla="*/ 2531 w 10000"/>
                <a:gd name="connsiteY3" fmla="*/ 2636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0 w 10000"/>
                <a:gd name="connsiteY18" fmla="*/ 8928 h 10000"/>
                <a:gd name="connsiteX19" fmla="*/ 0 w 10000"/>
                <a:gd name="connsiteY19" fmla="*/ 8928 h 10000"/>
                <a:gd name="connsiteX0" fmla="*/ 0 w 10000"/>
                <a:gd name="connsiteY0" fmla="*/ 8928 h 10000"/>
                <a:gd name="connsiteX1" fmla="*/ 0 w 10000"/>
                <a:gd name="connsiteY1" fmla="*/ 8928 h 10000"/>
                <a:gd name="connsiteX2" fmla="*/ 2514 w 10000"/>
                <a:gd name="connsiteY2" fmla="*/ 3316 h 10000"/>
                <a:gd name="connsiteX3" fmla="*/ 2531 w 10000"/>
                <a:gd name="connsiteY3" fmla="*/ 2636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0 w 10000"/>
                <a:gd name="connsiteY18" fmla="*/ 8928 h 10000"/>
                <a:gd name="connsiteX19" fmla="*/ 0 w 10000"/>
                <a:gd name="connsiteY19" fmla="*/ 8928 h 10000"/>
                <a:gd name="connsiteX0" fmla="*/ 0 w 10000"/>
                <a:gd name="connsiteY0" fmla="*/ 8928 h 10000"/>
                <a:gd name="connsiteX1" fmla="*/ 0 w 10000"/>
                <a:gd name="connsiteY1" fmla="*/ 8928 h 10000"/>
                <a:gd name="connsiteX2" fmla="*/ 2514 w 10000"/>
                <a:gd name="connsiteY2" fmla="*/ 3316 h 10000"/>
                <a:gd name="connsiteX3" fmla="*/ 2531 w 10000"/>
                <a:gd name="connsiteY3" fmla="*/ 2636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0 w 10000"/>
                <a:gd name="connsiteY18" fmla="*/ 8928 h 10000"/>
                <a:gd name="connsiteX19" fmla="*/ 2665 w 10000"/>
                <a:gd name="connsiteY19" fmla="*/ 5102 h 10000"/>
                <a:gd name="connsiteX0" fmla="*/ 0 w 10000"/>
                <a:gd name="connsiteY0" fmla="*/ 8928 h 10000"/>
                <a:gd name="connsiteX1" fmla="*/ 0 w 10000"/>
                <a:gd name="connsiteY1" fmla="*/ 8928 h 10000"/>
                <a:gd name="connsiteX2" fmla="*/ 2514 w 10000"/>
                <a:gd name="connsiteY2" fmla="*/ 3316 h 10000"/>
                <a:gd name="connsiteX3" fmla="*/ 2531 w 10000"/>
                <a:gd name="connsiteY3" fmla="*/ 2636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0 w 10000"/>
                <a:gd name="connsiteY18" fmla="*/ 8928 h 10000"/>
                <a:gd name="connsiteX0" fmla="*/ 0 w 10000"/>
                <a:gd name="connsiteY0" fmla="*/ 8928 h 10000"/>
                <a:gd name="connsiteX1" fmla="*/ 0 w 10000"/>
                <a:gd name="connsiteY1" fmla="*/ 8928 h 10000"/>
                <a:gd name="connsiteX2" fmla="*/ 2514 w 10000"/>
                <a:gd name="connsiteY2" fmla="*/ 3316 h 10000"/>
                <a:gd name="connsiteX3" fmla="*/ 2531 w 10000"/>
                <a:gd name="connsiteY3" fmla="*/ 2636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1868 w 10000"/>
                <a:gd name="connsiteY18" fmla="*/ 6484 h 10000"/>
                <a:gd name="connsiteX0" fmla="*/ 0 w 10000"/>
                <a:gd name="connsiteY0" fmla="*/ 8928 h 10000"/>
                <a:gd name="connsiteX1" fmla="*/ 3132 w 10000"/>
                <a:gd name="connsiteY1" fmla="*/ 3379 h 10000"/>
                <a:gd name="connsiteX2" fmla="*/ 2514 w 10000"/>
                <a:gd name="connsiteY2" fmla="*/ 3316 h 10000"/>
                <a:gd name="connsiteX3" fmla="*/ 2531 w 10000"/>
                <a:gd name="connsiteY3" fmla="*/ 2636 h 10000"/>
                <a:gd name="connsiteX4" fmla="*/ 3157 w 10000"/>
                <a:gd name="connsiteY4" fmla="*/ 1027 h 10000"/>
                <a:gd name="connsiteX5" fmla="*/ 4015 w 10000"/>
                <a:gd name="connsiteY5" fmla="*/ 785 h 10000"/>
                <a:gd name="connsiteX6" fmla="*/ 5548 w 10000"/>
                <a:gd name="connsiteY6" fmla="*/ 0 h 10000"/>
                <a:gd name="connsiteX7" fmla="*/ 6642 w 10000"/>
                <a:gd name="connsiteY7" fmla="*/ 2500 h 10000"/>
                <a:gd name="connsiteX8" fmla="*/ 10000 w 10000"/>
                <a:gd name="connsiteY8" fmla="*/ 4714 h 10000"/>
                <a:gd name="connsiteX9" fmla="*/ 9640 w 10000"/>
                <a:gd name="connsiteY9" fmla="*/ 4998 h 10000"/>
                <a:gd name="connsiteX10" fmla="*/ 8591 w 10000"/>
                <a:gd name="connsiteY10" fmla="*/ 4614 h 10000"/>
                <a:gd name="connsiteX11" fmla="*/ 7002 w 10000"/>
                <a:gd name="connsiteY11" fmla="*/ 3341 h 10000"/>
                <a:gd name="connsiteX12" fmla="*/ 5477 w 10000"/>
                <a:gd name="connsiteY12" fmla="*/ 3095 h 10000"/>
                <a:gd name="connsiteX13" fmla="*/ 4746 w 10000"/>
                <a:gd name="connsiteY13" fmla="*/ 3335 h 10000"/>
                <a:gd name="connsiteX14" fmla="*/ 4436 w 10000"/>
                <a:gd name="connsiteY14" fmla="*/ 3021 h 10000"/>
                <a:gd name="connsiteX15" fmla="*/ 4117 w 10000"/>
                <a:gd name="connsiteY15" fmla="*/ 2869 h 10000"/>
                <a:gd name="connsiteX16" fmla="*/ 3754 w 10000"/>
                <a:gd name="connsiteY16" fmla="*/ 3513 h 10000"/>
                <a:gd name="connsiteX17" fmla="*/ 1751 w 10000"/>
                <a:gd name="connsiteY17" fmla="*/ 10000 h 10000"/>
                <a:gd name="connsiteX18" fmla="*/ 1868 w 10000"/>
                <a:gd name="connsiteY18" fmla="*/ 6484 h 10000"/>
                <a:gd name="connsiteX0" fmla="*/ 1629 w 8249"/>
                <a:gd name="connsiteY0" fmla="*/ 3219 h 10000"/>
                <a:gd name="connsiteX1" fmla="*/ 1381 w 8249"/>
                <a:gd name="connsiteY1" fmla="*/ 3379 h 10000"/>
                <a:gd name="connsiteX2" fmla="*/ 763 w 8249"/>
                <a:gd name="connsiteY2" fmla="*/ 3316 h 10000"/>
                <a:gd name="connsiteX3" fmla="*/ 780 w 8249"/>
                <a:gd name="connsiteY3" fmla="*/ 2636 h 10000"/>
                <a:gd name="connsiteX4" fmla="*/ 1406 w 8249"/>
                <a:gd name="connsiteY4" fmla="*/ 1027 h 10000"/>
                <a:gd name="connsiteX5" fmla="*/ 2264 w 8249"/>
                <a:gd name="connsiteY5" fmla="*/ 785 h 10000"/>
                <a:gd name="connsiteX6" fmla="*/ 3797 w 8249"/>
                <a:gd name="connsiteY6" fmla="*/ 0 h 10000"/>
                <a:gd name="connsiteX7" fmla="*/ 4891 w 8249"/>
                <a:gd name="connsiteY7" fmla="*/ 2500 h 10000"/>
                <a:gd name="connsiteX8" fmla="*/ 8249 w 8249"/>
                <a:gd name="connsiteY8" fmla="*/ 4714 h 10000"/>
                <a:gd name="connsiteX9" fmla="*/ 7889 w 8249"/>
                <a:gd name="connsiteY9" fmla="*/ 4998 h 10000"/>
                <a:gd name="connsiteX10" fmla="*/ 6840 w 8249"/>
                <a:gd name="connsiteY10" fmla="*/ 4614 h 10000"/>
                <a:gd name="connsiteX11" fmla="*/ 5251 w 8249"/>
                <a:gd name="connsiteY11" fmla="*/ 3341 h 10000"/>
                <a:gd name="connsiteX12" fmla="*/ 3726 w 8249"/>
                <a:gd name="connsiteY12" fmla="*/ 3095 h 10000"/>
                <a:gd name="connsiteX13" fmla="*/ 2995 w 8249"/>
                <a:gd name="connsiteY13" fmla="*/ 3335 h 10000"/>
                <a:gd name="connsiteX14" fmla="*/ 2685 w 8249"/>
                <a:gd name="connsiteY14" fmla="*/ 3021 h 10000"/>
                <a:gd name="connsiteX15" fmla="*/ 2366 w 8249"/>
                <a:gd name="connsiteY15" fmla="*/ 2869 h 10000"/>
                <a:gd name="connsiteX16" fmla="*/ 2003 w 8249"/>
                <a:gd name="connsiteY16" fmla="*/ 3513 h 10000"/>
                <a:gd name="connsiteX17" fmla="*/ 0 w 8249"/>
                <a:gd name="connsiteY17" fmla="*/ 10000 h 10000"/>
                <a:gd name="connsiteX18" fmla="*/ 117 w 8249"/>
                <a:gd name="connsiteY18" fmla="*/ 6484 h 10000"/>
                <a:gd name="connsiteX0" fmla="*/ 1833 w 9858"/>
                <a:gd name="connsiteY0" fmla="*/ 3219 h 6484"/>
                <a:gd name="connsiteX1" fmla="*/ 1532 w 9858"/>
                <a:gd name="connsiteY1" fmla="*/ 3379 h 6484"/>
                <a:gd name="connsiteX2" fmla="*/ 783 w 9858"/>
                <a:gd name="connsiteY2" fmla="*/ 3316 h 6484"/>
                <a:gd name="connsiteX3" fmla="*/ 804 w 9858"/>
                <a:gd name="connsiteY3" fmla="*/ 2636 h 6484"/>
                <a:gd name="connsiteX4" fmla="*/ 1562 w 9858"/>
                <a:gd name="connsiteY4" fmla="*/ 1027 h 6484"/>
                <a:gd name="connsiteX5" fmla="*/ 2603 w 9858"/>
                <a:gd name="connsiteY5" fmla="*/ 785 h 6484"/>
                <a:gd name="connsiteX6" fmla="*/ 4461 w 9858"/>
                <a:gd name="connsiteY6" fmla="*/ 0 h 6484"/>
                <a:gd name="connsiteX7" fmla="*/ 5787 w 9858"/>
                <a:gd name="connsiteY7" fmla="*/ 2500 h 6484"/>
                <a:gd name="connsiteX8" fmla="*/ 9858 w 9858"/>
                <a:gd name="connsiteY8" fmla="*/ 4714 h 6484"/>
                <a:gd name="connsiteX9" fmla="*/ 9422 w 9858"/>
                <a:gd name="connsiteY9" fmla="*/ 4998 h 6484"/>
                <a:gd name="connsiteX10" fmla="*/ 8150 w 9858"/>
                <a:gd name="connsiteY10" fmla="*/ 4614 h 6484"/>
                <a:gd name="connsiteX11" fmla="*/ 6224 w 9858"/>
                <a:gd name="connsiteY11" fmla="*/ 3341 h 6484"/>
                <a:gd name="connsiteX12" fmla="*/ 4375 w 9858"/>
                <a:gd name="connsiteY12" fmla="*/ 3095 h 6484"/>
                <a:gd name="connsiteX13" fmla="*/ 3489 w 9858"/>
                <a:gd name="connsiteY13" fmla="*/ 3335 h 6484"/>
                <a:gd name="connsiteX14" fmla="*/ 3113 w 9858"/>
                <a:gd name="connsiteY14" fmla="*/ 3021 h 6484"/>
                <a:gd name="connsiteX15" fmla="*/ 2726 w 9858"/>
                <a:gd name="connsiteY15" fmla="*/ 2869 h 6484"/>
                <a:gd name="connsiteX16" fmla="*/ 2286 w 9858"/>
                <a:gd name="connsiteY16" fmla="*/ 3513 h 6484"/>
                <a:gd name="connsiteX17" fmla="*/ 0 w 9858"/>
                <a:gd name="connsiteY17" fmla="*/ 6484 h 6484"/>
                <a:gd name="connsiteX0" fmla="*/ 1065 w 9206"/>
                <a:gd name="connsiteY0" fmla="*/ 4965 h 7859"/>
                <a:gd name="connsiteX1" fmla="*/ 760 w 9206"/>
                <a:gd name="connsiteY1" fmla="*/ 5211 h 7859"/>
                <a:gd name="connsiteX2" fmla="*/ 0 w 9206"/>
                <a:gd name="connsiteY2" fmla="*/ 5114 h 7859"/>
                <a:gd name="connsiteX3" fmla="*/ 22 w 9206"/>
                <a:gd name="connsiteY3" fmla="*/ 4065 h 7859"/>
                <a:gd name="connsiteX4" fmla="*/ 790 w 9206"/>
                <a:gd name="connsiteY4" fmla="*/ 1584 h 7859"/>
                <a:gd name="connsiteX5" fmla="*/ 1846 w 9206"/>
                <a:gd name="connsiteY5" fmla="*/ 1211 h 7859"/>
                <a:gd name="connsiteX6" fmla="*/ 3731 w 9206"/>
                <a:gd name="connsiteY6" fmla="*/ 0 h 7859"/>
                <a:gd name="connsiteX7" fmla="*/ 5076 w 9206"/>
                <a:gd name="connsiteY7" fmla="*/ 3856 h 7859"/>
                <a:gd name="connsiteX8" fmla="*/ 9206 w 9206"/>
                <a:gd name="connsiteY8" fmla="*/ 7270 h 7859"/>
                <a:gd name="connsiteX9" fmla="*/ 8764 w 9206"/>
                <a:gd name="connsiteY9" fmla="*/ 7708 h 7859"/>
                <a:gd name="connsiteX10" fmla="*/ 7473 w 9206"/>
                <a:gd name="connsiteY10" fmla="*/ 7116 h 7859"/>
                <a:gd name="connsiteX11" fmla="*/ 5520 w 9206"/>
                <a:gd name="connsiteY11" fmla="*/ 5153 h 7859"/>
                <a:gd name="connsiteX12" fmla="*/ 3644 w 9206"/>
                <a:gd name="connsiteY12" fmla="*/ 4773 h 7859"/>
                <a:gd name="connsiteX13" fmla="*/ 2745 w 9206"/>
                <a:gd name="connsiteY13" fmla="*/ 5143 h 7859"/>
                <a:gd name="connsiteX14" fmla="*/ 2364 w 9206"/>
                <a:gd name="connsiteY14" fmla="*/ 4659 h 7859"/>
                <a:gd name="connsiteX15" fmla="*/ 1971 w 9206"/>
                <a:gd name="connsiteY15" fmla="*/ 4425 h 7859"/>
                <a:gd name="connsiteX16" fmla="*/ 1525 w 9206"/>
                <a:gd name="connsiteY16" fmla="*/ 5418 h 7859"/>
                <a:gd name="connsiteX17" fmla="*/ 1064 w 9206"/>
                <a:gd name="connsiteY17" fmla="*/ 4872 h 7859"/>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858 w 10000"/>
                <a:gd name="connsiteY4" fmla="*/ 2016 h 10000"/>
                <a:gd name="connsiteX5" fmla="*/ 2005 w 10000"/>
                <a:gd name="connsiteY5" fmla="*/ 1541 h 10000"/>
                <a:gd name="connsiteX6" fmla="*/ 4053 w 10000"/>
                <a:gd name="connsiteY6" fmla="*/ 0 h 10000"/>
                <a:gd name="connsiteX7" fmla="*/ 5514 w 10000"/>
                <a:gd name="connsiteY7" fmla="*/ 4906 h 10000"/>
                <a:gd name="connsiteX8" fmla="*/ 10000 w 10000"/>
                <a:gd name="connsiteY8" fmla="*/ 9251 h 10000"/>
                <a:gd name="connsiteX9" fmla="*/ 9520 w 10000"/>
                <a:gd name="connsiteY9" fmla="*/ 9808 h 10000"/>
                <a:gd name="connsiteX10" fmla="*/ 8118 w 10000"/>
                <a:gd name="connsiteY10" fmla="*/ 9055 h 10000"/>
                <a:gd name="connsiteX11" fmla="*/ 5996 w 10000"/>
                <a:gd name="connsiteY11" fmla="*/ 6557 h 10000"/>
                <a:gd name="connsiteX12" fmla="*/ 3958 w 10000"/>
                <a:gd name="connsiteY12" fmla="*/ 6073 h 10000"/>
                <a:gd name="connsiteX13" fmla="*/ 2982 w 10000"/>
                <a:gd name="connsiteY13" fmla="*/ 6544 h 10000"/>
                <a:gd name="connsiteX14" fmla="*/ 2568 w 10000"/>
                <a:gd name="connsiteY14" fmla="*/ 5928 h 10000"/>
                <a:gd name="connsiteX15" fmla="*/ 2141 w 10000"/>
                <a:gd name="connsiteY15" fmla="*/ 5630 h 10000"/>
                <a:gd name="connsiteX16" fmla="*/ 1657 w 10000"/>
                <a:gd name="connsiteY16" fmla="*/ 6894 h 10000"/>
                <a:gd name="connsiteX17" fmla="*/ 1156 w 10000"/>
                <a:gd name="connsiteY17"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323 w 10000"/>
                <a:gd name="connsiteY4" fmla="*/ 3605 h 10000"/>
                <a:gd name="connsiteX5" fmla="*/ 858 w 10000"/>
                <a:gd name="connsiteY5" fmla="*/ 2016 h 10000"/>
                <a:gd name="connsiteX6" fmla="*/ 2005 w 10000"/>
                <a:gd name="connsiteY6" fmla="*/ 1541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005 w 10000"/>
                <a:gd name="connsiteY6" fmla="*/ 1541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2645 w 10000"/>
                <a:gd name="connsiteY6" fmla="*/ 1160 h 10000"/>
                <a:gd name="connsiteX7" fmla="*/ 4053 w 10000"/>
                <a:gd name="connsiteY7" fmla="*/ 0 h 10000"/>
                <a:gd name="connsiteX8" fmla="*/ 5514 w 10000"/>
                <a:gd name="connsiteY8" fmla="*/ 4906 h 10000"/>
                <a:gd name="connsiteX9" fmla="*/ 10000 w 10000"/>
                <a:gd name="connsiteY9" fmla="*/ 9251 h 10000"/>
                <a:gd name="connsiteX10" fmla="*/ 9520 w 10000"/>
                <a:gd name="connsiteY10" fmla="*/ 9808 h 10000"/>
                <a:gd name="connsiteX11" fmla="*/ 8118 w 10000"/>
                <a:gd name="connsiteY11" fmla="*/ 9055 h 10000"/>
                <a:gd name="connsiteX12" fmla="*/ 5996 w 10000"/>
                <a:gd name="connsiteY12" fmla="*/ 6557 h 10000"/>
                <a:gd name="connsiteX13" fmla="*/ 3958 w 10000"/>
                <a:gd name="connsiteY13" fmla="*/ 6073 h 10000"/>
                <a:gd name="connsiteX14" fmla="*/ 2982 w 10000"/>
                <a:gd name="connsiteY14" fmla="*/ 6544 h 10000"/>
                <a:gd name="connsiteX15" fmla="*/ 2568 w 10000"/>
                <a:gd name="connsiteY15" fmla="*/ 5928 h 10000"/>
                <a:gd name="connsiteX16" fmla="*/ 2141 w 10000"/>
                <a:gd name="connsiteY16" fmla="*/ 5630 h 10000"/>
                <a:gd name="connsiteX17" fmla="*/ 1657 w 10000"/>
                <a:gd name="connsiteY17" fmla="*/ 6894 h 10000"/>
                <a:gd name="connsiteX18" fmla="*/ 1156 w 10000"/>
                <a:gd name="connsiteY18"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1804 w 10000"/>
                <a:gd name="connsiteY6" fmla="*/ 1501 h 10000"/>
                <a:gd name="connsiteX7" fmla="*/ 2645 w 10000"/>
                <a:gd name="connsiteY7" fmla="*/ 1160 h 10000"/>
                <a:gd name="connsiteX8" fmla="*/ 4053 w 10000"/>
                <a:gd name="connsiteY8" fmla="*/ 0 h 10000"/>
                <a:gd name="connsiteX9" fmla="*/ 5514 w 10000"/>
                <a:gd name="connsiteY9" fmla="*/ 4906 h 10000"/>
                <a:gd name="connsiteX10" fmla="*/ 10000 w 10000"/>
                <a:gd name="connsiteY10" fmla="*/ 9251 h 10000"/>
                <a:gd name="connsiteX11" fmla="*/ 9520 w 10000"/>
                <a:gd name="connsiteY11" fmla="*/ 9808 h 10000"/>
                <a:gd name="connsiteX12" fmla="*/ 8118 w 10000"/>
                <a:gd name="connsiteY12" fmla="*/ 9055 h 10000"/>
                <a:gd name="connsiteX13" fmla="*/ 5996 w 10000"/>
                <a:gd name="connsiteY13" fmla="*/ 6557 h 10000"/>
                <a:gd name="connsiteX14" fmla="*/ 3958 w 10000"/>
                <a:gd name="connsiteY14" fmla="*/ 6073 h 10000"/>
                <a:gd name="connsiteX15" fmla="*/ 2982 w 10000"/>
                <a:gd name="connsiteY15" fmla="*/ 6544 h 10000"/>
                <a:gd name="connsiteX16" fmla="*/ 2568 w 10000"/>
                <a:gd name="connsiteY16" fmla="*/ 5928 h 10000"/>
                <a:gd name="connsiteX17" fmla="*/ 2141 w 10000"/>
                <a:gd name="connsiteY17" fmla="*/ 5630 h 10000"/>
                <a:gd name="connsiteX18" fmla="*/ 1657 w 10000"/>
                <a:gd name="connsiteY18" fmla="*/ 6894 h 10000"/>
                <a:gd name="connsiteX19" fmla="*/ 1156 w 10000"/>
                <a:gd name="connsiteY19"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1804 w 10000"/>
                <a:gd name="connsiteY6" fmla="*/ 1501 h 10000"/>
                <a:gd name="connsiteX7" fmla="*/ 2645 w 10000"/>
                <a:gd name="connsiteY7" fmla="*/ 1160 h 10000"/>
                <a:gd name="connsiteX8" fmla="*/ 4053 w 10000"/>
                <a:gd name="connsiteY8" fmla="*/ 0 h 10000"/>
                <a:gd name="connsiteX9" fmla="*/ 5514 w 10000"/>
                <a:gd name="connsiteY9" fmla="*/ 4906 h 10000"/>
                <a:gd name="connsiteX10" fmla="*/ 10000 w 10000"/>
                <a:gd name="connsiteY10" fmla="*/ 9251 h 10000"/>
                <a:gd name="connsiteX11" fmla="*/ 9520 w 10000"/>
                <a:gd name="connsiteY11" fmla="*/ 9808 h 10000"/>
                <a:gd name="connsiteX12" fmla="*/ 8118 w 10000"/>
                <a:gd name="connsiteY12" fmla="*/ 9055 h 10000"/>
                <a:gd name="connsiteX13" fmla="*/ 5996 w 10000"/>
                <a:gd name="connsiteY13" fmla="*/ 6557 h 10000"/>
                <a:gd name="connsiteX14" fmla="*/ 3958 w 10000"/>
                <a:gd name="connsiteY14" fmla="*/ 6073 h 10000"/>
                <a:gd name="connsiteX15" fmla="*/ 2982 w 10000"/>
                <a:gd name="connsiteY15" fmla="*/ 6544 h 10000"/>
                <a:gd name="connsiteX16" fmla="*/ 2568 w 10000"/>
                <a:gd name="connsiteY16" fmla="*/ 5928 h 10000"/>
                <a:gd name="connsiteX17" fmla="*/ 2141 w 10000"/>
                <a:gd name="connsiteY17" fmla="*/ 5630 h 10000"/>
                <a:gd name="connsiteX18" fmla="*/ 1657 w 10000"/>
                <a:gd name="connsiteY18" fmla="*/ 6894 h 10000"/>
                <a:gd name="connsiteX19" fmla="*/ 1156 w 10000"/>
                <a:gd name="connsiteY19"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1911 w 10000"/>
                <a:gd name="connsiteY6" fmla="*/ 1349 h 10000"/>
                <a:gd name="connsiteX7" fmla="*/ 2645 w 10000"/>
                <a:gd name="connsiteY7" fmla="*/ 1160 h 10000"/>
                <a:gd name="connsiteX8" fmla="*/ 4053 w 10000"/>
                <a:gd name="connsiteY8" fmla="*/ 0 h 10000"/>
                <a:gd name="connsiteX9" fmla="*/ 5514 w 10000"/>
                <a:gd name="connsiteY9" fmla="*/ 4906 h 10000"/>
                <a:gd name="connsiteX10" fmla="*/ 10000 w 10000"/>
                <a:gd name="connsiteY10" fmla="*/ 9251 h 10000"/>
                <a:gd name="connsiteX11" fmla="*/ 9520 w 10000"/>
                <a:gd name="connsiteY11" fmla="*/ 9808 h 10000"/>
                <a:gd name="connsiteX12" fmla="*/ 8118 w 10000"/>
                <a:gd name="connsiteY12" fmla="*/ 9055 h 10000"/>
                <a:gd name="connsiteX13" fmla="*/ 5996 w 10000"/>
                <a:gd name="connsiteY13" fmla="*/ 6557 h 10000"/>
                <a:gd name="connsiteX14" fmla="*/ 3958 w 10000"/>
                <a:gd name="connsiteY14" fmla="*/ 6073 h 10000"/>
                <a:gd name="connsiteX15" fmla="*/ 2982 w 10000"/>
                <a:gd name="connsiteY15" fmla="*/ 6544 h 10000"/>
                <a:gd name="connsiteX16" fmla="*/ 2568 w 10000"/>
                <a:gd name="connsiteY16" fmla="*/ 5928 h 10000"/>
                <a:gd name="connsiteX17" fmla="*/ 2141 w 10000"/>
                <a:gd name="connsiteY17" fmla="*/ 5630 h 10000"/>
                <a:gd name="connsiteX18" fmla="*/ 1657 w 10000"/>
                <a:gd name="connsiteY18" fmla="*/ 6894 h 10000"/>
                <a:gd name="connsiteX19" fmla="*/ 1156 w 10000"/>
                <a:gd name="connsiteY19" fmla="*/ 6199 h 10000"/>
                <a:gd name="connsiteX0" fmla="*/ 1157 w 10000"/>
                <a:gd name="connsiteY0" fmla="*/ 6318 h 10000"/>
                <a:gd name="connsiteX1" fmla="*/ 826 w 10000"/>
                <a:gd name="connsiteY1" fmla="*/ 6631 h 10000"/>
                <a:gd name="connsiteX2" fmla="*/ 0 w 10000"/>
                <a:gd name="connsiteY2" fmla="*/ 6507 h 10000"/>
                <a:gd name="connsiteX3" fmla="*/ 24 w 10000"/>
                <a:gd name="connsiteY3" fmla="*/ 5172 h 10000"/>
                <a:gd name="connsiteX4" fmla="*/ 690 w 10000"/>
                <a:gd name="connsiteY4" fmla="*/ 3291 h 10000"/>
                <a:gd name="connsiteX5" fmla="*/ 858 w 10000"/>
                <a:gd name="connsiteY5" fmla="*/ 2016 h 10000"/>
                <a:gd name="connsiteX6" fmla="*/ 1911 w 10000"/>
                <a:gd name="connsiteY6" fmla="*/ 1349 h 10000"/>
                <a:gd name="connsiteX7" fmla="*/ 2645 w 10000"/>
                <a:gd name="connsiteY7" fmla="*/ 1160 h 10000"/>
                <a:gd name="connsiteX8" fmla="*/ 4053 w 10000"/>
                <a:gd name="connsiteY8" fmla="*/ 0 h 10000"/>
                <a:gd name="connsiteX9" fmla="*/ 5514 w 10000"/>
                <a:gd name="connsiteY9" fmla="*/ 4906 h 10000"/>
                <a:gd name="connsiteX10" fmla="*/ 10000 w 10000"/>
                <a:gd name="connsiteY10" fmla="*/ 9251 h 10000"/>
                <a:gd name="connsiteX11" fmla="*/ 9520 w 10000"/>
                <a:gd name="connsiteY11" fmla="*/ 9808 h 10000"/>
                <a:gd name="connsiteX12" fmla="*/ 8118 w 10000"/>
                <a:gd name="connsiteY12" fmla="*/ 9055 h 10000"/>
                <a:gd name="connsiteX13" fmla="*/ 5996 w 10000"/>
                <a:gd name="connsiteY13" fmla="*/ 6557 h 10000"/>
                <a:gd name="connsiteX14" fmla="*/ 3958 w 10000"/>
                <a:gd name="connsiteY14" fmla="*/ 6073 h 10000"/>
                <a:gd name="connsiteX15" fmla="*/ 2982 w 10000"/>
                <a:gd name="connsiteY15" fmla="*/ 6544 h 10000"/>
                <a:gd name="connsiteX16" fmla="*/ 2568 w 10000"/>
                <a:gd name="connsiteY16" fmla="*/ 5928 h 10000"/>
                <a:gd name="connsiteX17" fmla="*/ 2141 w 10000"/>
                <a:gd name="connsiteY17" fmla="*/ 5630 h 10000"/>
                <a:gd name="connsiteX18" fmla="*/ 1657 w 10000"/>
                <a:gd name="connsiteY18" fmla="*/ 6894 h 10000"/>
                <a:gd name="connsiteX19" fmla="*/ 1156 w 10000"/>
                <a:gd name="connsiteY19" fmla="*/ 6199 h 10000"/>
                <a:gd name="connsiteX0" fmla="*/ 1157 w 10000"/>
                <a:gd name="connsiteY0" fmla="*/ 6318 h 10074"/>
                <a:gd name="connsiteX1" fmla="*/ 826 w 10000"/>
                <a:gd name="connsiteY1" fmla="*/ 6631 h 10074"/>
                <a:gd name="connsiteX2" fmla="*/ 0 w 10000"/>
                <a:gd name="connsiteY2" fmla="*/ 6507 h 10074"/>
                <a:gd name="connsiteX3" fmla="*/ 24 w 10000"/>
                <a:gd name="connsiteY3" fmla="*/ 5172 h 10074"/>
                <a:gd name="connsiteX4" fmla="*/ 690 w 10000"/>
                <a:gd name="connsiteY4" fmla="*/ 3291 h 10074"/>
                <a:gd name="connsiteX5" fmla="*/ 858 w 10000"/>
                <a:gd name="connsiteY5" fmla="*/ 2016 h 10074"/>
                <a:gd name="connsiteX6" fmla="*/ 1911 w 10000"/>
                <a:gd name="connsiteY6" fmla="*/ 1349 h 10074"/>
                <a:gd name="connsiteX7" fmla="*/ 2645 w 10000"/>
                <a:gd name="connsiteY7" fmla="*/ 1160 h 10074"/>
                <a:gd name="connsiteX8" fmla="*/ 4053 w 10000"/>
                <a:gd name="connsiteY8" fmla="*/ 0 h 10074"/>
                <a:gd name="connsiteX9" fmla="*/ 5514 w 10000"/>
                <a:gd name="connsiteY9" fmla="*/ 4906 h 10074"/>
                <a:gd name="connsiteX10" fmla="*/ 10000 w 10000"/>
                <a:gd name="connsiteY10" fmla="*/ 9251 h 10074"/>
                <a:gd name="connsiteX11" fmla="*/ 9520 w 10000"/>
                <a:gd name="connsiteY11" fmla="*/ 9808 h 10074"/>
                <a:gd name="connsiteX12" fmla="*/ 8118 w 10000"/>
                <a:gd name="connsiteY12" fmla="*/ 9055 h 10074"/>
                <a:gd name="connsiteX13" fmla="*/ 5996 w 10000"/>
                <a:gd name="connsiteY13" fmla="*/ 6557 h 10074"/>
                <a:gd name="connsiteX14" fmla="*/ 3958 w 10000"/>
                <a:gd name="connsiteY14" fmla="*/ 6073 h 10074"/>
                <a:gd name="connsiteX15" fmla="*/ 2982 w 10000"/>
                <a:gd name="connsiteY15" fmla="*/ 6544 h 10074"/>
                <a:gd name="connsiteX16" fmla="*/ 2568 w 10000"/>
                <a:gd name="connsiteY16" fmla="*/ 5928 h 10074"/>
                <a:gd name="connsiteX17" fmla="*/ 2141 w 10000"/>
                <a:gd name="connsiteY17" fmla="*/ 5630 h 10074"/>
                <a:gd name="connsiteX18" fmla="*/ 1657 w 10000"/>
                <a:gd name="connsiteY18" fmla="*/ 6894 h 10074"/>
                <a:gd name="connsiteX19" fmla="*/ 1156 w 10000"/>
                <a:gd name="connsiteY19" fmla="*/ 6199 h 10074"/>
                <a:gd name="connsiteX0" fmla="*/ 1157 w 10000"/>
                <a:gd name="connsiteY0" fmla="*/ 6318 h 10074"/>
                <a:gd name="connsiteX1" fmla="*/ 826 w 10000"/>
                <a:gd name="connsiteY1" fmla="*/ 6631 h 10074"/>
                <a:gd name="connsiteX2" fmla="*/ 0 w 10000"/>
                <a:gd name="connsiteY2" fmla="*/ 6507 h 10074"/>
                <a:gd name="connsiteX3" fmla="*/ 24 w 10000"/>
                <a:gd name="connsiteY3" fmla="*/ 5172 h 10074"/>
                <a:gd name="connsiteX4" fmla="*/ 690 w 10000"/>
                <a:gd name="connsiteY4" fmla="*/ 3291 h 10074"/>
                <a:gd name="connsiteX5" fmla="*/ 858 w 10000"/>
                <a:gd name="connsiteY5" fmla="*/ 2016 h 10074"/>
                <a:gd name="connsiteX6" fmla="*/ 1911 w 10000"/>
                <a:gd name="connsiteY6" fmla="*/ 1349 h 10074"/>
                <a:gd name="connsiteX7" fmla="*/ 2645 w 10000"/>
                <a:gd name="connsiteY7" fmla="*/ 1160 h 10074"/>
                <a:gd name="connsiteX8" fmla="*/ 4053 w 10000"/>
                <a:gd name="connsiteY8" fmla="*/ 0 h 10074"/>
                <a:gd name="connsiteX9" fmla="*/ 5514 w 10000"/>
                <a:gd name="connsiteY9" fmla="*/ 4906 h 10074"/>
                <a:gd name="connsiteX10" fmla="*/ 10000 w 10000"/>
                <a:gd name="connsiteY10" fmla="*/ 9251 h 10074"/>
                <a:gd name="connsiteX11" fmla="*/ 9520 w 10000"/>
                <a:gd name="connsiteY11" fmla="*/ 9808 h 10074"/>
                <a:gd name="connsiteX12" fmla="*/ 8118 w 10000"/>
                <a:gd name="connsiteY12" fmla="*/ 9055 h 10074"/>
                <a:gd name="connsiteX13" fmla="*/ 5996 w 10000"/>
                <a:gd name="connsiteY13" fmla="*/ 6557 h 10074"/>
                <a:gd name="connsiteX14" fmla="*/ 3958 w 10000"/>
                <a:gd name="connsiteY14" fmla="*/ 6073 h 10074"/>
                <a:gd name="connsiteX15" fmla="*/ 2982 w 10000"/>
                <a:gd name="connsiteY15" fmla="*/ 6544 h 10074"/>
                <a:gd name="connsiteX16" fmla="*/ 2568 w 10000"/>
                <a:gd name="connsiteY16" fmla="*/ 5928 h 10074"/>
                <a:gd name="connsiteX17" fmla="*/ 2141 w 10000"/>
                <a:gd name="connsiteY17" fmla="*/ 5630 h 10074"/>
                <a:gd name="connsiteX18" fmla="*/ 1657 w 10000"/>
                <a:gd name="connsiteY18" fmla="*/ 6894 h 10074"/>
                <a:gd name="connsiteX19" fmla="*/ 1156 w 10000"/>
                <a:gd name="connsiteY19" fmla="*/ 6199 h 10074"/>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3958 w 10000"/>
                <a:gd name="connsiteY14" fmla="*/ 6073 h 10049"/>
                <a:gd name="connsiteX15" fmla="*/ 2982 w 10000"/>
                <a:gd name="connsiteY15" fmla="*/ 6544 h 10049"/>
                <a:gd name="connsiteX16" fmla="*/ 2568 w 10000"/>
                <a:gd name="connsiteY16" fmla="*/ 5928 h 10049"/>
                <a:gd name="connsiteX17" fmla="*/ 2141 w 10000"/>
                <a:gd name="connsiteY17" fmla="*/ 5630 h 10049"/>
                <a:gd name="connsiteX18" fmla="*/ 1657 w 10000"/>
                <a:gd name="connsiteY18" fmla="*/ 6894 h 10049"/>
                <a:gd name="connsiteX19" fmla="*/ 1156 w 10000"/>
                <a:gd name="connsiteY19"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3958 w 10000"/>
                <a:gd name="connsiteY14" fmla="*/ 6073 h 10049"/>
                <a:gd name="connsiteX15" fmla="*/ 2982 w 10000"/>
                <a:gd name="connsiteY15" fmla="*/ 6544 h 10049"/>
                <a:gd name="connsiteX16" fmla="*/ 2568 w 10000"/>
                <a:gd name="connsiteY16" fmla="*/ 5928 h 10049"/>
                <a:gd name="connsiteX17" fmla="*/ 2141 w 10000"/>
                <a:gd name="connsiteY17" fmla="*/ 5630 h 10049"/>
                <a:gd name="connsiteX18" fmla="*/ 1657 w 10000"/>
                <a:gd name="connsiteY18" fmla="*/ 6894 h 10049"/>
                <a:gd name="connsiteX19" fmla="*/ 1156 w 10000"/>
                <a:gd name="connsiteY19"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3958 w 10000"/>
                <a:gd name="connsiteY14" fmla="*/ 6073 h 10049"/>
                <a:gd name="connsiteX15" fmla="*/ 2982 w 10000"/>
                <a:gd name="connsiteY15" fmla="*/ 6544 h 10049"/>
                <a:gd name="connsiteX16" fmla="*/ 2568 w 10000"/>
                <a:gd name="connsiteY16" fmla="*/ 5928 h 10049"/>
                <a:gd name="connsiteX17" fmla="*/ 2141 w 10000"/>
                <a:gd name="connsiteY17" fmla="*/ 5630 h 10049"/>
                <a:gd name="connsiteX18" fmla="*/ 1657 w 10000"/>
                <a:gd name="connsiteY18" fmla="*/ 6894 h 10049"/>
                <a:gd name="connsiteX19" fmla="*/ 1156 w 10000"/>
                <a:gd name="connsiteY19"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3958 w 10000"/>
                <a:gd name="connsiteY14" fmla="*/ 6073 h 10049"/>
                <a:gd name="connsiteX15" fmla="*/ 3034 w 10000"/>
                <a:gd name="connsiteY15" fmla="*/ 6425 h 10049"/>
                <a:gd name="connsiteX16" fmla="*/ 2568 w 10000"/>
                <a:gd name="connsiteY16" fmla="*/ 5928 h 10049"/>
                <a:gd name="connsiteX17" fmla="*/ 2141 w 10000"/>
                <a:gd name="connsiteY17" fmla="*/ 5630 h 10049"/>
                <a:gd name="connsiteX18" fmla="*/ 1657 w 10000"/>
                <a:gd name="connsiteY18" fmla="*/ 6894 h 10049"/>
                <a:gd name="connsiteX19" fmla="*/ 1156 w 10000"/>
                <a:gd name="connsiteY19"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4907 w 10000"/>
                <a:gd name="connsiteY14" fmla="*/ 6287 h 10049"/>
                <a:gd name="connsiteX15" fmla="*/ 3958 w 10000"/>
                <a:gd name="connsiteY15" fmla="*/ 6073 h 10049"/>
                <a:gd name="connsiteX16" fmla="*/ 3034 w 10000"/>
                <a:gd name="connsiteY16" fmla="*/ 6425 h 10049"/>
                <a:gd name="connsiteX17" fmla="*/ 2568 w 10000"/>
                <a:gd name="connsiteY17" fmla="*/ 5928 h 10049"/>
                <a:gd name="connsiteX18" fmla="*/ 2141 w 10000"/>
                <a:gd name="connsiteY18" fmla="*/ 5630 h 10049"/>
                <a:gd name="connsiteX19" fmla="*/ 1657 w 10000"/>
                <a:gd name="connsiteY19" fmla="*/ 6894 h 10049"/>
                <a:gd name="connsiteX20" fmla="*/ 1156 w 10000"/>
                <a:gd name="connsiteY20"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4172 w 10000"/>
                <a:gd name="connsiteY14" fmla="*/ 6393 h 10049"/>
                <a:gd name="connsiteX15" fmla="*/ 3958 w 10000"/>
                <a:gd name="connsiteY15" fmla="*/ 6073 h 10049"/>
                <a:gd name="connsiteX16" fmla="*/ 3034 w 10000"/>
                <a:gd name="connsiteY16" fmla="*/ 6425 h 10049"/>
                <a:gd name="connsiteX17" fmla="*/ 2568 w 10000"/>
                <a:gd name="connsiteY17" fmla="*/ 5928 h 10049"/>
                <a:gd name="connsiteX18" fmla="*/ 2141 w 10000"/>
                <a:gd name="connsiteY18" fmla="*/ 5630 h 10049"/>
                <a:gd name="connsiteX19" fmla="*/ 1657 w 10000"/>
                <a:gd name="connsiteY19" fmla="*/ 6894 h 10049"/>
                <a:gd name="connsiteX20" fmla="*/ 1156 w 10000"/>
                <a:gd name="connsiteY20"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4172 w 10000"/>
                <a:gd name="connsiteY14" fmla="*/ 6393 h 10049"/>
                <a:gd name="connsiteX15" fmla="*/ 3946 w 10000"/>
                <a:gd name="connsiteY15" fmla="*/ 5992 h 10049"/>
                <a:gd name="connsiteX16" fmla="*/ 3034 w 10000"/>
                <a:gd name="connsiteY16" fmla="*/ 6425 h 10049"/>
                <a:gd name="connsiteX17" fmla="*/ 2568 w 10000"/>
                <a:gd name="connsiteY17" fmla="*/ 5928 h 10049"/>
                <a:gd name="connsiteX18" fmla="*/ 2141 w 10000"/>
                <a:gd name="connsiteY18" fmla="*/ 5630 h 10049"/>
                <a:gd name="connsiteX19" fmla="*/ 1657 w 10000"/>
                <a:gd name="connsiteY19" fmla="*/ 6894 h 10049"/>
                <a:gd name="connsiteX20" fmla="*/ 1156 w 10000"/>
                <a:gd name="connsiteY20"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6457 w 10000"/>
                <a:gd name="connsiteY13" fmla="*/ 6387 h 10049"/>
                <a:gd name="connsiteX14" fmla="*/ 5996 w 10000"/>
                <a:gd name="connsiteY14" fmla="*/ 6557 h 10049"/>
                <a:gd name="connsiteX15" fmla="*/ 4172 w 10000"/>
                <a:gd name="connsiteY15" fmla="*/ 6393 h 10049"/>
                <a:gd name="connsiteX16" fmla="*/ 3946 w 10000"/>
                <a:gd name="connsiteY16" fmla="*/ 5992 h 10049"/>
                <a:gd name="connsiteX17" fmla="*/ 3034 w 10000"/>
                <a:gd name="connsiteY17" fmla="*/ 6425 h 10049"/>
                <a:gd name="connsiteX18" fmla="*/ 2568 w 10000"/>
                <a:gd name="connsiteY18" fmla="*/ 5928 h 10049"/>
                <a:gd name="connsiteX19" fmla="*/ 2141 w 10000"/>
                <a:gd name="connsiteY19" fmla="*/ 5630 h 10049"/>
                <a:gd name="connsiteX20" fmla="*/ 1657 w 10000"/>
                <a:gd name="connsiteY20" fmla="*/ 6894 h 10049"/>
                <a:gd name="connsiteX21" fmla="*/ 1156 w 10000"/>
                <a:gd name="connsiteY21"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996 w 10000"/>
                <a:gd name="connsiteY13" fmla="*/ 6557 h 10049"/>
                <a:gd name="connsiteX14" fmla="*/ 4172 w 10000"/>
                <a:gd name="connsiteY14" fmla="*/ 6393 h 10049"/>
                <a:gd name="connsiteX15" fmla="*/ 3946 w 10000"/>
                <a:gd name="connsiteY15" fmla="*/ 5992 h 10049"/>
                <a:gd name="connsiteX16" fmla="*/ 3034 w 10000"/>
                <a:gd name="connsiteY16" fmla="*/ 6425 h 10049"/>
                <a:gd name="connsiteX17" fmla="*/ 2568 w 10000"/>
                <a:gd name="connsiteY17" fmla="*/ 5928 h 10049"/>
                <a:gd name="connsiteX18" fmla="*/ 2141 w 10000"/>
                <a:gd name="connsiteY18" fmla="*/ 5630 h 10049"/>
                <a:gd name="connsiteX19" fmla="*/ 1657 w 10000"/>
                <a:gd name="connsiteY19" fmla="*/ 6894 h 10049"/>
                <a:gd name="connsiteX20" fmla="*/ 1156 w 10000"/>
                <a:gd name="connsiteY20" fmla="*/ 6199 h 10049"/>
                <a:gd name="connsiteX0" fmla="*/ 1157 w 10000"/>
                <a:gd name="connsiteY0" fmla="*/ 6318 h 10049"/>
                <a:gd name="connsiteX1" fmla="*/ 826 w 10000"/>
                <a:gd name="connsiteY1" fmla="*/ 6631 h 10049"/>
                <a:gd name="connsiteX2" fmla="*/ 0 w 10000"/>
                <a:gd name="connsiteY2" fmla="*/ 6507 h 10049"/>
                <a:gd name="connsiteX3" fmla="*/ 24 w 10000"/>
                <a:gd name="connsiteY3" fmla="*/ 5172 h 10049"/>
                <a:gd name="connsiteX4" fmla="*/ 690 w 10000"/>
                <a:gd name="connsiteY4" fmla="*/ 3291 h 10049"/>
                <a:gd name="connsiteX5" fmla="*/ 858 w 10000"/>
                <a:gd name="connsiteY5" fmla="*/ 2016 h 10049"/>
                <a:gd name="connsiteX6" fmla="*/ 1911 w 10000"/>
                <a:gd name="connsiteY6" fmla="*/ 1349 h 10049"/>
                <a:gd name="connsiteX7" fmla="*/ 2645 w 10000"/>
                <a:gd name="connsiteY7" fmla="*/ 1160 h 10049"/>
                <a:gd name="connsiteX8" fmla="*/ 4053 w 10000"/>
                <a:gd name="connsiteY8" fmla="*/ 0 h 10049"/>
                <a:gd name="connsiteX9" fmla="*/ 5514 w 10000"/>
                <a:gd name="connsiteY9" fmla="*/ 4906 h 10049"/>
                <a:gd name="connsiteX10" fmla="*/ 10000 w 10000"/>
                <a:gd name="connsiteY10" fmla="*/ 9251 h 10049"/>
                <a:gd name="connsiteX11" fmla="*/ 9520 w 10000"/>
                <a:gd name="connsiteY11" fmla="*/ 9808 h 10049"/>
                <a:gd name="connsiteX12" fmla="*/ 8331 w 10000"/>
                <a:gd name="connsiteY12" fmla="*/ 8827 h 10049"/>
                <a:gd name="connsiteX13" fmla="*/ 5681 w 10000"/>
                <a:gd name="connsiteY13" fmla="*/ 6332 h 10049"/>
                <a:gd name="connsiteX14" fmla="*/ 4172 w 10000"/>
                <a:gd name="connsiteY14" fmla="*/ 6393 h 10049"/>
                <a:gd name="connsiteX15" fmla="*/ 3946 w 10000"/>
                <a:gd name="connsiteY15" fmla="*/ 5992 h 10049"/>
                <a:gd name="connsiteX16" fmla="*/ 3034 w 10000"/>
                <a:gd name="connsiteY16" fmla="*/ 6425 h 10049"/>
                <a:gd name="connsiteX17" fmla="*/ 2568 w 10000"/>
                <a:gd name="connsiteY17" fmla="*/ 5928 h 10049"/>
                <a:gd name="connsiteX18" fmla="*/ 2141 w 10000"/>
                <a:gd name="connsiteY18" fmla="*/ 5630 h 10049"/>
                <a:gd name="connsiteX19" fmla="*/ 1657 w 10000"/>
                <a:gd name="connsiteY19" fmla="*/ 6894 h 10049"/>
                <a:gd name="connsiteX20" fmla="*/ 1156 w 10000"/>
                <a:gd name="connsiteY20" fmla="*/ 6199 h 10049"/>
                <a:gd name="connsiteX0" fmla="*/ 1157 w 10000"/>
                <a:gd name="connsiteY0" fmla="*/ 6318 h 9808"/>
                <a:gd name="connsiteX1" fmla="*/ 826 w 10000"/>
                <a:gd name="connsiteY1" fmla="*/ 6631 h 9808"/>
                <a:gd name="connsiteX2" fmla="*/ 0 w 10000"/>
                <a:gd name="connsiteY2" fmla="*/ 6507 h 9808"/>
                <a:gd name="connsiteX3" fmla="*/ 24 w 10000"/>
                <a:gd name="connsiteY3" fmla="*/ 5172 h 9808"/>
                <a:gd name="connsiteX4" fmla="*/ 690 w 10000"/>
                <a:gd name="connsiteY4" fmla="*/ 3291 h 9808"/>
                <a:gd name="connsiteX5" fmla="*/ 858 w 10000"/>
                <a:gd name="connsiteY5" fmla="*/ 2016 h 9808"/>
                <a:gd name="connsiteX6" fmla="*/ 1911 w 10000"/>
                <a:gd name="connsiteY6" fmla="*/ 1349 h 9808"/>
                <a:gd name="connsiteX7" fmla="*/ 2645 w 10000"/>
                <a:gd name="connsiteY7" fmla="*/ 1160 h 9808"/>
                <a:gd name="connsiteX8" fmla="*/ 4053 w 10000"/>
                <a:gd name="connsiteY8" fmla="*/ 0 h 9808"/>
                <a:gd name="connsiteX9" fmla="*/ 5514 w 10000"/>
                <a:gd name="connsiteY9" fmla="*/ 4906 h 9808"/>
                <a:gd name="connsiteX10" fmla="*/ 10000 w 10000"/>
                <a:gd name="connsiteY10" fmla="*/ 9251 h 9808"/>
                <a:gd name="connsiteX11" fmla="*/ 9520 w 10000"/>
                <a:gd name="connsiteY11" fmla="*/ 9808 h 9808"/>
                <a:gd name="connsiteX12" fmla="*/ 8331 w 10000"/>
                <a:gd name="connsiteY12" fmla="*/ 8827 h 9808"/>
                <a:gd name="connsiteX13" fmla="*/ 5681 w 10000"/>
                <a:gd name="connsiteY13" fmla="*/ 6332 h 9808"/>
                <a:gd name="connsiteX14" fmla="*/ 4172 w 10000"/>
                <a:gd name="connsiteY14" fmla="*/ 6393 h 9808"/>
                <a:gd name="connsiteX15" fmla="*/ 3946 w 10000"/>
                <a:gd name="connsiteY15" fmla="*/ 5992 h 9808"/>
                <a:gd name="connsiteX16" fmla="*/ 3034 w 10000"/>
                <a:gd name="connsiteY16" fmla="*/ 6425 h 9808"/>
                <a:gd name="connsiteX17" fmla="*/ 2568 w 10000"/>
                <a:gd name="connsiteY17" fmla="*/ 5928 h 9808"/>
                <a:gd name="connsiteX18" fmla="*/ 2141 w 10000"/>
                <a:gd name="connsiteY18" fmla="*/ 5630 h 9808"/>
                <a:gd name="connsiteX19" fmla="*/ 1657 w 10000"/>
                <a:gd name="connsiteY19" fmla="*/ 6894 h 9808"/>
                <a:gd name="connsiteX20" fmla="*/ 1156 w 10000"/>
                <a:gd name="connsiteY20" fmla="*/ 6199 h 9808"/>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331 w 10000"/>
                <a:gd name="connsiteY12" fmla="*/ 9000 h 10000"/>
                <a:gd name="connsiteX13" fmla="*/ 8276 w 10000"/>
                <a:gd name="connsiteY13" fmla="*/ 9060 h 10000"/>
                <a:gd name="connsiteX14" fmla="*/ 5681 w 10000"/>
                <a:gd name="connsiteY14" fmla="*/ 6456 h 10000"/>
                <a:gd name="connsiteX15" fmla="*/ 4172 w 10000"/>
                <a:gd name="connsiteY15" fmla="*/ 6518 h 10000"/>
                <a:gd name="connsiteX16" fmla="*/ 3946 w 10000"/>
                <a:gd name="connsiteY16" fmla="*/ 6109 h 10000"/>
                <a:gd name="connsiteX17" fmla="*/ 3034 w 10000"/>
                <a:gd name="connsiteY17" fmla="*/ 6551 h 10000"/>
                <a:gd name="connsiteX18" fmla="*/ 2568 w 10000"/>
                <a:gd name="connsiteY18" fmla="*/ 6044 h 10000"/>
                <a:gd name="connsiteX19" fmla="*/ 2141 w 10000"/>
                <a:gd name="connsiteY19" fmla="*/ 5740 h 10000"/>
                <a:gd name="connsiteX20" fmla="*/ 1657 w 10000"/>
                <a:gd name="connsiteY20" fmla="*/ 7029 h 10000"/>
                <a:gd name="connsiteX21" fmla="*/ 1156 w 10000"/>
                <a:gd name="connsiteY21" fmla="*/ 6320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276 w 10000"/>
                <a:gd name="connsiteY12" fmla="*/ 9060 h 10000"/>
                <a:gd name="connsiteX13" fmla="*/ 5681 w 10000"/>
                <a:gd name="connsiteY13" fmla="*/ 6456 h 10000"/>
                <a:gd name="connsiteX14" fmla="*/ 4172 w 10000"/>
                <a:gd name="connsiteY14" fmla="*/ 6518 h 10000"/>
                <a:gd name="connsiteX15" fmla="*/ 3946 w 10000"/>
                <a:gd name="connsiteY15" fmla="*/ 6109 h 10000"/>
                <a:gd name="connsiteX16" fmla="*/ 3034 w 10000"/>
                <a:gd name="connsiteY16" fmla="*/ 6551 h 10000"/>
                <a:gd name="connsiteX17" fmla="*/ 2568 w 10000"/>
                <a:gd name="connsiteY17" fmla="*/ 6044 h 10000"/>
                <a:gd name="connsiteX18" fmla="*/ 2141 w 10000"/>
                <a:gd name="connsiteY18" fmla="*/ 5740 h 10000"/>
                <a:gd name="connsiteX19" fmla="*/ 1657 w 10000"/>
                <a:gd name="connsiteY19" fmla="*/ 7029 h 10000"/>
                <a:gd name="connsiteX20" fmla="*/ 1156 w 10000"/>
                <a:gd name="connsiteY20" fmla="*/ 6320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276 w 10000"/>
                <a:gd name="connsiteY12" fmla="*/ 9060 h 10000"/>
                <a:gd name="connsiteX13" fmla="*/ 5681 w 10000"/>
                <a:gd name="connsiteY13" fmla="*/ 6456 h 10000"/>
                <a:gd name="connsiteX14" fmla="*/ 4172 w 10000"/>
                <a:gd name="connsiteY14" fmla="*/ 6518 h 10000"/>
                <a:gd name="connsiteX15" fmla="*/ 3946 w 10000"/>
                <a:gd name="connsiteY15" fmla="*/ 6109 h 10000"/>
                <a:gd name="connsiteX16" fmla="*/ 3034 w 10000"/>
                <a:gd name="connsiteY16" fmla="*/ 6551 h 10000"/>
                <a:gd name="connsiteX17" fmla="*/ 2568 w 10000"/>
                <a:gd name="connsiteY17" fmla="*/ 6044 h 10000"/>
                <a:gd name="connsiteX18" fmla="*/ 2141 w 10000"/>
                <a:gd name="connsiteY18" fmla="*/ 5740 h 10000"/>
                <a:gd name="connsiteX19" fmla="*/ 1657 w 10000"/>
                <a:gd name="connsiteY19" fmla="*/ 7029 h 10000"/>
                <a:gd name="connsiteX20" fmla="*/ 1156 w 10000"/>
                <a:gd name="connsiteY20" fmla="*/ 6320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276 w 10000"/>
                <a:gd name="connsiteY12" fmla="*/ 9060 h 10000"/>
                <a:gd name="connsiteX13" fmla="*/ 5681 w 10000"/>
                <a:gd name="connsiteY13" fmla="*/ 6456 h 10000"/>
                <a:gd name="connsiteX14" fmla="*/ 4673 w 10000"/>
                <a:gd name="connsiteY14" fmla="*/ 6482 h 10000"/>
                <a:gd name="connsiteX15" fmla="*/ 4172 w 10000"/>
                <a:gd name="connsiteY15" fmla="*/ 6518 h 10000"/>
                <a:gd name="connsiteX16" fmla="*/ 3946 w 10000"/>
                <a:gd name="connsiteY16" fmla="*/ 6109 h 10000"/>
                <a:gd name="connsiteX17" fmla="*/ 3034 w 10000"/>
                <a:gd name="connsiteY17" fmla="*/ 6551 h 10000"/>
                <a:gd name="connsiteX18" fmla="*/ 2568 w 10000"/>
                <a:gd name="connsiteY18" fmla="*/ 6044 h 10000"/>
                <a:gd name="connsiteX19" fmla="*/ 2141 w 10000"/>
                <a:gd name="connsiteY19" fmla="*/ 5740 h 10000"/>
                <a:gd name="connsiteX20" fmla="*/ 1657 w 10000"/>
                <a:gd name="connsiteY20" fmla="*/ 7029 h 10000"/>
                <a:gd name="connsiteX21" fmla="*/ 1156 w 10000"/>
                <a:gd name="connsiteY21" fmla="*/ 6320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276 w 10000"/>
                <a:gd name="connsiteY12" fmla="*/ 9060 h 10000"/>
                <a:gd name="connsiteX13" fmla="*/ 5681 w 10000"/>
                <a:gd name="connsiteY13" fmla="*/ 6456 h 10000"/>
                <a:gd name="connsiteX14" fmla="*/ 4662 w 10000"/>
                <a:gd name="connsiteY14" fmla="*/ 6264 h 10000"/>
                <a:gd name="connsiteX15" fmla="*/ 4172 w 10000"/>
                <a:gd name="connsiteY15" fmla="*/ 6518 h 10000"/>
                <a:gd name="connsiteX16" fmla="*/ 3946 w 10000"/>
                <a:gd name="connsiteY16" fmla="*/ 6109 h 10000"/>
                <a:gd name="connsiteX17" fmla="*/ 3034 w 10000"/>
                <a:gd name="connsiteY17" fmla="*/ 6551 h 10000"/>
                <a:gd name="connsiteX18" fmla="*/ 2568 w 10000"/>
                <a:gd name="connsiteY18" fmla="*/ 6044 h 10000"/>
                <a:gd name="connsiteX19" fmla="*/ 2141 w 10000"/>
                <a:gd name="connsiteY19" fmla="*/ 5740 h 10000"/>
                <a:gd name="connsiteX20" fmla="*/ 1657 w 10000"/>
                <a:gd name="connsiteY20" fmla="*/ 7029 h 10000"/>
                <a:gd name="connsiteX21" fmla="*/ 1156 w 10000"/>
                <a:gd name="connsiteY21" fmla="*/ 6320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276 w 10000"/>
                <a:gd name="connsiteY12" fmla="*/ 9060 h 10000"/>
                <a:gd name="connsiteX13" fmla="*/ 5681 w 10000"/>
                <a:gd name="connsiteY13" fmla="*/ 6456 h 10000"/>
                <a:gd name="connsiteX14" fmla="*/ 4662 w 10000"/>
                <a:gd name="connsiteY14" fmla="*/ 6264 h 10000"/>
                <a:gd name="connsiteX15" fmla="*/ 4172 w 10000"/>
                <a:gd name="connsiteY15" fmla="*/ 6518 h 10000"/>
                <a:gd name="connsiteX16" fmla="*/ 3946 w 10000"/>
                <a:gd name="connsiteY16" fmla="*/ 6109 h 10000"/>
                <a:gd name="connsiteX17" fmla="*/ 3034 w 10000"/>
                <a:gd name="connsiteY17" fmla="*/ 6551 h 10000"/>
                <a:gd name="connsiteX18" fmla="*/ 2646 w 10000"/>
                <a:gd name="connsiteY18" fmla="*/ 6117 h 10000"/>
                <a:gd name="connsiteX19" fmla="*/ 2141 w 10000"/>
                <a:gd name="connsiteY19" fmla="*/ 5740 h 10000"/>
                <a:gd name="connsiteX20" fmla="*/ 1657 w 10000"/>
                <a:gd name="connsiteY20" fmla="*/ 7029 h 10000"/>
                <a:gd name="connsiteX21" fmla="*/ 1156 w 10000"/>
                <a:gd name="connsiteY21" fmla="*/ 6320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276 w 10000"/>
                <a:gd name="connsiteY12" fmla="*/ 9060 h 10000"/>
                <a:gd name="connsiteX13" fmla="*/ 5681 w 10000"/>
                <a:gd name="connsiteY13" fmla="*/ 6456 h 10000"/>
                <a:gd name="connsiteX14" fmla="*/ 4662 w 10000"/>
                <a:gd name="connsiteY14" fmla="*/ 6264 h 10000"/>
                <a:gd name="connsiteX15" fmla="*/ 4172 w 10000"/>
                <a:gd name="connsiteY15" fmla="*/ 6518 h 10000"/>
                <a:gd name="connsiteX16" fmla="*/ 3946 w 10000"/>
                <a:gd name="connsiteY16" fmla="*/ 6109 h 10000"/>
                <a:gd name="connsiteX17" fmla="*/ 3034 w 10000"/>
                <a:gd name="connsiteY17" fmla="*/ 6551 h 10000"/>
                <a:gd name="connsiteX18" fmla="*/ 2646 w 10000"/>
                <a:gd name="connsiteY18" fmla="*/ 6117 h 10000"/>
                <a:gd name="connsiteX19" fmla="*/ 2141 w 10000"/>
                <a:gd name="connsiteY19" fmla="*/ 5740 h 10000"/>
                <a:gd name="connsiteX20" fmla="*/ 1657 w 10000"/>
                <a:gd name="connsiteY20" fmla="*/ 7029 h 10000"/>
                <a:gd name="connsiteX21" fmla="*/ 1156 w 10000"/>
                <a:gd name="connsiteY21" fmla="*/ 6320 h 10000"/>
                <a:gd name="connsiteX22" fmla="*/ 1157 w 10000"/>
                <a:gd name="connsiteY22" fmla="*/ 6442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858 w 10000"/>
                <a:gd name="connsiteY5" fmla="*/ 2055 h 10000"/>
                <a:gd name="connsiteX6" fmla="*/ 1911 w 10000"/>
                <a:gd name="connsiteY6" fmla="*/ 1375 h 10000"/>
                <a:gd name="connsiteX7" fmla="*/ 2645 w 10000"/>
                <a:gd name="connsiteY7" fmla="*/ 1183 h 10000"/>
                <a:gd name="connsiteX8" fmla="*/ 4053 w 10000"/>
                <a:gd name="connsiteY8" fmla="*/ 0 h 10000"/>
                <a:gd name="connsiteX9" fmla="*/ 5514 w 10000"/>
                <a:gd name="connsiteY9" fmla="*/ 5002 h 10000"/>
                <a:gd name="connsiteX10" fmla="*/ 10000 w 10000"/>
                <a:gd name="connsiteY10" fmla="*/ 9432 h 10000"/>
                <a:gd name="connsiteX11" fmla="*/ 9520 w 10000"/>
                <a:gd name="connsiteY11" fmla="*/ 10000 h 10000"/>
                <a:gd name="connsiteX12" fmla="*/ 8276 w 10000"/>
                <a:gd name="connsiteY12" fmla="*/ 9060 h 10000"/>
                <a:gd name="connsiteX13" fmla="*/ 5681 w 10000"/>
                <a:gd name="connsiteY13" fmla="*/ 6456 h 10000"/>
                <a:gd name="connsiteX14" fmla="*/ 4662 w 10000"/>
                <a:gd name="connsiteY14" fmla="*/ 6264 h 10000"/>
                <a:gd name="connsiteX15" fmla="*/ 4172 w 10000"/>
                <a:gd name="connsiteY15" fmla="*/ 6518 h 10000"/>
                <a:gd name="connsiteX16" fmla="*/ 3946 w 10000"/>
                <a:gd name="connsiteY16" fmla="*/ 6109 h 10000"/>
                <a:gd name="connsiteX17" fmla="*/ 3034 w 10000"/>
                <a:gd name="connsiteY17" fmla="*/ 6551 h 10000"/>
                <a:gd name="connsiteX18" fmla="*/ 2646 w 10000"/>
                <a:gd name="connsiteY18" fmla="*/ 6117 h 10000"/>
                <a:gd name="connsiteX19" fmla="*/ 2141 w 10000"/>
                <a:gd name="connsiteY19" fmla="*/ 5740 h 10000"/>
                <a:gd name="connsiteX20" fmla="*/ 1657 w 10000"/>
                <a:gd name="connsiteY20" fmla="*/ 7029 h 10000"/>
                <a:gd name="connsiteX21" fmla="*/ 1156 w 10000"/>
                <a:gd name="connsiteY21" fmla="*/ 6320 h 10000"/>
                <a:gd name="connsiteX22" fmla="*/ 1157 w 10000"/>
                <a:gd name="connsiteY22" fmla="*/ 6442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690 w 10000"/>
                <a:gd name="connsiteY4" fmla="*/ 3355 h 10000"/>
                <a:gd name="connsiteX5" fmla="*/ 1911 w 10000"/>
                <a:gd name="connsiteY5" fmla="*/ 1375 h 10000"/>
                <a:gd name="connsiteX6" fmla="*/ 2645 w 10000"/>
                <a:gd name="connsiteY6" fmla="*/ 1183 h 10000"/>
                <a:gd name="connsiteX7" fmla="*/ 4053 w 10000"/>
                <a:gd name="connsiteY7" fmla="*/ 0 h 10000"/>
                <a:gd name="connsiteX8" fmla="*/ 5514 w 10000"/>
                <a:gd name="connsiteY8" fmla="*/ 5002 h 10000"/>
                <a:gd name="connsiteX9" fmla="*/ 10000 w 10000"/>
                <a:gd name="connsiteY9" fmla="*/ 9432 h 10000"/>
                <a:gd name="connsiteX10" fmla="*/ 9520 w 10000"/>
                <a:gd name="connsiteY10" fmla="*/ 10000 h 10000"/>
                <a:gd name="connsiteX11" fmla="*/ 8276 w 10000"/>
                <a:gd name="connsiteY11" fmla="*/ 9060 h 10000"/>
                <a:gd name="connsiteX12" fmla="*/ 5681 w 10000"/>
                <a:gd name="connsiteY12" fmla="*/ 6456 h 10000"/>
                <a:gd name="connsiteX13" fmla="*/ 4662 w 10000"/>
                <a:gd name="connsiteY13" fmla="*/ 6264 h 10000"/>
                <a:gd name="connsiteX14" fmla="*/ 4172 w 10000"/>
                <a:gd name="connsiteY14" fmla="*/ 6518 h 10000"/>
                <a:gd name="connsiteX15" fmla="*/ 3946 w 10000"/>
                <a:gd name="connsiteY15" fmla="*/ 6109 h 10000"/>
                <a:gd name="connsiteX16" fmla="*/ 3034 w 10000"/>
                <a:gd name="connsiteY16" fmla="*/ 6551 h 10000"/>
                <a:gd name="connsiteX17" fmla="*/ 2646 w 10000"/>
                <a:gd name="connsiteY17" fmla="*/ 6117 h 10000"/>
                <a:gd name="connsiteX18" fmla="*/ 2141 w 10000"/>
                <a:gd name="connsiteY18" fmla="*/ 5740 h 10000"/>
                <a:gd name="connsiteX19" fmla="*/ 1657 w 10000"/>
                <a:gd name="connsiteY19" fmla="*/ 7029 h 10000"/>
                <a:gd name="connsiteX20" fmla="*/ 1156 w 10000"/>
                <a:gd name="connsiteY20" fmla="*/ 6320 h 10000"/>
                <a:gd name="connsiteX21" fmla="*/ 1157 w 10000"/>
                <a:gd name="connsiteY21" fmla="*/ 6442 h 10000"/>
                <a:gd name="connsiteX0" fmla="*/ 1157 w 10000"/>
                <a:gd name="connsiteY0" fmla="*/ 6442 h 10000"/>
                <a:gd name="connsiteX1" fmla="*/ 826 w 10000"/>
                <a:gd name="connsiteY1" fmla="*/ 6761 h 10000"/>
                <a:gd name="connsiteX2" fmla="*/ 0 w 10000"/>
                <a:gd name="connsiteY2" fmla="*/ 6634 h 10000"/>
                <a:gd name="connsiteX3" fmla="*/ 24 w 10000"/>
                <a:gd name="connsiteY3" fmla="*/ 5273 h 10000"/>
                <a:gd name="connsiteX4" fmla="*/ 1911 w 10000"/>
                <a:gd name="connsiteY4" fmla="*/ 1375 h 10000"/>
                <a:gd name="connsiteX5" fmla="*/ 2645 w 10000"/>
                <a:gd name="connsiteY5" fmla="*/ 1183 h 10000"/>
                <a:gd name="connsiteX6" fmla="*/ 4053 w 10000"/>
                <a:gd name="connsiteY6" fmla="*/ 0 h 10000"/>
                <a:gd name="connsiteX7" fmla="*/ 5514 w 10000"/>
                <a:gd name="connsiteY7" fmla="*/ 5002 h 10000"/>
                <a:gd name="connsiteX8" fmla="*/ 10000 w 10000"/>
                <a:gd name="connsiteY8" fmla="*/ 9432 h 10000"/>
                <a:gd name="connsiteX9" fmla="*/ 9520 w 10000"/>
                <a:gd name="connsiteY9" fmla="*/ 10000 h 10000"/>
                <a:gd name="connsiteX10" fmla="*/ 8276 w 10000"/>
                <a:gd name="connsiteY10" fmla="*/ 9060 h 10000"/>
                <a:gd name="connsiteX11" fmla="*/ 5681 w 10000"/>
                <a:gd name="connsiteY11" fmla="*/ 6456 h 10000"/>
                <a:gd name="connsiteX12" fmla="*/ 4662 w 10000"/>
                <a:gd name="connsiteY12" fmla="*/ 6264 h 10000"/>
                <a:gd name="connsiteX13" fmla="*/ 4172 w 10000"/>
                <a:gd name="connsiteY13" fmla="*/ 6518 h 10000"/>
                <a:gd name="connsiteX14" fmla="*/ 3946 w 10000"/>
                <a:gd name="connsiteY14" fmla="*/ 6109 h 10000"/>
                <a:gd name="connsiteX15" fmla="*/ 3034 w 10000"/>
                <a:gd name="connsiteY15" fmla="*/ 6551 h 10000"/>
                <a:gd name="connsiteX16" fmla="*/ 2646 w 10000"/>
                <a:gd name="connsiteY16" fmla="*/ 6117 h 10000"/>
                <a:gd name="connsiteX17" fmla="*/ 2141 w 10000"/>
                <a:gd name="connsiteY17" fmla="*/ 5740 h 10000"/>
                <a:gd name="connsiteX18" fmla="*/ 1657 w 10000"/>
                <a:gd name="connsiteY18" fmla="*/ 7029 h 10000"/>
                <a:gd name="connsiteX19" fmla="*/ 1156 w 10000"/>
                <a:gd name="connsiteY19" fmla="*/ 6320 h 10000"/>
                <a:gd name="connsiteX20" fmla="*/ 1157 w 10000"/>
                <a:gd name="connsiteY20" fmla="*/ 6442 h 10000"/>
                <a:gd name="connsiteX0" fmla="*/ 1157 w 10000"/>
                <a:gd name="connsiteY0" fmla="*/ 6442 h 10000"/>
                <a:gd name="connsiteX1" fmla="*/ 826 w 10000"/>
                <a:gd name="connsiteY1" fmla="*/ 6761 h 10000"/>
                <a:gd name="connsiteX2" fmla="*/ 0 w 10000"/>
                <a:gd name="connsiteY2" fmla="*/ 6634 h 10000"/>
                <a:gd name="connsiteX3" fmla="*/ 1911 w 10000"/>
                <a:gd name="connsiteY3" fmla="*/ 1375 h 10000"/>
                <a:gd name="connsiteX4" fmla="*/ 2645 w 10000"/>
                <a:gd name="connsiteY4" fmla="*/ 1183 h 10000"/>
                <a:gd name="connsiteX5" fmla="*/ 4053 w 10000"/>
                <a:gd name="connsiteY5" fmla="*/ 0 h 10000"/>
                <a:gd name="connsiteX6" fmla="*/ 5514 w 10000"/>
                <a:gd name="connsiteY6" fmla="*/ 5002 h 10000"/>
                <a:gd name="connsiteX7" fmla="*/ 10000 w 10000"/>
                <a:gd name="connsiteY7" fmla="*/ 9432 h 10000"/>
                <a:gd name="connsiteX8" fmla="*/ 9520 w 10000"/>
                <a:gd name="connsiteY8" fmla="*/ 10000 h 10000"/>
                <a:gd name="connsiteX9" fmla="*/ 8276 w 10000"/>
                <a:gd name="connsiteY9" fmla="*/ 9060 h 10000"/>
                <a:gd name="connsiteX10" fmla="*/ 5681 w 10000"/>
                <a:gd name="connsiteY10" fmla="*/ 6456 h 10000"/>
                <a:gd name="connsiteX11" fmla="*/ 4662 w 10000"/>
                <a:gd name="connsiteY11" fmla="*/ 6264 h 10000"/>
                <a:gd name="connsiteX12" fmla="*/ 4172 w 10000"/>
                <a:gd name="connsiteY12" fmla="*/ 6518 h 10000"/>
                <a:gd name="connsiteX13" fmla="*/ 3946 w 10000"/>
                <a:gd name="connsiteY13" fmla="*/ 6109 h 10000"/>
                <a:gd name="connsiteX14" fmla="*/ 3034 w 10000"/>
                <a:gd name="connsiteY14" fmla="*/ 6551 h 10000"/>
                <a:gd name="connsiteX15" fmla="*/ 2646 w 10000"/>
                <a:gd name="connsiteY15" fmla="*/ 6117 h 10000"/>
                <a:gd name="connsiteX16" fmla="*/ 2141 w 10000"/>
                <a:gd name="connsiteY16" fmla="*/ 5740 h 10000"/>
                <a:gd name="connsiteX17" fmla="*/ 1657 w 10000"/>
                <a:gd name="connsiteY17" fmla="*/ 7029 h 10000"/>
                <a:gd name="connsiteX18" fmla="*/ 1156 w 10000"/>
                <a:gd name="connsiteY18" fmla="*/ 6320 h 10000"/>
                <a:gd name="connsiteX19" fmla="*/ 1157 w 10000"/>
                <a:gd name="connsiteY19" fmla="*/ 6442 h 10000"/>
                <a:gd name="connsiteX0" fmla="*/ 331 w 9174"/>
                <a:gd name="connsiteY0" fmla="*/ 6442 h 10000"/>
                <a:gd name="connsiteX1" fmla="*/ 0 w 9174"/>
                <a:gd name="connsiteY1" fmla="*/ 6761 h 10000"/>
                <a:gd name="connsiteX2" fmla="*/ 1085 w 9174"/>
                <a:gd name="connsiteY2" fmla="*/ 1375 h 10000"/>
                <a:gd name="connsiteX3" fmla="*/ 1819 w 9174"/>
                <a:gd name="connsiteY3" fmla="*/ 1183 h 10000"/>
                <a:gd name="connsiteX4" fmla="*/ 3227 w 9174"/>
                <a:gd name="connsiteY4" fmla="*/ 0 h 10000"/>
                <a:gd name="connsiteX5" fmla="*/ 4688 w 9174"/>
                <a:gd name="connsiteY5" fmla="*/ 5002 h 10000"/>
                <a:gd name="connsiteX6" fmla="*/ 9174 w 9174"/>
                <a:gd name="connsiteY6" fmla="*/ 9432 h 10000"/>
                <a:gd name="connsiteX7" fmla="*/ 8694 w 9174"/>
                <a:gd name="connsiteY7" fmla="*/ 10000 h 10000"/>
                <a:gd name="connsiteX8" fmla="*/ 7450 w 9174"/>
                <a:gd name="connsiteY8" fmla="*/ 9060 h 10000"/>
                <a:gd name="connsiteX9" fmla="*/ 4855 w 9174"/>
                <a:gd name="connsiteY9" fmla="*/ 6456 h 10000"/>
                <a:gd name="connsiteX10" fmla="*/ 3836 w 9174"/>
                <a:gd name="connsiteY10" fmla="*/ 6264 h 10000"/>
                <a:gd name="connsiteX11" fmla="*/ 3346 w 9174"/>
                <a:gd name="connsiteY11" fmla="*/ 6518 h 10000"/>
                <a:gd name="connsiteX12" fmla="*/ 3120 w 9174"/>
                <a:gd name="connsiteY12" fmla="*/ 6109 h 10000"/>
                <a:gd name="connsiteX13" fmla="*/ 2208 w 9174"/>
                <a:gd name="connsiteY13" fmla="*/ 6551 h 10000"/>
                <a:gd name="connsiteX14" fmla="*/ 1820 w 9174"/>
                <a:gd name="connsiteY14" fmla="*/ 6117 h 10000"/>
                <a:gd name="connsiteX15" fmla="*/ 1315 w 9174"/>
                <a:gd name="connsiteY15" fmla="*/ 5740 h 10000"/>
                <a:gd name="connsiteX16" fmla="*/ 831 w 9174"/>
                <a:gd name="connsiteY16" fmla="*/ 7029 h 10000"/>
                <a:gd name="connsiteX17" fmla="*/ 330 w 9174"/>
                <a:gd name="connsiteY17" fmla="*/ 6320 h 10000"/>
                <a:gd name="connsiteX18" fmla="*/ 331 w 9174"/>
                <a:gd name="connsiteY18" fmla="*/ 6442 h 10000"/>
                <a:gd name="connsiteX0" fmla="*/ 391 w 10031"/>
                <a:gd name="connsiteY0" fmla="*/ 6320 h 10000"/>
                <a:gd name="connsiteX1" fmla="*/ 31 w 10031"/>
                <a:gd name="connsiteY1" fmla="*/ 6761 h 10000"/>
                <a:gd name="connsiteX2" fmla="*/ 1214 w 10031"/>
                <a:gd name="connsiteY2" fmla="*/ 1375 h 10000"/>
                <a:gd name="connsiteX3" fmla="*/ 2014 w 10031"/>
                <a:gd name="connsiteY3" fmla="*/ 1183 h 10000"/>
                <a:gd name="connsiteX4" fmla="*/ 3549 w 10031"/>
                <a:gd name="connsiteY4" fmla="*/ 0 h 10000"/>
                <a:gd name="connsiteX5" fmla="*/ 5141 w 10031"/>
                <a:gd name="connsiteY5" fmla="*/ 5002 h 10000"/>
                <a:gd name="connsiteX6" fmla="*/ 10031 w 10031"/>
                <a:gd name="connsiteY6" fmla="*/ 9432 h 10000"/>
                <a:gd name="connsiteX7" fmla="*/ 9508 w 10031"/>
                <a:gd name="connsiteY7" fmla="*/ 10000 h 10000"/>
                <a:gd name="connsiteX8" fmla="*/ 8152 w 10031"/>
                <a:gd name="connsiteY8" fmla="*/ 9060 h 10000"/>
                <a:gd name="connsiteX9" fmla="*/ 5323 w 10031"/>
                <a:gd name="connsiteY9" fmla="*/ 6456 h 10000"/>
                <a:gd name="connsiteX10" fmla="*/ 4212 w 10031"/>
                <a:gd name="connsiteY10" fmla="*/ 6264 h 10000"/>
                <a:gd name="connsiteX11" fmla="*/ 3678 w 10031"/>
                <a:gd name="connsiteY11" fmla="*/ 6518 h 10000"/>
                <a:gd name="connsiteX12" fmla="*/ 3432 w 10031"/>
                <a:gd name="connsiteY12" fmla="*/ 6109 h 10000"/>
                <a:gd name="connsiteX13" fmla="*/ 2438 w 10031"/>
                <a:gd name="connsiteY13" fmla="*/ 6551 h 10000"/>
                <a:gd name="connsiteX14" fmla="*/ 2015 w 10031"/>
                <a:gd name="connsiteY14" fmla="*/ 6117 h 10000"/>
                <a:gd name="connsiteX15" fmla="*/ 1464 w 10031"/>
                <a:gd name="connsiteY15" fmla="*/ 5740 h 10000"/>
                <a:gd name="connsiteX16" fmla="*/ 937 w 10031"/>
                <a:gd name="connsiteY16" fmla="*/ 7029 h 10000"/>
                <a:gd name="connsiteX17" fmla="*/ 391 w 10031"/>
                <a:gd name="connsiteY17" fmla="*/ 6320 h 10000"/>
                <a:gd name="connsiteX0" fmla="*/ 906 w 10000"/>
                <a:gd name="connsiteY0" fmla="*/ 7029 h 10000"/>
                <a:gd name="connsiteX1" fmla="*/ 0 w 10000"/>
                <a:gd name="connsiteY1" fmla="*/ 6761 h 10000"/>
                <a:gd name="connsiteX2" fmla="*/ 1183 w 10000"/>
                <a:gd name="connsiteY2" fmla="*/ 1375 h 10000"/>
                <a:gd name="connsiteX3" fmla="*/ 1983 w 10000"/>
                <a:gd name="connsiteY3" fmla="*/ 1183 h 10000"/>
                <a:gd name="connsiteX4" fmla="*/ 3518 w 10000"/>
                <a:gd name="connsiteY4" fmla="*/ 0 h 10000"/>
                <a:gd name="connsiteX5" fmla="*/ 5110 w 10000"/>
                <a:gd name="connsiteY5" fmla="*/ 5002 h 10000"/>
                <a:gd name="connsiteX6" fmla="*/ 10000 w 10000"/>
                <a:gd name="connsiteY6" fmla="*/ 9432 h 10000"/>
                <a:gd name="connsiteX7" fmla="*/ 9477 w 10000"/>
                <a:gd name="connsiteY7" fmla="*/ 10000 h 10000"/>
                <a:gd name="connsiteX8" fmla="*/ 8121 w 10000"/>
                <a:gd name="connsiteY8" fmla="*/ 9060 h 10000"/>
                <a:gd name="connsiteX9" fmla="*/ 5292 w 10000"/>
                <a:gd name="connsiteY9" fmla="*/ 6456 h 10000"/>
                <a:gd name="connsiteX10" fmla="*/ 4181 w 10000"/>
                <a:gd name="connsiteY10" fmla="*/ 6264 h 10000"/>
                <a:gd name="connsiteX11" fmla="*/ 3647 w 10000"/>
                <a:gd name="connsiteY11" fmla="*/ 6518 h 10000"/>
                <a:gd name="connsiteX12" fmla="*/ 3401 w 10000"/>
                <a:gd name="connsiteY12" fmla="*/ 6109 h 10000"/>
                <a:gd name="connsiteX13" fmla="*/ 2407 w 10000"/>
                <a:gd name="connsiteY13" fmla="*/ 6551 h 10000"/>
                <a:gd name="connsiteX14" fmla="*/ 1984 w 10000"/>
                <a:gd name="connsiteY14" fmla="*/ 6117 h 10000"/>
                <a:gd name="connsiteX15" fmla="*/ 1433 w 10000"/>
                <a:gd name="connsiteY15" fmla="*/ 5740 h 10000"/>
                <a:gd name="connsiteX16" fmla="*/ 906 w 10000"/>
                <a:gd name="connsiteY16" fmla="*/ 7029 h 10000"/>
                <a:gd name="connsiteX0" fmla="*/ 0 w 9094"/>
                <a:gd name="connsiteY0" fmla="*/ 7029 h 10000"/>
                <a:gd name="connsiteX1" fmla="*/ 277 w 9094"/>
                <a:gd name="connsiteY1" fmla="*/ 1375 h 10000"/>
                <a:gd name="connsiteX2" fmla="*/ 1077 w 9094"/>
                <a:gd name="connsiteY2" fmla="*/ 1183 h 10000"/>
                <a:gd name="connsiteX3" fmla="*/ 2612 w 9094"/>
                <a:gd name="connsiteY3" fmla="*/ 0 h 10000"/>
                <a:gd name="connsiteX4" fmla="*/ 4204 w 9094"/>
                <a:gd name="connsiteY4" fmla="*/ 5002 h 10000"/>
                <a:gd name="connsiteX5" fmla="*/ 9094 w 9094"/>
                <a:gd name="connsiteY5" fmla="*/ 9432 h 10000"/>
                <a:gd name="connsiteX6" fmla="*/ 8571 w 9094"/>
                <a:gd name="connsiteY6" fmla="*/ 10000 h 10000"/>
                <a:gd name="connsiteX7" fmla="*/ 7215 w 9094"/>
                <a:gd name="connsiteY7" fmla="*/ 9060 h 10000"/>
                <a:gd name="connsiteX8" fmla="*/ 4386 w 9094"/>
                <a:gd name="connsiteY8" fmla="*/ 6456 h 10000"/>
                <a:gd name="connsiteX9" fmla="*/ 3275 w 9094"/>
                <a:gd name="connsiteY9" fmla="*/ 6264 h 10000"/>
                <a:gd name="connsiteX10" fmla="*/ 2741 w 9094"/>
                <a:gd name="connsiteY10" fmla="*/ 6518 h 10000"/>
                <a:gd name="connsiteX11" fmla="*/ 2495 w 9094"/>
                <a:gd name="connsiteY11" fmla="*/ 6109 h 10000"/>
                <a:gd name="connsiteX12" fmla="*/ 1501 w 9094"/>
                <a:gd name="connsiteY12" fmla="*/ 6551 h 10000"/>
                <a:gd name="connsiteX13" fmla="*/ 1078 w 9094"/>
                <a:gd name="connsiteY13" fmla="*/ 6117 h 10000"/>
                <a:gd name="connsiteX14" fmla="*/ 527 w 9094"/>
                <a:gd name="connsiteY14" fmla="*/ 5740 h 10000"/>
                <a:gd name="connsiteX15" fmla="*/ 0 w 9094"/>
                <a:gd name="connsiteY15" fmla="*/ 7029 h 10000"/>
                <a:gd name="connsiteX0" fmla="*/ 0 w 10000"/>
                <a:gd name="connsiteY0" fmla="*/ 7029 h 10000"/>
                <a:gd name="connsiteX1" fmla="*/ 305 w 10000"/>
                <a:gd name="connsiteY1" fmla="*/ 1375 h 10000"/>
                <a:gd name="connsiteX2" fmla="*/ 1184 w 10000"/>
                <a:gd name="connsiteY2" fmla="*/ 1183 h 10000"/>
                <a:gd name="connsiteX3" fmla="*/ 2872 w 10000"/>
                <a:gd name="connsiteY3" fmla="*/ 0 h 10000"/>
                <a:gd name="connsiteX4" fmla="*/ 4623 w 10000"/>
                <a:gd name="connsiteY4" fmla="*/ 5002 h 10000"/>
                <a:gd name="connsiteX5" fmla="*/ 10000 w 10000"/>
                <a:gd name="connsiteY5" fmla="*/ 9432 h 10000"/>
                <a:gd name="connsiteX6" fmla="*/ 9425 w 10000"/>
                <a:gd name="connsiteY6" fmla="*/ 10000 h 10000"/>
                <a:gd name="connsiteX7" fmla="*/ 7934 w 10000"/>
                <a:gd name="connsiteY7" fmla="*/ 9060 h 10000"/>
                <a:gd name="connsiteX8" fmla="*/ 4823 w 10000"/>
                <a:gd name="connsiteY8" fmla="*/ 6456 h 10000"/>
                <a:gd name="connsiteX9" fmla="*/ 3601 w 10000"/>
                <a:gd name="connsiteY9" fmla="*/ 6264 h 10000"/>
                <a:gd name="connsiteX10" fmla="*/ 3014 w 10000"/>
                <a:gd name="connsiteY10" fmla="*/ 6518 h 10000"/>
                <a:gd name="connsiteX11" fmla="*/ 2744 w 10000"/>
                <a:gd name="connsiteY11" fmla="*/ 6109 h 10000"/>
                <a:gd name="connsiteX12" fmla="*/ 1651 w 10000"/>
                <a:gd name="connsiteY12" fmla="*/ 6551 h 10000"/>
                <a:gd name="connsiteX13" fmla="*/ 1185 w 10000"/>
                <a:gd name="connsiteY13" fmla="*/ 6117 h 10000"/>
                <a:gd name="connsiteX14" fmla="*/ 580 w 10000"/>
                <a:gd name="connsiteY14" fmla="*/ 5740 h 10000"/>
                <a:gd name="connsiteX15" fmla="*/ 0 w 10000"/>
                <a:gd name="connsiteY15" fmla="*/ 7029 h 10000"/>
                <a:gd name="connsiteX0" fmla="*/ 275 w 9695"/>
                <a:gd name="connsiteY0" fmla="*/ 5740 h 10000"/>
                <a:gd name="connsiteX1" fmla="*/ 0 w 9695"/>
                <a:gd name="connsiteY1" fmla="*/ 1375 h 10000"/>
                <a:gd name="connsiteX2" fmla="*/ 879 w 9695"/>
                <a:gd name="connsiteY2" fmla="*/ 1183 h 10000"/>
                <a:gd name="connsiteX3" fmla="*/ 2567 w 9695"/>
                <a:gd name="connsiteY3" fmla="*/ 0 h 10000"/>
                <a:gd name="connsiteX4" fmla="*/ 4318 w 9695"/>
                <a:gd name="connsiteY4" fmla="*/ 5002 h 10000"/>
                <a:gd name="connsiteX5" fmla="*/ 9695 w 9695"/>
                <a:gd name="connsiteY5" fmla="*/ 9432 h 10000"/>
                <a:gd name="connsiteX6" fmla="*/ 9120 w 9695"/>
                <a:gd name="connsiteY6" fmla="*/ 10000 h 10000"/>
                <a:gd name="connsiteX7" fmla="*/ 7629 w 9695"/>
                <a:gd name="connsiteY7" fmla="*/ 9060 h 10000"/>
                <a:gd name="connsiteX8" fmla="*/ 4518 w 9695"/>
                <a:gd name="connsiteY8" fmla="*/ 6456 h 10000"/>
                <a:gd name="connsiteX9" fmla="*/ 3296 w 9695"/>
                <a:gd name="connsiteY9" fmla="*/ 6264 h 10000"/>
                <a:gd name="connsiteX10" fmla="*/ 2709 w 9695"/>
                <a:gd name="connsiteY10" fmla="*/ 6518 h 10000"/>
                <a:gd name="connsiteX11" fmla="*/ 2439 w 9695"/>
                <a:gd name="connsiteY11" fmla="*/ 6109 h 10000"/>
                <a:gd name="connsiteX12" fmla="*/ 1346 w 9695"/>
                <a:gd name="connsiteY12" fmla="*/ 6551 h 10000"/>
                <a:gd name="connsiteX13" fmla="*/ 880 w 9695"/>
                <a:gd name="connsiteY13" fmla="*/ 6117 h 10000"/>
                <a:gd name="connsiteX14" fmla="*/ 275 w 9695"/>
                <a:gd name="connsiteY14" fmla="*/ 5740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3107 w 10313"/>
                <a:gd name="connsiteY10" fmla="*/ 6518 h 10000"/>
                <a:gd name="connsiteX11" fmla="*/ 2829 w 10313"/>
                <a:gd name="connsiteY11" fmla="*/ 6109 h 10000"/>
                <a:gd name="connsiteX12" fmla="*/ 1701 w 10313"/>
                <a:gd name="connsiteY12" fmla="*/ 6551 h 10000"/>
                <a:gd name="connsiteX13" fmla="*/ 1221 w 10313"/>
                <a:gd name="connsiteY13" fmla="*/ 6117 h 10000"/>
                <a:gd name="connsiteX14" fmla="*/ 12 w 10313"/>
                <a:gd name="connsiteY14"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3107 w 10313"/>
                <a:gd name="connsiteY10" fmla="*/ 6518 h 10000"/>
                <a:gd name="connsiteX11" fmla="*/ 2829 w 10313"/>
                <a:gd name="connsiteY11" fmla="*/ 6109 h 10000"/>
                <a:gd name="connsiteX12" fmla="*/ 1701 w 10313"/>
                <a:gd name="connsiteY12" fmla="*/ 6551 h 10000"/>
                <a:gd name="connsiteX13" fmla="*/ 1221 w 10313"/>
                <a:gd name="connsiteY13" fmla="*/ 6117 h 10000"/>
                <a:gd name="connsiteX14" fmla="*/ 12 w 10313"/>
                <a:gd name="connsiteY14"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3107 w 10313"/>
                <a:gd name="connsiteY10" fmla="*/ 6518 h 10000"/>
                <a:gd name="connsiteX11" fmla="*/ 2829 w 10313"/>
                <a:gd name="connsiteY11" fmla="*/ 6109 h 10000"/>
                <a:gd name="connsiteX12" fmla="*/ 1701 w 10313"/>
                <a:gd name="connsiteY12" fmla="*/ 6551 h 10000"/>
                <a:gd name="connsiteX13" fmla="*/ 1221 w 10313"/>
                <a:gd name="connsiteY13" fmla="*/ 6117 h 10000"/>
                <a:gd name="connsiteX14" fmla="*/ 12 w 10313"/>
                <a:gd name="connsiteY14"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3107 w 10313"/>
                <a:gd name="connsiteY10" fmla="*/ 6518 h 10000"/>
                <a:gd name="connsiteX11" fmla="*/ 1701 w 10313"/>
                <a:gd name="connsiteY11" fmla="*/ 6551 h 10000"/>
                <a:gd name="connsiteX12" fmla="*/ 1221 w 10313"/>
                <a:gd name="connsiteY12" fmla="*/ 6117 h 10000"/>
                <a:gd name="connsiteX13" fmla="*/ 12 w 10313"/>
                <a:gd name="connsiteY13"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3107 w 10313"/>
                <a:gd name="connsiteY10" fmla="*/ 6518 h 10000"/>
                <a:gd name="connsiteX11" fmla="*/ 1701 w 10313"/>
                <a:gd name="connsiteY11" fmla="*/ 6551 h 10000"/>
                <a:gd name="connsiteX12" fmla="*/ 12 w 10313"/>
                <a:gd name="connsiteY12"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3107 w 10313"/>
                <a:gd name="connsiteY10" fmla="*/ 6697 h 10000"/>
                <a:gd name="connsiteX11" fmla="*/ 1701 w 10313"/>
                <a:gd name="connsiteY11" fmla="*/ 6551 h 10000"/>
                <a:gd name="connsiteX12" fmla="*/ 12 w 10313"/>
                <a:gd name="connsiteY12"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1701 w 10313"/>
                <a:gd name="connsiteY10" fmla="*/ 6551 h 10000"/>
                <a:gd name="connsiteX11" fmla="*/ 12 w 10313"/>
                <a:gd name="connsiteY11"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2310 w 10313"/>
                <a:gd name="connsiteY10" fmla="*/ 6551 h 10000"/>
                <a:gd name="connsiteX11" fmla="*/ 12 w 10313"/>
                <a:gd name="connsiteY11" fmla="*/ 5568 h 10000"/>
                <a:gd name="connsiteX0" fmla="*/ 12 w 10313"/>
                <a:gd name="connsiteY0" fmla="*/ 5568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2310 w 10313"/>
                <a:gd name="connsiteY10" fmla="*/ 6730 h 10000"/>
                <a:gd name="connsiteX11" fmla="*/ 12 w 10313"/>
                <a:gd name="connsiteY11" fmla="*/ 5568 h 10000"/>
                <a:gd name="connsiteX0" fmla="*/ 12 w 10313"/>
                <a:gd name="connsiteY0" fmla="*/ 6106 h 10000"/>
                <a:gd name="connsiteX1" fmla="*/ 313 w 10313"/>
                <a:gd name="connsiteY1" fmla="*/ 1375 h 10000"/>
                <a:gd name="connsiteX2" fmla="*/ 1220 w 10313"/>
                <a:gd name="connsiteY2" fmla="*/ 1183 h 10000"/>
                <a:gd name="connsiteX3" fmla="*/ 2961 w 10313"/>
                <a:gd name="connsiteY3" fmla="*/ 0 h 10000"/>
                <a:gd name="connsiteX4" fmla="*/ 4767 w 10313"/>
                <a:gd name="connsiteY4" fmla="*/ 5002 h 10000"/>
                <a:gd name="connsiteX5" fmla="*/ 10313 w 10313"/>
                <a:gd name="connsiteY5" fmla="*/ 9432 h 10000"/>
                <a:gd name="connsiteX6" fmla="*/ 9720 w 10313"/>
                <a:gd name="connsiteY6" fmla="*/ 10000 h 10000"/>
                <a:gd name="connsiteX7" fmla="*/ 8182 w 10313"/>
                <a:gd name="connsiteY7" fmla="*/ 9060 h 10000"/>
                <a:gd name="connsiteX8" fmla="*/ 4973 w 10313"/>
                <a:gd name="connsiteY8" fmla="*/ 6456 h 10000"/>
                <a:gd name="connsiteX9" fmla="*/ 3713 w 10313"/>
                <a:gd name="connsiteY9" fmla="*/ 6264 h 10000"/>
                <a:gd name="connsiteX10" fmla="*/ 2310 w 10313"/>
                <a:gd name="connsiteY10" fmla="*/ 6730 h 10000"/>
                <a:gd name="connsiteX11" fmla="*/ 12 w 10313"/>
                <a:gd name="connsiteY11" fmla="*/ 61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13" h="10000">
                  <a:moveTo>
                    <a:pt x="12" y="6106"/>
                  </a:moveTo>
                  <a:cubicBezTo>
                    <a:pt x="-83" y="4651"/>
                    <a:pt x="408" y="2830"/>
                    <a:pt x="313" y="1375"/>
                  </a:cubicBezTo>
                  <a:cubicBezTo>
                    <a:pt x="681" y="1230"/>
                    <a:pt x="757" y="1438"/>
                    <a:pt x="1220" y="1183"/>
                  </a:cubicBezTo>
                  <a:lnTo>
                    <a:pt x="2961" y="0"/>
                  </a:lnTo>
                  <a:lnTo>
                    <a:pt x="4767" y="5002"/>
                  </a:lnTo>
                  <a:lnTo>
                    <a:pt x="10313" y="9432"/>
                  </a:lnTo>
                  <a:lnTo>
                    <a:pt x="9720" y="10000"/>
                  </a:lnTo>
                  <a:cubicBezTo>
                    <a:pt x="9365" y="9938"/>
                    <a:pt x="8959" y="9663"/>
                    <a:pt x="8182" y="9060"/>
                  </a:cubicBezTo>
                  <a:cubicBezTo>
                    <a:pt x="7635" y="8636"/>
                    <a:pt x="5821" y="6859"/>
                    <a:pt x="4973" y="6456"/>
                  </a:cubicBezTo>
                  <a:lnTo>
                    <a:pt x="3713" y="6264"/>
                  </a:lnTo>
                  <a:lnTo>
                    <a:pt x="2310" y="6730"/>
                  </a:lnTo>
                  <a:lnTo>
                    <a:pt x="12" y="6106"/>
                  </a:lnTo>
                  <a:close/>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566" name="Equatorial Guinea"/>
            <p:cNvSpPr>
              <a:spLocks/>
            </p:cNvSpPr>
            <p:nvPr/>
          </p:nvSpPr>
          <p:spPr bwMode="gray">
            <a:xfrm>
              <a:off x="5753089" y="3648184"/>
              <a:ext cx="30793" cy="25389"/>
            </a:xfrm>
            <a:custGeom>
              <a:avLst/>
              <a:gdLst/>
              <a:ahLst/>
              <a:cxnLst>
                <a:cxn ang="0">
                  <a:pos x="0" y="15"/>
                </a:cxn>
                <a:cxn ang="0">
                  <a:pos x="0" y="15"/>
                </a:cxn>
                <a:cxn ang="0">
                  <a:pos x="2" y="0"/>
                </a:cxn>
                <a:cxn ang="0">
                  <a:pos x="25" y="0"/>
                </a:cxn>
                <a:cxn ang="0">
                  <a:pos x="25" y="13"/>
                </a:cxn>
                <a:cxn ang="0">
                  <a:pos x="0" y="15"/>
                </a:cxn>
                <a:cxn ang="0">
                  <a:pos x="0" y="15"/>
                </a:cxn>
              </a:cxnLst>
              <a:rect l="0" t="0" r="r" b="b"/>
              <a:pathLst>
                <a:path w="26" h="16">
                  <a:moveTo>
                    <a:pt x="0" y="15"/>
                  </a:moveTo>
                  <a:lnTo>
                    <a:pt x="0" y="15"/>
                  </a:lnTo>
                  <a:lnTo>
                    <a:pt x="2" y="0"/>
                  </a:lnTo>
                  <a:lnTo>
                    <a:pt x="25" y="0"/>
                  </a:lnTo>
                  <a:lnTo>
                    <a:pt x="25" y="13"/>
                  </a:lnTo>
                  <a:lnTo>
                    <a:pt x="0" y="15"/>
                  </a:lnTo>
                  <a:lnTo>
                    <a:pt x="0" y="1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7" name="Egypt"/>
            <p:cNvSpPr>
              <a:spLocks/>
            </p:cNvSpPr>
            <p:nvPr/>
          </p:nvSpPr>
          <p:spPr bwMode="gray">
            <a:xfrm>
              <a:off x="5998029" y="3049964"/>
              <a:ext cx="180556" cy="207869"/>
            </a:xfrm>
            <a:custGeom>
              <a:avLst/>
              <a:gdLst/>
              <a:ahLst/>
              <a:cxnLst>
                <a:cxn ang="0">
                  <a:pos x="0" y="21"/>
                </a:cxn>
                <a:cxn ang="0">
                  <a:pos x="0" y="21"/>
                </a:cxn>
                <a:cxn ang="0">
                  <a:pos x="6" y="125"/>
                </a:cxn>
                <a:cxn ang="0">
                  <a:pos x="129" y="128"/>
                </a:cxn>
                <a:cxn ang="0">
                  <a:pos x="150" y="112"/>
                </a:cxn>
                <a:cxn ang="0">
                  <a:pos x="152" y="101"/>
                </a:cxn>
                <a:cxn ang="0">
                  <a:pos x="106" y="27"/>
                </a:cxn>
                <a:cxn ang="0">
                  <a:pos x="129" y="51"/>
                </a:cxn>
                <a:cxn ang="0">
                  <a:pos x="140" y="30"/>
                </a:cxn>
                <a:cxn ang="0">
                  <a:pos x="129" y="4"/>
                </a:cxn>
                <a:cxn ang="0">
                  <a:pos x="100" y="8"/>
                </a:cxn>
                <a:cxn ang="0">
                  <a:pos x="100" y="1"/>
                </a:cxn>
                <a:cxn ang="0">
                  <a:pos x="84" y="1"/>
                </a:cxn>
                <a:cxn ang="0">
                  <a:pos x="59" y="11"/>
                </a:cxn>
                <a:cxn ang="0">
                  <a:pos x="6" y="0"/>
                </a:cxn>
                <a:cxn ang="0">
                  <a:pos x="0" y="21"/>
                </a:cxn>
                <a:cxn ang="0">
                  <a:pos x="0" y="21"/>
                </a:cxn>
              </a:cxnLst>
              <a:rect l="0" t="0" r="r" b="b"/>
              <a:pathLst>
                <a:path w="153" h="129">
                  <a:moveTo>
                    <a:pt x="0" y="21"/>
                  </a:moveTo>
                  <a:lnTo>
                    <a:pt x="0" y="21"/>
                  </a:lnTo>
                  <a:lnTo>
                    <a:pt x="6" y="125"/>
                  </a:lnTo>
                  <a:lnTo>
                    <a:pt x="129" y="128"/>
                  </a:lnTo>
                  <a:lnTo>
                    <a:pt x="150" y="112"/>
                  </a:lnTo>
                  <a:lnTo>
                    <a:pt x="152" y="101"/>
                  </a:lnTo>
                  <a:lnTo>
                    <a:pt x="106" y="27"/>
                  </a:lnTo>
                  <a:lnTo>
                    <a:pt x="129" y="51"/>
                  </a:lnTo>
                  <a:lnTo>
                    <a:pt x="140" y="30"/>
                  </a:lnTo>
                  <a:lnTo>
                    <a:pt x="129" y="4"/>
                  </a:lnTo>
                  <a:lnTo>
                    <a:pt x="100" y="8"/>
                  </a:lnTo>
                  <a:lnTo>
                    <a:pt x="100" y="1"/>
                  </a:lnTo>
                  <a:lnTo>
                    <a:pt x="84" y="1"/>
                  </a:lnTo>
                  <a:lnTo>
                    <a:pt x="59" y="11"/>
                  </a:lnTo>
                  <a:lnTo>
                    <a:pt x="6" y="0"/>
                  </a:lnTo>
                  <a:lnTo>
                    <a:pt x="0" y="21"/>
                  </a:lnTo>
                  <a:lnTo>
                    <a:pt x="0" y="21"/>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68" name="Djibouti"/>
            <p:cNvSpPr>
              <a:spLocks/>
            </p:cNvSpPr>
            <p:nvPr/>
          </p:nvSpPr>
          <p:spPr bwMode="gray">
            <a:xfrm>
              <a:off x="6276559" y="3440314"/>
              <a:ext cx="26592" cy="38083"/>
            </a:xfrm>
            <a:custGeom>
              <a:avLst/>
              <a:gdLst/>
              <a:ahLst/>
              <a:cxnLst>
                <a:cxn ang="0">
                  <a:pos x="0" y="18"/>
                </a:cxn>
                <a:cxn ang="0">
                  <a:pos x="0" y="18"/>
                </a:cxn>
                <a:cxn ang="0">
                  <a:pos x="15" y="23"/>
                </a:cxn>
                <a:cxn ang="0">
                  <a:pos x="21" y="16"/>
                </a:cxn>
                <a:cxn ang="0">
                  <a:pos x="10" y="14"/>
                </a:cxn>
                <a:cxn ang="0">
                  <a:pos x="22" y="9"/>
                </a:cxn>
                <a:cxn ang="0">
                  <a:pos x="17" y="0"/>
                </a:cxn>
                <a:cxn ang="0">
                  <a:pos x="0" y="18"/>
                </a:cxn>
                <a:cxn ang="0">
                  <a:pos x="0" y="18"/>
                </a:cxn>
              </a:cxnLst>
              <a:rect l="0" t="0" r="r" b="b"/>
              <a:pathLst>
                <a:path w="23" h="24">
                  <a:moveTo>
                    <a:pt x="0" y="18"/>
                  </a:moveTo>
                  <a:lnTo>
                    <a:pt x="0" y="18"/>
                  </a:lnTo>
                  <a:lnTo>
                    <a:pt x="15" y="23"/>
                  </a:lnTo>
                  <a:lnTo>
                    <a:pt x="21" y="16"/>
                  </a:lnTo>
                  <a:lnTo>
                    <a:pt x="10" y="14"/>
                  </a:lnTo>
                  <a:lnTo>
                    <a:pt x="22" y="9"/>
                  </a:lnTo>
                  <a:lnTo>
                    <a:pt x="17" y="0"/>
                  </a:lnTo>
                  <a:lnTo>
                    <a:pt x="0" y="18"/>
                  </a:lnTo>
                  <a:lnTo>
                    <a:pt x="0" y="1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569" name="Republic of The Congo"/>
            <p:cNvSpPr>
              <a:spLocks/>
            </p:cNvSpPr>
            <p:nvPr/>
          </p:nvSpPr>
          <p:spPr bwMode="gray">
            <a:xfrm>
              <a:off x="5781083" y="3618035"/>
              <a:ext cx="123170" cy="171373"/>
            </a:xfrm>
            <a:custGeom>
              <a:avLst/>
              <a:gdLst/>
              <a:ahLst/>
              <a:cxnLst>
                <a:cxn ang="0">
                  <a:pos x="0" y="93"/>
                </a:cxn>
                <a:cxn ang="0">
                  <a:pos x="0" y="93"/>
                </a:cxn>
                <a:cxn ang="0">
                  <a:pos x="11" y="106"/>
                </a:cxn>
                <a:cxn ang="0">
                  <a:pos x="25" y="102"/>
                </a:cxn>
                <a:cxn ang="0">
                  <a:pos x="46" y="104"/>
                </a:cxn>
                <a:cxn ang="0">
                  <a:pos x="65" y="92"/>
                </a:cxn>
                <a:cxn ang="0">
                  <a:pos x="70" y="71"/>
                </a:cxn>
                <a:cxn ang="0">
                  <a:pos x="90" y="54"/>
                </a:cxn>
                <a:cxn ang="0">
                  <a:pos x="103" y="0"/>
                </a:cxn>
                <a:cxn ang="0">
                  <a:pos x="79" y="0"/>
                </a:cxn>
                <a:cxn ang="0">
                  <a:pos x="67" y="10"/>
                </a:cxn>
                <a:cxn ang="0">
                  <a:pos x="65" y="27"/>
                </a:cxn>
                <a:cxn ang="0">
                  <a:pos x="29" y="19"/>
                </a:cxn>
                <a:cxn ang="0">
                  <a:pos x="28" y="30"/>
                </a:cxn>
                <a:cxn ang="0">
                  <a:pos x="43" y="32"/>
                </a:cxn>
                <a:cxn ang="0">
                  <a:pos x="38" y="73"/>
                </a:cxn>
                <a:cxn ang="0">
                  <a:pos x="20" y="68"/>
                </a:cxn>
                <a:cxn ang="0">
                  <a:pos x="0" y="93"/>
                </a:cxn>
                <a:cxn ang="0">
                  <a:pos x="0" y="93"/>
                </a:cxn>
              </a:cxnLst>
              <a:rect l="0" t="0" r="r" b="b"/>
              <a:pathLst>
                <a:path w="104" h="107">
                  <a:moveTo>
                    <a:pt x="0" y="93"/>
                  </a:moveTo>
                  <a:lnTo>
                    <a:pt x="0" y="93"/>
                  </a:lnTo>
                  <a:lnTo>
                    <a:pt x="11" y="106"/>
                  </a:lnTo>
                  <a:lnTo>
                    <a:pt x="25" y="102"/>
                  </a:lnTo>
                  <a:lnTo>
                    <a:pt x="46" y="104"/>
                  </a:lnTo>
                  <a:lnTo>
                    <a:pt x="65" y="92"/>
                  </a:lnTo>
                  <a:lnTo>
                    <a:pt x="70" y="71"/>
                  </a:lnTo>
                  <a:lnTo>
                    <a:pt x="90" y="54"/>
                  </a:lnTo>
                  <a:lnTo>
                    <a:pt x="103" y="0"/>
                  </a:lnTo>
                  <a:lnTo>
                    <a:pt x="79" y="0"/>
                  </a:lnTo>
                  <a:lnTo>
                    <a:pt x="67" y="10"/>
                  </a:lnTo>
                  <a:lnTo>
                    <a:pt x="65" y="27"/>
                  </a:lnTo>
                  <a:lnTo>
                    <a:pt x="29" y="19"/>
                  </a:lnTo>
                  <a:lnTo>
                    <a:pt x="28" y="30"/>
                  </a:lnTo>
                  <a:lnTo>
                    <a:pt x="43" y="32"/>
                  </a:lnTo>
                  <a:lnTo>
                    <a:pt x="38" y="73"/>
                  </a:lnTo>
                  <a:lnTo>
                    <a:pt x="20" y="68"/>
                  </a:lnTo>
                  <a:lnTo>
                    <a:pt x="0" y="93"/>
                  </a:lnTo>
                  <a:lnTo>
                    <a:pt x="0" y="93"/>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0" name="Democratic Republic of The Congo"/>
            <p:cNvSpPr>
              <a:spLocks/>
            </p:cNvSpPr>
            <p:nvPr/>
          </p:nvSpPr>
          <p:spPr bwMode="gray">
            <a:xfrm>
              <a:off x="5799277" y="3589473"/>
              <a:ext cx="309323" cy="363375"/>
            </a:xfrm>
            <a:custGeom>
              <a:avLst/>
              <a:gdLst/>
              <a:ahLst/>
              <a:cxnLst>
                <a:cxn ang="0">
                  <a:pos x="0" y="132"/>
                </a:cxn>
                <a:cxn ang="0">
                  <a:pos x="0" y="132"/>
                </a:cxn>
                <a:cxn ang="0">
                  <a:pos x="0" y="138"/>
                </a:cxn>
                <a:cxn ang="0">
                  <a:pos x="52" y="132"/>
                </a:cxn>
                <a:cxn ang="0">
                  <a:pos x="75" y="161"/>
                </a:cxn>
                <a:cxn ang="0">
                  <a:pos x="94" y="159"/>
                </a:cxn>
                <a:cxn ang="0">
                  <a:pos x="98" y="146"/>
                </a:cxn>
                <a:cxn ang="0">
                  <a:pos x="116" y="145"/>
                </a:cxn>
                <a:cxn ang="0">
                  <a:pos x="129" y="154"/>
                </a:cxn>
                <a:cxn ang="0">
                  <a:pos x="132" y="198"/>
                </a:cxn>
                <a:cxn ang="0">
                  <a:pos x="160" y="195"/>
                </a:cxn>
                <a:cxn ang="0">
                  <a:pos x="238" y="224"/>
                </a:cxn>
                <a:cxn ang="0">
                  <a:pos x="237" y="211"/>
                </a:cxn>
                <a:cxn ang="0">
                  <a:pos x="222" y="205"/>
                </a:cxn>
                <a:cxn ang="0">
                  <a:pos x="225" y="173"/>
                </a:cxn>
                <a:cxn ang="0">
                  <a:pos x="250" y="162"/>
                </a:cxn>
                <a:cxn ang="0">
                  <a:pos x="234" y="140"/>
                </a:cxn>
                <a:cxn ang="0">
                  <a:pos x="232" y="103"/>
                </a:cxn>
                <a:cxn ang="0">
                  <a:pos x="229" y="94"/>
                </a:cxn>
                <a:cxn ang="0">
                  <a:pos x="238" y="78"/>
                </a:cxn>
                <a:cxn ang="0">
                  <a:pos x="250" y="47"/>
                </a:cxn>
                <a:cxn ang="0">
                  <a:pos x="259" y="36"/>
                </a:cxn>
                <a:cxn ang="0">
                  <a:pos x="254" y="18"/>
                </a:cxn>
                <a:cxn ang="0">
                  <a:pos x="208" y="0"/>
                </a:cxn>
                <a:cxn ang="0">
                  <a:pos x="125" y="10"/>
                </a:cxn>
                <a:cxn ang="0">
                  <a:pos x="98" y="0"/>
                </a:cxn>
                <a:cxn ang="0">
                  <a:pos x="87" y="17"/>
                </a:cxn>
                <a:cxn ang="0">
                  <a:pos x="74" y="71"/>
                </a:cxn>
                <a:cxn ang="0">
                  <a:pos x="54" y="88"/>
                </a:cxn>
                <a:cxn ang="0">
                  <a:pos x="49" y="109"/>
                </a:cxn>
                <a:cxn ang="0">
                  <a:pos x="30" y="121"/>
                </a:cxn>
                <a:cxn ang="0">
                  <a:pos x="9" y="119"/>
                </a:cxn>
                <a:cxn ang="0">
                  <a:pos x="0" y="132"/>
                </a:cxn>
                <a:cxn ang="0">
                  <a:pos x="0" y="132"/>
                </a:cxn>
              </a:cxnLst>
              <a:rect l="0" t="0" r="r" b="b"/>
              <a:pathLst>
                <a:path w="260" h="225">
                  <a:moveTo>
                    <a:pt x="0" y="132"/>
                  </a:moveTo>
                  <a:lnTo>
                    <a:pt x="0" y="132"/>
                  </a:lnTo>
                  <a:lnTo>
                    <a:pt x="0" y="138"/>
                  </a:lnTo>
                  <a:lnTo>
                    <a:pt x="52" y="132"/>
                  </a:lnTo>
                  <a:lnTo>
                    <a:pt x="75" y="161"/>
                  </a:lnTo>
                  <a:lnTo>
                    <a:pt x="94" y="159"/>
                  </a:lnTo>
                  <a:lnTo>
                    <a:pt x="98" y="146"/>
                  </a:lnTo>
                  <a:lnTo>
                    <a:pt x="116" y="145"/>
                  </a:lnTo>
                  <a:lnTo>
                    <a:pt x="129" y="154"/>
                  </a:lnTo>
                  <a:lnTo>
                    <a:pt x="132" y="198"/>
                  </a:lnTo>
                  <a:lnTo>
                    <a:pt x="160" y="195"/>
                  </a:lnTo>
                  <a:lnTo>
                    <a:pt x="238" y="224"/>
                  </a:lnTo>
                  <a:lnTo>
                    <a:pt x="237" y="211"/>
                  </a:lnTo>
                  <a:lnTo>
                    <a:pt x="222" y="205"/>
                  </a:lnTo>
                  <a:lnTo>
                    <a:pt x="225" y="173"/>
                  </a:lnTo>
                  <a:lnTo>
                    <a:pt x="250" y="162"/>
                  </a:lnTo>
                  <a:lnTo>
                    <a:pt x="234" y="140"/>
                  </a:lnTo>
                  <a:lnTo>
                    <a:pt x="232" y="103"/>
                  </a:lnTo>
                  <a:lnTo>
                    <a:pt x="229" y="94"/>
                  </a:lnTo>
                  <a:lnTo>
                    <a:pt x="238" y="78"/>
                  </a:lnTo>
                  <a:lnTo>
                    <a:pt x="250" y="47"/>
                  </a:lnTo>
                  <a:lnTo>
                    <a:pt x="259" y="36"/>
                  </a:lnTo>
                  <a:lnTo>
                    <a:pt x="254" y="18"/>
                  </a:lnTo>
                  <a:lnTo>
                    <a:pt x="208" y="0"/>
                  </a:lnTo>
                  <a:lnTo>
                    <a:pt x="125" y="10"/>
                  </a:lnTo>
                  <a:lnTo>
                    <a:pt x="98" y="0"/>
                  </a:lnTo>
                  <a:lnTo>
                    <a:pt x="87" y="17"/>
                  </a:lnTo>
                  <a:lnTo>
                    <a:pt x="74" y="71"/>
                  </a:lnTo>
                  <a:lnTo>
                    <a:pt x="54" y="88"/>
                  </a:lnTo>
                  <a:lnTo>
                    <a:pt x="49" y="109"/>
                  </a:lnTo>
                  <a:lnTo>
                    <a:pt x="30" y="121"/>
                  </a:lnTo>
                  <a:lnTo>
                    <a:pt x="9" y="119"/>
                  </a:lnTo>
                  <a:lnTo>
                    <a:pt x="0" y="132"/>
                  </a:lnTo>
                  <a:lnTo>
                    <a:pt x="0" y="132"/>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endParaRPr lang="en-US" sz="1100" dirty="0">
                <a:solidFill>
                  <a:srgbClr val="FFFFFF"/>
                </a:solidFill>
                <a:latin typeface="Arial"/>
              </a:endParaRPr>
            </a:p>
          </p:txBody>
        </p:sp>
        <p:sp>
          <p:nvSpPr>
            <p:cNvPr id="571" name="Cote d'Ivoire"/>
            <p:cNvSpPr>
              <a:spLocks/>
            </p:cNvSpPr>
            <p:nvPr/>
          </p:nvSpPr>
          <p:spPr bwMode="gray">
            <a:xfrm>
              <a:off x="5461962" y="3478398"/>
              <a:ext cx="97976" cy="125356"/>
            </a:xfrm>
            <a:custGeom>
              <a:avLst/>
              <a:gdLst/>
              <a:ahLst/>
              <a:cxnLst>
                <a:cxn ang="0">
                  <a:pos x="0" y="51"/>
                </a:cxn>
                <a:cxn ang="0">
                  <a:pos x="0" y="51"/>
                </a:cxn>
                <a:cxn ang="0">
                  <a:pos x="2" y="40"/>
                </a:cxn>
                <a:cxn ang="0">
                  <a:pos x="4" y="28"/>
                </a:cxn>
                <a:cxn ang="0">
                  <a:pos x="12" y="29"/>
                </a:cxn>
                <a:cxn ang="0">
                  <a:pos x="8" y="7"/>
                </a:cxn>
                <a:cxn ang="0">
                  <a:pos x="32" y="0"/>
                </a:cxn>
                <a:cxn ang="0">
                  <a:pos x="46" y="5"/>
                </a:cxn>
                <a:cxn ang="0">
                  <a:pos x="53" y="12"/>
                </a:cxn>
                <a:cxn ang="0">
                  <a:pos x="81" y="16"/>
                </a:cxn>
                <a:cxn ang="0">
                  <a:pos x="75" y="70"/>
                </a:cxn>
                <a:cxn ang="0">
                  <a:pos x="13" y="77"/>
                </a:cxn>
                <a:cxn ang="0">
                  <a:pos x="15" y="60"/>
                </a:cxn>
                <a:cxn ang="0">
                  <a:pos x="0" y="51"/>
                </a:cxn>
                <a:cxn ang="0">
                  <a:pos x="0" y="51"/>
                </a:cxn>
              </a:cxnLst>
              <a:rect l="0" t="0" r="r" b="b"/>
              <a:pathLst>
                <a:path w="82" h="78">
                  <a:moveTo>
                    <a:pt x="0" y="51"/>
                  </a:moveTo>
                  <a:lnTo>
                    <a:pt x="0" y="51"/>
                  </a:lnTo>
                  <a:lnTo>
                    <a:pt x="2" y="40"/>
                  </a:lnTo>
                  <a:lnTo>
                    <a:pt x="4" y="28"/>
                  </a:lnTo>
                  <a:lnTo>
                    <a:pt x="12" y="29"/>
                  </a:lnTo>
                  <a:lnTo>
                    <a:pt x="8" y="7"/>
                  </a:lnTo>
                  <a:lnTo>
                    <a:pt x="32" y="0"/>
                  </a:lnTo>
                  <a:lnTo>
                    <a:pt x="46" y="5"/>
                  </a:lnTo>
                  <a:lnTo>
                    <a:pt x="53" y="12"/>
                  </a:lnTo>
                  <a:lnTo>
                    <a:pt x="81" y="16"/>
                  </a:lnTo>
                  <a:lnTo>
                    <a:pt x="75" y="70"/>
                  </a:lnTo>
                  <a:lnTo>
                    <a:pt x="13" y="77"/>
                  </a:lnTo>
                  <a:lnTo>
                    <a:pt x="15" y="60"/>
                  </a:lnTo>
                  <a:lnTo>
                    <a:pt x="0" y="51"/>
                  </a:lnTo>
                  <a:lnTo>
                    <a:pt x="0" y="51"/>
                  </a:lnTo>
                </a:path>
              </a:pathLst>
            </a:custGeom>
            <a:solidFill>
              <a:srgbClr val="779ABC"/>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2" name="Chad"/>
            <p:cNvSpPr>
              <a:spLocks/>
            </p:cNvSpPr>
            <p:nvPr/>
          </p:nvSpPr>
          <p:spPr bwMode="gray">
            <a:xfrm>
              <a:off x="5816074" y="3222924"/>
              <a:ext cx="174957" cy="323705"/>
            </a:xfrm>
            <a:custGeom>
              <a:avLst/>
              <a:gdLst/>
              <a:ahLst/>
              <a:cxnLst>
                <a:cxn ang="0">
                  <a:pos x="0" y="115"/>
                </a:cxn>
                <a:cxn ang="0">
                  <a:pos x="0" y="115"/>
                </a:cxn>
                <a:cxn ang="0">
                  <a:pos x="22" y="125"/>
                </a:cxn>
                <a:cxn ang="0">
                  <a:pos x="16" y="135"/>
                </a:cxn>
                <a:cxn ang="0">
                  <a:pos x="26" y="168"/>
                </a:cxn>
                <a:cxn ang="0">
                  <a:pos x="9" y="175"/>
                </a:cxn>
                <a:cxn ang="0">
                  <a:pos x="28" y="200"/>
                </a:cxn>
                <a:cxn ang="0">
                  <a:pos x="73" y="192"/>
                </a:cxn>
                <a:cxn ang="0">
                  <a:pos x="77" y="182"/>
                </a:cxn>
                <a:cxn ang="0">
                  <a:pos x="97" y="178"/>
                </a:cxn>
                <a:cxn ang="0">
                  <a:pos x="128" y="157"/>
                </a:cxn>
                <a:cxn ang="0">
                  <a:pos x="117" y="133"/>
                </a:cxn>
                <a:cxn ang="0">
                  <a:pos x="132" y="100"/>
                </a:cxn>
                <a:cxn ang="0">
                  <a:pos x="146" y="97"/>
                </a:cxn>
                <a:cxn ang="0">
                  <a:pos x="146" y="50"/>
                </a:cxn>
                <a:cxn ang="0">
                  <a:pos x="37" y="0"/>
                </a:cxn>
                <a:cxn ang="0">
                  <a:pos x="23" y="5"/>
                </a:cxn>
                <a:cxn ang="0">
                  <a:pos x="23" y="25"/>
                </a:cxn>
                <a:cxn ang="0">
                  <a:pos x="37" y="39"/>
                </a:cxn>
                <a:cxn ang="0">
                  <a:pos x="28" y="83"/>
                </a:cxn>
                <a:cxn ang="0">
                  <a:pos x="0" y="115"/>
                </a:cxn>
                <a:cxn ang="0">
                  <a:pos x="0" y="115"/>
                </a:cxn>
              </a:cxnLst>
              <a:rect l="0" t="0" r="r" b="b"/>
              <a:pathLst>
                <a:path w="147" h="201">
                  <a:moveTo>
                    <a:pt x="0" y="115"/>
                  </a:moveTo>
                  <a:lnTo>
                    <a:pt x="0" y="115"/>
                  </a:lnTo>
                  <a:lnTo>
                    <a:pt x="22" y="125"/>
                  </a:lnTo>
                  <a:lnTo>
                    <a:pt x="16" y="135"/>
                  </a:lnTo>
                  <a:lnTo>
                    <a:pt x="26" y="168"/>
                  </a:lnTo>
                  <a:lnTo>
                    <a:pt x="9" y="175"/>
                  </a:lnTo>
                  <a:lnTo>
                    <a:pt x="28" y="200"/>
                  </a:lnTo>
                  <a:lnTo>
                    <a:pt x="73" y="192"/>
                  </a:lnTo>
                  <a:lnTo>
                    <a:pt x="77" y="182"/>
                  </a:lnTo>
                  <a:lnTo>
                    <a:pt x="97" y="178"/>
                  </a:lnTo>
                  <a:lnTo>
                    <a:pt x="128" y="157"/>
                  </a:lnTo>
                  <a:lnTo>
                    <a:pt x="117" y="133"/>
                  </a:lnTo>
                  <a:lnTo>
                    <a:pt x="132" y="100"/>
                  </a:lnTo>
                  <a:lnTo>
                    <a:pt x="146" y="97"/>
                  </a:lnTo>
                  <a:lnTo>
                    <a:pt x="146" y="50"/>
                  </a:lnTo>
                  <a:lnTo>
                    <a:pt x="37" y="0"/>
                  </a:lnTo>
                  <a:lnTo>
                    <a:pt x="23" y="5"/>
                  </a:lnTo>
                  <a:lnTo>
                    <a:pt x="23" y="25"/>
                  </a:lnTo>
                  <a:lnTo>
                    <a:pt x="37" y="39"/>
                  </a:lnTo>
                  <a:lnTo>
                    <a:pt x="28" y="83"/>
                  </a:lnTo>
                  <a:lnTo>
                    <a:pt x="0" y="115"/>
                  </a:lnTo>
                  <a:lnTo>
                    <a:pt x="0" y="11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3" name="Central African Republic"/>
            <p:cNvSpPr>
              <a:spLocks/>
            </p:cNvSpPr>
            <p:nvPr/>
          </p:nvSpPr>
          <p:spPr bwMode="gray">
            <a:xfrm>
              <a:off x="5835669" y="3475224"/>
              <a:ext cx="211347" cy="160266"/>
            </a:xfrm>
            <a:custGeom>
              <a:avLst/>
              <a:gdLst/>
              <a:ahLst/>
              <a:cxnLst>
                <a:cxn ang="0">
                  <a:pos x="0" y="75"/>
                </a:cxn>
                <a:cxn ang="0">
                  <a:pos x="0" y="75"/>
                </a:cxn>
                <a:cxn ang="0">
                  <a:pos x="12" y="43"/>
                </a:cxn>
                <a:cxn ang="0">
                  <a:pos x="57" y="35"/>
                </a:cxn>
                <a:cxn ang="0">
                  <a:pos x="61" y="25"/>
                </a:cxn>
                <a:cxn ang="0">
                  <a:pos x="81" y="21"/>
                </a:cxn>
                <a:cxn ang="0">
                  <a:pos x="112" y="0"/>
                </a:cxn>
                <a:cxn ang="0">
                  <a:pos x="122" y="26"/>
                </a:cxn>
                <a:cxn ang="0">
                  <a:pos x="145" y="35"/>
                </a:cxn>
                <a:cxn ang="0">
                  <a:pos x="178" y="71"/>
                </a:cxn>
                <a:cxn ang="0">
                  <a:pos x="95" y="81"/>
                </a:cxn>
                <a:cxn ang="0">
                  <a:pos x="68" y="71"/>
                </a:cxn>
                <a:cxn ang="0">
                  <a:pos x="57" y="88"/>
                </a:cxn>
                <a:cxn ang="0">
                  <a:pos x="33" y="88"/>
                </a:cxn>
                <a:cxn ang="0">
                  <a:pos x="21" y="98"/>
                </a:cxn>
                <a:cxn ang="0">
                  <a:pos x="0" y="75"/>
                </a:cxn>
                <a:cxn ang="0">
                  <a:pos x="0" y="75"/>
                </a:cxn>
              </a:cxnLst>
              <a:rect l="0" t="0" r="r" b="b"/>
              <a:pathLst>
                <a:path w="179" h="99">
                  <a:moveTo>
                    <a:pt x="0" y="75"/>
                  </a:moveTo>
                  <a:lnTo>
                    <a:pt x="0" y="75"/>
                  </a:lnTo>
                  <a:lnTo>
                    <a:pt x="12" y="43"/>
                  </a:lnTo>
                  <a:lnTo>
                    <a:pt x="57" y="35"/>
                  </a:lnTo>
                  <a:lnTo>
                    <a:pt x="61" y="25"/>
                  </a:lnTo>
                  <a:lnTo>
                    <a:pt x="81" y="21"/>
                  </a:lnTo>
                  <a:lnTo>
                    <a:pt x="112" y="0"/>
                  </a:lnTo>
                  <a:lnTo>
                    <a:pt x="122" y="26"/>
                  </a:lnTo>
                  <a:lnTo>
                    <a:pt x="145" y="35"/>
                  </a:lnTo>
                  <a:lnTo>
                    <a:pt x="178" y="71"/>
                  </a:lnTo>
                  <a:lnTo>
                    <a:pt x="95" y="81"/>
                  </a:lnTo>
                  <a:lnTo>
                    <a:pt x="68" y="71"/>
                  </a:lnTo>
                  <a:lnTo>
                    <a:pt x="57" y="88"/>
                  </a:lnTo>
                  <a:lnTo>
                    <a:pt x="33" y="88"/>
                  </a:lnTo>
                  <a:lnTo>
                    <a:pt x="21" y="98"/>
                  </a:lnTo>
                  <a:lnTo>
                    <a:pt x="0" y="75"/>
                  </a:lnTo>
                  <a:lnTo>
                    <a:pt x="0" y="75"/>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4" name="Cameroon"/>
            <p:cNvSpPr>
              <a:spLocks/>
            </p:cNvSpPr>
            <p:nvPr/>
          </p:nvSpPr>
          <p:spPr bwMode="gray">
            <a:xfrm>
              <a:off x="5737693" y="3440314"/>
              <a:ext cx="124569" cy="222151"/>
            </a:xfrm>
            <a:custGeom>
              <a:avLst/>
              <a:gdLst/>
              <a:ahLst/>
              <a:cxnLst>
                <a:cxn ang="0">
                  <a:pos x="0" y="97"/>
                </a:cxn>
                <a:cxn ang="0">
                  <a:pos x="0" y="97"/>
                </a:cxn>
                <a:cxn ang="0">
                  <a:pos x="14" y="71"/>
                </a:cxn>
                <a:cxn ang="0">
                  <a:pos x="40" y="75"/>
                </a:cxn>
                <a:cxn ang="0">
                  <a:pos x="68" y="22"/>
                </a:cxn>
                <a:cxn ang="0">
                  <a:pos x="82" y="13"/>
                </a:cxn>
                <a:cxn ang="0">
                  <a:pos x="76" y="2"/>
                </a:cxn>
                <a:cxn ang="0">
                  <a:pos x="83" y="0"/>
                </a:cxn>
                <a:cxn ang="0">
                  <a:pos x="93" y="33"/>
                </a:cxn>
                <a:cxn ang="0">
                  <a:pos x="76" y="40"/>
                </a:cxn>
                <a:cxn ang="0">
                  <a:pos x="95" y="65"/>
                </a:cxn>
                <a:cxn ang="0">
                  <a:pos x="83" y="97"/>
                </a:cxn>
                <a:cxn ang="0">
                  <a:pos x="104" y="120"/>
                </a:cxn>
                <a:cxn ang="0">
                  <a:pos x="102" y="137"/>
                </a:cxn>
                <a:cxn ang="0">
                  <a:pos x="66" y="129"/>
                </a:cxn>
                <a:cxn ang="0">
                  <a:pos x="39" y="129"/>
                </a:cxn>
                <a:cxn ang="0">
                  <a:pos x="16" y="129"/>
                </a:cxn>
                <a:cxn ang="0">
                  <a:pos x="16" y="106"/>
                </a:cxn>
                <a:cxn ang="0">
                  <a:pos x="0" y="97"/>
                </a:cxn>
                <a:cxn ang="0">
                  <a:pos x="0" y="97"/>
                </a:cxn>
              </a:cxnLst>
              <a:rect l="0" t="0" r="r" b="b"/>
              <a:pathLst>
                <a:path w="105" h="138">
                  <a:moveTo>
                    <a:pt x="0" y="97"/>
                  </a:moveTo>
                  <a:lnTo>
                    <a:pt x="0" y="97"/>
                  </a:lnTo>
                  <a:lnTo>
                    <a:pt x="14" y="71"/>
                  </a:lnTo>
                  <a:lnTo>
                    <a:pt x="40" y="75"/>
                  </a:lnTo>
                  <a:lnTo>
                    <a:pt x="68" y="22"/>
                  </a:lnTo>
                  <a:lnTo>
                    <a:pt x="82" y="13"/>
                  </a:lnTo>
                  <a:lnTo>
                    <a:pt x="76" y="2"/>
                  </a:lnTo>
                  <a:lnTo>
                    <a:pt x="83" y="0"/>
                  </a:lnTo>
                  <a:lnTo>
                    <a:pt x="93" y="33"/>
                  </a:lnTo>
                  <a:lnTo>
                    <a:pt x="76" y="40"/>
                  </a:lnTo>
                  <a:lnTo>
                    <a:pt x="95" y="65"/>
                  </a:lnTo>
                  <a:lnTo>
                    <a:pt x="83" y="97"/>
                  </a:lnTo>
                  <a:lnTo>
                    <a:pt x="104" y="120"/>
                  </a:lnTo>
                  <a:lnTo>
                    <a:pt x="102" y="137"/>
                  </a:lnTo>
                  <a:lnTo>
                    <a:pt x="66" y="129"/>
                  </a:lnTo>
                  <a:lnTo>
                    <a:pt x="39" y="129"/>
                  </a:lnTo>
                  <a:lnTo>
                    <a:pt x="16" y="129"/>
                  </a:lnTo>
                  <a:lnTo>
                    <a:pt x="16" y="106"/>
                  </a:lnTo>
                  <a:lnTo>
                    <a:pt x="0" y="97"/>
                  </a:lnTo>
                  <a:lnTo>
                    <a:pt x="0" y="9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5" name="Burundi"/>
            <p:cNvSpPr>
              <a:spLocks/>
            </p:cNvSpPr>
            <p:nvPr/>
          </p:nvSpPr>
          <p:spPr bwMode="gray">
            <a:xfrm>
              <a:off x="6070811" y="3735457"/>
              <a:ext cx="29393" cy="41257"/>
            </a:xfrm>
            <a:custGeom>
              <a:avLst/>
              <a:gdLst/>
              <a:ahLst/>
              <a:cxnLst>
                <a:cxn ang="0">
                  <a:pos x="0" y="4"/>
                </a:cxn>
                <a:cxn ang="0">
                  <a:pos x="0" y="4"/>
                </a:cxn>
                <a:cxn ang="0">
                  <a:pos x="3" y="13"/>
                </a:cxn>
                <a:cxn ang="0">
                  <a:pos x="8" y="25"/>
                </a:cxn>
                <a:cxn ang="0">
                  <a:pos x="24" y="10"/>
                </a:cxn>
                <a:cxn ang="0">
                  <a:pos x="22" y="0"/>
                </a:cxn>
                <a:cxn ang="0">
                  <a:pos x="0" y="4"/>
                </a:cxn>
                <a:cxn ang="0">
                  <a:pos x="0" y="4"/>
                </a:cxn>
              </a:cxnLst>
              <a:rect l="0" t="0" r="r" b="b"/>
              <a:pathLst>
                <a:path w="25" h="26">
                  <a:moveTo>
                    <a:pt x="0" y="4"/>
                  </a:moveTo>
                  <a:lnTo>
                    <a:pt x="0" y="4"/>
                  </a:lnTo>
                  <a:lnTo>
                    <a:pt x="3" y="13"/>
                  </a:lnTo>
                  <a:lnTo>
                    <a:pt x="8" y="25"/>
                  </a:lnTo>
                  <a:lnTo>
                    <a:pt x="24" y="10"/>
                  </a:lnTo>
                  <a:lnTo>
                    <a:pt x="22" y="0"/>
                  </a:lnTo>
                  <a:lnTo>
                    <a:pt x="0" y="4"/>
                  </a:lnTo>
                  <a:lnTo>
                    <a:pt x="0" y="4"/>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6" name="Burkina Faso"/>
            <p:cNvSpPr>
              <a:spLocks/>
            </p:cNvSpPr>
            <p:nvPr/>
          </p:nvSpPr>
          <p:spPr bwMode="gray">
            <a:xfrm>
              <a:off x="5516548" y="3394297"/>
              <a:ext cx="123170" cy="111075"/>
            </a:xfrm>
            <a:custGeom>
              <a:avLst/>
              <a:gdLst/>
              <a:ahLst/>
              <a:cxnLst>
                <a:cxn ang="0">
                  <a:pos x="0" y="57"/>
                </a:cxn>
                <a:cxn ang="0">
                  <a:pos x="0" y="57"/>
                </a:cxn>
                <a:cxn ang="0">
                  <a:pos x="7" y="64"/>
                </a:cxn>
                <a:cxn ang="0">
                  <a:pos x="35" y="68"/>
                </a:cxn>
                <a:cxn ang="0">
                  <a:pos x="32" y="50"/>
                </a:cxn>
                <a:cxn ang="0">
                  <a:pos x="69" y="47"/>
                </a:cxn>
                <a:cxn ang="0">
                  <a:pos x="83" y="50"/>
                </a:cxn>
                <a:cxn ang="0">
                  <a:pos x="103" y="37"/>
                </a:cxn>
                <a:cxn ang="0">
                  <a:pos x="76" y="12"/>
                </a:cxn>
                <a:cxn ang="0">
                  <a:pos x="74" y="0"/>
                </a:cxn>
                <a:cxn ang="0">
                  <a:pos x="17" y="22"/>
                </a:cxn>
                <a:cxn ang="0">
                  <a:pos x="0" y="57"/>
                </a:cxn>
                <a:cxn ang="0">
                  <a:pos x="0" y="57"/>
                </a:cxn>
              </a:cxnLst>
              <a:rect l="0" t="0" r="r" b="b"/>
              <a:pathLst>
                <a:path w="104" h="69">
                  <a:moveTo>
                    <a:pt x="0" y="57"/>
                  </a:moveTo>
                  <a:lnTo>
                    <a:pt x="0" y="57"/>
                  </a:lnTo>
                  <a:lnTo>
                    <a:pt x="7" y="64"/>
                  </a:lnTo>
                  <a:lnTo>
                    <a:pt x="35" y="68"/>
                  </a:lnTo>
                  <a:lnTo>
                    <a:pt x="32" y="50"/>
                  </a:lnTo>
                  <a:lnTo>
                    <a:pt x="69" y="47"/>
                  </a:lnTo>
                  <a:lnTo>
                    <a:pt x="83" y="50"/>
                  </a:lnTo>
                  <a:lnTo>
                    <a:pt x="103" y="37"/>
                  </a:lnTo>
                  <a:lnTo>
                    <a:pt x="76" y="12"/>
                  </a:lnTo>
                  <a:lnTo>
                    <a:pt x="74" y="0"/>
                  </a:lnTo>
                  <a:lnTo>
                    <a:pt x="17" y="22"/>
                  </a:lnTo>
                  <a:lnTo>
                    <a:pt x="0" y="57"/>
                  </a:lnTo>
                  <a:lnTo>
                    <a:pt x="0" y="5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7" name="Botswana"/>
            <p:cNvSpPr>
              <a:spLocks/>
            </p:cNvSpPr>
            <p:nvPr/>
          </p:nvSpPr>
          <p:spPr bwMode="gray">
            <a:xfrm>
              <a:off x="5922448" y="4043295"/>
              <a:ext cx="152562" cy="180894"/>
            </a:xfrm>
            <a:custGeom>
              <a:avLst/>
              <a:gdLst/>
              <a:ahLst/>
              <a:cxnLst>
                <a:cxn ang="0">
                  <a:pos x="0" y="87"/>
                </a:cxn>
                <a:cxn ang="0">
                  <a:pos x="0" y="87"/>
                </a:cxn>
                <a:cxn ang="0">
                  <a:pos x="0" y="52"/>
                </a:cxn>
                <a:cxn ang="0">
                  <a:pos x="14" y="52"/>
                </a:cxn>
                <a:cxn ang="0">
                  <a:pos x="14" y="8"/>
                </a:cxn>
                <a:cxn ang="0">
                  <a:pos x="40" y="3"/>
                </a:cxn>
                <a:cxn ang="0">
                  <a:pos x="49" y="10"/>
                </a:cxn>
                <a:cxn ang="0">
                  <a:pos x="71" y="0"/>
                </a:cxn>
                <a:cxn ang="0">
                  <a:pos x="110" y="46"/>
                </a:cxn>
                <a:cxn ang="0">
                  <a:pos x="128" y="55"/>
                </a:cxn>
                <a:cxn ang="0">
                  <a:pos x="76" y="97"/>
                </a:cxn>
                <a:cxn ang="0">
                  <a:pos x="47" y="97"/>
                </a:cxn>
                <a:cxn ang="0">
                  <a:pos x="30" y="112"/>
                </a:cxn>
                <a:cxn ang="0">
                  <a:pos x="11" y="112"/>
                </a:cxn>
                <a:cxn ang="0">
                  <a:pos x="12" y="99"/>
                </a:cxn>
                <a:cxn ang="0">
                  <a:pos x="0" y="87"/>
                </a:cxn>
                <a:cxn ang="0">
                  <a:pos x="0" y="87"/>
                </a:cxn>
              </a:cxnLst>
              <a:rect l="0" t="0" r="r" b="b"/>
              <a:pathLst>
                <a:path w="129" h="113">
                  <a:moveTo>
                    <a:pt x="0" y="87"/>
                  </a:moveTo>
                  <a:lnTo>
                    <a:pt x="0" y="87"/>
                  </a:lnTo>
                  <a:lnTo>
                    <a:pt x="0" y="52"/>
                  </a:lnTo>
                  <a:lnTo>
                    <a:pt x="14" y="52"/>
                  </a:lnTo>
                  <a:lnTo>
                    <a:pt x="14" y="8"/>
                  </a:lnTo>
                  <a:lnTo>
                    <a:pt x="40" y="3"/>
                  </a:lnTo>
                  <a:lnTo>
                    <a:pt x="49" y="10"/>
                  </a:lnTo>
                  <a:lnTo>
                    <a:pt x="71" y="0"/>
                  </a:lnTo>
                  <a:lnTo>
                    <a:pt x="110" y="46"/>
                  </a:lnTo>
                  <a:lnTo>
                    <a:pt x="128" y="55"/>
                  </a:lnTo>
                  <a:lnTo>
                    <a:pt x="76" y="97"/>
                  </a:lnTo>
                  <a:lnTo>
                    <a:pt x="47" y="97"/>
                  </a:lnTo>
                  <a:lnTo>
                    <a:pt x="30" y="112"/>
                  </a:lnTo>
                  <a:lnTo>
                    <a:pt x="11" y="112"/>
                  </a:lnTo>
                  <a:lnTo>
                    <a:pt x="12" y="99"/>
                  </a:lnTo>
                  <a:lnTo>
                    <a:pt x="0" y="87"/>
                  </a:lnTo>
                  <a:lnTo>
                    <a:pt x="0" y="8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8" name="Benin"/>
            <p:cNvSpPr>
              <a:spLocks/>
            </p:cNvSpPr>
            <p:nvPr/>
          </p:nvSpPr>
          <p:spPr bwMode="gray">
            <a:xfrm>
              <a:off x="5614524" y="3446662"/>
              <a:ext cx="46189" cy="122182"/>
            </a:xfrm>
            <a:custGeom>
              <a:avLst/>
              <a:gdLst/>
              <a:ahLst/>
              <a:cxnLst>
                <a:cxn ang="0">
                  <a:pos x="0" y="18"/>
                </a:cxn>
                <a:cxn ang="0">
                  <a:pos x="0" y="18"/>
                </a:cxn>
                <a:cxn ang="0">
                  <a:pos x="15" y="75"/>
                </a:cxn>
                <a:cxn ang="0">
                  <a:pos x="27" y="74"/>
                </a:cxn>
                <a:cxn ang="0">
                  <a:pos x="37" y="9"/>
                </a:cxn>
                <a:cxn ang="0">
                  <a:pos x="27" y="0"/>
                </a:cxn>
                <a:cxn ang="0">
                  <a:pos x="20" y="5"/>
                </a:cxn>
                <a:cxn ang="0">
                  <a:pos x="0" y="18"/>
                </a:cxn>
                <a:cxn ang="0">
                  <a:pos x="0" y="18"/>
                </a:cxn>
              </a:cxnLst>
              <a:rect l="0" t="0" r="r" b="b"/>
              <a:pathLst>
                <a:path w="38" h="76">
                  <a:moveTo>
                    <a:pt x="0" y="18"/>
                  </a:moveTo>
                  <a:lnTo>
                    <a:pt x="0" y="18"/>
                  </a:lnTo>
                  <a:lnTo>
                    <a:pt x="15" y="75"/>
                  </a:lnTo>
                  <a:lnTo>
                    <a:pt x="27" y="74"/>
                  </a:lnTo>
                  <a:lnTo>
                    <a:pt x="37" y="9"/>
                  </a:lnTo>
                  <a:lnTo>
                    <a:pt x="27" y="0"/>
                  </a:lnTo>
                  <a:lnTo>
                    <a:pt x="20" y="5"/>
                  </a:lnTo>
                  <a:lnTo>
                    <a:pt x="0" y="18"/>
                  </a:lnTo>
                  <a:lnTo>
                    <a:pt x="0" y="18"/>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79" name="Angola"/>
            <p:cNvSpPr>
              <a:spLocks/>
            </p:cNvSpPr>
            <p:nvPr/>
          </p:nvSpPr>
          <p:spPr bwMode="gray">
            <a:xfrm>
              <a:off x="5788080" y="3802102"/>
              <a:ext cx="203164" cy="245931"/>
            </a:xfrm>
            <a:custGeom>
              <a:avLst/>
              <a:gdLst>
                <a:gd name="connsiteX0" fmla="*/ 0 w 9942"/>
                <a:gd name="connsiteY0" fmla="*/ 9346 h 9935"/>
                <a:gd name="connsiteX1" fmla="*/ 0 w 9942"/>
                <a:gd name="connsiteY1" fmla="*/ 9346 h 9935"/>
                <a:gd name="connsiteX2" fmla="*/ 1272 w 9942"/>
                <a:gd name="connsiteY2" fmla="*/ 9020 h 9935"/>
                <a:gd name="connsiteX3" fmla="*/ 7688 w 9942"/>
                <a:gd name="connsiteY3" fmla="*/ 9935 h 9935"/>
                <a:gd name="connsiteX4" fmla="*/ 9191 w 9942"/>
                <a:gd name="connsiteY4" fmla="*/ 9542 h 9935"/>
                <a:gd name="connsiteX5" fmla="*/ 8208 w 9942"/>
                <a:gd name="connsiteY5" fmla="*/ 8758 h 9935"/>
                <a:gd name="connsiteX6" fmla="*/ 8208 w 9942"/>
                <a:gd name="connsiteY6" fmla="*/ 5752 h 9935"/>
                <a:gd name="connsiteX7" fmla="*/ 9942 w 9942"/>
                <a:gd name="connsiteY7" fmla="*/ 5752 h 9935"/>
                <a:gd name="connsiteX8" fmla="*/ 9827 w 9942"/>
                <a:gd name="connsiteY8" fmla="*/ 4118 h 9935"/>
                <a:gd name="connsiteX9" fmla="*/ 8208 w 9942"/>
                <a:gd name="connsiteY9" fmla="*/ 4314 h 9935"/>
                <a:gd name="connsiteX10" fmla="*/ 8035 w 9942"/>
                <a:gd name="connsiteY10" fmla="*/ 1438 h 9935"/>
                <a:gd name="connsiteX11" fmla="*/ 7283 w 9942"/>
                <a:gd name="connsiteY11" fmla="*/ 850 h 9935"/>
                <a:gd name="connsiteX12" fmla="*/ 6243 w 9942"/>
                <a:gd name="connsiteY12" fmla="*/ 915 h 9935"/>
                <a:gd name="connsiteX13" fmla="*/ 6012 w 9942"/>
                <a:gd name="connsiteY13" fmla="*/ 1765 h 9935"/>
                <a:gd name="connsiteX14" fmla="*/ 4913 w 9942"/>
                <a:gd name="connsiteY14" fmla="*/ 1895 h 9935"/>
                <a:gd name="connsiteX15" fmla="*/ 3584 w 9942"/>
                <a:gd name="connsiteY15" fmla="*/ 0 h 9935"/>
                <a:gd name="connsiteX16" fmla="*/ 578 w 9942"/>
                <a:gd name="connsiteY16" fmla="*/ 392 h 9935"/>
                <a:gd name="connsiteX17" fmla="*/ 1676 w 9942"/>
                <a:gd name="connsiteY17" fmla="*/ 4183 h 9935"/>
                <a:gd name="connsiteX18" fmla="*/ 0 w 9942"/>
                <a:gd name="connsiteY18" fmla="*/ 9346 h 9935"/>
                <a:gd name="connsiteX19" fmla="*/ 0 w 9942"/>
                <a:gd name="connsiteY19" fmla="*/ 9346 h 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2" h="9935">
                  <a:moveTo>
                    <a:pt x="0" y="9346"/>
                  </a:moveTo>
                  <a:lnTo>
                    <a:pt x="0" y="9346"/>
                  </a:lnTo>
                  <a:lnTo>
                    <a:pt x="1272" y="9020"/>
                  </a:lnTo>
                  <a:lnTo>
                    <a:pt x="7688" y="9935"/>
                  </a:lnTo>
                  <a:lnTo>
                    <a:pt x="9191" y="9542"/>
                  </a:lnTo>
                  <a:lnTo>
                    <a:pt x="8208" y="8758"/>
                  </a:lnTo>
                  <a:lnTo>
                    <a:pt x="8208" y="5752"/>
                  </a:lnTo>
                  <a:lnTo>
                    <a:pt x="9942" y="5752"/>
                  </a:lnTo>
                  <a:cubicBezTo>
                    <a:pt x="9904" y="5207"/>
                    <a:pt x="9865" y="4663"/>
                    <a:pt x="9827" y="4118"/>
                  </a:cubicBezTo>
                  <a:lnTo>
                    <a:pt x="8208" y="4314"/>
                  </a:lnTo>
                  <a:cubicBezTo>
                    <a:pt x="8150" y="3355"/>
                    <a:pt x="8093" y="2397"/>
                    <a:pt x="8035" y="1438"/>
                  </a:cubicBezTo>
                  <a:lnTo>
                    <a:pt x="7283" y="850"/>
                  </a:lnTo>
                  <a:lnTo>
                    <a:pt x="6243" y="915"/>
                  </a:lnTo>
                  <a:lnTo>
                    <a:pt x="6012" y="1765"/>
                  </a:lnTo>
                  <a:lnTo>
                    <a:pt x="4913" y="1895"/>
                  </a:lnTo>
                  <a:lnTo>
                    <a:pt x="3584" y="0"/>
                  </a:lnTo>
                  <a:lnTo>
                    <a:pt x="578" y="392"/>
                  </a:lnTo>
                  <a:lnTo>
                    <a:pt x="1676" y="4183"/>
                  </a:lnTo>
                  <a:lnTo>
                    <a:pt x="0" y="9346"/>
                  </a:lnTo>
                  <a:lnTo>
                    <a:pt x="0" y="9346"/>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80" name="Angola"/>
            <p:cNvSpPr>
              <a:spLocks/>
            </p:cNvSpPr>
            <p:nvPr/>
          </p:nvSpPr>
          <p:spPr bwMode="gray">
            <a:xfrm>
              <a:off x="5793680" y="3781475"/>
              <a:ext cx="16982" cy="20629"/>
            </a:xfrm>
            <a:custGeom>
              <a:avLst/>
              <a:gdLst>
                <a:gd name="connsiteX0" fmla="*/ 0 w 9333"/>
                <a:gd name="connsiteY0" fmla="*/ 2857 h 9286"/>
                <a:gd name="connsiteX1" fmla="*/ 0 w 9333"/>
                <a:gd name="connsiteY1" fmla="*/ 2857 h 9286"/>
                <a:gd name="connsiteX2" fmla="*/ 3333 w 9333"/>
                <a:gd name="connsiteY2" fmla="*/ 9286 h 9286"/>
                <a:gd name="connsiteX3" fmla="*/ 9333 w 9333"/>
                <a:gd name="connsiteY3" fmla="*/ 0 h 9286"/>
                <a:gd name="connsiteX4" fmla="*/ 0 w 9333"/>
                <a:gd name="connsiteY4" fmla="*/ 2857 h 9286"/>
                <a:gd name="connsiteX5" fmla="*/ 0 w 9333"/>
                <a:gd name="connsiteY5" fmla="*/ 2857 h 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3" h="9286">
                  <a:moveTo>
                    <a:pt x="0" y="2857"/>
                  </a:moveTo>
                  <a:lnTo>
                    <a:pt x="0" y="2857"/>
                  </a:lnTo>
                  <a:lnTo>
                    <a:pt x="3333" y="9286"/>
                  </a:lnTo>
                  <a:lnTo>
                    <a:pt x="9333" y="0"/>
                  </a:lnTo>
                  <a:lnTo>
                    <a:pt x="0" y="2857"/>
                  </a:lnTo>
                  <a:lnTo>
                    <a:pt x="0" y="2857"/>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81" name="Algeria"/>
            <p:cNvSpPr>
              <a:spLocks/>
            </p:cNvSpPr>
            <p:nvPr/>
          </p:nvSpPr>
          <p:spPr bwMode="gray">
            <a:xfrm>
              <a:off x="5460561" y="2932542"/>
              <a:ext cx="330319" cy="384003"/>
            </a:xfrm>
            <a:custGeom>
              <a:avLst/>
              <a:gdLst/>
              <a:ahLst/>
              <a:cxnLst>
                <a:cxn ang="0">
                  <a:pos x="0" y="126"/>
                </a:cxn>
                <a:cxn ang="0">
                  <a:pos x="0" y="126"/>
                </a:cxn>
                <a:cxn ang="0">
                  <a:pos x="1" y="130"/>
                </a:cxn>
                <a:cxn ang="0">
                  <a:pos x="52" y="161"/>
                </a:cxn>
                <a:cxn ang="0">
                  <a:pos x="162" y="226"/>
                </a:cxn>
                <a:cxn ang="0">
                  <a:pos x="163" y="237"/>
                </a:cxn>
                <a:cxn ang="0">
                  <a:pos x="174" y="236"/>
                </a:cxn>
                <a:cxn ang="0">
                  <a:pos x="195" y="230"/>
                </a:cxn>
                <a:cxn ang="0">
                  <a:pos x="277" y="179"/>
                </a:cxn>
                <a:cxn ang="0">
                  <a:pos x="246" y="146"/>
                </a:cxn>
                <a:cxn ang="0">
                  <a:pos x="246" y="91"/>
                </a:cxn>
                <a:cxn ang="0">
                  <a:pos x="242" y="66"/>
                </a:cxn>
                <a:cxn ang="0">
                  <a:pos x="219" y="42"/>
                </a:cxn>
                <a:cxn ang="0">
                  <a:pos x="231" y="33"/>
                </a:cxn>
                <a:cxn ang="0">
                  <a:pos x="237" y="0"/>
                </a:cxn>
                <a:cxn ang="0">
                  <a:pos x="139" y="6"/>
                </a:cxn>
                <a:cxn ang="0">
                  <a:pos x="88" y="25"/>
                </a:cxn>
                <a:cxn ang="0">
                  <a:pos x="101" y="65"/>
                </a:cxn>
                <a:cxn ang="0">
                  <a:pos x="79" y="66"/>
                </a:cxn>
                <a:cxn ang="0">
                  <a:pos x="67" y="71"/>
                </a:cxn>
                <a:cxn ang="0">
                  <a:pos x="69" y="81"/>
                </a:cxn>
                <a:cxn ang="0">
                  <a:pos x="8" y="106"/>
                </a:cxn>
                <a:cxn ang="0">
                  <a:pos x="0" y="126"/>
                </a:cxn>
                <a:cxn ang="0">
                  <a:pos x="0" y="126"/>
                </a:cxn>
              </a:cxnLst>
              <a:rect l="0" t="0" r="r" b="b"/>
              <a:pathLst>
                <a:path w="278" h="238">
                  <a:moveTo>
                    <a:pt x="0" y="126"/>
                  </a:moveTo>
                  <a:lnTo>
                    <a:pt x="0" y="126"/>
                  </a:lnTo>
                  <a:lnTo>
                    <a:pt x="1" y="130"/>
                  </a:lnTo>
                  <a:lnTo>
                    <a:pt x="52" y="161"/>
                  </a:lnTo>
                  <a:lnTo>
                    <a:pt x="162" y="226"/>
                  </a:lnTo>
                  <a:lnTo>
                    <a:pt x="163" y="237"/>
                  </a:lnTo>
                  <a:lnTo>
                    <a:pt x="174" y="236"/>
                  </a:lnTo>
                  <a:lnTo>
                    <a:pt x="195" y="230"/>
                  </a:lnTo>
                  <a:lnTo>
                    <a:pt x="277" y="179"/>
                  </a:lnTo>
                  <a:lnTo>
                    <a:pt x="246" y="146"/>
                  </a:lnTo>
                  <a:lnTo>
                    <a:pt x="246" y="91"/>
                  </a:lnTo>
                  <a:lnTo>
                    <a:pt x="242" y="66"/>
                  </a:lnTo>
                  <a:lnTo>
                    <a:pt x="219" y="42"/>
                  </a:lnTo>
                  <a:lnTo>
                    <a:pt x="231" y="33"/>
                  </a:lnTo>
                  <a:lnTo>
                    <a:pt x="237" y="0"/>
                  </a:lnTo>
                  <a:lnTo>
                    <a:pt x="139" y="6"/>
                  </a:lnTo>
                  <a:lnTo>
                    <a:pt x="88" y="25"/>
                  </a:lnTo>
                  <a:lnTo>
                    <a:pt x="101" y="65"/>
                  </a:lnTo>
                  <a:lnTo>
                    <a:pt x="79" y="66"/>
                  </a:lnTo>
                  <a:lnTo>
                    <a:pt x="67" y="71"/>
                  </a:lnTo>
                  <a:lnTo>
                    <a:pt x="69" y="81"/>
                  </a:lnTo>
                  <a:lnTo>
                    <a:pt x="8" y="106"/>
                  </a:lnTo>
                  <a:lnTo>
                    <a:pt x="0" y="126"/>
                  </a:lnTo>
                  <a:lnTo>
                    <a:pt x="0" y="126"/>
                  </a:lnTo>
                </a:path>
              </a:pathLst>
            </a:custGeom>
            <a:solidFill>
              <a:srgbClr val="E5EAEF"/>
            </a:solidFill>
            <a:ln w="6350" cap="flat" cmpd="sng">
              <a:solidFill>
                <a:srgbClr val="FFFFFF"/>
              </a:solidFill>
              <a:prstDash val="solid"/>
              <a:round/>
              <a:headEnd type="none" w="med" len="med"/>
              <a:tailEnd type="none" w="med" len="med"/>
            </a:ln>
            <a:effectLst/>
          </p:spPr>
          <p:txBody>
            <a:bodyPr wrap="none" lIns="0" tIns="0" rIns="0" bIns="0" anchor="ctr" anchorCtr="1"/>
            <a:lstStyle/>
            <a:p>
              <a:pPr defTabSz="914341">
                <a:defRPr/>
              </a:pPr>
              <a:endParaRPr lang="en-US" sz="1100" dirty="0">
                <a:solidFill>
                  <a:srgbClr val="FFFFFF"/>
                </a:solidFill>
                <a:latin typeface="Arial"/>
              </a:endParaRPr>
            </a:p>
          </p:txBody>
        </p:sp>
        <p:sp>
          <p:nvSpPr>
            <p:cNvPr id="582" name="Vietnam"/>
            <p:cNvSpPr>
              <a:spLocks noChangeAspect="1"/>
            </p:cNvSpPr>
            <p:nvPr/>
          </p:nvSpPr>
          <p:spPr bwMode="gray">
            <a:xfrm>
              <a:off x="7251951" y="3228682"/>
              <a:ext cx="112179" cy="292789"/>
            </a:xfrm>
            <a:custGeom>
              <a:avLst/>
              <a:gdLst>
                <a:gd name="T0" fmla="*/ 0 w 95"/>
                <a:gd name="T1" fmla="*/ 10 h 203"/>
                <a:gd name="T2" fmla="*/ 0 w 95"/>
                <a:gd name="T3" fmla="*/ 10 h 203"/>
                <a:gd name="T4" fmla="*/ 14 w 95"/>
                <a:gd name="T5" fmla="*/ 31 h 203"/>
                <a:gd name="T6" fmla="*/ 32 w 95"/>
                <a:gd name="T7" fmla="*/ 40 h 203"/>
                <a:gd name="T8" fmla="*/ 23 w 95"/>
                <a:gd name="T9" fmla="*/ 55 h 203"/>
                <a:gd name="T10" fmla="*/ 56 w 95"/>
                <a:gd name="T11" fmla="*/ 82 h 203"/>
                <a:gd name="T12" fmla="*/ 71 w 95"/>
                <a:gd name="T13" fmla="*/ 119 h 203"/>
                <a:gd name="T14" fmla="*/ 73 w 95"/>
                <a:gd name="T15" fmla="*/ 150 h 203"/>
                <a:gd name="T16" fmla="*/ 32 w 95"/>
                <a:gd name="T17" fmla="*/ 177 h 203"/>
                <a:gd name="T18" fmla="*/ 38 w 95"/>
                <a:gd name="T19" fmla="*/ 202 h 203"/>
                <a:gd name="T20" fmla="*/ 51 w 95"/>
                <a:gd name="T21" fmla="*/ 185 h 203"/>
                <a:gd name="T22" fmla="*/ 59 w 95"/>
                <a:gd name="T23" fmla="*/ 190 h 203"/>
                <a:gd name="T24" fmla="*/ 62 w 95"/>
                <a:gd name="T25" fmla="*/ 178 h 203"/>
                <a:gd name="T26" fmla="*/ 94 w 95"/>
                <a:gd name="T27" fmla="*/ 160 h 203"/>
                <a:gd name="T28" fmla="*/ 90 w 95"/>
                <a:gd name="T29" fmla="*/ 109 h 203"/>
                <a:gd name="T30" fmla="*/ 46 w 95"/>
                <a:gd name="T31" fmla="*/ 62 h 203"/>
                <a:gd name="T32" fmla="*/ 51 w 95"/>
                <a:gd name="T33" fmla="*/ 46 h 203"/>
                <a:gd name="T34" fmla="*/ 77 w 95"/>
                <a:gd name="T35" fmla="*/ 23 h 203"/>
                <a:gd name="T36" fmla="*/ 40 w 95"/>
                <a:gd name="T37" fmla="*/ 0 h 203"/>
                <a:gd name="T38" fmla="*/ 0 w 95"/>
                <a:gd name="T39" fmla="*/ 10 h 203"/>
                <a:gd name="T40" fmla="*/ 0 w 95"/>
                <a:gd name="T41" fmla="*/ 10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03"/>
                <a:gd name="T65" fmla="*/ 95 w 95"/>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03">
                  <a:moveTo>
                    <a:pt x="0" y="10"/>
                  </a:moveTo>
                  <a:lnTo>
                    <a:pt x="0" y="10"/>
                  </a:lnTo>
                  <a:lnTo>
                    <a:pt x="14" y="31"/>
                  </a:lnTo>
                  <a:lnTo>
                    <a:pt x="32" y="40"/>
                  </a:lnTo>
                  <a:lnTo>
                    <a:pt x="23" y="55"/>
                  </a:lnTo>
                  <a:lnTo>
                    <a:pt x="56" y="82"/>
                  </a:lnTo>
                  <a:lnTo>
                    <a:pt x="71" y="119"/>
                  </a:lnTo>
                  <a:lnTo>
                    <a:pt x="73" y="150"/>
                  </a:lnTo>
                  <a:lnTo>
                    <a:pt x="32" y="177"/>
                  </a:lnTo>
                  <a:lnTo>
                    <a:pt x="38" y="202"/>
                  </a:lnTo>
                  <a:lnTo>
                    <a:pt x="51" y="185"/>
                  </a:lnTo>
                  <a:lnTo>
                    <a:pt x="59" y="190"/>
                  </a:lnTo>
                  <a:lnTo>
                    <a:pt x="62" y="178"/>
                  </a:lnTo>
                  <a:lnTo>
                    <a:pt x="94" y="160"/>
                  </a:lnTo>
                  <a:lnTo>
                    <a:pt x="90" y="109"/>
                  </a:lnTo>
                  <a:lnTo>
                    <a:pt x="46" y="62"/>
                  </a:lnTo>
                  <a:lnTo>
                    <a:pt x="51" y="46"/>
                  </a:lnTo>
                  <a:lnTo>
                    <a:pt x="77" y="23"/>
                  </a:lnTo>
                  <a:lnTo>
                    <a:pt x="40" y="0"/>
                  </a:lnTo>
                  <a:lnTo>
                    <a:pt x="0" y="1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83" name="Thailand"/>
            <p:cNvSpPr>
              <a:spLocks noChangeAspect="1"/>
            </p:cNvSpPr>
            <p:nvPr/>
          </p:nvSpPr>
          <p:spPr bwMode="gray">
            <a:xfrm>
              <a:off x="7177168" y="3279005"/>
              <a:ext cx="130876" cy="301938"/>
            </a:xfrm>
            <a:custGeom>
              <a:avLst/>
              <a:gdLst>
                <a:gd name="T0" fmla="*/ 0 w 109"/>
                <a:gd name="T1" fmla="*/ 33 h 209"/>
                <a:gd name="T2" fmla="*/ 0 w 109"/>
                <a:gd name="T3" fmla="*/ 33 h 209"/>
                <a:gd name="T4" fmla="*/ 7 w 109"/>
                <a:gd name="T5" fmla="*/ 17 h 209"/>
                <a:gd name="T6" fmla="*/ 36 w 109"/>
                <a:gd name="T7" fmla="*/ 0 h 209"/>
                <a:gd name="T8" fmla="*/ 49 w 109"/>
                <a:gd name="T9" fmla="*/ 16 h 209"/>
                <a:gd name="T10" fmla="*/ 45 w 109"/>
                <a:gd name="T11" fmla="*/ 44 h 209"/>
                <a:gd name="T12" fmla="*/ 80 w 109"/>
                <a:gd name="T13" fmla="*/ 32 h 209"/>
                <a:gd name="T14" fmla="*/ 95 w 109"/>
                <a:gd name="T15" fmla="*/ 44 h 209"/>
                <a:gd name="T16" fmla="*/ 108 w 109"/>
                <a:gd name="T17" fmla="*/ 72 h 209"/>
                <a:gd name="T18" fmla="*/ 103 w 109"/>
                <a:gd name="T19" fmla="*/ 89 h 209"/>
                <a:gd name="T20" fmla="*/ 77 w 109"/>
                <a:gd name="T21" fmla="*/ 88 h 209"/>
                <a:gd name="T22" fmla="*/ 67 w 109"/>
                <a:gd name="T23" fmla="*/ 96 h 209"/>
                <a:gd name="T24" fmla="*/ 72 w 109"/>
                <a:gd name="T25" fmla="*/ 125 h 209"/>
                <a:gd name="T26" fmla="*/ 37 w 109"/>
                <a:gd name="T27" fmla="*/ 100 h 209"/>
                <a:gd name="T28" fmla="*/ 22 w 109"/>
                <a:gd name="T29" fmla="*/ 145 h 209"/>
                <a:gd name="T30" fmla="*/ 39 w 109"/>
                <a:gd name="T31" fmla="*/ 185 h 209"/>
                <a:gd name="T32" fmla="*/ 63 w 109"/>
                <a:gd name="T33" fmla="*/ 200 h 209"/>
                <a:gd name="T34" fmla="*/ 50 w 109"/>
                <a:gd name="T35" fmla="*/ 208 h 209"/>
                <a:gd name="T36" fmla="*/ 47 w 109"/>
                <a:gd name="T37" fmla="*/ 195 h 209"/>
                <a:gd name="T38" fmla="*/ 37 w 109"/>
                <a:gd name="T39" fmla="*/ 195 h 209"/>
                <a:gd name="T40" fmla="*/ 10 w 109"/>
                <a:gd name="T41" fmla="*/ 173 h 209"/>
                <a:gd name="T42" fmla="*/ 15 w 109"/>
                <a:gd name="T43" fmla="*/ 146 h 209"/>
                <a:gd name="T44" fmla="*/ 29 w 109"/>
                <a:gd name="T45" fmla="*/ 122 h 209"/>
                <a:gd name="T46" fmla="*/ 10 w 109"/>
                <a:gd name="T47" fmla="*/ 82 h 209"/>
                <a:gd name="T48" fmla="*/ 16 w 109"/>
                <a:gd name="T49" fmla="*/ 64 h 209"/>
                <a:gd name="T50" fmla="*/ 0 w 109"/>
                <a:gd name="T51" fmla="*/ 33 h 209"/>
                <a:gd name="T52" fmla="*/ 0 w 109"/>
                <a:gd name="T53" fmla="*/ 33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
                <a:gd name="T82" fmla="*/ 0 h 209"/>
                <a:gd name="T83" fmla="*/ 109 w 109"/>
                <a:gd name="T84" fmla="*/ 209 h 2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 h="209">
                  <a:moveTo>
                    <a:pt x="0" y="33"/>
                  </a:moveTo>
                  <a:lnTo>
                    <a:pt x="0" y="33"/>
                  </a:lnTo>
                  <a:lnTo>
                    <a:pt x="7" y="17"/>
                  </a:lnTo>
                  <a:lnTo>
                    <a:pt x="36" y="0"/>
                  </a:lnTo>
                  <a:lnTo>
                    <a:pt x="49" y="16"/>
                  </a:lnTo>
                  <a:lnTo>
                    <a:pt x="45" y="44"/>
                  </a:lnTo>
                  <a:lnTo>
                    <a:pt x="80" y="32"/>
                  </a:lnTo>
                  <a:lnTo>
                    <a:pt x="95" y="44"/>
                  </a:lnTo>
                  <a:lnTo>
                    <a:pt x="108" y="72"/>
                  </a:lnTo>
                  <a:lnTo>
                    <a:pt x="103" y="89"/>
                  </a:lnTo>
                  <a:lnTo>
                    <a:pt x="77" y="88"/>
                  </a:lnTo>
                  <a:lnTo>
                    <a:pt x="67" y="96"/>
                  </a:lnTo>
                  <a:lnTo>
                    <a:pt x="72" y="125"/>
                  </a:lnTo>
                  <a:lnTo>
                    <a:pt x="37" y="100"/>
                  </a:lnTo>
                  <a:lnTo>
                    <a:pt x="22" y="145"/>
                  </a:lnTo>
                  <a:lnTo>
                    <a:pt x="39" y="185"/>
                  </a:lnTo>
                  <a:lnTo>
                    <a:pt x="63" y="200"/>
                  </a:lnTo>
                  <a:lnTo>
                    <a:pt x="50" y="208"/>
                  </a:lnTo>
                  <a:lnTo>
                    <a:pt x="47" y="195"/>
                  </a:lnTo>
                  <a:lnTo>
                    <a:pt x="37" y="195"/>
                  </a:lnTo>
                  <a:lnTo>
                    <a:pt x="10" y="173"/>
                  </a:lnTo>
                  <a:lnTo>
                    <a:pt x="15" y="146"/>
                  </a:lnTo>
                  <a:lnTo>
                    <a:pt x="29" y="122"/>
                  </a:lnTo>
                  <a:lnTo>
                    <a:pt x="10" y="82"/>
                  </a:lnTo>
                  <a:lnTo>
                    <a:pt x="16" y="64"/>
                  </a:lnTo>
                  <a:lnTo>
                    <a:pt x="0" y="33"/>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84" name="Taiwan"/>
            <p:cNvSpPr>
              <a:spLocks noChangeAspect="1"/>
            </p:cNvSpPr>
            <p:nvPr/>
          </p:nvSpPr>
          <p:spPr bwMode="gray">
            <a:xfrm>
              <a:off x="7541124" y="3190559"/>
              <a:ext cx="29913" cy="65573"/>
            </a:xfrm>
            <a:custGeom>
              <a:avLst/>
              <a:gdLst>
                <a:gd name="T0" fmla="*/ 0 w 25"/>
                <a:gd name="T1" fmla="*/ 18 h 46"/>
                <a:gd name="T2" fmla="*/ 0 w 25"/>
                <a:gd name="T3" fmla="*/ 18 h 46"/>
                <a:gd name="T4" fmla="*/ 9 w 25"/>
                <a:gd name="T5" fmla="*/ 45 h 46"/>
                <a:gd name="T6" fmla="*/ 24 w 25"/>
                <a:gd name="T7" fmla="*/ 0 h 46"/>
                <a:gd name="T8" fmla="*/ 11 w 25"/>
                <a:gd name="T9" fmla="*/ 1 h 46"/>
                <a:gd name="T10" fmla="*/ 0 w 25"/>
                <a:gd name="T11" fmla="*/ 18 h 46"/>
                <a:gd name="T12" fmla="*/ 0 w 25"/>
                <a:gd name="T13" fmla="*/ 18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18"/>
                  </a:moveTo>
                  <a:lnTo>
                    <a:pt x="0" y="18"/>
                  </a:lnTo>
                  <a:lnTo>
                    <a:pt x="9" y="45"/>
                  </a:lnTo>
                  <a:lnTo>
                    <a:pt x="24" y="0"/>
                  </a:lnTo>
                  <a:lnTo>
                    <a:pt x="11" y="1"/>
                  </a:lnTo>
                  <a:lnTo>
                    <a:pt x="0" y="18"/>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85" name="Sri Lanka"/>
            <p:cNvSpPr>
              <a:spLocks noChangeAspect="1"/>
            </p:cNvSpPr>
            <p:nvPr/>
          </p:nvSpPr>
          <p:spPr bwMode="gray">
            <a:xfrm>
              <a:off x="6890489" y="3500122"/>
              <a:ext cx="29913" cy="73198"/>
            </a:xfrm>
            <a:custGeom>
              <a:avLst/>
              <a:gdLst>
                <a:gd name="T0" fmla="*/ 0 w 26"/>
                <a:gd name="T1" fmla="*/ 0 h 51"/>
                <a:gd name="T2" fmla="*/ 0 w 26"/>
                <a:gd name="T3" fmla="*/ 0 h 51"/>
                <a:gd name="T4" fmla="*/ 5 w 26"/>
                <a:gd name="T5" fmla="*/ 50 h 51"/>
                <a:gd name="T6" fmla="*/ 25 w 26"/>
                <a:gd name="T7" fmla="*/ 41 h 51"/>
                <a:gd name="T8" fmla="*/ 15 w 26"/>
                <a:gd name="T9" fmla="*/ 12 h 51"/>
                <a:gd name="T10" fmla="*/ 0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0"/>
                  </a:moveTo>
                  <a:lnTo>
                    <a:pt x="0" y="0"/>
                  </a:lnTo>
                  <a:lnTo>
                    <a:pt x="5" y="50"/>
                  </a:lnTo>
                  <a:lnTo>
                    <a:pt x="25" y="41"/>
                  </a:lnTo>
                  <a:lnTo>
                    <a:pt x="15" y="12"/>
                  </a:lnTo>
                  <a:lnTo>
                    <a:pt x="0" y="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nvGrpSpPr>
            <p:cNvPr id="586" name="Philippines"/>
            <p:cNvGrpSpPr/>
            <p:nvPr/>
          </p:nvGrpSpPr>
          <p:grpSpPr>
            <a:xfrm>
              <a:off x="7442658" y="3323228"/>
              <a:ext cx="199428" cy="288215"/>
              <a:chOff x="7566993" y="4162122"/>
              <a:chExt cx="305527" cy="402830"/>
            </a:xfrm>
            <a:solidFill>
              <a:srgbClr val="0061AD"/>
            </a:solidFill>
          </p:grpSpPr>
          <p:sp>
            <p:nvSpPr>
              <p:cNvPr id="774" name="Brunei"/>
              <p:cNvSpPr>
                <a:spLocks noChangeAspect="1"/>
              </p:cNvSpPr>
              <p:nvPr/>
            </p:nvSpPr>
            <p:spPr bwMode="gray">
              <a:xfrm>
                <a:off x="7566993" y="4537244"/>
                <a:ext cx="32463" cy="27708"/>
              </a:xfrm>
              <a:custGeom>
                <a:avLst/>
                <a:gdLst>
                  <a:gd name="T0" fmla="*/ 0 w 17"/>
                  <a:gd name="T1" fmla="*/ 6 h 15"/>
                  <a:gd name="T2" fmla="*/ 0 w 17"/>
                  <a:gd name="T3" fmla="*/ 6 h 15"/>
                  <a:gd name="T4" fmla="*/ 8 w 17"/>
                  <a:gd name="T5" fmla="*/ 14 h 15"/>
                  <a:gd name="T6" fmla="*/ 16 w 17"/>
                  <a:gd name="T7" fmla="*/ 0 h 15"/>
                  <a:gd name="T8" fmla="*/ 0 w 17"/>
                  <a:gd name="T9" fmla="*/ 6 h 15"/>
                  <a:gd name="T10" fmla="*/ 0 w 17"/>
                  <a:gd name="T11" fmla="*/ 6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6"/>
                    </a:moveTo>
                    <a:lnTo>
                      <a:pt x="0" y="6"/>
                    </a:lnTo>
                    <a:lnTo>
                      <a:pt x="8" y="14"/>
                    </a:lnTo>
                    <a:lnTo>
                      <a:pt x="16" y="0"/>
                    </a:lnTo>
                    <a:lnTo>
                      <a:pt x="0" y="6"/>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5" name="Philippines"/>
              <p:cNvSpPr>
                <a:spLocks noChangeAspect="1"/>
              </p:cNvSpPr>
              <p:nvPr/>
            </p:nvSpPr>
            <p:spPr bwMode="gray">
              <a:xfrm>
                <a:off x="7649104" y="4363354"/>
                <a:ext cx="57195" cy="80492"/>
              </a:xfrm>
              <a:custGeom>
                <a:avLst/>
                <a:gdLst>
                  <a:gd name="T0" fmla="*/ 0 w 32"/>
                  <a:gd name="T1" fmla="*/ 39 h 40"/>
                  <a:gd name="T2" fmla="*/ 0 w 32"/>
                  <a:gd name="T3" fmla="*/ 39 h 40"/>
                  <a:gd name="T4" fmla="*/ 22 w 32"/>
                  <a:gd name="T5" fmla="*/ 21 h 40"/>
                  <a:gd name="T6" fmla="*/ 31 w 32"/>
                  <a:gd name="T7" fmla="*/ 0 h 40"/>
                  <a:gd name="T8" fmla="*/ 0 w 32"/>
                  <a:gd name="T9" fmla="*/ 39 h 40"/>
                  <a:gd name="T10" fmla="*/ 0 w 32"/>
                  <a:gd name="T11" fmla="*/ 39 h 40"/>
                  <a:gd name="T12" fmla="*/ 0 60000 65536"/>
                  <a:gd name="T13" fmla="*/ 0 60000 65536"/>
                  <a:gd name="T14" fmla="*/ 0 60000 65536"/>
                  <a:gd name="T15" fmla="*/ 0 60000 65536"/>
                  <a:gd name="T16" fmla="*/ 0 60000 65536"/>
                  <a:gd name="T17" fmla="*/ 0 60000 65536"/>
                  <a:gd name="T18" fmla="*/ 0 w 32"/>
                  <a:gd name="T19" fmla="*/ 0 h 40"/>
                  <a:gd name="T20" fmla="*/ 32 w 3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2" h="40">
                    <a:moveTo>
                      <a:pt x="0" y="39"/>
                    </a:moveTo>
                    <a:lnTo>
                      <a:pt x="0" y="39"/>
                    </a:lnTo>
                    <a:lnTo>
                      <a:pt x="22" y="21"/>
                    </a:lnTo>
                    <a:lnTo>
                      <a:pt x="31" y="0"/>
                    </a:lnTo>
                    <a:lnTo>
                      <a:pt x="0" y="39"/>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6" name="Philippines"/>
              <p:cNvSpPr>
                <a:spLocks noChangeAspect="1"/>
              </p:cNvSpPr>
              <p:nvPr/>
            </p:nvSpPr>
            <p:spPr bwMode="gray">
              <a:xfrm>
                <a:off x="7715235" y="4162122"/>
                <a:ext cx="101879" cy="169032"/>
              </a:xfrm>
              <a:custGeom>
                <a:avLst/>
                <a:gdLst>
                  <a:gd name="T0" fmla="*/ 0 w 57"/>
                  <a:gd name="T1" fmla="*/ 33 h 84"/>
                  <a:gd name="T2" fmla="*/ 0 w 57"/>
                  <a:gd name="T3" fmla="*/ 33 h 84"/>
                  <a:gd name="T4" fmla="*/ 11 w 57"/>
                  <a:gd name="T5" fmla="*/ 0 h 84"/>
                  <a:gd name="T6" fmla="*/ 30 w 57"/>
                  <a:gd name="T7" fmla="*/ 1 h 84"/>
                  <a:gd name="T8" fmla="*/ 35 w 57"/>
                  <a:gd name="T9" fmla="*/ 23 h 84"/>
                  <a:gd name="T10" fmla="*/ 20 w 57"/>
                  <a:gd name="T11" fmla="*/ 45 h 84"/>
                  <a:gd name="T12" fmla="*/ 23 w 57"/>
                  <a:gd name="T13" fmla="*/ 58 h 84"/>
                  <a:gd name="T14" fmla="*/ 53 w 57"/>
                  <a:gd name="T15" fmla="*/ 66 h 84"/>
                  <a:gd name="T16" fmla="*/ 56 w 57"/>
                  <a:gd name="T17" fmla="*/ 83 h 84"/>
                  <a:gd name="T18" fmla="*/ 38 w 57"/>
                  <a:gd name="T19" fmla="*/ 66 h 84"/>
                  <a:gd name="T20" fmla="*/ 38 w 57"/>
                  <a:gd name="T21" fmla="*/ 74 h 84"/>
                  <a:gd name="T22" fmla="*/ 11 w 57"/>
                  <a:gd name="T23" fmla="*/ 66 h 84"/>
                  <a:gd name="T24" fmla="*/ 0 w 57"/>
                  <a:gd name="T25" fmla="*/ 33 h 84"/>
                  <a:gd name="T26" fmla="*/ 0 w 57"/>
                  <a:gd name="T27" fmla="*/ 33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84"/>
                  <a:gd name="T44" fmla="*/ 57 w 57"/>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84">
                    <a:moveTo>
                      <a:pt x="0" y="33"/>
                    </a:moveTo>
                    <a:lnTo>
                      <a:pt x="0" y="33"/>
                    </a:lnTo>
                    <a:lnTo>
                      <a:pt x="11" y="0"/>
                    </a:lnTo>
                    <a:lnTo>
                      <a:pt x="30" y="1"/>
                    </a:lnTo>
                    <a:lnTo>
                      <a:pt x="35" y="23"/>
                    </a:lnTo>
                    <a:lnTo>
                      <a:pt x="20" y="45"/>
                    </a:lnTo>
                    <a:lnTo>
                      <a:pt x="23" y="58"/>
                    </a:lnTo>
                    <a:lnTo>
                      <a:pt x="53" y="66"/>
                    </a:lnTo>
                    <a:lnTo>
                      <a:pt x="56" y="83"/>
                    </a:lnTo>
                    <a:lnTo>
                      <a:pt x="38" y="66"/>
                    </a:lnTo>
                    <a:lnTo>
                      <a:pt x="38" y="74"/>
                    </a:lnTo>
                    <a:lnTo>
                      <a:pt x="11" y="66"/>
                    </a:lnTo>
                    <a:lnTo>
                      <a:pt x="0" y="33"/>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7" name="Philippines"/>
              <p:cNvSpPr>
                <a:spLocks noChangeAspect="1"/>
              </p:cNvSpPr>
              <p:nvPr/>
            </p:nvSpPr>
            <p:spPr bwMode="gray">
              <a:xfrm>
                <a:off x="7724171" y="4304996"/>
                <a:ext cx="30384" cy="36222"/>
              </a:xfrm>
              <a:custGeom>
                <a:avLst/>
                <a:gdLst>
                  <a:gd name="T0" fmla="*/ 0 w 17"/>
                  <a:gd name="T1" fmla="*/ 0 h 18"/>
                  <a:gd name="T2" fmla="*/ 0 w 17"/>
                  <a:gd name="T3" fmla="*/ 0 h 18"/>
                  <a:gd name="T4" fmla="*/ 8 w 17"/>
                  <a:gd name="T5" fmla="*/ 0 h 18"/>
                  <a:gd name="T6" fmla="*/ 16 w 17"/>
                  <a:gd name="T7" fmla="*/ 3 h 18"/>
                  <a:gd name="T8" fmla="*/ 12 w 17"/>
                  <a:gd name="T9" fmla="*/ 17 h 18"/>
                  <a:gd name="T10" fmla="*/ 0 w 17"/>
                  <a:gd name="T11" fmla="*/ 0 h 18"/>
                  <a:gd name="T12" fmla="*/ 0 w 17"/>
                  <a:gd name="T13" fmla="*/ 0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0" y="0"/>
                    </a:moveTo>
                    <a:lnTo>
                      <a:pt x="0" y="0"/>
                    </a:lnTo>
                    <a:lnTo>
                      <a:pt x="8" y="0"/>
                    </a:lnTo>
                    <a:lnTo>
                      <a:pt x="16" y="3"/>
                    </a:lnTo>
                    <a:lnTo>
                      <a:pt x="12" y="17"/>
                    </a:lnTo>
                    <a:lnTo>
                      <a:pt x="0" y="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8" name="Philippines"/>
              <p:cNvSpPr>
                <a:spLocks noChangeAspect="1"/>
              </p:cNvSpPr>
              <p:nvPr/>
            </p:nvSpPr>
            <p:spPr bwMode="gray">
              <a:xfrm>
                <a:off x="7763494" y="4347255"/>
                <a:ext cx="26811" cy="44271"/>
              </a:xfrm>
              <a:custGeom>
                <a:avLst/>
                <a:gdLst>
                  <a:gd name="T0" fmla="*/ 0 w 15"/>
                  <a:gd name="T1" fmla="*/ 0 h 22"/>
                  <a:gd name="T2" fmla="*/ 0 w 15"/>
                  <a:gd name="T3" fmla="*/ 0 h 22"/>
                  <a:gd name="T4" fmla="*/ 1 w 15"/>
                  <a:gd name="T5" fmla="*/ 21 h 22"/>
                  <a:gd name="T6" fmla="*/ 14 w 15"/>
                  <a:gd name="T7" fmla="*/ 12 h 22"/>
                  <a:gd name="T8" fmla="*/ 0 w 15"/>
                  <a:gd name="T9" fmla="*/ 0 h 22"/>
                  <a:gd name="T10" fmla="*/ 0 w 15"/>
                  <a:gd name="T11" fmla="*/ 0 h 22"/>
                  <a:gd name="T12" fmla="*/ 0 60000 65536"/>
                  <a:gd name="T13" fmla="*/ 0 60000 65536"/>
                  <a:gd name="T14" fmla="*/ 0 60000 65536"/>
                  <a:gd name="T15" fmla="*/ 0 60000 65536"/>
                  <a:gd name="T16" fmla="*/ 0 60000 65536"/>
                  <a:gd name="T17" fmla="*/ 0 60000 65536"/>
                  <a:gd name="T18" fmla="*/ 0 w 15"/>
                  <a:gd name="T19" fmla="*/ 0 h 22"/>
                  <a:gd name="T20" fmla="*/ 15 w 1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5" h="22">
                    <a:moveTo>
                      <a:pt x="0" y="0"/>
                    </a:moveTo>
                    <a:lnTo>
                      <a:pt x="0" y="0"/>
                    </a:lnTo>
                    <a:lnTo>
                      <a:pt x="1" y="21"/>
                    </a:lnTo>
                    <a:lnTo>
                      <a:pt x="14" y="12"/>
                    </a:lnTo>
                    <a:lnTo>
                      <a:pt x="0" y="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9" name="Philippines"/>
              <p:cNvSpPr>
                <a:spLocks noChangeAspect="1"/>
              </p:cNvSpPr>
              <p:nvPr/>
            </p:nvSpPr>
            <p:spPr bwMode="gray">
              <a:xfrm>
                <a:off x="7765280" y="4407622"/>
                <a:ext cx="107240" cy="114700"/>
              </a:xfrm>
              <a:custGeom>
                <a:avLst/>
                <a:gdLst>
                  <a:gd name="T0" fmla="*/ 0 w 60"/>
                  <a:gd name="T1" fmla="*/ 38 h 57"/>
                  <a:gd name="T2" fmla="*/ 0 w 60"/>
                  <a:gd name="T3" fmla="*/ 38 h 57"/>
                  <a:gd name="T4" fmla="*/ 13 w 60"/>
                  <a:gd name="T5" fmla="*/ 18 h 57"/>
                  <a:gd name="T6" fmla="*/ 28 w 60"/>
                  <a:gd name="T7" fmla="*/ 22 h 57"/>
                  <a:gd name="T8" fmla="*/ 49 w 60"/>
                  <a:gd name="T9" fmla="*/ 0 h 57"/>
                  <a:gd name="T10" fmla="*/ 59 w 60"/>
                  <a:gd name="T11" fmla="*/ 13 h 57"/>
                  <a:gd name="T12" fmla="*/ 58 w 60"/>
                  <a:gd name="T13" fmla="*/ 46 h 57"/>
                  <a:gd name="T14" fmla="*/ 53 w 60"/>
                  <a:gd name="T15" fmla="*/ 32 h 57"/>
                  <a:gd name="T16" fmla="*/ 47 w 60"/>
                  <a:gd name="T17" fmla="*/ 56 h 57"/>
                  <a:gd name="T18" fmla="*/ 32 w 60"/>
                  <a:gd name="T19" fmla="*/ 50 h 57"/>
                  <a:gd name="T20" fmla="*/ 23 w 60"/>
                  <a:gd name="T21" fmla="*/ 25 h 57"/>
                  <a:gd name="T22" fmla="*/ 0 w 60"/>
                  <a:gd name="T23" fmla="*/ 38 h 57"/>
                  <a:gd name="T24" fmla="*/ 0 w 60"/>
                  <a:gd name="T25" fmla="*/ 38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7"/>
                  <a:gd name="T41" fmla="*/ 60 w 60"/>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7">
                    <a:moveTo>
                      <a:pt x="0" y="38"/>
                    </a:moveTo>
                    <a:lnTo>
                      <a:pt x="0" y="38"/>
                    </a:lnTo>
                    <a:lnTo>
                      <a:pt x="13" y="18"/>
                    </a:lnTo>
                    <a:lnTo>
                      <a:pt x="28" y="22"/>
                    </a:lnTo>
                    <a:lnTo>
                      <a:pt x="49" y="0"/>
                    </a:lnTo>
                    <a:lnTo>
                      <a:pt x="59" y="13"/>
                    </a:lnTo>
                    <a:lnTo>
                      <a:pt x="58" y="46"/>
                    </a:lnTo>
                    <a:lnTo>
                      <a:pt x="53" y="32"/>
                    </a:lnTo>
                    <a:lnTo>
                      <a:pt x="47" y="56"/>
                    </a:lnTo>
                    <a:lnTo>
                      <a:pt x="32" y="50"/>
                    </a:lnTo>
                    <a:lnTo>
                      <a:pt x="23" y="25"/>
                    </a:lnTo>
                    <a:lnTo>
                      <a:pt x="0" y="38"/>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80" name="Philippines"/>
              <p:cNvSpPr>
                <a:spLocks noChangeAspect="1"/>
              </p:cNvSpPr>
              <p:nvPr/>
            </p:nvSpPr>
            <p:spPr bwMode="gray">
              <a:xfrm>
                <a:off x="7777791" y="4379450"/>
                <a:ext cx="25023" cy="48296"/>
              </a:xfrm>
              <a:custGeom>
                <a:avLst/>
                <a:gdLst>
                  <a:gd name="T0" fmla="*/ 0 w 14"/>
                  <a:gd name="T1" fmla="*/ 14 h 24"/>
                  <a:gd name="T2" fmla="*/ 0 w 14"/>
                  <a:gd name="T3" fmla="*/ 14 h 24"/>
                  <a:gd name="T4" fmla="*/ 3 w 14"/>
                  <a:gd name="T5" fmla="*/ 10 h 24"/>
                  <a:gd name="T6" fmla="*/ 13 w 14"/>
                  <a:gd name="T7" fmla="*/ 0 h 24"/>
                  <a:gd name="T8" fmla="*/ 9 w 14"/>
                  <a:gd name="T9" fmla="*/ 23 h 24"/>
                  <a:gd name="T10" fmla="*/ 0 w 14"/>
                  <a:gd name="T11" fmla="*/ 14 h 24"/>
                  <a:gd name="T12" fmla="*/ 0 w 14"/>
                  <a:gd name="T13" fmla="*/ 14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0" y="14"/>
                    </a:moveTo>
                    <a:lnTo>
                      <a:pt x="0" y="14"/>
                    </a:lnTo>
                    <a:lnTo>
                      <a:pt x="3" y="10"/>
                    </a:lnTo>
                    <a:lnTo>
                      <a:pt x="13" y="0"/>
                    </a:lnTo>
                    <a:lnTo>
                      <a:pt x="9" y="23"/>
                    </a:lnTo>
                    <a:lnTo>
                      <a:pt x="0" y="14"/>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grpSp>
          <p:nvGrpSpPr>
            <p:cNvPr id="587" name="Papua New Guinea"/>
            <p:cNvGrpSpPr/>
            <p:nvPr/>
          </p:nvGrpSpPr>
          <p:grpSpPr>
            <a:xfrm>
              <a:off x="7881402" y="3739538"/>
              <a:ext cx="195690" cy="154020"/>
              <a:chOff x="8239155" y="4743984"/>
              <a:chExt cx="299800" cy="215269"/>
            </a:xfrm>
            <a:solidFill>
              <a:srgbClr val="0061AD"/>
            </a:solidFill>
          </p:grpSpPr>
          <p:sp>
            <p:nvSpPr>
              <p:cNvPr id="771" name="Papua New Guinea"/>
              <p:cNvSpPr>
                <a:spLocks noChangeAspect="1"/>
              </p:cNvSpPr>
              <p:nvPr/>
            </p:nvSpPr>
            <p:spPr bwMode="gray">
              <a:xfrm>
                <a:off x="8239155" y="4743984"/>
                <a:ext cx="248614" cy="215269"/>
              </a:xfrm>
              <a:custGeom>
                <a:avLst/>
                <a:gdLst>
                  <a:gd name="T0" fmla="*/ 0 w 136"/>
                  <a:gd name="T1" fmla="*/ 0 h 107"/>
                  <a:gd name="T2" fmla="*/ 0 w 136"/>
                  <a:gd name="T3" fmla="*/ 0 h 107"/>
                  <a:gd name="T4" fmla="*/ 2 w 136"/>
                  <a:gd name="T5" fmla="*/ 88 h 107"/>
                  <a:gd name="T6" fmla="*/ 24 w 136"/>
                  <a:gd name="T7" fmla="*/ 91 h 107"/>
                  <a:gd name="T8" fmla="*/ 46 w 136"/>
                  <a:gd name="T9" fmla="*/ 67 h 107"/>
                  <a:gd name="T10" fmla="*/ 70 w 136"/>
                  <a:gd name="T11" fmla="*/ 78 h 107"/>
                  <a:gd name="T12" fmla="*/ 93 w 136"/>
                  <a:gd name="T13" fmla="*/ 101 h 107"/>
                  <a:gd name="T14" fmla="*/ 135 w 136"/>
                  <a:gd name="T15" fmla="*/ 106 h 107"/>
                  <a:gd name="T16" fmla="*/ 87 w 136"/>
                  <a:gd name="T17" fmla="*/ 67 h 107"/>
                  <a:gd name="T18" fmla="*/ 90 w 136"/>
                  <a:gd name="T19" fmla="*/ 47 h 107"/>
                  <a:gd name="T20" fmla="*/ 67 w 136"/>
                  <a:gd name="T21" fmla="*/ 41 h 107"/>
                  <a:gd name="T22" fmla="*/ 46 w 136"/>
                  <a:gd name="T23" fmla="*/ 16 h 107"/>
                  <a:gd name="T24" fmla="*/ 0 w 136"/>
                  <a:gd name="T25" fmla="*/ 0 h 107"/>
                  <a:gd name="T26" fmla="*/ 0 w 136"/>
                  <a:gd name="T27" fmla="*/ 0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7"/>
                  <a:gd name="T44" fmla="*/ 136 w 136"/>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7">
                    <a:moveTo>
                      <a:pt x="0" y="0"/>
                    </a:moveTo>
                    <a:lnTo>
                      <a:pt x="0" y="0"/>
                    </a:lnTo>
                    <a:lnTo>
                      <a:pt x="2" y="88"/>
                    </a:lnTo>
                    <a:lnTo>
                      <a:pt x="24" y="91"/>
                    </a:lnTo>
                    <a:lnTo>
                      <a:pt x="46" y="67"/>
                    </a:lnTo>
                    <a:lnTo>
                      <a:pt x="70" y="78"/>
                    </a:lnTo>
                    <a:lnTo>
                      <a:pt x="93" y="101"/>
                    </a:lnTo>
                    <a:lnTo>
                      <a:pt x="135" y="106"/>
                    </a:lnTo>
                    <a:lnTo>
                      <a:pt x="87" y="67"/>
                    </a:lnTo>
                    <a:lnTo>
                      <a:pt x="90" y="47"/>
                    </a:lnTo>
                    <a:lnTo>
                      <a:pt x="67" y="41"/>
                    </a:lnTo>
                    <a:lnTo>
                      <a:pt x="46" y="16"/>
                    </a:lnTo>
                    <a:lnTo>
                      <a:pt x="0" y="0"/>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2" name="Papua New Guinea"/>
              <p:cNvSpPr>
                <a:spLocks noChangeAspect="1"/>
              </p:cNvSpPr>
              <p:nvPr/>
            </p:nvSpPr>
            <p:spPr bwMode="gray">
              <a:xfrm>
                <a:off x="8420132" y="4790257"/>
                <a:ext cx="104198" cy="56333"/>
              </a:xfrm>
              <a:custGeom>
                <a:avLst/>
                <a:gdLst>
                  <a:gd name="T0" fmla="*/ 0 w 57"/>
                  <a:gd name="T1" fmla="*/ 18 h 28"/>
                  <a:gd name="T2" fmla="*/ 0 w 57"/>
                  <a:gd name="T3" fmla="*/ 18 h 28"/>
                  <a:gd name="T4" fmla="*/ 33 w 57"/>
                  <a:gd name="T5" fmla="*/ 27 h 28"/>
                  <a:gd name="T6" fmla="*/ 56 w 57"/>
                  <a:gd name="T7" fmla="*/ 8 h 28"/>
                  <a:gd name="T8" fmla="*/ 47 w 57"/>
                  <a:gd name="T9" fmla="*/ 0 h 28"/>
                  <a:gd name="T10" fmla="*/ 40 w 57"/>
                  <a:gd name="T11" fmla="*/ 10 h 28"/>
                  <a:gd name="T12" fmla="*/ 0 w 57"/>
                  <a:gd name="T13" fmla="*/ 18 h 28"/>
                  <a:gd name="T14" fmla="*/ 0 w 57"/>
                  <a:gd name="T15" fmla="*/ 18 h 28"/>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28"/>
                  <a:gd name="T26" fmla="*/ 57 w 57"/>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28">
                    <a:moveTo>
                      <a:pt x="0" y="18"/>
                    </a:moveTo>
                    <a:lnTo>
                      <a:pt x="0" y="18"/>
                    </a:lnTo>
                    <a:lnTo>
                      <a:pt x="33" y="27"/>
                    </a:lnTo>
                    <a:lnTo>
                      <a:pt x="56" y="8"/>
                    </a:lnTo>
                    <a:lnTo>
                      <a:pt x="47" y="0"/>
                    </a:lnTo>
                    <a:lnTo>
                      <a:pt x="40" y="10"/>
                    </a:lnTo>
                    <a:lnTo>
                      <a:pt x="0" y="18"/>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3" name="Papua New Guinea"/>
              <p:cNvSpPr>
                <a:spLocks noChangeAspect="1"/>
              </p:cNvSpPr>
              <p:nvPr/>
            </p:nvSpPr>
            <p:spPr bwMode="gray">
              <a:xfrm>
                <a:off x="8482286" y="4748008"/>
                <a:ext cx="56669" cy="56333"/>
              </a:xfrm>
              <a:custGeom>
                <a:avLst/>
                <a:gdLst>
                  <a:gd name="T0" fmla="*/ 0 w 31"/>
                  <a:gd name="T1" fmla="*/ 0 h 28"/>
                  <a:gd name="T2" fmla="*/ 0 w 31"/>
                  <a:gd name="T3" fmla="*/ 0 h 28"/>
                  <a:gd name="T4" fmla="*/ 23 w 31"/>
                  <a:gd name="T5" fmla="*/ 12 h 28"/>
                  <a:gd name="T6" fmla="*/ 30 w 31"/>
                  <a:gd name="T7" fmla="*/ 27 h 28"/>
                  <a:gd name="T8" fmla="*/ 29 w 31"/>
                  <a:gd name="T9" fmla="*/ 16 h 28"/>
                  <a:gd name="T10" fmla="*/ 0 w 31"/>
                  <a:gd name="T11" fmla="*/ 0 h 28"/>
                  <a:gd name="T12" fmla="*/ 0 w 31"/>
                  <a:gd name="T13" fmla="*/ 0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0" y="0"/>
                    </a:moveTo>
                    <a:lnTo>
                      <a:pt x="0" y="0"/>
                    </a:lnTo>
                    <a:lnTo>
                      <a:pt x="23" y="12"/>
                    </a:lnTo>
                    <a:lnTo>
                      <a:pt x="30" y="27"/>
                    </a:lnTo>
                    <a:lnTo>
                      <a:pt x="29" y="16"/>
                    </a:lnTo>
                    <a:lnTo>
                      <a:pt x="0" y="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grpSp>
          <p:nvGrpSpPr>
            <p:cNvPr id="588" name="New Zealand"/>
            <p:cNvGrpSpPr/>
            <p:nvPr/>
          </p:nvGrpSpPr>
          <p:grpSpPr>
            <a:xfrm>
              <a:off x="8292724" y="4389163"/>
              <a:ext cx="194444" cy="285164"/>
              <a:chOff x="8869306" y="5651947"/>
              <a:chExt cx="297891" cy="398565"/>
            </a:xfrm>
            <a:solidFill>
              <a:srgbClr val="0061AD"/>
            </a:solidFill>
          </p:grpSpPr>
          <p:sp>
            <p:nvSpPr>
              <p:cNvPr id="769" name="New Zealand"/>
              <p:cNvSpPr>
                <a:spLocks noChangeAspect="1"/>
              </p:cNvSpPr>
              <p:nvPr/>
            </p:nvSpPr>
            <p:spPr bwMode="gray">
              <a:xfrm>
                <a:off x="8869306" y="5848194"/>
                <a:ext cx="193719" cy="202318"/>
              </a:xfrm>
              <a:custGeom>
                <a:avLst/>
                <a:gdLst>
                  <a:gd name="T0" fmla="*/ 0 w 106"/>
                  <a:gd name="T1" fmla="*/ 87 h 100"/>
                  <a:gd name="T2" fmla="*/ 0 w 106"/>
                  <a:gd name="T3" fmla="*/ 87 h 100"/>
                  <a:gd name="T4" fmla="*/ 22 w 106"/>
                  <a:gd name="T5" fmla="*/ 56 h 100"/>
                  <a:gd name="T6" fmla="*/ 60 w 106"/>
                  <a:gd name="T7" fmla="*/ 34 h 100"/>
                  <a:gd name="T8" fmla="*/ 79 w 106"/>
                  <a:gd name="T9" fmla="*/ 0 h 100"/>
                  <a:gd name="T10" fmla="*/ 91 w 106"/>
                  <a:gd name="T11" fmla="*/ 10 h 100"/>
                  <a:gd name="T12" fmla="*/ 104 w 106"/>
                  <a:gd name="T13" fmla="*/ 6 h 100"/>
                  <a:gd name="T14" fmla="*/ 105 w 106"/>
                  <a:gd name="T15" fmla="*/ 18 h 100"/>
                  <a:gd name="T16" fmla="*/ 85 w 106"/>
                  <a:gd name="T17" fmla="*/ 41 h 100"/>
                  <a:gd name="T18" fmla="*/ 90 w 106"/>
                  <a:gd name="T19" fmla="*/ 52 h 100"/>
                  <a:gd name="T20" fmla="*/ 67 w 106"/>
                  <a:gd name="T21" fmla="*/ 56 h 100"/>
                  <a:gd name="T22" fmla="*/ 57 w 106"/>
                  <a:gd name="T23" fmla="*/ 89 h 100"/>
                  <a:gd name="T24" fmla="*/ 34 w 106"/>
                  <a:gd name="T25" fmla="*/ 99 h 100"/>
                  <a:gd name="T26" fmla="*/ 0 w 106"/>
                  <a:gd name="T27" fmla="*/ 87 h 100"/>
                  <a:gd name="T28" fmla="*/ 0 w 106"/>
                  <a:gd name="T29" fmla="*/ 87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00"/>
                  <a:gd name="T47" fmla="*/ 106 w 106"/>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00">
                    <a:moveTo>
                      <a:pt x="0" y="87"/>
                    </a:moveTo>
                    <a:lnTo>
                      <a:pt x="0" y="87"/>
                    </a:lnTo>
                    <a:lnTo>
                      <a:pt x="22" y="56"/>
                    </a:lnTo>
                    <a:lnTo>
                      <a:pt x="60" y="34"/>
                    </a:lnTo>
                    <a:lnTo>
                      <a:pt x="79" y="0"/>
                    </a:lnTo>
                    <a:lnTo>
                      <a:pt x="91" y="10"/>
                    </a:lnTo>
                    <a:lnTo>
                      <a:pt x="104" y="6"/>
                    </a:lnTo>
                    <a:lnTo>
                      <a:pt x="105" y="18"/>
                    </a:lnTo>
                    <a:lnTo>
                      <a:pt x="85" y="41"/>
                    </a:lnTo>
                    <a:lnTo>
                      <a:pt x="90" y="52"/>
                    </a:lnTo>
                    <a:lnTo>
                      <a:pt x="67" y="56"/>
                    </a:lnTo>
                    <a:lnTo>
                      <a:pt x="57" y="89"/>
                    </a:lnTo>
                    <a:lnTo>
                      <a:pt x="34" y="99"/>
                    </a:lnTo>
                    <a:lnTo>
                      <a:pt x="0" y="87"/>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70" name="New Zealand"/>
              <p:cNvSpPr>
                <a:spLocks noChangeAspect="1"/>
              </p:cNvSpPr>
              <p:nvPr/>
            </p:nvSpPr>
            <p:spPr bwMode="gray">
              <a:xfrm>
                <a:off x="9020993" y="5651947"/>
                <a:ext cx="146204" cy="222550"/>
              </a:xfrm>
              <a:custGeom>
                <a:avLst/>
                <a:gdLst>
                  <a:gd name="T0" fmla="*/ 0 w 80"/>
                  <a:gd name="T1" fmla="*/ 0 h 110"/>
                  <a:gd name="T2" fmla="*/ 0 w 80"/>
                  <a:gd name="T3" fmla="*/ 0 h 110"/>
                  <a:gd name="T4" fmla="*/ 22 w 80"/>
                  <a:gd name="T5" fmla="*/ 13 h 110"/>
                  <a:gd name="T6" fmla="*/ 28 w 80"/>
                  <a:gd name="T7" fmla="*/ 37 h 110"/>
                  <a:gd name="T8" fmla="*/ 37 w 80"/>
                  <a:gd name="T9" fmla="*/ 43 h 110"/>
                  <a:gd name="T10" fmla="*/ 43 w 80"/>
                  <a:gd name="T11" fmla="*/ 33 h 110"/>
                  <a:gd name="T12" fmla="*/ 47 w 80"/>
                  <a:gd name="T13" fmla="*/ 50 h 110"/>
                  <a:gd name="T14" fmla="*/ 79 w 80"/>
                  <a:gd name="T15" fmla="*/ 50 h 110"/>
                  <a:gd name="T16" fmla="*/ 73 w 80"/>
                  <a:gd name="T17" fmla="*/ 74 h 110"/>
                  <a:gd name="T18" fmla="*/ 57 w 80"/>
                  <a:gd name="T19" fmla="*/ 77 h 110"/>
                  <a:gd name="T20" fmla="*/ 43 w 80"/>
                  <a:gd name="T21" fmla="*/ 108 h 110"/>
                  <a:gd name="T22" fmla="*/ 28 w 80"/>
                  <a:gd name="T23" fmla="*/ 109 h 110"/>
                  <a:gd name="T24" fmla="*/ 35 w 80"/>
                  <a:gd name="T25" fmla="*/ 98 h 110"/>
                  <a:gd name="T26" fmla="*/ 15 w 80"/>
                  <a:gd name="T27" fmla="*/ 75 h 110"/>
                  <a:gd name="T28" fmla="*/ 31 w 80"/>
                  <a:gd name="T29" fmla="*/ 56 h 110"/>
                  <a:gd name="T30" fmla="*/ 28 w 80"/>
                  <a:gd name="T31" fmla="*/ 40 h 110"/>
                  <a:gd name="T32" fmla="*/ 0 w 80"/>
                  <a:gd name="T33" fmla="*/ 0 h 110"/>
                  <a:gd name="T34" fmla="*/ 0 w 80"/>
                  <a:gd name="T35" fmla="*/ 0 h 1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10"/>
                  <a:gd name="T56" fmla="*/ 80 w 80"/>
                  <a:gd name="T57" fmla="*/ 110 h 1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10">
                    <a:moveTo>
                      <a:pt x="0" y="0"/>
                    </a:moveTo>
                    <a:lnTo>
                      <a:pt x="0" y="0"/>
                    </a:lnTo>
                    <a:lnTo>
                      <a:pt x="22" y="13"/>
                    </a:lnTo>
                    <a:lnTo>
                      <a:pt x="28" y="37"/>
                    </a:lnTo>
                    <a:lnTo>
                      <a:pt x="37" y="43"/>
                    </a:lnTo>
                    <a:lnTo>
                      <a:pt x="43" y="33"/>
                    </a:lnTo>
                    <a:lnTo>
                      <a:pt x="47" y="50"/>
                    </a:lnTo>
                    <a:lnTo>
                      <a:pt x="79" y="50"/>
                    </a:lnTo>
                    <a:lnTo>
                      <a:pt x="73" y="74"/>
                    </a:lnTo>
                    <a:lnTo>
                      <a:pt x="57" y="77"/>
                    </a:lnTo>
                    <a:lnTo>
                      <a:pt x="43" y="108"/>
                    </a:lnTo>
                    <a:lnTo>
                      <a:pt x="28" y="109"/>
                    </a:lnTo>
                    <a:lnTo>
                      <a:pt x="35" y="98"/>
                    </a:lnTo>
                    <a:lnTo>
                      <a:pt x="15" y="75"/>
                    </a:lnTo>
                    <a:lnTo>
                      <a:pt x="31" y="56"/>
                    </a:lnTo>
                    <a:lnTo>
                      <a:pt x="28" y="40"/>
                    </a:lnTo>
                    <a:lnTo>
                      <a:pt x="0" y="0"/>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sp>
          <p:nvSpPr>
            <p:cNvPr id="589" name="Nepal"/>
            <p:cNvSpPr>
              <a:spLocks noChangeAspect="1"/>
            </p:cNvSpPr>
            <p:nvPr/>
          </p:nvSpPr>
          <p:spPr bwMode="gray">
            <a:xfrm>
              <a:off x="6891736" y="3080761"/>
              <a:ext cx="133368" cy="82345"/>
            </a:xfrm>
            <a:custGeom>
              <a:avLst/>
              <a:gdLst>
                <a:gd name="T0" fmla="*/ 0 w 111"/>
                <a:gd name="T1" fmla="*/ 22 h 57"/>
                <a:gd name="T2" fmla="*/ 0 w 111"/>
                <a:gd name="T3" fmla="*/ 22 h 57"/>
                <a:gd name="T4" fmla="*/ 14 w 111"/>
                <a:gd name="T5" fmla="*/ 0 h 57"/>
                <a:gd name="T6" fmla="*/ 57 w 111"/>
                <a:gd name="T7" fmla="*/ 14 h 57"/>
                <a:gd name="T8" fmla="*/ 80 w 111"/>
                <a:gd name="T9" fmla="*/ 35 h 57"/>
                <a:gd name="T10" fmla="*/ 110 w 111"/>
                <a:gd name="T11" fmla="*/ 35 h 57"/>
                <a:gd name="T12" fmla="*/ 108 w 111"/>
                <a:gd name="T13" fmla="*/ 56 h 57"/>
                <a:gd name="T14" fmla="*/ 37 w 111"/>
                <a:gd name="T15" fmla="*/ 43 h 57"/>
                <a:gd name="T16" fmla="*/ 0 w 111"/>
                <a:gd name="T17" fmla="*/ 22 h 57"/>
                <a:gd name="T18" fmla="*/ 0 w 111"/>
                <a:gd name="T19" fmla="*/ 22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7"/>
                <a:gd name="T32" fmla="*/ 111 w 1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7">
                  <a:moveTo>
                    <a:pt x="0" y="22"/>
                  </a:moveTo>
                  <a:lnTo>
                    <a:pt x="0" y="22"/>
                  </a:lnTo>
                  <a:lnTo>
                    <a:pt x="14" y="0"/>
                  </a:lnTo>
                  <a:lnTo>
                    <a:pt x="57" y="14"/>
                  </a:lnTo>
                  <a:lnTo>
                    <a:pt x="80" y="35"/>
                  </a:lnTo>
                  <a:lnTo>
                    <a:pt x="110" y="35"/>
                  </a:lnTo>
                  <a:lnTo>
                    <a:pt x="108" y="56"/>
                  </a:lnTo>
                  <a:lnTo>
                    <a:pt x="37" y="43"/>
                  </a:lnTo>
                  <a:lnTo>
                    <a:pt x="0" y="22"/>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90" name="Myanmar"/>
            <p:cNvSpPr>
              <a:spLocks noChangeAspect="1"/>
            </p:cNvSpPr>
            <p:nvPr/>
          </p:nvSpPr>
          <p:spPr bwMode="gray">
            <a:xfrm>
              <a:off x="7088672" y="3124986"/>
              <a:ext cx="149572" cy="367511"/>
            </a:xfrm>
            <a:custGeom>
              <a:avLst/>
              <a:gdLst>
                <a:gd name="T0" fmla="*/ 0 w 124"/>
                <a:gd name="T1" fmla="*/ 104 h 254"/>
                <a:gd name="T2" fmla="*/ 0 w 124"/>
                <a:gd name="T3" fmla="*/ 104 h 254"/>
                <a:gd name="T4" fmla="*/ 6 w 124"/>
                <a:gd name="T5" fmla="*/ 90 h 254"/>
                <a:gd name="T6" fmla="*/ 41 w 124"/>
                <a:gd name="T7" fmla="*/ 24 h 254"/>
                <a:gd name="T8" fmla="*/ 66 w 124"/>
                <a:gd name="T9" fmla="*/ 15 h 254"/>
                <a:gd name="T10" fmla="*/ 71 w 124"/>
                <a:gd name="T11" fmla="*/ 0 h 254"/>
                <a:gd name="T12" fmla="*/ 88 w 124"/>
                <a:gd name="T13" fmla="*/ 9 h 254"/>
                <a:gd name="T14" fmla="*/ 89 w 124"/>
                <a:gd name="T15" fmla="*/ 22 h 254"/>
                <a:gd name="T16" fmla="*/ 74 w 124"/>
                <a:gd name="T17" fmla="*/ 62 h 254"/>
                <a:gd name="T18" fmla="*/ 90 w 124"/>
                <a:gd name="T19" fmla="*/ 59 h 254"/>
                <a:gd name="T20" fmla="*/ 98 w 124"/>
                <a:gd name="T21" fmla="*/ 86 h 254"/>
                <a:gd name="T22" fmla="*/ 123 w 124"/>
                <a:gd name="T23" fmla="*/ 94 h 254"/>
                <a:gd name="T24" fmla="*/ 110 w 124"/>
                <a:gd name="T25" fmla="*/ 107 h 254"/>
                <a:gd name="T26" fmla="*/ 81 w 124"/>
                <a:gd name="T27" fmla="*/ 124 h 254"/>
                <a:gd name="T28" fmla="*/ 74 w 124"/>
                <a:gd name="T29" fmla="*/ 140 h 254"/>
                <a:gd name="T30" fmla="*/ 90 w 124"/>
                <a:gd name="T31" fmla="*/ 171 h 254"/>
                <a:gd name="T32" fmla="*/ 84 w 124"/>
                <a:gd name="T33" fmla="*/ 189 h 254"/>
                <a:gd name="T34" fmla="*/ 103 w 124"/>
                <a:gd name="T35" fmla="*/ 229 h 254"/>
                <a:gd name="T36" fmla="*/ 89 w 124"/>
                <a:gd name="T37" fmla="*/ 253 h 254"/>
                <a:gd name="T38" fmla="*/ 75 w 124"/>
                <a:gd name="T39" fmla="*/ 167 h 254"/>
                <a:gd name="T40" fmla="*/ 63 w 124"/>
                <a:gd name="T41" fmla="*/ 153 h 254"/>
                <a:gd name="T42" fmla="*/ 43 w 124"/>
                <a:gd name="T43" fmla="*/ 176 h 254"/>
                <a:gd name="T44" fmla="*/ 28 w 124"/>
                <a:gd name="T45" fmla="*/ 172 h 254"/>
                <a:gd name="T46" fmla="*/ 31 w 124"/>
                <a:gd name="T47" fmla="*/ 140 h 254"/>
                <a:gd name="T48" fmla="*/ 0 w 124"/>
                <a:gd name="T49" fmla="*/ 104 h 254"/>
                <a:gd name="T50" fmla="*/ 0 w 124"/>
                <a:gd name="T51" fmla="*/ 104 h 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254"/>
                <a:gd name="T80" fmla="*/ 124 w 124"/>
                <a:gd name="T81" fmla="*/ 254 h 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254">
                  <a:moveTo>
                    <a:pt x="0" y="104"/>
                  </a:moveTo>
                  <a:lnTo>
                    <a:pt x="0" y="104"/>
                  </a:lnTo>
                  <a:lnTo>
                    <a:pt x="6" y="90"/>
                  </a:lnTo>
                  <a:lnTo>
                    <a:pt x="41" y="24"/>
                  </a:lnTo>
                  <a:lnTo>
                    <a:pt x="66" y="15"/>
                  </a:lnTo>
                  <a:lnTo>
                    <a:pt x="71" y="0"/>
                  </a:lnTo>
                  <a:lnTo>
                    <a:pt x="88" y="9"/>
                  </a:lnTo>
                  <a:lnTo>
                    <a:pt x="89" y="22"/>
                  </a:lnTo>
                  <a:lnTo>
                    <a:pt x="74" y="62"/>
                  </a:lnTo>
                  <a:lnTo>
                    <a:pt x="90" y="59"/>
                  </a:lnTo>
                  <a:lnTo>
                    <a:pt x="98" y="86"/>
                  </a:lnTo>
                  <a:lnTo>
                    <a:pt x="123" y="94"/>
                  </a:lnTo>
                  <a:lnTo>
                    <a:pt x="110" y="107"/>
                  </a:lnTo>
                  <a:lnTo>
                    <a:pt x="81" y="124"/>
                  </a:lnTo>
                  <a:lnTo>
                    <a:pt x="74" y="140"/>
                  </a:lnTo>
                  <a:lnTo>
                    <a:pt x="90" y="171"/>
                  </a:lnTo>
                  <a:lnTo>
                    <a:pt x="84" y="189"/>
                  </a:lnTo>
                  <a:lnTo>
                    <a:pt x="103" y="229"/>
                  </a:lnTo>
                  <a:lnTo>
                    <a:pt x="89" y="253"/>
                  </a:lnTo>
                  <a:lnTo>
                    <a:pt x="75" y="167"/>
                  </a:lnTo>
                  <a:lnTo>
                    <a:pt x="63" y="153"/>
                  </a:lnTo>
                  <a:lnTo>
                    <a:pt x="43" y="176"/>
                  </a:lnTo>
                  <a:lnTo>
                    <a:pt x="28" y="172"/>
                  </a:lnTo>
                  <a:lnTo>
                    <a:pt x="31" y="140"/>
                  </a:lnTo>
                  <a:lnTo>
                    <a:pt x="0" y="104"/>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91" name="Mongolia"/>
            <p:cNvSpPr>
              <a:spLocks noChangeAspect="1"/>
            </p:cNvSpPr>
            <p:nvPr/>
          </p:nvSpPr>
          <p:spPr bwMode="gray">
            <a:xfrm>
              <a:off x="7018871" y="2566858"/>
              <a:ext cx="513530" cy="262291"/>
            </a:xfrm>
            <a:custGeom>
              <a:avLst/>
              <a:gdLst>
                <a:gd name="T0" fmla="*/ 0 w 434"/>
                <a:gd name="T1" fmla="*/ 57 h 183"/>
                <a:gd name="T2" fmla="*/ 0 w 434"/>
                <a:gd name="T3" fmla="*/ 57 h 183"/>
                <a:gd name="T4" fmla="*/ 14 w 434"/>
                <a:gd name="T5" fmla="*/ 76 h 183"/>
                <a:gd name="T6" fmla="*/ 33 w 434"/>
                <a:gd name="T7" fmla="*/ 82 h 183"/>
                <a:gd name="T8" fmla="*/ 41 w 434"/>
                <a:gd name="T9" fmla="*/ 121 h 183"/>
                <a:gd name="T10" fmla="*/ 101 w 434"/>
                <a:gd name="T11" fmla="*/ 136 h 183"/>
                <a:gd name="T12" fmla="*/ 127 w 434"/>
                <a:gd name="T13" fmla="*/ 163 h 183"/>
                <a:gd name="T14" fmla="*/ 176 w 434"/>
                <a:gd name="T15" fmla="*/ 161 h 183"/>
                <a:gd name="T16" fmla="*/ 232 w 434"/>
                <a:gd name="T17" fmla="*/ 182 h 183"/>
                <a:gd name="T18" fmla="*/ 307 w 434"/>
                <a:gd name="T19" fmla="*/ 163 h 183"/>
                <a:gd name="T20" fmla="*/ 330 w 434"/>
                <a:gd name="T21" fmla="*/ 148 h 183"/>
                <a:gd name="T22" fmla="*/ 330 w 434"/>
                <a:gd name="T23" fmla="*/ 127 h 183"/>
                <a:gd name="T24" fmla="*/ 351 w 434"/>
                <a:gd name="T25" fmla="*/ 129 h 183"/>
                <a:gd name="T26" fmla="*/ 396 w 434"/>
                <a:gd name="T27" fmla="*/ 99 h 183"/>
                <a:gd name="T28" fmla="*/ 433 w 434"/>
                <a:gd name="T29" fmla="*/ 97 h 183"/>
                <a:gd name="T30" fmla="*/ 415 w 434"/>
                <a:gd name="T31" fmla="*/ 74 h 183"/>
                <a:gd name="T32" fmla="*/ 380 w 434"/>
                <a:gd name="T33" fmla="*/ 80 h 183"/>
                <a:gd name="T34" fmla="*/ 380 w 434"/>
                <a:gd name="T35" fmla="*/ 54 h 183"/>
                <a:gd name="T36" fmla="*/ 389 w 434"/>
                <a:gd name="T37" fmla="*/ 40 h 183"/>
                <a:gd name="T38" fmla="*/ 364 w 434"/>
                <a:gd name="T39" fmla="*/ 36 h 183"/>
                <a:gd name="T40" fmla="*/ 299 w 434"/>
                <a:gd name="T41" fmla="*/ 52 h 183"/>
                <a:gd name="T42" fmla="*/ 243 w 434"/>
                <a:gd name="T43" fmla="*/ 29 h 183"/>
                <a:gd name="T44" fmla="*/ 206 w 434"/>
                <a:gd name="T45" fmla="*/ 32 h 183"/>
                <a:gd name="T46" fmla="*/ 193 w 434"/>
                <a:gd name="T47" fmla="*/ 13 h 183"/>
                <a:gd name="T48" fmla="*/ 157 w 434"/>
                <a:gd name="T49" fmla="*/ 0 h 183"/>
                <a:gd name="T50" fmla="*/ 138 w 434"/>
                <a:gd name="T51" fmla="*/ 14 h 183"/>
                <a:gd name="T52" fmla="*/ 137 w 434"/>
                <a:gd name="T53" fmla="*/ 40 h 183"/>
                <a:gd name="T54" fmla="*/ 55 w 434"/>
                <a:gd name="T55" fmla="*/ 28 h 183"/>
                <a:gd name="T56" fmla="*/ 0 w 434"/>
                <a:gd name="T57" fmla="*/ 57 h 183"/>
                <a:gd name="T58" fmla="*/ 0 w 434"/>
                <a:gd name="T59" fmla="*/ 57 h 1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
                <a:gd name="T91" fmla="*/ 0 h 183"/>
                <a:gd name="T92" fmla="*/ 434 w 434"/>
                <a:gd name="T93" fmla="*/ 183 h 1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 h="183">
                  <a:moveTo>
                    <a:pt x="0" y="57"/>
                  </a:moveTo>
                  <a:lnTo>
                    <a:pt x="0" y="57"/>
                  </a:lnTo>
                  <a:lnTo>
                    <a:pt x="14" y="76"/>
                  </a:lnTo>
                  <a:lnTo>
                    <a:pt x="33" y="82"/>
                  </a:lnTo>
                  <a:lnTo>
                    <a:pt x="41" y="121"/>
                  </a:lnTo>
                  <a:lnTo>
                    <a:pt x="101" y="136"/>
                  </a:lnTo>
                  <a:lnTo>
                    <a:pt x="127" y="163"/>
                  </a:lnTo>
                  <a:lnTo>
                    <a:pt x="176" y="161"/>
                  </a:lnTo>
                  <a:lnTo>
                    <a:pt x="232" y="182"/>
                  </a:lnTo>
                  <a:lnTo>
                    <a:pt x="307" y="163"/>
                  </a:lnTo>
                  <a:lnTo>
                    <a:pt x="330" y="148"/>
                  </a:lnTo>
                  <a:lnTo>
                    <a:pt x="330" y="127"/>
                  </a:lnTo>
                  <a:lnTo>
                    <a:pt x="351" y="129"/>
                  </a:lnTo>
                  <a:lnTo>
                    <a:pt x="396" y="99"/>
                  </a:lnTo>
                  <a:lnTo>
                    <a:pt x="433" y="97"/>
                  </a:lnTo>
                  <a:lnTo>
                    <a:pt x="415" y="74"/>
                  </a:lnTo>
                  <a:lnTo>
                    <a:pt x="380" y="80"/>
                  </a:lnTo>
                  <a:lnTo>
                    <a:pt x="380" y="54"/>
                  </a:lnTo>
                  <a:lnTo>
                    <a:pt x="389" y="40"/>
                  </a:lnTo>
                  <a:lnTo>
                    <a:pt x="364" y="36"/>
                  </a:lnTo>
                  <a:lnTo>
                    <a:pt x="299" y="52"/>
                  </a:lnTo>
                  <a:lnTo>
                    <a:pt x="243" y="29"/>
                  </a:lnTo>
                  <a:lnTo>
                    <a:pt x="206" y="32"/>
                  </a:lnTo>
                  <a:lnTo>
                    <a:pt x="193" y="13"/>
                  </a:lnTo>
                  <a:lnTo>
                    <a:pt x="157" y="0"/>
                  </a:lnTo>
                  <a:lnTo>
                    <a:pt x="138" y="14"/>
                  </a:lnTo>
                  <a:lnTo>
                    <a:pt x="137" y="40"/>
                  </a:lnTo>
                  <a:lnTo>
                    <a:pt x="55" y="28"/>
                  </a:lnTo>
                  <a:lnTo>
                    <a:pt x="0" y="57"/>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nvGrpSpPr>
            <p:cNvPr id="592" name="Malaysia"/>
            <p:cNvGrpSpPr/>
            <p:nvPr/>
          </p:nvGrpSpPr>
          <p:grpSpPr>
            <a:xfrm>
              <a:off x="7223286" y="3551969"/>
              <a:ext cx="305376" cy="121995"/>
              <a:chOff x="7230912" y="4481827"/>
              <a:chExt cx="467840" cy="170509"/>
            </a:xfrm>
            <a:solidFill>
              <a:srgbClr val="0061AD"/>
            </a:solidFill>
          </p:grpSpPr>
          <p:sp>
            <p:nvSpPr>
              <p:cNvPr id="767" name="Malaysia"/>
              <p:cNvSpPr>
                <a:spLocks noChangeAspect="1"/>
              </p:cNvSpPr>
              <p:nvPr/>
            </p:nvSpPr>
            <p:spPr bwMode="gray">
              <a:xfrm>
                <a:off x="7230912" y="4492100"/>
                <a:ext cx="93569" cy="141748"/>
              </a:xfrm>
              <a:custGeom>
                <a:avLst/>
                <a:gdLst>
                  <a:gd name="T0" fmla="*/ 0 w 52"/>
                  <a:gd name="T1" fmla="*/ 0 h 69"/>
                  <a:gd name="T2" fmla="*/ 0 w 52"/>
                  <a:gd name="T3" fmla="*/ 0 h 69"/>
                  <a:gd name="T4" fmla="*/ 10 w 52"/>
                  <a:gd name="T5" fmla="*/ 0 h 69"/>
                  <a:gd name="T6" fmla="*/ 13 w 52"/>
                  <a:gd name="T7" fmla="*/ 13 h 69"/>
                  <a:gd name="T8" fmla="*/ 26 w 52"/>
                  <a:gd name="T9" fmla="*/ 5 h 69"/>
                  <a:gd name="T10" fmla="*/ 43 w 52"/>
                  <a:gd name="T11" fmla="*/ 21 h 69"/>
                  <a:gd name="T12" fmla="*/ 51 w 52"/>
                  <a:gd name="T13" fmla="*/ 68 h 69"/>
                  <a:gd name="T14" fmla="*/ 50 w 52"/>
                  <a:gd name="T15" fmla="*/ 68 h 69"/>
                  <a:gd name="T16" fmla="*/ 16 w 52"/>
                  <a:gd name="T17" fmla="*/ 48 h 69"/>
                  <a:gd name="T18" fmla="*/ 0 w 52"/>
                  <a:gd name="T19" fmla="*/ 0 h 69"/>
                  <a:gd name="T20" fmla="*/ 0 w 52"/>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9"/>
                  <a:gd name="T35" fmla="*/ 52 w 5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9">
                    <a:moveTo>
                      <a:pt x="0" y="0"/>
                    </a:moveTo>
                    <a:lnTo>
                      <a:pt x="0" y="0"/>
                    </a:lnTo>
                    <a:lnTo>
                      <a:pt x="10" y="0"/>
                    </a:lnTo>
                    <a:lnTo>
                      <a:pt x="13" y="13"/>
                    </a:lnTo>
                    <a:lnTo>
                      <a:pt x="26" y="5"/>
                    </a:lnTo>
                    <a:lnTo>
                      <a:pt x="43" y="21"/>
                    </a:lnTo>
                    <a:lnTo>
                      <a:pt x="51" y="68"/>
                    </a:lnTo>
                    <a:lnTo>
                      <a:pt x="50" y="68"/>
                    </a:lnTo>
                    <a:lnTo>
                      <a:pt x="16" y="48"/>
                    </a:lnTo>
                    <a:lnTo>
                      <a:pt x="0" y="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68" name="Malaysia"/>
              <p:cNvSpPr>
                <a:spLocks noChangeAspect="1"/>
              </p:cNvSpPr>
              <p:nvPr/>
            </p:nvSpPr>
            <p:spPr bwMode="gray">
              <a:xfrm>
                <a:off x="7461234" y="4481827"/>
                <a:ext cx="237518" cy="170509"/>
              </a:xfrm>
              <a:custGeom>
                <a:avLst/>
                <a:gdLst>
                  <a:gd name="T0" fmla="*/ 0 w 132"/>
                  <a:gd name="T1" fmla="*/ 72 h 83"/>
                  <a:gd name="T2" fmla="*/ 0 w 132"/>
                  <a:gd name="T3" fmla="*/ 72 h 83"/>
                  <a:gd name="T4" fmla="*/ 12 w 132"/>
                  <a:gd name="T5" fmla="*/ 82 h 83"/>
                  <a:gd name="T6" fmla="*/ 53 w 132"/>
                  <a:gd name="T7" fmla="*/ 79 h 83"/>
                  <a:gd name="T8" fmla="*/ 66 w 132"/>
                  <a:gd name="T9" fmla="*/ 73 h 83"/>
                  <a:gd name="T10" fmla="*/ 84 w 132"/>
                  <a:gd name="T11" fmla="*/ 36 h 83"/>
                  <a:gd name="T12" fmla="*/ 108 w 132"/>
                  <a:gd name="T13" fmla="*/ 37 h 83"/>
                  <a:gd name="T14" fmla="*/ 131 w 132"/>
                  <a:gd name="T15" fmla="*/ 25 h 83"/>
                  <a:gd name="T16" fmla="*/ 109 w 132"/>
                  <a:gd name="T17" fmla="*/ 14 h 83"/>
                  <a:gd name="T18" fmla="*/ 102 w 132"/>
                  <a:gd name="T19" fmla="*/ 0 h 83"/>
                  <a:gd name="T20" fmla="*/ 75 w 132"/>
                  <a:gd name="T21" fmla="*/ 26 h 83"/>
                  <a:gd name="T22" fmla="*/ 67 w 132"/>
                  <a:gd name="T23" fmla="*/ 40 h 83"/>
                  <a:gd name="T24" fmla="*/ 59 w 132"/>
                  <a:gd name="T25" fmla="*/ 32 h 83"/>
                  <a:gd name="T26" fmla="*/ 43 w 132"/>
                  <a:gd name="T27" fmla="*/ 52 h 83"/>
                  <a:gd name="T28" fmla="*/ 26 w 132"/>
                  <a:gd name="T29" fmla="*/ 55 h 83"/>
                  <a:gd name="T30" fmla="*/ 20 w 132"/>
                  <a:gd name="T31" fmla="*/ 73 h 83"/>
                  <a:gd name="T32" fmla="*/ 0 w 132"/>
                  <a:gd name="T33" fmla="*/ 72 h 83"/>
                  <a:gd name="T34" fmla="*/ 0 w 132"/>
                  <a:gd name="T35" fmla="*/ 72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83"/>
                  <a:gd name="T56" fmla="*/ 132 w 13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83">
                    <a:moveTo>
                      <a:pt x="0" y="72"/>
                    </a:moveTo>
                    <a:lnTo>
                      <a:pt x="0" y="72"/>
                    </a:lnTo>
                    <a:lnTo>
                      <a:pt x="12" y="82"/>
                    </a:lnTo>
                    <a:lnTo>
                      <a:pt x="53" y="79"/>
                    </a:lnTo>
                    <a:lnTo>
                      <a:pt x="66" y="73"/>
                    </a:lnTo>
                    <a:lnTo>
                      <a:pt x="84" y="36"/>
                    </a:lnTo>
                    <a:lnTo>
                      <a:pt x="108" y="37"/>
                    </a:lnTo>
                    <a:lnTo>
                      <a:pt x="131" y="25"/>
                    </a:lnTo>
                    <a:lnTo>
                      <a:pt x="109" y="14"/>
                    </a:lnTo>
                    <a:lnTo>
                      <a:pt x="102" y="0"/>
                    </a:lnTo>
                    <a:lnTo>
                      <a:pt x="75" y="26"/>
                    </a:lnTo>
                    <a:lnTo>
                      <a:pt x="67" y="40"/>
                    </a:lnTo>
                    <a:lnTo>
                      <a:pt x="59" y="32"/>
                    </a:lnTo>
                    <a:lnTo>
                      <a:pt x="43" y="52"/>
                    </a:lnTo>
                    <a:lnTo>
                      <a:pt x="26" y="55"/>
                    </a:lnTo>
                    <a:lnTo>
                      <a:pt x="20" y="73"/>
                    </a:lnTo>
                    <a:lnTo>
                      <a:pt x="0" y="72"/>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sp>
          <p:nvSpPr>
            <p:cNvPr id="593" name="South Korea"/>
            <p:cNvSpPr>
              <a:spLocks noChangeAspect="1"/>
            </p:cNvSpPr>
            <p:nvPr/>
          </p:nvSpPr>
          <p:spPr bwMode="gray">
            <a:xfrm>
              <a:off x="7642087" y="2896244"/>
              <a:ext cx="54842" cy="96070"/>
            </a:xfrm>
            <a:custGeom>
              <a:avLst/>
              <a:gdLst>
                <a:gd name="T0" fmla="*/ 0 w 48"/>
                <a:gd name="T1" fmla="*/ 65 h 66"/>
                <a:gd name="T2" fmla="*/ 0 w 48"/>
                <a:gd name="T3" fmla="*/ 65 h 66"/>
                <a:gd name="T4" fmla="*/ 5 w 48"/>
                <a:gd name="T5" fmla="*/ 14 h 66"/>
                <a:gd name="T6" fmla="*/ 30 w 48"/>
                <a:gd name="T7" fmla="*/ 0 h 66"/>
                <a:gd name="T8" fmla="*/ 47 w 48"/>
                <a:gd name="T9" fmla="*/ 40 h 66"/>
                <a:gd name="T10" fmla="*/ 30 w 48"/>
                <a:gd name="T11" fmla="*/ 59 h 66"/>
                <a:gd name="T12" fmla="*/ 0 w 48"/>
                <a:gd name="T13" fmla="*/ 65 h 66"/>
                <a:gd name="T14" fmla="*/ 0 w 48"/>
                <a:gd name="T15" fmla="*/ 65 h 6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6"/>
                <a:gd name="T26" fmla="*/ 48 w 4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6">
                  <a:moveTo>
                    <a:pt x="0" y="65"/>
                  </a:moveTo>
                  <a:lnTo>
                    <a:pt x="0" y="65"/>
                  </a:lnTo>
                  <a:lnTo>
                    <a:pt x="5" y="14"/>
                  </a:lnTo>
                  <a:lnTo>
                    <a:pt x="30" y="0"/>
                  </a:lnTo>
                  <a:lnTo>
                    <a:pt x="47" y="40"/>
                  </a:lnTo>
                  <a:lnTo>
                    <a:pt x="30" y="59"/>
                  </a:lnTo>
                  <a:lnTo>
                    <a:pt x="0" y="65"/>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94" name="North Korea"/>
            <p:cNvSpPr>
              <a:spLocks noChangeAspect="1"/>
            </p:cNvSpPr>
            <p:nvPr/>
          </p:nvSpPr>
          <p:spPr bwMode="gray">
            <a:xfrm>
              <a:off x="7612171" y="2797123"/>
              <a:ext cx="102207" cy="121995"/>
            </a:xfrm>
            <a:custGeom>
              <a:avLst/>
              <a:gdLst>
                <a:gd name="T0" fmla="*/ 0 w 87"/>
                <a:gd name="T1" fmla="*/ 47 h 84"/>
                <a:gd name="T2" fmla="*/ 0 w 87"/>
                <a:gd name="T3" fmla="*/ 47 h 84"/>
                <a:gd name="T4" fmla="*/ 16 w 87"/>
                <a:gd name="T5" fmla="*/ 54 h 84"/>
                <a:gd name="T6" fmla="*/ 6 w 87"/>
                <a:gd name="T7" fmla="*/ 78 h 84"/>
                <a:gd name="T8" fmla="*/ 30 w 87"/>
                <a:gd name="T9" fmla="*/ 83 h 84"/>
                <a:gd name="T10" fmla="*/ 55 w 87"/>
                <a:gd name="T11" fmla="*/ 69 h 84"/>
                <a:gd name="T12" fmla="*/ 44 w 87"/>
                <a:gd name="T13" fmla="*/ 50 h 84"/>
                <a:gd name="T14" fmla="*/ 73 w 87"/>
                <a:gd name="T15" fmla="*/ 32 h 84"/>
                <a:gd name="T16" fmla="*/ 86 w 87"/>
                <a:gd name="T17" fmla="*/ 8 h 84"/>
                <a:gd name="T18" fmla="*/ 85 w 87"/>
                <a:gd name="T19" fmla="*/ 5 h 84"/>
                <a:gd name="T20" fmla="*/ 79 w 87"/>
                <a:gd name="T21" fmla="*/ 0 h 84"/>
                <a:gd name="T22" fmla="*/ 53 w 87"/>
                <a:gd name="T23" fmla="*/ 16 h 84"/>
                <a:gd name="T24" fmla="*/ 53 w 87"/>
                <a:gd name="T25" fmla="*/ 25 h 84"/>
                <a:gd name="T26" fmla="*/ 35 w 87"/>
                <a:gd name="T27" fmla="*/ 22 h 84"/>
                <a:gd name="T28" fmla="*/ 0 w 87"/>
                <a:gd name="T29" fmla="*/ 47 h 84"/>
                <a:gd name="T30" fmla="*/ 0 w 87"/>
                <a:gd name="T31" fmla="*/ 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84"/>
                <a:gd name="T50" fmla="*/ 87 w 87"/>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84">
                  <a:moveTo>
                    <a:pt x="0" y="47"/>
                  </a:moveTo>
                  <a:lnTo>
                    <a:pt x="0" y="47"/>
                  </a:lnTo>
                  <a:lnTo>
                    <a:pt x="16" y="54"/>
                  </a:lnTo>
                  <a:lnTo>
                    <a:pt x="6" y="78"/>
                  </a:lnTo>
                  <a:lnTo>
                    <a:pt x="30" y="83"/>
                  </a:lnTo>
                  <a:lnTo>
                    <a:pt x="55" y="69"/>
                  </a:lnTo>
                  <a:lnTo>
                    <a:pt x="44" y="50"/>
                  </a:lnTo>
                  <a:lnTo>
                    <a:pt x="73" y="32"/>
                  </a:lnTo>
                  <a:lnTo>
                    <a:pt x="86" y="8"/>
                  </a:lnTo>
                  <a:lnTo>
                    <a:pt x="85" y="5"/>
                  </a:lnTo>
                  <a:lnTo>
                    <a:pt x="79" y="0"/>
                  </a:lnTo>
                  <a:lnTo>
                    <a:pt x="53" y="16"/>
                  </a:lnTo>
                  <a:lnTo>
                    <a:pt x="53" y="25"/>
                  </a:lnTo>
                  <a:lnTo>
                    <a:pt x="35" y="22"/>
                  </a:lnTo>
                  <a:lnTo>
                    <a:pt x="0" y="47"/>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95" name="Kazakhstan"/>
            <p:cNvSpPr>
              <a:spLocks noChangeAspect="1"/>
            </p:cNvSpPr>
            <p:nvPr/>
          </p:nvSpPr>
          <p:spPr bwMode="gray">
            <a:xfrm>
              <a:off x="6329593" y="2481460"/>
              <a:ext cx="676812" cy="356836"/>
            </a:xfrm>
            <a:custGeom>
              <a:avLst/>
              <a:gdLst>
                <a:gd name="T0" fmla="*/ 542 w 572"/>
                <a:gd name="T1" fmla="*/ 101 h 246"/>
                <a:gd name="T2" fmla="*/ 485 w 572"/>
                <a:gd name="T3" fmla="*/ 95 h 246"/>
                <a:gd name="T4" fmla="*/ 464 w 572"/>
                <a:gd name="T5" fmla="*/ 76 h 246"/>
                <a:gd name="T6" fmla="*/ 437 w 572"/>
                <a:gd name="T7" fmla="*/ 79 h 246"/>
                <a:gd name="T8" fmla="*/ 411 w 572"/>
                <a:gd name="T9" fmla="*/ 71 h 246"/>
                <a:gd name="T10" fmla="*/ 364 w 572"/>
                <a:gd name="T11" fmla="*/ 41 h 246"/>
                <a:gd name="T12" fmla="*/ 305 w 572"/>
                <a:gd name="T13" fmla="*/ 30 h 246"/>
                <a:gd name="T14" fmla="*/ 264 w 572"/>
                <a:gd name="T15" fmla="*/ 18 h 246"/>
                <a:gd name="T16" fmla="*/ 223 w 572"/>
                <a:gd name="T17" fmla="*/ 10 h 246"/>
                <a:gd name="T18" fmla="*/ 184 w 572"/>
                <a:gd name="T19" fmla="*/ 21 h 246"/>
                <a:gd name="T20" fmla="*/ 140 w 572"/>
                <a:gd name="T21" fmla="*/ 21 h 246"/>
                <a:gd name="T22" fmla="*/ 140 w 572"/>
                <a:gd name="T23" fmla="*/ 49 h 246"/>
                <a:gd name="T24" fmla="*/ 157 w 572"/>
                <a:gd name="T25" fmla="*/ 62 h 246"/>
                <a:gd name="T26" fmla="*/ 157 w 572"/>
                <a:gd name="T27" fmla="*/ 81 h 246"/>
                <a:gd name="T28" fmla="*/ 140 w 572"/>
                <a:gd name="T29" fmla="*/ 82 h 246"/>
                <a:gd name="T30" fmla="*/ 115 w 572"/>
                <a:gd name="T31" fmla="*/ 72 h 246"/>
                <a:gd name="T32" fmla="*/ 98 w 572"/>
                <a:gd name="T33" fmla="*/ 76 h 246"/>
                <a:gd name="T34" fmla="*/ 78 w 572"/>
                <a:gd name="T35" fmla="*/ 69 h 246"/>
                <a:gd name="T36" fmla="*/ 30 w 572"/>
                <a:gd name="T37" fmla="*/ 68 h 246"/>
                <a:gd name="T38" fmla="*/ 20 w 572"/>
                <a:gd name="T39" fmla="*/ 78 h 246"/>
                <a:gd name="T40" fmla="*/ 18 w 572"/>
                <a:gd name="T41" fmla="*/ 91 h 246"/>
                <a:gd name="T42" fmla="*/ 3 w 572"/>
                <a:gd name="T43" fmla="*/ 85 h 246"/>
                <a:gd name="T44" fmla="*/ 0 w 572"/>
                <a:gd name="T45" fmla="*/ 112 h 246"/>
                <a:gd name="T46" fmla="*/ 8 w 572"/>
                <a:gd name="T47" fmla="*/ 131 h 246"/>
                <a:gd name="T48" fmla="*/ 26 w 572"/>
                <a:gd name="T49" fmla="*/ 130 h 246"/>
                <a:gd name="T50" fmla="*/ 43 w 572"/>
                <a:gd name="T51" fmla="*/ 157 h 246"/>
                <a:gd name="T52" fmla="*/ 104 w 572"/>
                <a:gd name="T53" fmla="*/ 147 h 246"/>
                <a:gd name="T54" fmla="*/ 99 w 572"/>
                <a:gd name="T55" fmla="*/ 176 h 246"/>
                <a:gd name="T56" fmla="*/ 68 w 572"/>
                <a:gd name="T57" fmla="*/ 191 h 246"/>
                <a:gd name="T58" fmla="*/ 102 w 572"/>
                <a:gd name="T59" fmla="*/ 219 h 246"/>
                <a:gd name="T60" fmla="*/ 126 w 572"/>
                <a:gd name="T61" fmla="*/ 222 h 246"/>
                <a:gd name="T62" fmla="*/ 144 w 572"/>
                <a:gd name="T63" fmla="*/ 226 h 246"/>
                <a:gd name="T64" fmla="*/ 144 w 572"/>
                <a:gd name="T65" fmla="*/ 171 h 246"/>
                <a:gd name="T66" fmla="*/ 168 w 572"/>
                <a:gd name="T67" fmla="*/ 154 h 246"/>
                <a:gd name="T68" fmla="*/ 176 w 572"/>
                <a:gd name="T69" fmla="*/ 147 h 246"/>
                <a:gd name="T70" fmla="*/ 188 w 572"/>
                <a:gd name="T71" fmla="*/ 152 h 246"/>
                <a:gd name="T72" fmla="*/ 194 w 572"/>
                <a:gd name="T73" fmla="*/ 156 h 246"/>
                <a:gd name="T74" fmla="*/ 209 w 572"/>
                <a:gd name="T75" fmla="*/ 179 h 246"/>
                <a:gd name="T76" fmla="*/ 222 w 572"/>
                <a:gd name="T77" fmla="*/ 194 h 246"/>
                <a:gd name="T78" fmla="*/ 255 w 572"/>
                <a:gd name="T79" fmla="*/ 194 h 246"/>
                <a:gd name="T80" fmla="*/ 268 w 572"/>
                <a:gd name="T81" fmla="*/ 232 h 246"/>
                <a:gd name="T82" fmla="*/ 282 w 572"/>
                <a:gd name="T83" fmla="*/ 245 h 246"/>
                <a:gd name="T84" fmla="*/ 315 w 572"/>
                <a:gd name="T85" fmla="*/ 239 h 246"/>
                <a:gd name="T86" fmla="*/ 354 w 572"/>
                <a:gd name="T87" fmla="*/ 239 h 246"/>
                <a:gd name="T88" fmla="*/ 352 w 572"/>
                <a:gd name="T89" fmla="*/ 223 h 246"/>
                <a:gd name="T90" fmla="*/ 359 w 572"/>
                <a:gd name="T91" fmla="*/ 215 h 246"/>
                <a:gd name="T92" fmla="*/ 383 w 572"/>
                <a:gd name="T93" fmla="*/ 218 h 246"/>
                <a:gd name="T94" fmla="*/ 417 w 572"/>
                <a:gd name="T95" fmla="*/ 210 h 246"/>
                <a:gd name="T96" fmla="*/ 474 w 572"/>
                <a:gd name="T97" fmla="*/ 221 h 246"/>
                <a:gd name="T98" fmla="*/ 474 w 572"/>
                <a:gd name="T99" fmla="*/ 186 h 246"/>
                <a:gd name="T100" fmla="*/ 517 w 572"/>
                <a:gd name="T101" fmla="*/ 147 h 246"/>
                <a:gd name="T102" fmla="*/ 557 w 572"/>
                <a:gd name="T103" fmla="*/ 126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46"/>
                <a:gd name="T158" fmla="*/ 572 w 572"/>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46">
                  <a:moveTo>
                    <a:pt x="557" y="126"/>
                  </a:moveTo>
                  <a:lnTo>
                    <a:pt x="571" y="121"/>
                  </a:lnTo>
                  <a:lnTo>
                    <a:pt x="542" y="101"/>
                  </a:lnTo>
                  <a:lnTo>
                    <a:pt x="524" y="109"/>
                  </a:lnTo>
                  <a:lnTo>
                    <a:pt x="497" y="102"/>
                  </a:lnTo>
                  <a:lnTo>
                    <a:pt x="485" y="95"/>
                  </a:lnTo>
                  <a:lnTo>
                    <a:pt x="474" y="95"/>
                  </a:lnTo>
                  <a:lnTo>
                    <a:pt x="467" y="84"/>
                  </a:lnTo>
                  <a:lnTo>
                    <a:pt x="464" y="76"/>
                  </a:lnTo>
                  <a:lnTo>
                    <a:pt x="454" y="76"/>
                  </a:lnTo>
                  <a:lnTo>
                    <a:pt x="446" y="76"/>
                  </a:lnTo>
                  <a:lnTo>
                    <a:pt x="437" y="79"/>
                  </a:lnTo>
                  <a:lnTo>
                    <a:pt x="424" y="66"/>
                  </a:lnTo>
                  <a:lnTo>
                    <a:pt x="418" y="68"/>
                  </a:lnTo>
                  <a:lnTo>
                    <a:pt x="411" y="71"/>
                  </a:lnTo>
                  <a:lnTo>
                    <a:pt x="404" y="73"/>
                  </a:lnTo>
                  <a:lnTo>
                    <a:pt x="392" y="63"/>
                  </a:lnTo>
                  <a:lnTo>
                    <a:pt x="364" y="41"/>
                  </a:lnTo>
                  <a:lnTo>
                    <a:pt x="342" y="27"/>
                  </a:lnTo>
                  <a:lnTo>
                    <a:pt x="328" y="15"/>
                  </a:lnTo>
                  <a:lnTo>
                    <a:pt x="305" y="30"/>
                  </a:lnTo>
                  <a:lnTo>
                    <a:pt x="301" y="19"/>
                  </a:lnTo>
                  <a:lnTo>
                    <a:pt x="268" y="18"/>
                  </a:lnTo>
                  <a:lnTo>
                    <a:pt x="264" y="18"/>
                  </a:lnTo>
                  <a:lnTo>
                    <a:pt x="249" y="0"/>
                  </a:lnTo>
                  <a:lnTo>
                    <a:pt x="233" y="2"/>
                  </a:lnTo>
                  <a:lnTo>
                    <a:pt x="223" y="10"/>
                  </a:lnTo>
                  <a:lnTo>
                    <a:pt x="202" y="14"/>
                  </a:lnTo>
                  <a:lnTo>
                    <a:pt x="195" y="10"/>
                  </a:lnTo>
                  <a:lnTo>
                    <a:pt x="184" y="21"/>
                  </a:lnTo>
                  <a:lnTo>
                    <a:pt x="176" y="19"/>
                  </a:lnTo>
                  <a:lnTo>
                    <a:pt x="146" y="22"/>
                  </a:lnTo>
                  <a:lnTo>
                    <a:pt x="140" y="21"/>
                  </a:lnTo>
                  <a:lnTo>
                    <a:pt x="136" y="23"/>
                  </a:lnTo>
                  <a:lnTo>
                    <a:pt x="148" y="36"/>
                  </a:lnTo>
                  <a:lnTo>
                    <a:pt x="140" y="49"/>
                  </a:lnTo>
                  <a:lnTo>
                    <a:pt x="141" y="58"/>
                  </a:lnTo>
                  <a:lnTo>
                    <a:pt x="141" y="62"/>
                  </a:lnTo>
                  <a:lnTo>
                    <a:pt x="157" y="62"/>
                  </a:lnTo>
                  <a:lnTo>
                    <a:pt x="162" y="71"/>
                  </a:lnTo>
                  <a:lnTo>
                    <a:pt x="162" y="79"/>
                  </a:lnTo>
                  <a:lnTo>
                    <a:pt x="157" y="81"/>
                  </a:lnTo>
                  <a:lnTo>
                    <a:pt x="151" y="76"/>
                  </a:lnTo>
                  <a:lnTo>
                    <a:pt x="144" y="79"/>
                  </a:lnTo>
                  <a:lnTo>
                    <a:pt x="140" y="82"/>
                  </a:lnTo>
                  <a:lnTo>
                    <a:pt x="129" y="76"/>
                  </a:lnTo>
                  <a:lnTo>
                    <a:pt x="125" y="69"/>
                  </a:lnTo>
                  <a:lnTo>
                    <a:pt x="115" y="72"/>
                  </a:lnTo>
                  <a:lnTo>
                    <a:pt x="115" y="75"/>
                  </a:lnTo>
                  <a:lnTo>
                    <a:pt x="108" y="69"/>
                  </a:lnTo>
                  <a:lnTo>
                    <a:pt x="98" y="76"/>
                  </a:lnTo>
                  <a:lnTo>
                    <a:pt x="86" y="79"/>
                  </a:lnTo>
                  <a:lnTo>
                    <a:pt x="82" y="76"/>
                  </a:lnTo>
                  <a:lnTo>
                    <a:pt x="78" y="69"/>
                  </a:lnTo>
                  <a:lnTo>
                    <a:pt x="63" y="68"/>
                  </a:lnTo>
                  <a:lnTo>
                    <a:pt x="36" y="66"/>
                  </a:lnTo>
                  <a:lnTo>
                    <a:pt x="30" y="68"/>
                  </a:lnTo>
                  <a:lnTo>
                    <a:pt x="28" y="72"/>
                  </a:lnTo>
                  <a:lnTo>
                    <a:pt x="24" y="71"/>
                  </a:lnTo>
                  <a:lnTo>
                    <a:pt x="20" y="78"/>
                  </a:lnTo>
                  <a:lnTo>
                    <a:pt x="16" y="84"/>
                  </a:lnTo>
                  <a:lnTo>
                    <a:pt x="16" y="86"/>
                  </a:lnTo>
                  <a:lnTo>
                    <a:pt x="18" y="91"/>
                  </a:lnTo>
                  <a:lnTo>
                    <a:pt x="14" y="93"/>
                  </a:lnTo>
                  <a:lnTo>
                    <a:pt x="9" y="84"/>
                  </a:lnTo>
                  <a:lnTo>
                    <a:pt x="3" y="85"/>
                  </a:lnTo>
                  <a:lnTo>
                    <a:pt x="0" y="98"/>
                  </a:lnTo>
                  <a:lnTo>
                    <a:pt x="0" y="105"/>
                  </a:lnTo>
                  <a:lnTo>
                    <a:pt x="0" y="112"/>
                  </a:lnTo>
                  <a:lnTo>
                    <a:pt x="4" y="118"/>
                  </a:lnTo>
                  <a:lnTo>
                    <a:pt x="8" y="123"/>
                  </a:lnTo>
                  <a:lnTo>
                    <a:pt x="8" y="131"/>
                  </a:lnTo>
                  <a:lnTo>
                    <a:pt x="14" y="130"/>
                  </a:lnTo>
                  <a:lnTo>
                    <a:pt x="22" y="124"/>
                  </a:lnTo>
                  <a:lnTo>
                    <a:pt x="26" y="130"/>
                  </a:lnTo>
                  <a:lnTo>
                    <a:pt x="32" y="137"/>
                  </a:lnTo>
                  <a:lnTo>
                    <a:pt x="37" y="144"/>
                  </a:lnTo>
                  <a:lnTo>
                    <a:pt x="43" y="157"/>
                  </a:lnTo>
                  <a:lnTo>
                    <a:pt x="55" y="154"/>
                  </a:lnTo>
                  <a:lnTo>
                    <a:pt x="74" y="150"/>
                  </a:lnTo>
                  <a:lnTo>
                    <a:pt x="104" y="147"/>
                  </a:lnTo>
                  <a:lnTo>
                    <a:pt x="111" y="156"/>
                  </a:lnTo>
                  <a:lnTo>
                    <a:pt x="112" y="172"/>
                  </a:lnTo>
                  <a:lnTo>
                    <a:pt x="99" y="176"/>
                  </a:lnTo>
                  <a:lnTo>
                    <a:pt x="86" y="179"/>
                  </a:lnTo>
                  <a:lnTo>
                    <a:pt x="87" y="191"/>
                  </a:lnTo>
                  <a:lnTo>
                    <a:pt x="68" y="191"/>
                  </a:lnTo>
                  <a:lnTo>
                    <a:pt x="86" y="215"/>
                  </a:lnTo>
                  <a:lnTo>
                    <a:pt x="94" y="217"/>
                  </a:lnTo>
                  <a:lnTo>
                    <a:pt x="102" y="219"/>
                  </a:lnTo>
                  <a:lnTo>
                    <a:pt x="106" y="229"/>
                  </a:lnTo>
                  <a:lnTo>
                    <a:pt x="110" y="225"/>
                  </a:lnTo>
                  <a:lnTo>
                    <a:pt x="126" y="222"/>
                  </a:lnTo>
                  <a:lnTo>
                    <a:pt x="134" y="226"/>
                  </a:lnTo>
                  <a:lnTo>
                    <a:pt x="140" y="231"/>
                  </a:lnTo>
                  <a:lnTo>
                    <a:pt x="144" y="226"/>
                  </a:lnTo>
                  <a:lnTo>
                    <a:pt x="155" y="228"/>
                  </a:lnTo>
                  <a:lnTo>
                    <a:pt x="137" y="174"/>
                  </a:lnTo>
                  <a:lnTo>
                    <a:pt x="144" y="171"/>
                  </a:lnTo>
                  <a:lnTo>
                    <a:pt x="167" y="159"/>
                  </a:lnTo>
                  <a:lnTo>
                    <a:pt x="171" y="158"/>
                  </a:lnTo>
                  <a:lnTo>
                    <a:pt x="168" y="154"/>
                  </a:lnTo>
                  <a:lnTo>
                    <a:pt x="173" y="156"/>
                  </a:lnTo>
                  <a:lnTo>
                    <a:pt x="173" y="150"/>
                  </a:lnTo>
                  <a:lnTo>
                    <a:pt x="176" y="147"/>
                  </a:lnTo>
                  <a:lnTo>
                    <a:pt x="178" y="148"/>
                  </a:lnTo>
                  <a:lnTo>
                    <a:pt x="183" y="148"/>
                  </a:lnTo>
                  <a:lnTo>
                    <a:pt x="188" y="152"/>
                  </a:lnTo>
                  <a:lnTo>
                    <a:pt x="195" y="145"/>
                  </a:lnTo>
                  <a:lnTo>
                    <a:pt x="198" y="147"/>
                  </a:lnTo>
                  <a:lnTo>
                    <a:pt x="194" y="156"/>
                  </a:lnTo>
                  <a:lnTo>
                    <a:pt x="197" y="169"/>
                  </a:lnTo>
                  <a:lnTo>
                    <a:pt x="209" y="176"/>
                  </a:lnTo>
                  <a:lnTo>
                    <a:pt x="209" y="179"/>
                  </a:lnTo>
                  <a:lnTo>
                    <a:pt x="205" y="185"/>
                  </a:lnTo>
                  <a:lnTo>
                    <a:pt x="207" y="188"/>
                  </a:lnTo>
                  <a:lnTo>
                    <a:pt x="222" y="194"/>
                  </a:lnTo>
                  <a:lnTo>
                    <a:pt x="226" y="202"/>
                  </a:lnTo>
                  <a:lnTo>
                    <a:pt x="240" y="197"/>
                  </a:lnTo>
                  <a:lnTo>
                    <a:pt x="255" y="194"/>
                  </a:lnTo>
                  <a:lnTo>
                    <a:pt x="268" y="218"/>
                  </a:lnTo>
                  <a:lnTo>
                    <a:pt x="272" y="229"/>
                  </a:lnTo>
                  <a:lnTo>
                    <a:pt x="268" y="232"/>
                  </a:lnTo>
                  <a:lnTo>
                    <a:pt x="266" y="236"/>
                  </a:lnTo>
                  <a:lnTo>
                    <a:pt x="278" y="240"/>
                  </a:lnTo>
                  <a:lnTo>
                    <a:pt x="282" y="245"/>
                  </a:lnTo>
                  <a:lnTo>
                    <a:pt x="298" y="240"/>
                  </a:lnTo>
                  <a:lnTo>
                    <a:pt x="304" y="245"/>
                  </a:lnTo>
                  <a:lnTo>
                    <a:pt x="315" y="239"/>
                  </a:lnTo>
                  <a:lnTo>
                    <a:pt x="323" y="238"/>
                  </a:lnTo>
                  <a:lnTo>
                    <a:pt x="333" y="239"/>
                  </a:lnTo>
                  <a:lnTo>
                    <a:pt x="354" y="239"/>
                  </a:lnTo>
                  <a:lnTo>
                    <a:pt x="349" y="235"/>
                  </a:lnTo>
                  <a:lnTo>
                    <a:pt x="349" y="228"/>
                  </a:lnTo>
                  <a:lnTo>
                    <a:pt x="352" y="223"/>
                  </a:lnTo>
                  <a:lnTo>
                    <a:pt x="352" y="219"/>
                  </a:lnTo>
                  <a:lnTo>
                    <a:pt x="345" y="216"/>
                  </a:lnTo>
                  <a:lnTo>
                    <a:pt x="359" y="215"/>
                  </a:lnTo>
                  <a:lnTo>
                    <a:pt x="371" y="216"/>
                  </a:lnTo>
                  <a:lnTo>
                    <a:pt x="373" y="219"/>
                  </a:lnTo>
                  <a:lnTo>
                    <a:pt x="383" y="218"/>
                  </a:lnTo>
                  <a:lnTo>
                    <a:pt x="376" y="207"/>
                  </a:lnTo>
                  <a:lnTo>
                    <a:pt x="383" y="206"/>
                  </a:lnTo>
                  <a:lnTo>
                    <a:pt x="417" y="210"/>
                  </a:lnTo>
                  <a:lnTo>
                    <a:pt x="444" y="212"/>
                  </a:lnTo>
                  <a:lnTo>
                    <a:pt x="464" y="221"/>
                  </a:lnTo>
                  <a:lnTo>
                    <a:pt x="474" y="221"/>
                  </a:lnTo>
                  <a:lnTo>
                    <a:pt x="478" y="231"/>
                  </a:lnTo>
                  <a:lnTo>
                    <a:pt x="485" y="210"/>
                  </a:lnTo>
                  <a:lnTo>
                    <a:pt x="474" y="186"/>
                  </a:lnTo>
                  <a:lnTo>
                    <a:pt x="508" y="179"/>
                  </a:lnTo>
                  <a:lnTo>
                    <a:pt x="512" y="166"/>
                  </a:lnTo>
                  <a:lnTo>
                    <a:pt x="517" y="147"/>
                  </a:lnTo>
                  <a:lnTo>
                    <a:pt x="552" y="148"/>
                  </a:lnTo>
                  <a:lnTo>
                    <a:pt x="557" y="126"/>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nvGrpSpPr>
            <p:cNvPr id="596" name="Japan"/>
            <p:cNvGrpSpPr/>
            <p:nvPr/>
          </p:nvGrpSpPr>
          <p:grpSpPr>
            <a:xfrm>
              <a:off x="7696930" y="2737651"/>
              <a:ext cx="260504" cy="320238"/>
              <a:chOff x="7956541" y="3343678"/>
              <a:chExt cx="399097" cy="447587"/>
            </a:xfrm>
            <a:solidFill>
              <a:srgbClr val="0061AD"/>
            </a:solidFill>
          </p:grpSpPr>
          <p:sp>
            <p:nvSpPr>
              <p:cNvPr id="763" name="Japan"/>
              <p:cNvSpPr>
                <a:spLocks noChangeAspect="1"/>
              </p:cNvSpPr>
              <p:nvPr/>
            </p:nvSpPr>
            <p:spPr bwMode="gray">
              <a:xfrm>
                <a:off x="7956541" y="3714995"/>
                <a:ext cx="59593" cy="76270"/>
              </a:xfrm>
              <a:custGeom>
                <a:avLst/>
                <a:gdLst>
                  <a:gd name="T0" fmla="*/ 0 w 33"/>
                  <a:gd name="T1" fmla="*/ 10 h 38"/>
                  <a:gd name="T2" fmla="*/ 0 w 33"/>
                  <a:gd name="T3" fmla="*/ 10 h 38"/>
                  <a:gd name="T4" fmla="*/ 1 w 33"/>
                  <a:gd name="T5" fmla="*/ 19 h 38"/>
                  <a:gd name="T6" fmla="*/ 8 w 33"/>
                  <a:gd name="T7" fmla="*/ 10 h 38"/>
                  <a:gd name="T8" fmla="*/ 12 w 33"/>
                  <a:gd name="T9" fmla="*/ 15 h 38"/>
                  <a:gd name="T10" fmla="*/ 8 w 33"/>
                  <a:gd name="T11" fmla="*/ 37 h 38"/>
                  <a:gd name="T12" fmla="*/ 23 w 33"/>
                  <a:gd name="T13" fmla="*/ 37 h 38"/>
                  <a:gd name="T14" fmla="*/ 32 w 33"/>
                  <a:gd name="T15" fmla="*/ 14 h 38"/>
                  <a:gd name="T16" fmla="*/ 27 w 33"/>
                  <a:gd name="T17" fmla="*/ 1 h 38"/>
                  <a:gd name="T18" fmla="*/ 12 w 33"/>
                  <a:gd name="T19" fmla="*/ 0 h 38"/>
                  <a:gd name="T20" fmla="*/ 0 w 33"/>
                  <a:gd name="T21" fmla="*/ 10 h 38"/>
                  <a:gd name="T22" fmla="*/ 0 w 33"/>
                  <a:gd name="T23" fmla="*/ 1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8"/>
                  <a:gd name="T38" fmla="*/ 33 w 33"/>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8">
                    <a:moveTo>
                      <a:pt x="0" y="10"/>
                    </a:moveTo>
                    <a:lnTo>
                      <a:pt x="0" y="10"/>
                    </a:lnTo>
                    <a:lnTo>
                      <a:pt x="1" y="19"/>
                    </a:lnTo>
                    <a:lnTo>
                      <a:pt x="8" y="10"/>
                    </a:lnTo>
                    <a:lnTo>
                      <a:pt x="12" y="15"/>
                    </a:lnTo>
                    <a:lnTo>
                      <a:pt x="8" y="37"/>
                    </a:lnTo>
                    <a:lnTo>
                      <a:pt x="23" y="37"/>
                    </a:lnTo>
                    <a:lnTo>
                      <a:pt x="32" y="14"/>
                    </a:lnTo>
                    <a:lnTo>
                      <a:pt x="27" y="1"/>
                    </a:lnTo>
                    <a:lnTo>
                      <a:pt x="12" y="0"/>
                    </a:lnTo>
                    <a:lnTo>
                      <a:pt x="0" y="1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64" name="Japan"/>
              <p:cNvSpPr>
                <a:spLocks noChangeAspect="1"/>
              </p:cNvSpPr>
              <p:nvPr/>
            </p:nvSpPr>
            <p:spPr bwMode="gray">
              <a:xfrm>
                <a:off x="8019748" y="3702952"/>
                <a:ext cx="57788" cy="46164"/>
              </a:xfrm>
              <a:custGeom>
                <a:avLst/>
                <a:gdLst>
                  <a:gd name="T0" fmla="*/ 0 w 32"/>
                  <a:gd name="T1" fmla="*/ 12 h 23"/>
                  <a:gd name="T2" fmla="*/ 0 w 32"/>
                  <a:gd name="T3" fmla="*/ 12 h 23"/>
                  <a:gd name="T4" fmla="*/ 10 w 32"/>
                  <a:gd name="T5" fmla="*/ 22 h 23"/>
                  <a:gd name="T6" fmla="*/ 28 w 32"/>
                  <a:gd name="T7" fmla="*/ 14 h 23"/>
                  <a:gd name="T8" fmla="*/ 31 w 32"/>
                  <a:gd name="T9" fmla="*/ 0 h 23"/>
                  <a:gd name="T10" fmla="*/ 0 w 32"/>
                  <a:gd name="T11" fmla="*/ 12 h 23"/>
                  <a:gd name="T12" fmla="*/ 0 w 32"/>
                  <a:gd name="T13" fmla="*/ 12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12"/>
                    </a:moveTo>
                    <a:lnTo>
                      <a:pt x="0" y="12"/>
                    </a:lnTo>
                    <a:lnTo>
                      <a:pt x="10" y="22"/>
                    </a:lnTo>
                    <a:lnTo>
                      <a:pt x="28" y="14"/>
                    </a:lnTo>
                    <a:lnTo>
                      <a:pt x="31" y="0"/>
                    </a:lnTo>
                    <a:lnTo>
                      <a:pt x="0" y="12"/>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65" name="Japan"/>
              <p:cNvSpPr>
                <a:spLocks noChangeAspect="1"/>
              </p:cNvSpPr>
              <p:nvPr/>
            </p:nvSpPr>
            <p:spPr bwMode="gray">
              <a:xfrm>
                <a:off x="7985435" y="3476147"/>
                <a:ext cx="279909" cy="250888"/>
              </a:xfrm>
              <a:custGeom>
                <a:avLst/>
                <a:gdLst>
                  <a:gd name="T0" fmla="*/ 0 w 155"/>
                  <a:gd name="T1" fmla="*/ 116 h 125"/>
                  <a:gd name="T2" fmla="*/ 0 w 155"/>
                  <a:gd name="T3" fmla="*/ 116 h 125"/>
                  <a:gd name="T4" fmla="*/ 27 w 155"/>
                  <a:gd name="T5" fmla="*/ 93 h 125"/>
                  <a:gd name="T6" fmla="*/ 66 w 155"/>
                  <a:gd name="T7" fmla="*/ 93 h 125"/>
                  <a:gd name="T8" fmla="*/ 82 w 155"/>
                  <a:gd name="T9" fmla="*/ 65 h 125"/>
                  <a:gd name="T10" fmla="*/ 89 w 155"/>
                  <a:gd name="T11" fmla="*/ 63 h 125"/>
                  <a:gd name="T12" fmla="*/ 89 w 155"/>
                  <a:gd name="T13" fmla="*/ 74 h 125"/>
                  <a:gd name="T14" fmla="*/ 107 w 155"/>
                  <a:gd name="T15" fmla="*/ 63 h 125"/>
                  <a:gd name="T16" fmla="*/ 122 w 155"/>
                  <a:gd name="T17" fmla="*/ 42 h 125"/>
                  <a:gd name="T18" fmla="*/ 129 w 155"/>
                  <a:gd name="T19" fmla="*/ 6 h 125"/>
                  <a:gd name="T20" fmla="*/ 141 w 155"/>
                  <a:gd name="T21" fmla="*/ 8 h 125"/>
                  <a:gd name="T22" fmla="*/ 137 w 155"/>
                  <a:gd name="T23" fmla="*/ 0 h 125"/>
                  <a:gd name="T24" fmla="*/ 144 w 155"/>
                  <a:gd name="T25" fmla="*/ 1 h 125"/>
                  <a:gd name="T26" fmla="*/ 154 w 155"/>
                  <a:gd name="T27" fmla="*/ 30 h 125"/>
                  <a:gd name="T28" fmla="*/ 141 w 155"/>
                  <a:gd name="T29" fmla="*/ 51 h 125"/>
                  <a:gd name="T30" fmla="*/ 141 w 155"/>
                  <a:gd name="T31" fmla="*/ 70 h 125"/>
                  <a:gd name="T32" fmla="*/ 131 w 155"/>
                  <a:gd name="T33" fmla="*/ 98 h 125"/>
                  <a:gd name="T34" fmla="*/ 124 w 155"/>
                  <a:gd name="T35" fmla="*/ 102 h 125"/>
                  <a:gd name="T36" fmla="*/ 124 w 155"/>
                  <a:gd name="T37" fmla="*/ 91 h 125"/>
                  <a:gd name="T38" fmla="*/ 101 w 155"/>
                  <a:gd name="T39" fmla="*/ 107 h 125"/>
                  <a:gd name="T40" fmla="*/ 82 w 155"/>
                  <a:gd name="T41" fmla="*/ 100 h 125"/>
                  <a:gd name="T42" fmla="*/ 83 w 155"/>
                  <a:gd name="T43" fmla="*/ 113 h 125"/>
                  <a:gd name="T44" fmla="*/ 67 w 155"/>
                  <a:gd name="T45" fmla="*/ 124 h 125"/>
                  <a:gd name="T46" fmla="*/ 62 w 155"/>
                  <a:gd name="T47" fmla="*/ 106 h 125"/>
                  <a:gd name="T48" fmla="*/ 0 w 155"/>
                  <a:gd name="T49" fmla="*/ 116 h 125"/>
                  <a:gd name="T50" fmla="*/ 0 w 155"/>
                  <a:gd name="T51" fmla="*/ 116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66" name="Japan"/>
              <p:cNvSpPr>
                <a:spLocks noChangeAspect="1"/>
              </p:cNvSpPr>
              <p:nvPr/>
            </p:nvSpPr>
            <p:spPr bwMode="gray">
              <a:xfrm>
                <a:off x="8209362" y="3343678"/>
                <a:ext cx="146276" cy="134475"/>
              </a:xfrm>
              <a:custGeom>
                <a:avLst/>
                <a:gdLst>
                  <a:gd name="T0" fmla="*/ 0 w 81"/>
                  <a:gd name="T1" fmla="*/ 47 h 67"/>
                  <a:gd name="T2" fmla="*/ 0 w 81"/>
                  <a:gd name="T3" fmla="*/ 47 h 67"/>
                  <a:gd name="T4" fmla="*/ 3 w 81"/>
                  <a:gd name="T5" fmla="*/ 66 h 67"/>
                  <a:gd name="T6" fmla="*/ 17 w 81"/>
                  <a:gd name="T7" fmla="*/ 59 h 67"/>
                  <a:gd name="T8" fmla="*/ 8 w 81"/>
                  <a:gd name="T9" fmla="*/ 48 h 67"/>
                  <a:gd name="T10" fmla="*/ 46 w 81"/>
                  <a:gd name="T11" fmla="*/ 58 h 67"/>
                  <a:gd name="T12" fmla="*/ 55 w 81"/>
                  <a:gd name="T13" fmla="*/ 42 h 67"/>
                  <a:gd name="T14" fmla="*/ 80 w 81"/>
                  <a:gd name="T15" fmla="*/ 37 h 67"/>
                  <a:gd name="T16" fmla="*/ 71 w 81"/>
                  <a:gd name="T17" fmla="*/ 27 h 67"/>
                  <a:gd name="T18" fmla="*/ 74 w 81"/>
                  <a:gd name="T19" fmla="*/ 18 h 67"/>
                  <a:gd name="T20" fmla="*/ 53 w 81"/>
                  <a:gd name="T21" fmla="*/ 20 h 67"/>
                  <a:gd name="T22" fmla="*/ 27 w 81"/>
                  <a:gd name="T23" fmla="*/ 0 h 67"/>
                  <a:gd name="T24" fmla="*/ 18 w 81"/>
                  <a:gd name="T25" fmla="*/ 38 h 67"/>
                  <a:gd name="T26" fmla="*/ 7 w 81"/>
                  <a:gd name="T27" fmla="*/ 35 h 67"/>
                  <a:gd name="T28" fmla="*/ 0 w 81"/>
                  <a:gd name="T29" fmla="*/ 47 h 67"/>
                  <a:gd name="T30" fmla="*/ 0 w 81"/>
                  <a:gd name="T31" fmla="*/ 47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grpSp>
          <p:nvGrpSpPr>
            <p:cNvPr id="597" name="Indonesia"/>
            <p:cNvGrpSpPr/>
            <p:nvPr/>
          </p:nvGrpSpPr>
          <p:grpSpPr>
            <a:xfrm>
              <a:off x="7141022" y="3577894"/>
              <a:ext cx="744120" cy="315661"/>
              <a:chOff x="7104882" y="4518061"/>
              <a:chExt cx="1140003" cy="441190"/>
            </a:xfrm>
            <a:solidFill>
              <a:srgbClr val="0061AD"/>
            </a:solidFill>
          </p:grpSpPr>
          <p:sp>
            <p:nvSpPr>
              <p:cNvPr id="753" name="Indonesia"/>
              <p:cNvSpPr>
                <a:spLocks noChangeAspect="1"/>
              </p:cNvSpPr>
              <p:nvPr/>
            </p:nvSpPr>
            <p:spPr bwMode="gray">
              <a:xfrm>
                <a:off x="7104882" y="4518061"/>
                <a:ext cx="270047" cy="315717"/>
              </a:xfrm>
              <a:custGeom>
                <a:avLst/>
                <a:gdLst>
                  <a:gd name="T0" fmla="*/ 0 w 149"/>
                  <a:gd name="T1" fmla="*/ 0 h 156"/>
                  <a:gd name="T2" fmla="*/ 0 w 149"/>
                  <a:gd name="T3" fmla="*/ 0 h 156"/>
                  <a:gd name="T4" fmla="*/ 33 w 149"/>
                  <a:gd name="T5" fmla="*/ 7 h 156"/>
                  <a:gd name="T6" fmla="*/ 74 w 149"/>
                  <a:gd name="T7" fmla="*/ 47 h 156"/>
                  <a:gd name="T8" fmla="*/ 108 w 149"/>
                  <a:gd name="T9" fmla="*/ 62 h 156"/>
                  <a:gd name="T10" fmla="*/ 104 w 149"/>
                  <a:gd name="T11" fmla="*/ 73 h 156"/>
                  <a:gd name="T12" fmla="*/ 115 w 149"/>
                  <a:gd name="T13" fmla="*/ 72 h 156"/>
                  <a:gd name="T14" fmla="*/ 114 w 149"/>
                  <a:gd name="T15" fmla="*/ 87 h 156"/>
                  <a:gd name="T16" fmla="*/ 148 w 149"/>
                  <a:gd name="T17" fmla="*/ 116 h 156"/>
                  <a:gd name="T18" fmla="*/ 144 w 149"/>
                  <a:gd name="T19" fmla="*/ 154 h 156"/>
                  <a:gd name="T20" fmla="*/ 129 w 149"/>
                  <a:gd name="T21" fmla="*/ 155 h 156"/>
                  <a:gd name="T22" fmla="*/ 99 w 149"/>
                  <a:gd name="T23" fmla="*/ 133 h 156"/>
                  <a:gd name="T24" fmla="*/ 50 w 149"/>
                  <a:gd name="T25" fmla="*/ 54 h 156"/>
                  <a:gd name="T26" fmla="*/ 0 w 149"/>
                  <a:gd name="T27" fmla="*/ 0 h 156"/>
                  <a:gd name="T28" fmla="*/ 0 w 1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56"/>
                  <a:gd name="T47" fmla="*/ 149 w 149"/>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56">
                    <a:moveTo>
                      <a:pt x="0" y="0"/>
                    </a:moveTo>
                    <a:lnTo>
                      <a:pt x="0" y="0"/>
                    </a:lnTo>
                    <a:lnTo>
                      <a:pt x="33" y="7"/>
                    </a:lnTo>
                    <a:lnTo>
                      <a:pt x="74" y="47"/>
                    </a:lnTo>
                    <a:lnTo>
                      <a:pt x="108" y="62"/>
                    </a:lnTo>
                    <a:lnTo>
                      <a:pt x="104" y="73"/>
                    </a:lnTo>
                    <a:lnTo>
                      <a:pt x="115" y="72"/>
                    </a:lnTo>
                    <a:lnTo>
                      <a:pt x="114" y="87"/>
                    </a:lnTo>
                    <a:lnTo>
                      <a:pt x="148" y="116"/>
                    </a:lnTo>
                    <a:lnTo>
                      <a:pt x="144" y="154"/>
                    </a:lnTo>
                    <a:lnTo>
                      <a:pt x="129" y="155"/>
                    </a:lnTo>
                    <a:lnTo>
                      <a:pt x="99" y="133"/>
                    </a:lnTo>
                    <a:lnTo>
                      <a:pt x="50" y="54"/>
                    </a:lnTo>
                    <a:lnTo>
                      <a:pt x="0" y="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54" name="Indonesia"/>
              <p:cNvSpPr>
                <a:spLocks noChangeAspect="1"/>
              </p:cNvSpPr>
              <p:nvPr/>
            </p:nvSpPr>
            <p:spPr bwMode="gray">
              <a:xfrm>
                <a:off x="7356806" y="4835800"/>
                <a:ext cx="226550" cy="80953"/>
              </a:xfrm>
              <a:custGeom>
                <a:avLst/>
                <a:gdLst>
                  <a:gd name="T0" fmla="*/ 0 w 125"/>
                  <a:gd name="T1" fmla="*/ 11 h 40"/>
                  <a:gd name="T2" fmla="*/ 0 w 125"/>
                  <a:gd name="T3" fmla="*/ 11 h 40"/>
                  <a:gd name="T4" fmla="*/ 8 w 125"/>
                  <a:gd name="T5" fmla="*/ 0 h 40"/>
                  <a:gd name="T6" fmla="*/ 95 w 125"/>
                  <a:gd name="T7" fmla="*/ 12 h 40"/>
                  <a:gd name="T8" fmla="*/ 104 w 125"/>
                  <a:gd name="T9" fmla="*/ 22 h 40"/>
                  <a:gd name="T10" fmla="*/ 122 w 125"/>
                  <a:gd name="T11" fmla="*/ 26 h 40"/>
                  <a:gd name="T12" fmla="*/ 124 w 125"/>
                  <a:gd name="T13" fmla="*/ 39 h 40"/>
                  <a:gd name="T14" fmla="*/ 22 w 125"/>
                  <a:gd name="T15" fmla="*/ 21 h 40"/>
                  <a:gd name="T16" fmla="*/ 0 w 125"/>
                  <a:gd name="T17" fmla="*/ 11 h 40"/>
                  <a:gd name="T18" fmla="*/ 0 w 125"/>
                  <a:gd name="T19" fmla="*/ 11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0"/>
                  <a:gd name="T32" fmla="*/ 125 w 12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0">
                    <a:moveTo>
                      <a:pt x="0" y="11"/>
                    </a:moveTo>
                    <a:lnTo>
                      <a:pt x="0" y="11"/>
                    </a:lnTo>
                    <a:lnTo>
                      <a:pt x="8" y="0"/>
                    </a:lnTo>
                    <a:lnTo>
                      <a:pt x="95" y="12"/>
                    </a:lnTo>
                    <a:lnTo>
                      <a:pt x="104" y="22"/>
                    </a:lnTo>
                    <a:lnTo>
                      <a:pt x="122" y="26"/>
                    </a:lnTo>
                    <a:lnTo>
                      <a:pt x="124" y="39"/>
                    </a:lnTo>
                    <a:lnTo>
                      <a:pt x="22" y="21"/>
                    </a:lnTo>
                    <a:lnTo>
                      <a:pt x="0" y="11"/>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55" name="Indonesia"/>
              <p:cNvSpPr>
                <a:spLocks noChangeAspect="1"/>
              </p:cNvSpPr>
              <p:nvPr/>
            </p:nvSpPr>
            <p:spPr bwMode="gray">
              <a:xfrm>
                <a:off x="7445614" y="4554488"/>
                <a:ext cx="246486" cy="234763"/>
              </a:xfrm>
              <a:custGeom>
                <a:avLst/>
                <a:gdLst>
                  <a:gd name="T0" fmla="*/ 0 w 136"/>
                  <a:gd name="T1" fmla="*/ 52 h 116"/>
                  <a:gd name="T2" fmla="*/ 0 w 136"/>
                  <a:gd name="T3" fmla="*/ 52 h 116"/>
                  <a:gd name="T4" fmla="*/ 9 w 136"/>
                  <a:gd name="T5" fmla="*/ 36 h 116"/>
                  <a:gd name="T6" fmla="*/ 21 w 136"/>
                  <a:gd name="T7" fmla="*/ 46 h 116"/>
                  <a:gd name="T8" fmla="*/ 62 w 136"/>
                  <a:gd name="T9" fmla="*/ 43 h 116"/>
                  <a:gd name="T10" fmla="*/ 75 w 136"/>
                  <a:gd name="T11" fmla="*/ 37 h 116"/>
                  <a:gd name="T12" fmla="*/ 93 w 136"/>
                  <a:gd name="T13" fmla="*/ 0 h 116"/>
                  <a:gd name="T14" fmla="*/ 117 w 136"/>
                  <a:gd name="T15" fmla="*/ 1 h 116"/>
                  <a:gd name="T16" fmla="*/ 112 w 136"/>
                  <a:gd name="T17" fmla="*/ 11 h 116"/>
                  <a:gd name="T18" fmla="*/ 135 w 136"/>
                  <a:gd name="T19" fmla="*/ 46 h 116"/>
                  <a:gd name="T20" fmla="*/ 122 w 136"/>
                  <a:gd name="T21" fmla="*/ 43 h 116"/>
                  <a:gd name="T22" fmla="*/ 99 w 136"/>
                  <a:gd name="T23" fmla="*/ 82 h 116"/>
                  <a:gd name="T24" fmla="*/ 95 w 136"/>
                  <a:gd name="T25" fmla="*/ 107 h 116"/>
                  <a:gd name="T26" fmla="*/ 81 w 136"/>
                  <a:gd name="T27" fmla="*/ 115 h 116"/>
                  <a:gd name="T28" fmla="*/ 55 w 136"/>
                  <a:gd name="T29" fmla="*/ 100 h 116"/>
                  <a:gd name="T30" fmla="*/ 40 w 136"/>
                  <a:gd name="T31" fmla="*/ 107 h 116"/>
                  <a:gd name="T32" fmla="*/ 37 w 136"/>
                  <a:gd name="T33" fmla="*/ 95 h 116"/>
                  <a:gd name="T34" fmla="*/ 17 w 136"/>
                  <a:gd name="T35" fmla="*/ 97 h 116"/>
                  <a:gd name="T36" fmla="*/ 0 w 136"/>
                  <a:gd name="T37" fmla="*/ 52 h 116"/>
                  <a:gd name="T38" fmla="*/ 0 w 136"/>
                  <a:gd name="T39" fmla="*/ 52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16"/>
                  <a:gd name="T62" fmla="*/ 136 w 136"/>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16">
                    <a:moveTo>
                      <a:pt x="0" y="52"/>
                    </a:moveTo>
                    <a:lnTo>
                      <a:pt x="0" y="52"/>
                    </a:lnTo>
                    <a:lnTo>
                      <a:pt x="9" y="36"/>
                    </a:lnTo>
                    <a:lnTo>
                      <a:pt x="21" y="46"/>
                    </a:lnTo>
                    <a:lnTo>
                      <a:pt x="62" y="43"/>
                    </a:lnTo>
                    <a:lnTo>
                      <a:pt x="75" y="37"/>
                    </a:lnTo>
                    <a:lnTo>
                      <a:pt x="93" y="0"/>
                    </a:lnTo>
                    <a:lnTo>
                      <a:pt x="117" y="1"/>
                    </a:lnTo>
                    <a:lnTo>
                      <a:pt x="112" y="11"/>
                    </a:lnTo>
                    <a:lnTo>
                      <a:pt x="135" y="46"/>
                    </a:lnTo>
                    <a:lnTo>
                      <a:pt x="122" y="43"/>
                    </a:lnTo>
                    <a:lnTo>
                      <a:pt x="99" y="82"/>
                    </a:lnTo>
                    <a:lnTo>
                      <a:pt x="95" y="107"/>
                    </a:lnTo>
                    <a:lnTo>
                      <a:pt x="81" y="115"/>
                    </a:lnTo>
                    <a:lnTo>
                      <a:pt x="55" y="100"/>
                    </a:lnTo>
                    <a:lnTo>
                      <a:pt x="40" y="107"/>
                    </a:lnTo>
                    <a:lnTo>
                      <a:pt x="37" y="95"/>
                    </a:lnTo>
                    <a:lnTo>
                      <a:pt x="17" y="97"/>
                    </a:lnTo>
                    <a:lnTo>
                      <a:pt x="0" y="52"/>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56" name="Indonesia"/>
              <p:cNvSpPr>
                <a:spLocks noChangeAspect="1"/>
              </p:cNvSpPr>
              <p:nvPr/>
            </p:nvSpPr>
            <p:spPr bwMode="gray">
              <a:xfrm>
                <a:off x="7637728" y="4904611"/>
                <a:ext cx="61621" cy="18215"/>
              </a:xfrm>
              <a:custGeom>
                <a:avLst/>
                <a:gdLst>
                  <a:gd name="T0" fmla="*/ 0 w 34"/>
                  <a:gd name="T1" fmla="*/ 2 h 9"/>
                  <a:gd name="T2" fmla="*/ 0 w 34"/>
                  <a:gd name="T3" fmla="*/ 2 h 9"/>
                  <a:gd name="T4" fmla="*/ 4 w 34"/>
                  <a:gd name="T5" fmla="*/ 8 h 9"/>
                  <a:gd name="T6" fmla="*/ 33 w 34"/>
                  <a:gd name="T7" fmla="*/ 3 h 9"/>
                  <a:gd name="T8" fmla="*/ 11 w 34"/>
                  <a:gd name="T9" fmla="*/ 0 h 9"/>
                  <a:gd name="T10" fmla="*/ 0 w 34"/>
                  <a:gd name="T11" fmla="*/ 2 h 9"/>
                  <a:gd name="T12" fmla="*/ 0 w 34"/>
                  <a:gd name="T13" fmla="*/ 2 h 9"/>
                  <a:gd name="T14" fmla="*/ 0 60000 65536"/>
                  <a:gd name="T15" fmla="*/ 0 60000 65536"/>
                  <a:gd name="T16" fmla="*/ 0 60000 65536"/>
                  <a:gd name="T17" fmla="*/ 0 60000 65536"/>
                  <a:gd name="T18" fmla="*/ 0 60000 65536"/>
                  <a:gd name="T19" fmla="*/ 0 60000 65536"/>
                  <a:gd name="T20" fmla="*/ 0 60000 65536"/>
                  <a:gd name="T21" fmla="*/ 0 w 34"/>
                  <a:gd name="T22" fmla="*/ 0 h 9"/>
                  <a:gd name="T23" fmla="*/ 34 w 3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
                    <a:moveTo>
                      <a:pt x="0" y="2"/>
                    </a:moveTo>
                    <a:lnTo>
                      <a:pt x="0" y="2"/>
                    </a:lnTo>
                    <a:lnTo>
                      <a:pt x="4" y="8"/>
                    </a:lnTo>
                    <a:lnTo>
                      <a:pt x="33" y="3"/>
                    </a:lnTo>
                    <a:lnTo>
                      <a:pt x="11" y="0"/>
                    </a:lnTo>
                    <a:lnTo>
                      <a:pt x="0" y="2"/>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57" name="Indonesia"/>
              <p:cNvSpPr>
                <a:spLocks noChangeAspect="1"/>
              </p:cNvSpPr>
              <p:nvPr/>
            </p:nvSpPr>
            <p:spPr bwMode="gray">
              <a:xfrm>
                <a:off x="7690289" y="4623298"/>
                <a:ext cx="154055" cy="204407"/>
              </a:xfrm>
              <a:custGeom>
                <a:avLst/>
                <a:gdLst>
                  <a:gd name="T0" fmla="*/ 0 w 85"/>
                  <a:gd name="T1" fmla="*/ 60 h 101"/>
                  <a:gd name="T2" fmla="*/ 0 w 85"/>
                  <a:gd name="T3" fmla="*/ 60 h 101"/>
                  <a:gd name="T4" fmla="*/ 10 w 85"/>
                  <a:gd name="T5" fmla="*/ 78 h 101"/>
                  <a:gd name="T6" fmla="*/ 7 w 85"/>
                  <a:gd name="T7" fmla="*/ 96 h 101"/>
                  <a:gd name="T8" fmla="*/ 21 w 85"/>
                  <a:gd name="T9" fmla="*/ 100 h 101"/>
                  <a:gd name="T10" fmla="*/ 19 w 85"/>
                  <a:gd name="T11" fmla="*/ 63 h 101"/>
                  <a:gd name="T12" fmla="*/ 28 w 85"/>
                  <a:gd name="T13" fmla="*/ 60 h 101"/>
                  <a:gd name="T14" fmla="*/ 30 w 85"/>
                  <a:gd name="T15" fmla="*/ 74 h 101"/>
                  <a:gd name="T16" fmla="*/ 37 w 85"/>
                  <a:gd name="T17" fmla="*/ 90 h 101"/>
                  <a:gd name="T18" fmla="*/ 53 w 85"/>
                  <a:gd name="T19" fmla="*/ 83 h 101"/>
                  <a:gd name="T20" fmla="*/ 34 w 85"/>
                  <a:gd name="T21" fmla="*/ 48 h 101"/>
                  <a:gd name="T22" fmla="*/ 62 w 85"/>
                  <a:gd name="T23" fmla="*/ 33 h 101"/>
                  <a:gd name="T24" fmla="*/ 25 w 85"/>
                  <a:gd name="T25" fmla="*/ 43 h 101"/>
                  <a:gd name="T26" fmla="*/ 19 w 85"/>
                  <a:gd name="T27" fmla="*/ 21 h 101"/>
                  <a:gd name="T28" fmla="*/ 74 w 85"/>
                  <a:gd name="T29" fmla="*/ 19 h 101"/>
                  <a:gd name="T30" fmla="*/ 84 w 85"/>
                  <a:gd name="T31" fmla="*/ 0 h 101"/>
                  <a:gd name="T32" fmla="*/ 68 w 85"/>
                  <a:gd name="T33" fmla="*/ 12 h 101"/>
                  <a:gd name="T34" fmla="*/ 28 w 85"/>
                  <a:gd name="T35" fmla="*/ 6 h 101"/>
                  <a:gd name="T36" fmla="*/ 15 w 85"/>
                  <a:gd name="T37" fmla="*/ 14 h 101"/>
                  <a:gd name="T38" fmla="*/ 0 w 85"/>
                  <a:gd name="T39" fmla="*/ 60 h 101"/>
                  <a:gd name="T40" fmla="*/ 0 w 85"/>
                  <a:gd name="T41" fmla="*/ 6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101"/>
                  <a:gd name="T65" fmla="*/ 85 w 85"/>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101">
                    <a:moveTo>
                      <a:pt x="0" y="60"/>
                    </a:moveTo>
                    <a:lnTo>
                      <a:pt x="0" y="60"/>
                    </a:lnTo>
                    <a:lnTo>
                      <a:pt x="10" y="78"/>
                    </a:lnTo>
                    <a:lnTo>
                      <a:pt x="7" y="96"/>
                    </a:lnTo>
                    <a:lnTo>
                      <a:pt x="21" y="100"/>
                    </a:lnTo>
                    <a:lnTo>
                      <a:pt x="19" y="63"/>
                    </a:lnTo>
                    <a:lnTo>
                      <a:pt x="28" y="60"/>
                    </a:lnTo>
                    <a:lnTo>
                      <a:pt x="30" y="74"/>
                    </a:lnTo>
                    <a:lnTo>
                      <a:pt x="37" y="90"/>
                    </a:lnTo>
                    <a:lnTo>
                      <a:pt x="53" y="83"/>
                    </a:lnTo>
                    <a:lnTo>
                      <a:pt x="34" y="48"/>
                    </a:lnTo>
                    <a:lnTo>
                      <a:pt x="62" y="33"/>
                    </a:lnTo>
                    <a:lnTo>
                      <a:pt x="25" y="43"/>
                    </a:lnTo>
                    <a:lnTo>
                      <a:pt x="19" y="21"/>
                    </a:lnTo>
                    <a:lnTo>
                      <a:pt x="74" y="19"/>
                    </a:lnTo>
                    <a:lnTo>
                      <a:pt x="84" y="0"/>
                    </a:lnTo>
                    <a:lnTo>
                      <a:pt x="68" y="12"/>
                    </a:lnTo>
                    <a:lnTo>
                      <a:pt x="28" y="6"/>
                    </a:lnTo>
                    <a:lnTo>
                      <a:pt x="15" y="14"/>
                    </a:lnTo>
                    <a:lnTo>
                      <a:pt x="0" y="6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58" name="Indonesia"/>
              <p:cNvSpPr>
                <a:spLocks noChangeAspect="1"/>
              </p:cNvSpPr>
              <p:nvPr/>
            </p:nvSpPr>
            <p:spPr bwMode="gray">
              <a:xfrm>
                <a:off x="7809907" y="4906632"/>
                <a:ext cx="86995" cy="52619"/>
              </a:xfrm>
              <a:custGeom>
                <a:avLst/>
                <a:gdLst>
                  <a:gd name="T0" fmla="*/ 0 w 48"/>
                  <a:gd name="T1" fmla="*/ 15 h 26"/>
                  <a:gd name="T2" fmla="*/ 0 w 48"/>
                  <a:gd name="T3" fmla="*/ 15 h 26"/>
                  <a:gd name="T4" fmla="*/ 2 w 48"/>
                  <a:gd name="T5" fmla="*/ 25 h 26"/>
                  <a:gd name="T6" fmla="*/ 47 w 48"/>
                  <a:gd name="T7" fmla="*/ 0 h 26"/>
                  <a:gd name="T8" fmla="*/ 14 w 48"/>
                  <a:gd name="T9" fmla="*/ 7 h 26"/>
                  <a:gd name="T10" fmla="*/ 0 w 48"/>
                  <a:gd name="T11" fmla="*/ 15 h 26"/>
                  <a:gd name="T12" fmla="*/ 0 w 48"/>
                  <a:gd name="T13" fmla="*/ 15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0" y="15"/>
                    </a:moveTo>
                    <a:lnTo>
                      <a:pt x="0" y="15"/>
                    </a:lnTo>
                    <a:lnTo>
                      <a:pt x="2" y="25"/>
                    </a:lnTo>
                    <a:lnTo>
                      <a:pt x="47" y="0"/>
                    </a:lnTo>
                    <a:lnTo>
                      <a:pt x="14" y="7"/>
                    </a:lnTo>
                    <a:lnTo>
                      <a:pt x="0" y="15"/>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59" name="Indonesia"/>
              <p:cNvSpPr>
                <a:spLocks noChangeAspect="1"/>
              </p:cNvSpPr>
              <p:nvPr/>
            </p:nvSpPr>
            <p:spPr bwMode="gray">
              <a:xfrm>
                <a:off x="7900527" y="4613181"/>
                <a:ext cx="30811" cy="85001"/>
              </a:xfrm>
              <a:custGeom>
                <a:avLst/>
                <a:gdLst>
                  <a:gd name="T0" fmla="*/ 0 w 17"/>
                  <a:gd name="T1" fmla="*/ 14 h 42"/>
                  <a:gd name="T2" fmla="*/ 0 w 17"/>
                  <a:gd name="T3" fmla="*/ 14 h 42"/>
                  <a:gd name="T4" fmla="*/ 3 w 17"/>
                  <a:gd name="T5" fmla="*/ 33 h 42"/>
                  <a:gd name="T6" fmla="*/ 13 w 17"/>
                  <a:gd name="T7" fmla="*/ 41 h 42"/>
                  <a:gd name="T8" fmla="*/ 7 w 17"/>
                  <a:gd name="T9" fmla="*/ 24 h 42"/>
                  <a:gd name="T10" fmla="*/ 16 w 17"/>
                  <a:gd name="T11" fmla="*/ 21 h 42"/>
                  <a:gd name="T12" fmla="*/ 15 w 17"/>
                  <a:gd name="T13" fmla="*/ 8 h 42"/>
                  <a:gd name="T14" fmla="*/ 3 w 17"/>
                  <a:gd name="T15" fmla="*/ 17 h 42"/>
                  <a:gd name="T16" fmla="*/ 8 w 17"/>
                  <a:gd name="T17" fmla="*/ 0 h 42"/>
                  <a:gd name="T18" fmla="*/ 0 w 17"/>
                  <a:gd name="T19" fmla="*/ 14 h 42"/>
                  <a:gd name="T20" fmla="*/ 0 w 17"/>
                  <a:gd name="T21" fmla="*/ 14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2"/>
                  <a:gd name="T35" fmla="*/ 17 w 1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2">
                    <a:moveTo>
                      <a:pt x="0" y="14"/>
                    </a:moveTo>
                    <a:lnTo>
                      <a:pt x="0" y="14"/>
                    </a:lnTo>
                    <a:lnTo>
                      <a:pt x="3" y="33"/>
                    </a:lnTo>
                    <a:lnTo>
                      <a:pt x="13" y="41"/>
                    </a:lnTo>
                    <a:lnTo>
                      <a:pt x="7" y="24"/>
                    </a:lnTo>
                    <a:lnTo>
                      <a:pt x="16" y="21"/>
                    </a:lnTo>
                    <a:lnTo>
                      <a:pt x="15" y="8"/>
                    </a:lnTo>
                    <a:lnTo>
                      <a:pt x="3" y="17"/>
                    </a:lnTo>
                    <a:lnTo>
                      <a:pt x="8" y="0"/>
                    </a:lnTo>
                    <a:lnTo>
                      <a:pt x="0" y="14"/>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60" name="Indonesia"/>
              <p:cNvSpPr>
                <a:spLocks noChangeAspect="1"/>
              </p:cNvSpPr>
              <p:nvPr/>
            </p:nvSpPr>
            <p:spPr bwMode="gray">
              <a:xfrm>
                <a:off x="7913214" y="4746752"/>
                <a:ext cx="72497" cy="28334"/>
              </a:xfrm>
              <a:custGeom>
                <a:avLst/>
                <a:gdLst>
                  <a:gd name="T0" fmla="*/ 0 w 40"/>
                  <a:gd name="T1" fmla="*/ 5 h 14"/>
                  <a:gd name="T2" fmla="*/ 0 w 40"/>
                  <a:gd name="T3" fmla="*/ 5 h 14"/>
                  <a:gd name="T4" fmla="*/ 22 w 40"/>
                  <a:gd name="T5" fmla="*/ 0 h 14"/>
                  <a:gd name="T6" fmla="*/ 39 w 40"/>
                  <a:gd name="T7" fmla="*/ 13 h 14"/>
                  <a:gd name="T8" fmla="*/ 0 w 40"/>
                  <a:gd name="T9" fmla="*/ 5 h 14"/>
                  <a:gd name="T10" fmla="*/ 0 w 40"/>
                  <a:gd name="T11" fmla="*/ 5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5"/>
                    </a:moveTo>
                    <a:lnTo>
                      <a:pt x="0" y="5"/>
                    </a:lnTo>
                    <a:lnTo>
                      <a:pt x="22" y="0"/>
                    </a:lnTo>
                    <a:lnTo>
                      <a:pt x="39" y="13"/>
                    </a:lnTo>
                    <a:lnTo>
                      <a:pt x="0" y="5"/>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61" name="Indonesia"/>
              <p:cNvSpPr>
                <a:spLocks noChangeAspect="1"/>
              </p:cNvSpPr>
              <p:nvPr/>
            </p:nvSpPr>
            <p:spPr bwMode="gray">
              <a:xfrm>
                <a:off x="7983899" y="4681988"/>
                <a:ext cx="260986" cy="240834"/>
              </a:xfrm>
              <a:custGeom>
                <a:avLst/>
                <a:gdLst>
                  <a:gd name="T0" fmla="*/ 0 w 144"/>
                  <a:gd name="T1" fmla="*/ 15 h 119"/>
                  <a:gd name="T2" fmla="*/ 0 w 144"/>
                  <a:gd name="T3" fmla="*/ 15 h 119"/>
                  <a:gd name="T4" fmla="*/ 21 w 144"/>
                  <a:gd name="T5" fmla="*/ 26 h 119"/>
                  <a:gd name="T6" fmla="*/ 42 w 144"/>
                  <a:gd name="T7" fmla="*/ 23 h 119"/>
                  <a:gd name="T8" fmla="*/ 16 w 144"/>
                  <a:gd name="T9" fmla="*/ 32 h 119"/>
                  <a:gd name="T10" fmla="*/ 28 w 144"/>
                  <a:gd name="T11" fmla="*/ 51 h 119"/>
                  <a:gd name="T12" fmla="*/ 41 w 144"/>
                  <a:gd name="T13" fmla="*/ 35 h 119"/>
                  <a:gd name="T14" fmla="*/ 49 w 144"/>
                  <a:gd name="T15" fmla="*/ 51 h 119"/>
                  <a:gd name="T16" fmla="*/ 100 w 144"/>
                  <a:gd name="T17" fmla="*/ 69 h 119"/>
                  <a:gd name="T18" fmla="*/ 113 w 144"/>
                  <a:gd name="T19" fmla="*/ 98 h 119"/>
                  <a:gd name="T20" fmla="*/ 103 w 144"/>
                  <a:gd name="T21" fmla="*/ 97 h 119"/>
                  <a:gd name="T22" fmla="*/ 95 w 144"/>
                  <a:gd name="T23" fmla="*/ 110 h 119"/>
                  <a:gd name="T24" fmla="*/ 126 w 144"/>
                  <a:gd name="T25" fmla="*/ 104 h 119"/>
                  <a:gd name="T26" fmla="*/ 143 w 144"/>
                  <a:gd name="T27" fmla="*/ 118 h 119"/>
                  <a:gd name="T28" fmla="*/ 141 w 144"/>
                  <a:gd name="T29" fmla="*/ 30 h 119"/>
                  <a:gd name="T30" fmla="*/ 97 w 144"/>
                  <a:gd name="T31" fmla="*/ 15 h 119"/>
                  <a:gd name="T32" fmla="*/ 61 w 144"/>
                  <a:gd name="T33" fmla="*/ 41 h 119"/>
                  <a:gd name="T34" fmla="*/ 47 w 144"/>
                  <a:gd name="T35" fmla="*/ 27 h 119"/>
                  <a:gd name="T36" fmla="*/ 43 w 144"/>
                  <a:gd name="T37" fmla="*/ 6 h 119"/>
                  <a:gd name="T38" fmla="*/ 21 w 144"/>
                  <a:gd name="T39" fmla="*/ 0 h 119"/>
                  <a:gd name="T40" fmla="*/ 0 w 144"/>
                  <a:gd name="T41" fmla="*/ 15 h 119"/>
                  <a:gd name="T42" fmla="*/ 0 w 144"/>
                  <a:gd name="T43" fmla="*/ 15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19"/>
                  <a:gd name="T68" fmla="*/ 144 w 144"/>
                  <a:gd name="T69" fmla="*/ 119 h 1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19">
                    <a:moveTo>
                      <a:pt x="0" y="15"/>
                    </a:moveTo>
                    <a:lnTo>
                      <a:pt x="0" y="15"/>
                    </a:lnTo>
                    <a:lnTo>
                      <a:pt x="21" y="26"/>
                    </a:lnTo>
                    <a:lnTo>
                      <a:pt x="42" y="23"/>
                    </a:lnTo>
                    <a:lnTo>
                      <a:pt x="16" y="32"/>
                    </a:lnTo>
                    <a:lnTo>
                      <a:pt x="28" y="51"/>
                    </a:lnTo>
                    <a:lnTo>
                      <a:pt x="41" y="35"/>
                    </a:lnTo>
                    <a:lnTo>
                      <a:pt x="49" y="51"/>
                    </a:lnTo>
                    <a:lnTo>
                      <a:pt x="100" y="69"/>
                    </a:lnTo>
                    <a:lnTo>
                      <a:pt x="113" y="98"/>
                    </a:lnTo>
                    <a:lnTo>
                      <a:pt x="103" y="97"/>
                    </a:lnTo>
                    <a:lnTo>
                      <a:pt x="95" y="110"/>
                    </a:lnTo>
                    <a:lnTo>
                      <a:pt x="126" y="104"/>
                    </a:lnTo>
                    <a:lnTo>
                      <a:pt x="143" y="118"/>
                    </a:lnTo>
                    <a:lnTo>
                      <a:pt x="141" y="30"/>
                    </a:lnTo>
                    <a:lnTo>
                      <a:pt x="97" y="15"/>
                    </a:lnTo>
                    <a:lnTo>
                      <a:pt x="61" y="41"/>
                    </a:lnTo>
                    <a:lnTo>
                      <a:pt x="47" y="27"/>
                    </a:lnTo>
                    <a:lnTo>
                      <a:pt x="43" y="6"/>
                    </a:lnTo>
                    <a:lnTo>
                      <a:pt x="21" y="0"/>
                    </a:lnTo>
                    <a:lnTo>
                      <a:pt x="0" y="15"/>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62" name="Indonesia"/>
              <p:cNvSpPr>
                <a:spLocks noChangeAspect="1"/>
              </p:cNvSpPr>
              <p:nvPr/>
            </p:nvSpPr>
            <p:spPr bwMode="gray">
              <a:xfrm>
                <a:off x="7994772" y="4868181"/>
                <a:ext cx="12687" cy="22262"/>
              </a:xfrm>
              <a:custGeom>
                <a:avLst/>
                <a:gdLst>
                  <a:gd name="T0" fmla="*/ 0 w 7"/>
                  <a:gd name="T1" fmla="*/ 10 h 11"/>
                  <a:gd name="T2" fmla="*/ 0 w 7"/>
                  <a:gd name="T3" fmla="*/ 10 h 11"/>
                  <a:gd name="T4" fmla="*/ 3 w 7"/>
                  <a:gd name="T5" fmla="*/ 0 h 11"/>
                  <a:gd name="T6" fmla="*/ 6 w 7"/>
                  <a:gd name="T7" fmla="*/ 6 h 11"/>
                  <a:gd name="T8" fmla="*/ 0 w 7"/>
                  <a:gd name="T9" fmla="*/ 10 h 11"/>
                  <a:gd name="T10" fmla="*/ 0 w 7"/>
                  <a:gd name="T11" fmla="*/ 10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0" y="10"/>
                    </a:moveTo>
                    <a:lnTo>
                      <a:pt x="0" y="10"/>
                    </a:lnTo>
                    <a:lnTo>
                      <a:pt x="3" y="0"/>
                    </a:lnTo>
                    <a:lnTo>
                      <a:pt x="6" y="6"/>
                    </a:lnTo>
                    <a:lnTo>
                      <a:pt x="0" y="1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sp>
          <p:nvSpPr>
            <p:cNvPr id="598" name="India"/>
            <p:cNvSpPr>
              <a:spLocks noChangeAspect="1"/>
            </p:cNvSpPr>
            <p:nvPr/>
          </p:nvSpPr>
          <p:spPr bwMode="gray">
            <a:xfrm>
              <a:off x="6701030" y="2955717"/>
              <a:ext cx="473644" cy="574904"/>
            </a:xfrm>
            <a:custGeom>
              <a:avLst/>
              <a:gdLst>
                <a:gd name="T0" fmla="*/ 0 w 401"/>
                <a:gd name="T1" fmla="*/ 181 h 399"/>
                <a:gd name="T2" fmla="*/ 42 w 401"/>
                <a:gd name="T3" fmla="*/ 172 h 399"/>
                <a:gd name="T4" fmla="*/ 33 w 401"/>
                <a:gd name="T5" fmla="*/ 119 h 399"/>
                <a:gd name="T6" fmla="*/ 91 w 401"/>
                <a:gd name="T7" fmla="*/ 75 h 399"/>
                <a:gd name="T8" fmla="*/ 99 w 401"/>
                <a:gd name="T9" fmla="*/ 55 h 399"/>
                <a:gd name="T10" fmla="*/ 81 w 401"/>
                <a:gd name="T11" fmla="*/ 19 h 399"/>
                <a:gd name="T12" fmla="*/ 131 w 401"/>
                <a:gd name="T13" fmla="*/ 8 h 399"/>
                <a:gd name="T14" fmla="*/ 167 w 401"/>
                <a:gd name="T15" fmla="*/ 7 h 399"/>
                <a:gd name="T16" fmla="*/ 157 w 401"/>
                <a:gd name="T17" fmla="*/ 49 h 399"/>
                <a:gd name="T18" fmla="*/ 149 w 401"/>
                <a:gd name="T19" fmla="*/ 76 h 399"/>
                <a:gd name="T20" fmla="*/ 163 w 401"/>
                <a:gd name="T21" fmla="*/ 108 h 399"/>
                <a:gd name="T22" fmla="*/ 271 w 401"/>
                <a:gd name="T23" fmla="*/ 142 h 399"/>
                <a:gd name="T24" fmla="*/ 282 w 401"/>
                <a:gd name="T25" fmla="*/ 119 h 399"/>
                <a:gd name="T26" fmla="*/ 289 w 401"/>
                <a:gd name="T27" fmla="*/ 138 h 399"/>
                <a:gd name="T28" fmla="*/ 323 w 401"/>
                <a:gd name="T29" fmla="*/ 122 h 399"/>
                <a:gd name="T30" fmla="*/ 386 w 401"/>
                <a:gd name="T31" fmla="*/ 112 h 399"/>
                <a:gd name="T32" fmla="*/ 395 w 401"/>
                <a:gd name="T33" fmla="*/ 132 h 399"/>
                <a:gd name="T34" fmla="*/ 335 w 401"/>
                <a:gd name="T35" fmla="*/ 207 h 399"/>
                <a:gd name="T36" fmla="*/ 321 w 401"/>
                <a:gd name="T37" fmla="*/ 190 h 399"/>
                <a:gd name="T38" fmla="*/ 329 w 401"/>
                <a:gd name="T39" fmla="*/ 161 h 399"/>
                <a:gd name="T40" fmla="*/ 278 w 401"/>
                <a:gd name="T41" fmla="*/ 140 h 399"/>
                <a:gd name="T42" fmla="*/ 279 w 401"/>
                <a:gd name="T43" fmla="*/ 159 h 399"/>
                <a:gd name="T44" fmla="*/ 279 w 401"/>
                <a:gd name="T45" fmla="*/ 173 h 399"/>
                <a:gd name="T46" fmla="*/ 272 w 401"/>
                <a:gd name="T47" fmla="*/ 205 h 399"/>
                <a:gd name="T48" fmla="*/ 166 w 401"/>
                <a:gd name="T49" fmla="*/ 295 h 399"/>
                <a:gd name="T50" fmla="*/ 126 w 401"/>
                <a:gd name="T51" fmla="*/ 398 h 399"/>
                <a:gd name="T52" fmla="*/ 83 w 401"/>
                <a:gd name="T53" fmla="*/ 296 h 399"/>
                <a:gd name="T54" fmla="*/ 63 w 401"/>
                <a:gd name="T55" fmla="*/ 202 h 399"/>
                <a:gd name="T56" fmla="*/ 51 w 401"/>
                <a:gd name="T57" fmla="*/ 217 h 399"/>
                <a:gd name="T58" fmla="*/ 12 w 401"/>
                <a:gd name="T59" fmla="*/ 201 h 399"/>
                <a:gd name="T60" fmla="*/ 12 w 401"/>
                <a:gd name="T61" fmla="*/ 193 h 399"/>
                <a:gd name="T62" fmla="*/ 0 w 401"/>
                <a:gd name="T63" fmla="*/ 181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599" name="Laos"/>
            <p:cNvSpPr>
              <a:spLocks noChangeAspect="1"/>
            </p:cNvSpPr>
            <p:nvPr/>
          </p:nvSpPr>
          <p:spPr bwMode="gray">
            <a:xfrm>
              <a:off x="7222040" y="3242407"/>
              <a:ext cx="115919" cy="166219"/>
            </a:xfrm>
            <a:custGeom>
              <a:avLst/>
              <a:gdLst>
                <a:gd name="T0" fmla="*/ 0 w 99"/>
                <a:gd name="T1" fmla="*/ 25 h 115"/>
                <a:gd name="T2" fmla="*/ 0 w 99"/>
                <a:gd name="T3" fmla="*/ 25 h 115"/>
                <a:gd name="T4" fmla="*/ 13 w 99"/>
                <a:gd name="T5" fmla="*/ 41 h 115"/>
                <a:gd name="T6" fmla="*/ 9 w 99"/>
                <a:gd name="T7" fmla="*/ 69 h 115"/>
                <a:gd name="T8" fmla="*/ 44 w 99"/>
                <a:gd name="T9" fmla="*/ 57 h 115"/>
                <a:gd name="T10" fmla="*/ 59 w 99"/>
                <a:gd name="T11" fmla="*/ 69 h 115"/>
                <a:gd name="T12" fmla="*/ 72 w 99"/>
                <a:gd name="T13" fmla="*/ 97 h 115"/>
                <a:gd name="T14" fmla="*/ 67 w 99"/>
                <a:gd name="T15" fmla="*/ 114 h 115"/>
                <a:gd name="T16" fmla="*/ 98 w 99"/>
                <a:gd name="T17" fmla="*/ 109 h 115"/>
                <a:gd name="T18" fmla="*/ 83 w 99"/>
                <a:gd name="T19" fmla="*/ 72 h 115"/>
                <a:gd name="T20" fmla="*/ 50 w 99"/>
                <a:gd name="T21" fmla="*/ 45 h 115"/>
                <a:gd name="T22" fmla="*/ 59 w 99"/>
                <a:gd name="T23" fmla="*/ 30 h 115"/>
                <a:gd name="T24" fmla="*/ 41 w 99"/>
                <a:gd name="T25" fmla="*/ 21 h 115"/>
                <a:gd name="T26" fmla="*/ 27 w 99"/>
                <a:gd name="T27" fmla="*/ 0 h 115"/>
                <a:gd name="T28" fmla="*/ 18 w 99"/>
                <a:gd name="T29" fmla="*/ 0 h 115"/>
                <a:gd name="T30" fmla="*/ 19 w 99"/>
                <a:gd name="T31" fmla="*/ 16 h 115"/>
                <a:gd name="T32" fmla="*/ 13 w 99"/>
                <a:gd name="T33" fmla="*/ 12 h 115"/>
                <a:gd name="T34" fmla="*/ 0 w 99"/>
                <a:gd name="T35" fmla="*/ 25 h 115"/>
                <a:gd name="T36" fmla="*/ 0 w 99"/>
                <a:gd name="T37" fmla="*/ 25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0" y="25"/>
                  </a:moveTo>
                  <a:lnTo>
                    <a:pt x="0" y="25"/>
                  </a:lnTo>
                  <a:lnTo>
                    <a:pt x="13" y="41"/>
                  </a:lnTo>
                  <a:lnTo>
                    <a:pt x="9" y="69"/>
                  </a:lnTo>
                  <a:lnTo>
                    <a:pt x="44" y="57"/>
                  </a:lnTo>
                  <a:lnTo>
                    <a:pt x="59" y="69"/>
                  </a:lnTo>
                  <a:lnTo>
                    <a:pt x="72" y="97"/>
                  </a:lnTo>
                  <a:lnTo>
                    <a:pt x="67" y="114"/>
                  </a:lnTo>
                  <a:lnTo>
                    <a:pt x="98" y="109"/>
                  </a:lnTo>
                  <a:lnTo>
                    <a:pt x="83" y="72"/>
                  </a:lnTo>
                  <a:lnTo>
                    <a:pt x="50" y="45"/>
                  </a:lnTo>
                  <a:lnTo>
                    <a:pt x="59" y="30"/>
                  </a:lnTo>
                  <a:lnTo>
                    <a:pt x="41" y="21"/>
                  </a:lnTo>
                  <a:lnTo>
                    <a:pt x="27" y="0"/>
                  </a:lnTo>
                  <a:lnTo>
                    <a:pt x="18" y="0"/>
                  </a:lnTo>
                  <a:lnTo>
                    <a:pt x="19" y="16"/>
                  </a:lnTo>
                  <a:lnTo>
                    <a:pt x="13" y="12"/>
                  </a:lnTo>
                  <a:lnTo>
                    <a:pt x="0" y="25"/>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600" name="Cambodia"/>
            <p:cNvSpPr>
              <a:spLocks noChangeAspect="1"/>
            </p:cNvSpPr>
            <p:nvPr/>
          </p:nvSpPr>
          <p:spPr bwMode="gray">
            <a:xfrm>
              <a:off x="7258186" y="3401000"/>
              <a:ext cx="81017" cy="85398"/>
            </a:xfrm>
            <a:custGeom>
              <a:avLst/>
              <a:gdLst>
                <a:gd name="T0" fmla="*/ 0 w 70"/>
                <a:gd name="T1" fmla="*/ 12 h 59"/>
                <a:gd name="T2" fmla="*/ 0 w 70"/>
                <a:gd name="T3" fmla="*/ 12 h 59"/>
                <a:gd name="T4" fmla="*/ 5 w 70"/>
                <a:gd name="T5" fmla="*/ 41 h 59"/>
                <a:gd name="T6" fmla="*/ 14 w 70"/>
                <a:gd name="T7" fmla="*/ 56 h 59"/>
                <a:gd name="T8" fmla="*/ 28 w 70"/>
                <a:gd name="T9" fmla="*/ 58 h 59"/>
                <a:gd name="T10" fmla="*/ 69 w 70"/>
                <a:gd name="T11" fmla="*/ 31 h 59"/>
                <a:gd name="T12" fmla="*/ 67 w 70"/>
                <a:gd name="T13" fmla="*/ 0 h 59"/>
                <a:gd name="T14" fmla="*/ 36 w 70"/>
                <a:gd name="T15" fmla="*/ 5 h 59"/>
                <a:gd name="T16" fmla="*/ 10 w 70"/>
                <a:gd name="T17" fmla="*/ 4 h 59"/>
                <a:gd name="T18" fmla="*/ 0 w 70"/>
                <a:gd name="T19" fmla="*/ 12 h 59"/>
                <a:gd name="T20" fmla="*/ 0 w 70"/>
                <a:gd name="T21" fmla="*/ 1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9"/>
                <a:gd name="T35" fmla="*/ 70 w 70"/>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9">
                  <a:moveTo>
                    <a:pt x="0" y="12"/>
                  </a:moveTo>
                  <a:lnTo>
                    <a:pt x="0" y="12"/>
                  </a:lnTo>
                  <a:lnTo>
                    <a:pt x="5" y="41"/>
                  </a:lnTo>
                  <a:lnTo>
                    <a:pt x="14" y="56"/>
                  </a:lnTo>
                  <a:lnTo>
                    <a:pt x="28" y="58"/>
                  </a:lnTo>
                  <a:lnTo>
                    <a:pt x="69" y="31"/>
                  </a:lnTo>
                  <a:lnTo>
                    <a:pt x="67" y="0"/>
                  </a:lnTo>
                  <a:lnTo>
                    <a:pt x="36" y="5"/>
                  </a:lnTo>
                  <a:lnTo>
                    <a:pt x="10" y="4"/>
                  </a:lnTo>
                  <a:lnTo>
                    <a:pt x="0" y="12"/>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601" name="Bhutan"/>
            <p:cNvSpPr>
              <a:spLocks noChangeAspect="1"/>
            </p:cNvSpPr>
            <p:nvPr/>
          </p:nvSpPr>
          <p:spPr bwMode="gray">
            <a:xfrm>
              <a:off x="7037568" y="3121935"/>
              <a:ext cx="48611" cy="35074"/>
            </a:xfrm>
            <a:custGeom>
              <a:avLst/>
              <a:gdLst>
                <a:gd name="T0" fmla="*/ 0 w 42"/>
                <a:gd name="T1" fmla="*/ 14 h 24"/>
                <a:gd name="T2" fmla="*/ 0 w 42"/>
                <a:gd name="T3" fmla="*/ 14 h 24"/>
                <a:gd name="T4" fmla="*/ 5 w 42"/>
                <a:gd name="T5" fmla="*/ 23 h 24"/>
                <a:gd name="T6" fmla="*/ 41 w 42"/>
                <a:gd name="T7" fmla="*/ 19 h 24"/>
                <a:gd name="T8" fmla="*/ 39 w 42"/>
                <a:gd name="T9" fmla="*/ 7 h 24"/>
                <a:gd name="T10" fmla="*/ 13 w 42"/>
                <a:gd name="T11" fmla="*/ 0 h 24"/>
                <a:gd name="T12" fmla="*/ 0 w 42"/>
                <a:gd name="T13" fmla="*/ 14 h 24"/>
                <a:gd name="T14" fmla="*/ 0 w 42"/>
                <a:gd name="T15" fmla="*/ 14 h 2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4"/>
                <a:gd name="T26" fmla="*/ 42 w 4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4">
                  <a:moveTo>
                    <a:pt x="0" y="14"/>
                  </a:moveTo>
                  <a:lnTo>
                    <a:pt x="0" y="14"/>
                  </a:lnTo>
                  <a:lnTo>
                    <a:pt x="5" y="23"/>
                  </a:lnTo>
                  <a:lnTo>
                    <a:pt x="41" y="19"/>
                  </a:lnTo>
                  <a:lnTo>
                    <a:pt x="39" y="7"/>
                  </a:lnTo>
                  <a:lnTo>
                    <a:pt x="13" y="0"/>
                  </a:lnTo>
                  <a:lnTo>
                    <a:pt x="0" y="14"/>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602" name="Bangladesh"/>
            <p:cNvSpPr>
              <a:spLocks noChangeAspect="1"/>
            </p:cNvSpPr>
            <p:nvPr/>
          </p:nvSpPr>
          <p:spPr bwMode="gray">
            <a:xfrm>
              <a:off x="7020117" y="3157009"/>
              <a:ext cx="78526" cy="118946"/>
            </a:xfrm>
            <a:custGeom>
              <a:avLst/>
              <a:gdLst>
                <a:gd name="T0" fmla="*/ 0 w 66"/>
                <a:gd name="T1" fmla="*/ 25 h 82"/>
                <a:gd name="T2" fmla="*/ 0 w 66"/>
                <a:gd name="T3" fmla="*/ 25 h 82"/>
                <a:gd name="T4" fmla="*/ 9 w 66"/>
                <a:gd name="T5" fmla="*/ 33 h 82"/>
                <a:gd name="T6" fmla="*/ 14 w 66"/>
                <a:gd name="T7" fmla="*/ 71 h 82"/>
                <a:gd name="T8" fmla="*/ 30 w 66"/>
                <a:gd name="T9" fmla="*/ 68 h 82"/>
                <a:gd name="T10" fmla="*/ 40 w 66"/>
                <a:gd name="T11" fmla="*/ 52 h 82"/>
                <a:gd name="T12" fmla="*/ 51 w 66"/>
                <a:gd name="T13" fmla="*/ 56 h 82"/>
                <a:gd name="T14" fmla="*/ 59 w 66"/>
                <a:gd name="T15" fmla="*/ 81 h 82"/>
                <a:gd name="T16" fmla="*/ 65 w 66"/>
                <a:gd name="T17" fmla="*/ 67 h 82"/>
                <a:gd name="T18" fmla="*/ 58 w 66"/>
                <a:gd name="T19" fmla="*/ 40 h 82"/>
                <a:gd name="T20" fmla="*/ 51 w 66"/>
                <a:gd name="T21" fmla="*/ 50 h 82"/>
                <a:gd name="T22" fmla="*/ 43 w 66"/>
                <a:gd name="T23" fmla="*/ 38 h 82"/>
                <a:gd name="T24" fmla="*/ 59 w 66"/>
                <a:gd name="T25" fmla="*/ 21 h 82"/>
                <a:gd name="T26" fmla="*/ 28 w 66"/>
                <a:gd name="T27" fmla="*/ 19 h 82"/>
                <a:gd name="T28" fmla="*/ 8 w 66"/>
                <a:gd name="T29" fmla="*/ 0 h 82"/>
                <a:gd name="T30" fmla="*/ 2 w 66"/>
                <a:gd name="T31" fmla="*/ 11 h 82"/>
                <a:gd name="T32" fmla="*/ 9 w 66"/>
                <a:gd name="T33" fmla="*/ 19 h 82"/>
                <a:gd name="T34" fmla="*/ 0 w 66"/>
                <a:gd name="T35" fmla="*/ 25 h 82"/>
                <a:gd name="T36" fmla="*/ 0 w 66"/>
                <a:gd name="T37" fmla="*/ 25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2"/>
                <a:gd name="T59" fmla="*/ 66 w 66"/>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2">
                  <a:moveTo>
                    <a:pt x="0" y="25"/>
                  </a:moveTo>
                  <a:lnTo>
                    <a:pt x="0" y="25"/>
                  </a:lnTo>
                  <a:lnTo>
                    <a:pt x="9" y="33"/>
                  </a:lnTo>
                  <a:lnTo>
                    <a:pt x="14" y="71"/>
                  </a:lnTo>
                  <a:lnTo>
                    <a:pt x="30" y="68"/>
                  </a:lnTo>
                  <a:lnTo>
                    <a:pt x="40" y="52"/>
                  </a:lnTo>
                  <a:lnTo>
                    <a:pt x="51" y="56"/>
                  </a:lnTo>
                  <a:lnTo>
                    <a:pt x="59" y="81"/>
                  </a:lnTo>
                  <a:lnTo>
                    <a:pt x="65" y="67"/>
                  </a:lnTo>
                  <a:lnTo>
                    <a:pt x="58" y="40"/>
                  </a:lnTo>
                  <a:lnTo>
                    <a:pt x="51" y="50"/>
                  </a:lnTo>
                  <a:lnTo>
                    <a:pt x="43" y="38"/>
                  </a:lnTo>
                  <a:lnTo>
                    <a:pt x="59" y="21"/>
                  </a:lnTo>
                  <a:lnTo>
                    <a:pt x="28" y="19"/>
                  </a:lnTo>
                  <a:lnTo>
                    <a:pt x="8" y="0"/>
                  </a:lnTo>
                  <a:lnTo>
                    <a:pt x="2" y="11"/>
                  </a:lnTo>
                  <a:lnTo>
                    <a:pt x="9" y="19"/>
                  </a:lnTo>
                  <a:lnTo>
                    <a:pt x="0" y="25"/>
                  </a:lnTo>
                </a:path>
              </a:pathLst>
            </a:custGeom>
            <a:solidFill>
              <a:srgbClr val="E5EAEF"/>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nvGrpSpPr>
            <p:cNvPr id="603" name="Australia"/>
            <p:cNvGrpSpPr/>
            <p:nvPr/>
          </p:nvGrpSpPr>
          <p:grpSpPr>
            <a:xfrm>
              <a:off x="7426453" y="3899658"/>
              <a:ext cx="658114" cy="698423"/>
              <a:chOff x="7542169" y="4967780"/>
              <a:chExt cx="1008242" cy="976164"/>
            </a:xfrm>
            <a:solidFill>
              <a:srgbClr val="779ABC"/>
            </a:solidFill>
          </p:grpSpPr>
          <p:sp>
            <p:nvSpPr>
              <p:cNvPr id="751" name="Australia"/>
              <p:cNvSpPr>
                <a:spLocks noChangeAspect="1"/>
              </p:cNvSpPr>
              <p:nvPr/>
            </p:nvSpPr>
            <p:spPr bwMode="gray">
              <a:xfrm>
                <a:off x="7542169" y="4967780"/>
                <a:ext cx="1008242" cy="833263"/>
              </a:xfrm>
              <a:custGeom>
                <a:avLst/>
                <a:gdLst>
                  <a:gd name="T0" fmla="*/ 0 w 552"/>
                  <a:gd name="T1" fmla="*/ 218 h 414"/>
                  <a:gd name="T2" fmla="*/ 4 w 552"/>
                  <a:gd name="T3" fmla="*/ 209 h 414"/>
                  <a:gd name="T4" fmla="*/ 3 w 552"/>
                  <a:gd name="T5" fmla="*/ 192 h 414"/>
                  <a:gd name="T6" fmla="*/ 14 w 552"/>
                  <a:gd name="T7" fmla="*/ 165 h 414"/>
                  <a:gd name="T8" fmla="*/ 106 w 552"/>
                  <a:gd name="T9" fmla="*/ 123 h 414"/>
                  <a:gd name="T10" fmla="*/ 125 w 552"/>
                  <a:gd name="T11" fmla="*/ 88 h 414"/>
                  <a:gd name="T12" fmla="*/ 141 w 552"/>
                  <a:gd name="T13" fmla="*/ 94 h 414"/>
                  <a:gd name="T14" fmla="*/ 154 w 552"/>
                  <a:gd name="T15" fmla="*/ 80 h 414"/>
                  <a:gd name="T16" fmla="*/ 175 w 552"/>
                  <a:gd name="T17" fmla="*/ 46 h 414"/>
                  <a:gd name="T18" fmla="*/ 202 w 552"/>
                  <a:gd name="T19" fmla="*/ 68 h 414"/>
                  <a:gd name="T20" fmla="*/ 226 w 552"/>
                  <a:gd name="T21" fmla="*/ 63 h 414"/>
                  <a:gd name="T22" fmla="*/ 233 w 552"/>
                  <a:gd name="T23" fmla="*/ 28 h 414"/>
                  <a:gd name="T24" fmla="*/ 257 w 552"/>
                  <a:gd name="T25" fmla="*/ 6 h 414"/>
                  <a:gd name="T26" fmla="*/ 306 w 552"/>
                  <a:gd name="T27" fmla="*/ 59 h 414"/>
                  <a:gd name="T28" fmla="*/ 384 w 552"/>
                  <a:gd name="T29" fmla="*/ 82 h 414"/>
                  <a:gd name="T30" fmla="*/ 405 w 552"/>
                  <a:gd name="T31" fmla="*/ 0 h 414"/>
                  <a:gd name="T32" fmla="*/ 440 w 552"/>
                  <a:gd name="T33" fmla="*/ 59 h 414"/>
                  <a:gd name="T34" fmla="*/ 488 w 552"/>
                  <a:gd name="T35" fmla="*/ 133 h 414"/>
                  <a:gd name="T36" fmla="*/ 512 w 552"/>
                  <a:gd name="T37" fmla="*/ 163 h 414"/>
                  <a:gd name="T38" fmla="*/ 543 w 552"/>
                  <a:gd name="T39" fmla="*/ 204 h 414"/>
                  <a:gd name="T40" fmla="*/ 545 w 552"/>
                  <a:gd name="T41" fmla="*/ 290 h 414"/>
                  <a:gd name="T42" fmla="*/ 503 w 552"/>
                  <a:gd name="T43" fmla="*/ 388 h 414"/>
                  <a:gd name="T44" fmla="*/ 453 w 552"/>
                  <a:gd name="T45" fmla="*/ 406 h 414"/>
                  <a:gd name="T46" fmla="*/ 435 w 552"/>
                  <a:gd name="T47" fmla="*/ 392 h 414"/>
                  <a:gd name="T48" fmla="*/ 387 w 552"/>
                  <a:gd name="T49" fmla="*/ 401 h 414"/>
                  <a:gd name="T50" fmla="*/ 357 w 552"/>
                  <a:gd name="T51" fmla="*/ 354 h 414"/>
                  <a:gd name="T52" fmla="*/ 341 w 552"/>
                  <a:gd name="T53" fmla="*/ 337 h 414"/>
                  <a:gd name="T54" fmla="*/ 324 w 552"/>
                  <a:gd name="T55" fmla="*/ 352 h 414"/>
                  <a:gd name="T56" fmla="*/ 312 w 552"/>
                  <a:gd name="T57" fmla="*/ 349 h 414"/>
                  <a:gd name="T58" fmla="*/ 288 w 552"/>
                  <a:gd name="T59" fmla="*/ 312 h 414"/>
                  <a:gd name="T60" fmla="*/ 175 w 552"/>
                  <a:gd name="T61" fmla="*/ 308 h 414"/>
                  <a:gd name="T62" fmla="*/ 94 w 552"/>
                  <a:gd name="T63" fmla="*/ 331 h 414"/>
                  <a:gd name="T64" fmla="*/ 27 w 552"/>
                  <a:gd name="T65" fmla="*/ 337 h 414"/>
                  <a:gd name="T66" fmla="*/ 0 w 552"/>
                  <a:gd name="T67" fmla="*/ 218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2"/>
                  <a:gd name="T103" fmla="*/ 0 h 414"/>
                  <a:gd name="T104" fmla="*/ 552 w 552"/>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2" h="414">
                    <a:moveTo>
                      <a:pt x="0" y="218"/>
                    </a:moveTo>
                    <a:lnTo>
                      <a:pt x="0" y="218"/>
                    </a:lnTo>
                    <a:lnTo>
                      <a:pt x="9" y="221"/>
                    </a:lnTo>
                    <a:lnTo>
                      <a:pt x="4" y="209"/>
                    </a:lnTo>
                    <a:lnTo>
                      <a:pt x="15" y="215"/>
                    </a:lnTo>
                    <a:lnTo>
                      <a:pt x="3" y="192"/>
                    </a:lnTo>
                    <a:lnTo>
                      <a:pt x="11" y="155"/>
                    </a:lnTo>
                    <a:lnTo>
                      <a:pt x="14" y="165"/>
                    </a:lnTo>
                    <a:lnTo>
                      <a:pt x="48" y="136"/>
                    </a:lnTo>
                    <a:lnTo>
                      <a:pt x="106" y="123"/>
                    </a:lnTo>
                    <a:lnTo>
                      <a:pt x="125" y="101"/>
                    </a:lnTo>
                    <a:lnTo>
                      <a:pt x="125" y="88"/>
                    </a:lnTo>
                    <a:lnTo>
                      <a:pt x="133" y="78"/>
                    </a:lnTo>
                    <a:lnTo>
                      <a:pt x="141" y="94"/>
                    </a:lnTo>
                    <a:lnTo>
                      <a:pt x="141" y="76"/>
                    </a:lnTo>
                    <a:lnTo>
                      <a:pt x="154" y="80"/>
                    </a:lnTo>
                    <a:lnTo>
                      <a:pt x="155" y="67"/>
                    </a:lnTo>
                    <a:lnTo>
                      <a:pt x="175" y="46"/>
                    </a:lnTo>
                    <a:lnTo>
                      <a:pt x="197" y="48"/>
                    </a:lnTo>
                    <a:lnTo>
                      <a:pt x="202" y="68"/>
                    </a:lnTo>
                    <a:lnTo>
                      <a:pt x="210" y="56"/>
                    </a:lnTo>
                    <a:lnTo>
                      <a:pt x="226" y="63"/>
                    </a:lnTo>
                    <a:lnTo>
                      <a:pt x="220" y="49"/>
                    </a:lnTo>
                    <a:lnTo>
                      <a:pt x="233" y="28"/>
                    </a:lnTo>
                    <a:lnTo>
                      <a:pt x="265" y="20"/>
                    </a:lnTo>
                    <a:lnTo>
                      <a:pt x="257" y="6"/>
                    </a:lnTo>
                    <a:lnTo>
                      <a:pt x="319" y="23"/>
                    </a:lnTo>
                    <a:lnTo>
                      <a:pt x="306" y="59"/>
                    </a:lnTo>
                    <a:lnTo>
                      <a:pt x="368" y="97"/>
                    </a:lnTo>
                    <a:lnTo>
                      <a:pt x="384" y="82"/>
                    </a:lnTo>
                    <a:lnTo>
                      <a:pt x="390" y="19"/>
                    </a:lnTo>
                    <a:lnTo>
                      <a:pt x="405" y="0"/>
                    </a:lnTo>
                    <a:lnTo>
                      <a:pt x="418" y="49"/>
                    </a:lnTo>
                    <a:lnTo>
                      <a:pt x="440" y="59"/>
                    </a:lnTo>
                    <a:lnTo>
                      <a:pt x="454" y="115"/>
                    </a:lnTo>
                    <a:lnTo>
                      <a:pt x="488" y="133"/>
                    </a:lnTo>
                    <a:lnTo>
                      <a:pt x="499" y="165"/>
                    </a:lnTo>
                    <a:lnTo>
                      <a:pt x="512" y="163"/>
                    </a:lnTo>
                    <a:lnTo>
                      <a:pt x="515" y="179"/>
                    </a:lnTo>
                    <a:lnTo>
                      <a:pt x="543" y="204"/>
                    </a:lnTo>
                    <a:lnTo>
                      <a:pt x="551" y="247"/>
                    </a:lnTo>
                    <a:lnTo>
                      <a:pt x="545" y="290"/>
                    </a:lnTo>
                    <a:lnTo>
                      <a:pt x="521" y="326"/>
                    </a:lnTo>
                    <a:lnTo>
                      <a:pt x="503" y="388"/>
                    </a:lnTo>
                    <a:lnTo>
                      <a:pt x="472" y="395"/>
                    </a:lnTo>
                    <a:lnTo>
                      <a:pt x="453" y="406"/>
                    </a:lnTo>
                    <a:lnTo>
                      <a:pt x="454" y="413"/>
                    </a:lnTo>
                    <a:lnTo>
                      <a:pt x="435" y="392"/>
                    </a:lnTo>
                    <a:lnTo>
                      <a:pt x="413" y="408"/>
                    </a:lnTo>
                    <a:lnTo>
                      <a:pt x="387" y="401"/>
                    </a:lnTo>
                    <a:lnTo>
                      <a:pt x="367" y="386"/>
                    </a:lnTo>
                    <a:lnTo>
                      <a:pt x="357" y="354"/>
                    </a:lnTo>
                    <a:lnTo>
                      <a:pt x="341" y="358"/>
                    </a:lnTo>
                    <a:lnTo>
                      <a:pt x="341" y="337"/>
                    </a:lnTo>
                    <a:lnTo>
                      <a:pt x="336" y="351"/>
                    </a:lnTo>
                    <a:lnTo>
                      <a:pt x="324" y="352"/>
                    </a:lnTo>
                    <a:lnTo>
                      <a:pt x="336" y="311"/>
                    </a:lnTo>
                    <a:lnTo>
                      <a:pt x="312" y="349"/>
                    </a:lnTo>
                    <a:lnTo>
                      <a:pt x="301" y="341"/>
                    </a:lnTo>
                    <a:lnTo>
                      <a:pt x="288" y="312"/>
                    </a:lnTo>
                    <a:lnTo>
                      <a:pt x="248" y="295"/>
                    </a:lnTo>
                    <a:lnTo>
                      <a:pt x="175" y="308"/>
                    </a:lnTo>
                    <a:lnTo>
                      <a:pt x="144" y="330"/>
                    </a:lnTo>
                    <a:lnTo>
                      <a:pt x="94" y="331"/>
                    </a:lnTo>
                    <a:lnTo>
                      <a:pt x="65" y="350"/>
                    </a:lnTo>
                    <a:lnTo>
                      <a:pt x="27" y="337"/>
                    </a:lnTo>
                    <a:lnTo>
                      <a:pt x="35" y="297"/>
                    </a:lnTo>
                    <a:lnTo>
                      <a:pt x="0" y="218"/>
                    </a:lnTo>
                  </a:path>
                </a:pathLst>
              </a:custGeom>
              <a:grp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752" name="Australia"/>
              <p:cNvSpPr>
                <a:spLocks noChangeAspect="1"/>
              </p:cNvSpPr>
              <p:nvPr/>
            </p:nvSpPr>
            <p:spPr bwMode="gray">
              <a:xfrm>
                <a:off x="8331228" y="5847334"/>
                <a:ext cx="89499" cy="96610"/>
              </a:xfrm>
              <a:custGeom>
                <a:avLst/>
                <a:gdLst>
                  <a:gd name="T0" fmla="*/ 0 w 49"/>
                  <a:gd name="T1" fmla="*/ 8 h 48"/>
                  <a:gd name="T2" fmla="*/ 0 w 49"/>
                  <a:gd name="T3" fmla="*/ 8 h 48"/>
                  <a:gd name="T4" fmla="*/ 1 w 49"/>
                  <a:gd name="T5" fmla="*/ 0 h 48"/>
                  <a:gd name="T6" fmla="*/ 25 w 49"/>
                  <a:gd name="T7" fmla="*/ 7 h 48"/>
                  <a:gd name="T8" fmla="*/ 44 w 49"/>
                  <a:gd name="T9" fmla="*/ 1 h 48"/>
                  <a:gd name="T10" fmla="*/ 48 w 49"/>
                  <a:gd name="T11" fmla="*/ 13 h 48"/>
                  <a:gd name="T12" fmla="*/ 48 w 49"/>
                  <a:gd name="T13" fmla="*/ 27 h 48"/>
                  <a:gd name="T14" fmla="*/ 30 w 49"/>
                  <a:gd name="T15" fmla="*/ 47 h 48"/>
                  <a:gd name="T16" fmla="*/ 18 w 49"/>
                  <a:gd name="T17" fmla="*/ 46 h 48"/>
                  <a:gd name="T18" fmla="*/ 0 w 49"/>
                  <a:gd name="T19" fmla="*/ 8 h 48"/>
                  <a:gd name="T20" fmla="*/ 0 w 49"/>
                  <a:gd name="T21" fmla="*/ 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8"/>
                  <a:gd name="T35" fmla="*/ 49 w 49"/>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8">
                    <a:moveTo>
                      <a:pt x="0" y="8"/>
                    </a:moveTo>
                    <a:lnTo>
                      <a:pt x="0" y="8"/>
                    </a:lnTo>
                    <a:lnTo>
                      <a:pt x="1" y="0"/>
                    </a:lnTo>
                    <a:lnTo>
                      <a:pt x="25" y="7"/>
                    </a:lnTo>
                    <a:lnTo>
                      <a:pt x="44" y="1"/>
                    </a:lnTo>
                    <a:lnTo>
                      <a:pt x="48" y="13"/>
                    </a:lnTo>
                    <a:lnTo>
                      <a:pt x="48" y="27"/>
                    </a:lnTo>
                    <a:lnTo>
                      <a:pt x="30" y="47"/>
                    </a:lnTo>
                    <a:lnTo>
                      <a:pt x="18" y="46"/>
                    </a:lnTo>
                    <a:lnTo>
                      <a:pt x="0" y="8"/>
                    </a:lnTo>
                  </a:path>
                </a:pathLst>
              </a:custGeom>
              <a:grp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grpSp>
        <p:sp>
          <p:nvSpPr>
            <p:cNvPr id="604" name="China"/>
            <p:cNvSpPr>
              <a:spLocks noChangeAspect="1"/>
            </p:cNvSpPr>
            <p:nvPr/>
          </p:nvSpPr>
          <p:spPr bwMode="gray">
            <a:xfrm>
              <a:off x="6789527" y="2530258"/>
              <a:ext cx="990913" cy="757316"/>
            </a:xfrm>
            <a:custGeom>
              <a:avLst/>
              <a:gdLst>
                <a:gd name="T0" fmla="*/ 0 w 835"/>
                <a:gd name="T1" fmla="*/ 250 h 526"/>
                <a:gd name="T2" fmla="*/ 35 w 835"/>
                <a:gd name="T3" fmla="*/ 226 h 526"/>
                <a:gd name="T4" fmla="*/ 95 w 835"/>
                <a:gd name="T5" fmla="*/ 177 h 526"/>
                <a:gd name="T6" fmla="*/ 118 w 835"/>
                <a:gd name="T7" fmla="*/ 145 h 526"/>
                <a:gd name="T8" fmla="*/ 162 w 835"/>
                <a:gd name="T9" fmla="*/ 114 h 526"/>
                <a:gd name="T10" fmla="*/ 192 w 835"/>
                <a:gd name="T11" fmla="*/ 81 h 526"/>
                <a:gd name="T12" fmla="*/ 225 w 835"/>
                <a:gd name="T13" fmla="*/ 106 h 526"/>
                <a:gd name="T14" fmla="*/ 293 w 835"/>
                <a:gd name="T15" fmla="*/ 160 h 526"/>
                <a:gd name="T16" fmla="*/ 368 w 835"/>
                <a:gd name="T17" fmla="*/ 185 h 526"/>
                <a:gd name="T18" fmla="*/ 499 w 835"/>
                <a:gd name="T19" fmla="*/ 187 h 526"/>
                <a:gd name="T20" fmla="*/ 522 w 835"/>
                <a:gd name="T21" fmla="*/ 151 h 526"/>
                <a:gd name="T22" fmla="*/ 588 w 835"/>
                <a:gd name="T23" fmla="*/ 123 h 526"/>
                <a:gd name="T24" fmla="*/ 607 w 835"/>
                <a:gd name="T25" fmla="*/ 98 h 526"/>
                <a:gd name="T26" fmla="*/ 572 w 835"/>
                <a:gd name="T27" fmla="*/ 78 h 526"/>
                <a:gd name="T28" fmla="*/ 602 w 835"/>
                <a:gd name="T29" fmla="*/ 72 h 526"/>
                <a:gd name="T30" fmla="*/ 642 w 835"/>
                <a:gd name="T31" fmla="*/ 28 h 526"/>
                <a:gd name="T32" fmla="*/ 681 w 835"/>
                <a:gd name="T33" fmla="*/ 0 h 526"/>
                <a:gd name="T34" fmla="*/ 734 w 835"/>
                <a:gd name="T35" fmla="*/ 69 h 526"/>
                <a:gd name="T36" fmla="*/ 783 w 835"/>
                <a:gd name="T37" fmla="*/ 104 h 526"/>
                <a:gd name="T38" fmla="*/ 811 w 835"/>
                <a:gd name="T39" fmla="*/ 147 h 526"/>
                <a:gd name="T40" fmla="*/ 785 w 835"/>
                <a:gd name="T41" fmla="*/ 177 h 526"/>
                <a:gd name="T42" fmla="*/ 770 w 835"/>
                <a:gd name="T43" fmla="*/ 185 h 526"/>
                <a:gd name="T44" fmla="*/ 744 w 835"/>
                <a:gd name="T45" fmla="*/ 210 h 526"/>
                <a:gd name="T46" fmla="*/ 691 w 835"/>
                <a:gd name="T47" fmla="*/ 232 h 526"/>
                <a:gd name="T48" fmla="*/ 663 w 835"/>
                <a:gd name="T49" fmla="*/ 226 h 526"/>
                <a:gd name="T50" fmla="*/ 602 w 835"/>
                <a:gd name="T51" fmla="*/ 247 h 526"/>
                <a:gd name="T52" fmla="*/ 618 w 835"/>
                <a:gd name="T53" fmla="*/ 276 h 526"/>
                <a:gd name="T54" fmla="*/ 668 w 835"/>
                <a:gd name="T55" fmla="*/ 274 h 526"/>
                <a:gd name="T56" fmla="*/ 622 w 835"/>
                <a:gd name="T57" fmla="*/ 312 h 526"/>
                <a:gd name="T58" fmla="*/ 633 w 835"/>
                <a:gd name="T59" fmla="*/ 355 h 526"/>
                <a:gd name="T60" fmla="*/ 634 w 835"/>
                <a:gd name="T61" fmla="*/ 382 h 526"/>
                <a:gd name="T62" fmla="*/ 613 w 835"/>
                <a:gd name="T63" fmla="*/ 463 h 526"/>
                <a:gd name="T64" fmla="*/ 552 w 835"/>
                <a:gd name="T65" fmla="*/ 493 h 526"/>
                <a:gd name="T66" fmla="*/ 543 w 835"/>
                <a:gd name="T67" fmla="*/ 489 h 526"/>
                <a:gd name="T68" fmla="*/ 499 w 835"/>
                <a:gd name="T69" fmla="*/ 510 h 526"/>
                <a:gd name="T70" fmla="*/ 490 w 835"/>
                <a:gd name="T71" fmla="*/ 506 h 526"/>
                <a:gd name="T72" fmla="*/ 429 w 835"/>
                <a:gd name="T73" fmla="*/ 484 h 526"/>
                <a:gd name="T74" fmla="*/ 380 w 835"/>
                <a:gd name="T75" fmla="*/ 494 h 526"/>
                <a:gd name="T76" fmla="*/ 375 w 835"/>
                <a:gd name="T77" fmla="*/ 506 h 526"/>
                <a:gd name="T78" fmla="*/ 342 w 835"/>
                <a:gd name="T79" fmla="*/ 471 h 526"/>
                <a:gd name="T80" fmla="*/ 341 w 835"/>
                <a:gd name="T81" fmla="*/ 434 h 526"/>
                <a:gd name="T82" fmla="*/ 323 w 835"/>
                <a:gd name="T83" fmla="*/ 412 h 526"/>
                <a:gd name="T84" fmla="*/ 305 w 835"/>
                <a:gd name="T85" fmla="*/ 392 h 526"/>
                <a:gd name="T86" fmla="*/ 220 w 835"/>
                <a:gd name="T87" fmla="*/ 410 h 526"/>
                <a:gd name="T88" fmla="*/ 205 w 835"/>
                <a:gd name="T89" fmla="*/ 414 h 526"/>
                <a:gd name="T90" fmla="*/ 166 w 835"/>
                <a:gd name="T91" fmla="*/ 416 h 526"/>
                <a:gd name="T92" fmla="*/ 100 w 835"/>
                <a:gd name="T93" fmla="*/ 381 h 526"/>
                <a:gd name="T94" fmla="*/ 65 w 835"/>
                <a:gd name="T95" fmla="*/ 347 h 526"/>
                <a:gd name="T96" fmla="*/ 71 w 835"/>
                <a:gd name="T97" fmla="*/ 325 h 526"/>
                <a:gd name="T98" fmla="*/ 75 w 835"/>
                <a:gd name="T99" fmla="*/ 295 h 526"/>
                <a:gd name="T100" fmla="*/ 13 w 835"/>
                <a:gd name="T101" fmla="*/ 278 h 526"/>
                <a:gd name="T102" fmla="*/ 14 w 835"/>
                <a:gd name="T103" fmla="*/ 256 h 526"/>
                <a:gd name="T104" fmla="*/ 0 w 835"/>
                <a:gd name="T105" fmla="*/ 250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5"/>
                <a:gd name="T160" fmla="*/ 0 h 526"/>
                <a:gd name="T161" fmla="*/ 835 w 835"/>
                <a:gd name="T162" fmla="*/ 526 h 5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5" h="526">
                  <a:moveTo>
                    <a:pt x="0" y="250"/>
                  </a:moveTo>
                  <a:lnTo>
                    <a:pt x="0" y="250"/>
                  </a:lnTo>
                  <a:lnTo>
                    <a:pt x="5" y="230"/>
                  </a:lnTo>
                  <a:lnTo>
                    <a:pt x="35" y="226"/>
                  </a:lnTo>
                  <a:lnTo>
                    <a:pt x="88" y="198"/>
                  </a:lnTo>
                  <a:lnTo>
                    <a:pt x="95" y="177"/>
                  </a:lnTo>
                  <a:lnTo>
                    <a:pt x="85" y="152"/>
                  </a:lnTo>
                  <a:lnTo>
                    <a:pt x="118" y="145"/>
                  </a:lnTo>
                  <a:lnTo>
                    <a:pt x="127" y="112"/>
                  </a:lnTo>
                  <a:lnTo>
                    <a:pt x="162" y="114"/>
                  </a:lnTo>
                  <a:lnTo>
                    <a:pt x="166" y="92"/>
                  </a:lnTo>
                  <a:lnTo>
                    <a:pt x="192" y="81"/>
                  </a:lnTo>
                  <a:lnTo>
                    <a:pt x="206" y="100"/>
                  </a:lnTo>
                  <a:lnTo>
                    <a:pt x="225" y="106"/>
                  </a:lnTo>
                  <a:lnTo>
                    <a:pt x="233" y="145"/>
                  </a:lnTo>
                  <a:lnTo>
                    <a:pt x="293" y="160"/>
                  </a:lnTo>
                  <a:lnTo>
                    <a:pt x="319" y="187"/>
                  </a:lnTo>
                  <a:lnTo>
                    <a:pt x="368" y="185"/>
                  </a:lnTo>
                  <a:lnTo>
                    <a:pt x="424" y="206"/>
                  </a:lnTo>
                  <a:lnTo>
                    <a:pt x="499" y="187"/>
                  </a:lnTo>
                  <a:lnTo>
                    <a:pt x="522" y="172"/>
                  </a:lnTo>
                  <a:lnTo>
                    <a:pt x="522" y="151"/>
                  </a:lnTo>
                  <a:lnTo>
                    <a:pt x="543" y="153"/>
                  </a:lnTo>
                  <a:lnTo>
                    <a:pt x="588" y="123"/>
                  </a:lnTo>
                  <a:lnTo>
                    <a:pt x="625" y="121"/>
                  </a:lnTo>
                  <a:lnTo>
                    <a:pt x="607" y="98"/>
                  </a:lnTo>
                  <a:lnTo>
                    <a:pt x="572" y="104"/>
                  </a:lnTo>
                  <a:lnTo>
                    <a:pt x="572" y="78"/>
                  </a:lnTo>
                  <a:lnTo>
                    <a:pt x="581" y="64"/>
                  </a:lnTo>
                  <a:lnTo>
                    <a:pt x="602" y="72"/>
                  </a:lnTo>
                  <a:lnTo>
                    <a:pt x="621" y="63"/>
                  </a:lnTo>
                  <a:lnTo>
                    <a:pt x="642" y="28"/>
                  </a:lnTo>
                  <a:lnTo>
                    <a:pt x="632" y="16"/>
                  </a:lnTo>
                  <a:lnTo>
                    <a:pt x="681" y="0"/>
                  </a:lnTo>
                  <a:lnTo>
                    <a:pt x="709" y="11"/>
                  </a:lnTo>
                  <a:lnTo>
                    <a:pt x="734" y="69"/>
                  </a:lnTo>
                  <a:lnTo>
                    <a:pt x="776" y="82"/>
                  </a:lnTo>
                  <a:lnTo>
                    <a:pt x="783" y="104"/>
                  </a:lnTo>
                  <a:lnTo>
                    <a:pt x="834" y="90"/>
                  </a:lnTo>
                  <a:lnTo>
                    <a:pt x="811" y="147"/>
                  </a:lnTo>
                  <a:lnTo>
                    <a:pt x="781" y="155"/>
                  </a:lnTo>
                  <a:lnTo>
                    <a:pt x="785" y="177"/>
                  </a:lnTo>
                  <a:lnTo>
                    <a:pt x="776" y="190"/>
                  </a:lnTo>
                  <a:lnTo>
                    <a:pt x="770" y="185"/>
                  </a:lnTo>
                  <a:lnTo>
                    <a:pt x="744" y="201"/>
                  </a:lnTo>
                  <a:lnTo>
                    <a:pt x="744" y="210"/>
                  </a:lnTo>
                  <a:lnTo>
                    <a:pt x="726" y="207"/>
                  </a:lnTo>
                  <a:lnTo>
                    <a:pt x="691" y="232"/>
                  </a:lnTo>
                  <a:lnTo>
                    <a:pt x="651" y="253"/>
                  </a:lnTo>
                  <a:lnTo>
                    <a:pt x="663" y="226"/>
                  </a:lnTo>
                  <a:lnTo>
                    <a:pt x="657" y="216"/>
                  </a:lnTo>
                  <a:lnTo>
                    <a:pt x="602" y="247"/>
                  </a:lnTo>
                  <a:lnTo>
                    <a:pt x="600" y="255"/>
                  </a:lnTo>
                  <a:lnTo>
                    <a:pt x="618" y="276"/>
                  </a:lnTo>
                  <a:lnTo>
                    <a:pt x="643" y="267"/>
                  </a:lnTo>
                  <a:lnTo>
                    <a:pt x="668" y="274"/>
                  </a:lnTo>
                  <a:lnTo>
                    <a:pt x="634" y="290"/>
                  </a:lnTo>
                  <a:lnTo>
                    <a:pt x="622" y="312"/>
                  </a:lnTo>
                  <a:lnTo>
                    <a:pt x="658" y="360"/>
                  </a:lnTo>
                  <a:lnTo>
                    <a:pt x="633" y="355"/>
                  </a:lnTo>
                  <a:lnTo>
                    <a:pt x="658" y="371"/>
                  </a:lnTo>
                  <a:lnTo>
                    <a:pt x="634" y="382"/>
                  </a:lnTo>
                  <a:lnTo>
                    <a:pt x="659" y="386"/>
                  </a:lnTo>
                  <a:lnTo>
                    <a:pt x="613" y="463"/>
                  </a:lnTo>
                  <a:lnTo>
                    <a:pt x="582" y="485"/>
                  </a:lnTo>
                  <a:lnTo>
                    <a:pt x="552" y="493"/>
                  </a:lnTo>
                  <a:lnTo>
                    <a:pt x="550" y="493"/>
                  </a:lnTo>
                  <a:lnTo>
                    <a:pt x="543" y="489"/>
                  </a:lnTo>
                  <a:lnTo>
                    <a:pt x="535" y="502"/>
                  </a:lnTo>
                  <a:lnTo>
                    <a:pt x="499" y="510"/>
                  </a:lnTo>
                  <a:lnTo>
                    <a:pt x="496" y="525"/>
                  </a:lnTo>
                  <a:lnTo>
                    <a:pt x="490" y="506"/>
                  </a:lnTo>
                  <a:lnTo>
                    <a:pt x="466" y="507"/>
                  </a:lnTo>
                  <a:lnTo>
                    <a:pt x="429" y="484"/>
                  </a:lnTo>
                  <a:lnTo>
                    <a:pt x="389" y="494"/>
                  </a:lnTo>
                  <a:lnTo>
                    <a:pt x="380" y="494"/>
                  </a:lnTo>
                  <a:lnTo>
                    <a:pt x="381" y="510"/>
                  </a:lnTo>
                  <a:lnTo>
                    <a:pt x="375" y="506"/>
                  </a:lnTo>
                  <a:lnTo>
                    <a:pt x="350" y="498"/>
                  </a:lnTo>
                  <a:lnTo>
                    <a:pt x="342" y="471"/>
                  </a:lnTo>
                  <a:lnTo>
                    <a:pt x="326" y="474"/>
                  </a:lnTo>
                  <a:lnTo>
                    <a:pt x="341" y="434"/>
                  </a:lnTo>
                  <a:lnTo>
                    <a:pt x="340" y="421"/>
                  </a:lnTo>
                  <a:lnTo>
                    <a:pt x="323" y="412"/>
                  </a:lnTo>
                  <a:lnTo>
                    <a:pt x="309" y="407"/>
                  </a:lnTo>
                  <a:lnTo>
                    <a:pt x="305" y="392"/>
                  </a:lnTo>
                  <a:lnTo>
                    <a:pt x="246" y="417"/>
                  </a:lnTo>
                  <a:lnTo>
                    <a:pt x="220" y="410"/>
                  </a:lnTo>
                  <a:lnTo>
                    <a:pt x="207" y="424"/>
                  </a:lnTo>
                  <a:lnTo>
                    <a:pt x="205" y="414"/>
                  </a:lnTo>
                  <a:lnTo>
                    <a:pt x="196" y="416"/>
                  </a:lnTo>
                  <a:lnTo>
                    <a:pt x="166" y="416"/>
                  </a:lnTo>
                  <a:lnTo>
                    <a:pt x="143" y="395"/>
                  </a:lnTo>
                  <a:lnTo>
                    <a:pt x="100" y="381"/>
                  </a:lnTo>
                  <a:lnTo>
                    <a:pt x="72" y="371"/>
                  </a:lnTo>
                  <a:lnTo>
                    <a:pt x="65" y="347"/>
                  </a:lnTo>
                  <a:lnTo>
                    <a:pt x="80" y="344"/>
                  </a:lnTo>
                  <a:lnTo>
                    <a:pt x="71" y="325"/>
                  </a:lnTo>
                  <a:lnTo>
                    <a:pt x="90" y="302"/>
                  </a:lnTo>
                  <a:lnTo>
                    <a:pt x="75" y="295"/>
                  </a:lnTo>
                  <a:lnTo>
                    <a:pt x="54" y="303"/>
                  </a:lnTo>
                  <a:lnTo>
                    <a:pt x="13" y="278"/>
                  </a:lnTo>
                  <a:lnTo>
                    <a:pt x="14" y="274"/>
                  </a:lnTo>
                  <a:lnTo>
                    <a:pt x="14" y="256"/>
                  </a:lnTo>
                  <a:lnTo>
                    <a:pt x="0" y="250"/>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605" name="China"/>
            <p:cNvSpPr>
              <a:spLocks noChangeAspect="1"/>
            </p:cNvSpPr>
            <p:nvPr/>
          </p:nvSpPr>
          <p:spPr bwMode="gray">
            <a:xfrm>
              <a:off x="7356781" y="3291895"/>
              <a:ext cx="36788" cy="37434"/>
            </a:xfrm>
            <a:custGeom>
              <a:avLst/>
              <a:gdLst>
                <a:gd name="T0" fmla="*/ 0 w 31"/>
                <a:gd name="T1" fmla="*/ 19 h 26"/>
                <a:gd name="T2" fmla="*/ 0 w 31"/>
                <a:gd name="T3" fmla="*/ 19 h 26"/>
                <a:gd name="T4" fmla="*/ 9 w 31"/>
                <a:gd name="T5" fmla="*/ 0 h 26"/>
                <a:gd name="T6" fmla="*/ 30 w 31"/>
                <a:gd name="T7" fmla="*/ 4 h 26"/>
                <a:gd name="T8" fmla="*/ 13 w 31"/>
                <a:gd name="T9" fmla="*/ 25 h 26"/>
                <a:gd name="T10" fmla="*/ 0 w 31"/>
                <a:gd name="T11" fmla="*/ 19 h 26"/>
                <a:gd name="T12" fmla="*/ 0 w 31"/>
                <a:gd name="T13" fmla="*/ 19 h 26"/>
                <a:gd name="T14" fmla="*/ 0 60000 65536"/>
                <a:gd name="T15" fmla="*/ 0 60000 65536"/>
                <a:gd name="T16" fmla="*/ 0 60000 65536"/>
                <a:gd name="T17" fmla="*/ 0 60000 65536"/>
                <a:gd name="T18" fmla="*/ 0 60000 65536"/>
                <a:gd name="T19" fmla="*/ 0 60000 65536"/>
                <a:gd name="T20" fmla="*/ 0 60000 65536"/>
                <a:gd name="T21" fmla="*/ 0 w 31"/>
                <a:gd name="T22" fmla="*/ 0 h 26"/>
                <a:gd name="T23" fmla="*/ 31 w 3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6">
                  <a:moveTo>
                    <a:pt x="0" y="19"/>
                  </a:moveTo>
                  <a:lnTo>
                    <a:pt x="0" y="19"/>
                  </a:lnTo>
                  <a:lnTo>
                    <a:pt x="9" y="0"/>
                  </a:lnTo>
                  <a:lnTo>
                    <a:pt x="30" y="4"/>
                  </a:lnTo>
                  <a:lnTo>
                    <a:pt x="13" y="25"/>
                  </a:lnTo>
                  <a:lnTo>
                    <a:pt x="0" y="19"/>
                  </a:lnTo>
                </a:path>
              </a:pathLst>
            </a:custGeom>
            <a:solidFill>
              <a:srgbClr val="779ABC"/>
            </a:solidFill>
            <a:ln w="6350" algn="ctr">
              <a:solidFill>
                <a:srgbClr val="FFFFFF"/>
              </a:solidFill>
              <a:round/>
              <a:headEnd/>
              <a:tailEnd/>
            </a:ln>
            <a:effectLst/>
          </p:spPr>
          <p:txBody>
            <a:bodyPr wrap="none" lIns="0" tIns="0" rIns="0" bIns="0" anchor="ctr" anchorCtr="1"/>
            <a:lstStyle/>
            <a:p>
              <a:pPr algn="ctr" defTabSz="833387">
                <a:spcBef>
                  <a:spcPct val="50000"/>
                </a:spcBef>
                <a:defRPr/>
              </a:pPr>
              <a:endParaRPr lang="en-US" sz="800" u="sng" dirty="0">
                <a:solidFill>
                  <a:srgbClr val="FFFFFF"/>
                </a:solidFill>
                <a:latin typeface="Arial"/>
              </a:endParaRPr>
            </a:p>
          </p:txBody>
        </p:sp>
        <p:sp>
          <p:nvSpPr>
            <p:cNvPr id="606" name="Freeform 360"/>
            <p:cNvSpPr>
              <a:spLocks noChangeAspect="1"/>
            </p:cNvSpPr>
            <p:nvPr/>
          </p:nvSpPr>
          <p:spPr bwMode="auto">
            <a:xfrm>
              <a:off x="4304412" y="2854470"/>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10" name="Group 357"/>
            <p:cNvGrpSpPr>
              <a:grpSpLocks noChangeAspect="1"/>
            </p:cNvGrpSpPr>
            <p:nvPr/>
          </p:nvGrpSpPr>
          <p:grpSpPr bwMode="auto">
            <a:xfrm>
              <a:off x="7292552" y="3335827"/>
              <a:ext cx="46492" cy="114847"/>
              <a:chOff x="3768" y="2220"/>
              <a:chExt cx="858" cy="1854"/>
            </a:xfrm>
          </p:grpSpPr>
          <p:sp>
            <p:nvSpPr>
              <p:cNvPr id="747"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48"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11" name="Freeform 360"/>
            <p:cNvSpPr>
              <a:spLocks noChangeAspect="1"/>
            </p:cNvSpPr>
            <p:nvPr/>
          </p:nvSpPr>
          <p:spPr bwMode="auto">
            <a:xfrm>
              <a:off x="7295804" y="3337313"/>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14" name="Group 357"/>
            <p:cNvGrpSpPr>
              <a:grpSpLocks noChangeAspect="1"/>
            </p:cNvGrpSpPr>
            <p:nvPr/>
          </p:nvGrpSpPr>
          <p:grpSpPr bwMode="auto">
            <a:xfrm>
              <a:off x="7242606" y="3177049"/>
              <a:ext cx="46492" cy="114847"/>
              <a:chOff x="3768" y="2220"/>
              <a:chExt cx="858" cy="1854"/>
            </a:xfrm>
          </p:grpSpPr>
          <p:sp>
            <p:nvSpPr>
              <p:cNvPr id="745"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46"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15" name="Freeform 360"/>
            <p:cNvSpPr>
              <a:spLocks noChangeAspect="1"/>
            </p:cNvSpPr>
            <p:nvPr/>
          </p:nvSpPr>
          <p:spPr bwMode="auto">
            <a:xfrm>
              <a:off x="7245858" y="3178537"/>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sp>
          <p:nvSpPr>
            <p:cNvPr id="618" name="Freeform 358"/>
            <p:cNvSpPr>
              <a:spLocks noChangeAspect="1"/>
            </p:cNvSpPr>
            <p:nvPr/>
          </p:nvSpPr>
          <p:spPr bwMode="auto">
            <a:xfrm>
              <a:off x="8011522" y="4263816"/>
              <a:ext cx="46169" cy="111873"/>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619" name="Freeform 359"/>
            <p:cNvSpPr>
              <a:spLocks noChangeAspect="1"/>
            </p:cNvSpPr>
            <p:nvPr/>
          </p:nvSpPr>
          <p:spPr bwMode="auto">
            <a:xfrm>
              <a:off x="8011197" y="4262702"/>
              <a:ext cx="43894" cy="114847"/>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sp>
          <p:nvSpPr>
            <p:cNvPr id="620" name="Freeform 360"/>
            <p:cNvSpPr>
              <a:spLocks noChangeAspect="1"/>
            </p:cNvSpPr>
            <p:nvPr/>
          </p:nvSpPr>
          <p:spPr bwMode="auto">
            <a:xfrm>
              <a:off x="8014447" y="4264188"/>
              <a:ext cx="36092" cy="99979"/>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23" name="Group 357"/>
            <p:cNvGrpSpPr>
              <a:grpSpLocks noChangeAspect="1"/>
            </p:cNvGrpSpPr>
            <p:nvPr/>
          </p:nvGrpSpPr>
          <p:grpSpPr bwMode="auto">
            <a:xfrm>
              <a:off x="6671997" y="2885452"/>
              <a:ext cx="46492" cy="114847"/>
              <a:chOff x="3768" y="2220"/>
              <a:chExt cx="858" cy="1854"/>
            </a:xfrm>
          </p:grpSpPr>
          <p:sp>
            <p:nvSpPr>
              <p:cNvPr id="743"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44"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24" name="Freeform 360"/>
            <p:cNvSpPr>
              <a:spLocks noChangeAspect="1"/>
            </p:cNvSpPr>
            <p:nvPr/>
          </p:nvSpPr>
          <p:spPr bwMode="auto">
            <a:xfrm>
              <a:off x="6675248" y="2886938"/>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27" name="Group 357"/>
            <p:cNvGrpSpPr>
              <a:grpSpLocks noChangeAspect="1"/>
            </p:cNvGrpSpPr>
            <p:nvPr/>
          </p:nvGrpSpPr>
          <p:grpSpPr bwMode="auto">
            <a:xfrm>
              <a:off x="6484460" y="3101982"/>
              <a:ext cx="46492" cy="114847"/>
              <a:chOff x="3768" y="2220"/>
              <a:chExt cx="858" cy="1854"/>
            </a:xfrm>
          </p:grpSpPr>
          <p:sp>
            <p:nvSpPr>
              <p:cNvPr id="741"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42"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28" name="Freeform 360"/>
            <p:cNvSpPr>
              <a:spLocks noChangeAspect="1"/>
            </p:cNvSpPr>
            <p:nvPr/>
          </p:nvSpPr>
          <p:spPr bwMode="auto">
            <a:xfrm>
              <a:off x="6487713" y="3103468"/>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29" name="Group 357"/>
            <p:cNvGrpSpPr>
              <a:grpSpLocks noChangeAspect="1"/>
            </p:cNvGrpSpPr>
            <p:nvPr/>
          </p:nvGrpSpPr>
          <p:grpSpPr bwMode="auto">
            <a:xfrm>
              <a:off x="6132040" y="4028419"/>
              <a:ext cx="46492" cy="114847"/>
              <a:chOff x="3768" y="2220"/>
              <a:chExt cx="858" cy="1854"/>
            </a:xfrm>
          </p:grpSpPr>
          <p:sp>
            <p:nvSpPr>
              <p:cNvPr id="739"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40"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30" name="Freeform 360"/>
            <p:cNvSpPr>
              <a:spLocks noChangeAspect="1"/>
            </p:cNvSpPr>
            <p:nvPr/>
          </p:nvSpPr>
          <p:spPr bwMode="auto">
            <a:xfrm>
              <a:off x="6135291" y="4029907"/>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31" name="Group 357"/>
            <p:cNvGrpSpPr>
              <a:grpSpLocks noChangeAspect="1"/>
            </p:cNvGrpSpPr>
            <p:nvPr/>
          </p:nvGrpSpPr>
          <p:grpSpPr bwMode="auto">
            <a:xfrm>
              <a:off x="5997823" y="4182399"/>
              <a:ext cx="46492" cy="114847"/>
              <a:chOff x="3768" y="2220"/>
              <a:chExt cx="858" cy="1854"/>
            </a:xfrm>
          </p:grpSpPr>
          <p:sp>
            <p:nvSpPr>
              <p:cNvPr id="737"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38"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32" name="Freeform 360"/>
            <p:cNvSpPr>
              <a:spLocks noChangeAspect="1"/>
            </p:cNvSpPr>
            <p:nvPr/>
          </p:nvSpPr>
          <p:spPr bwMode="auto">
            <a:xfrm>
              <a:off x="6001074" y="4183883"/>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sp>
          <p:nvSpPr>
            <p:cNvPr id="634" name="Oval 355"/>
            <p:cNvSpPr>
              <a:spLocks noChangeAspect="1" noChangeArrowheads="1"/>
            </p:cNvSpPr>
            <p:nvPr/>
          </p:nvSpPr>
          <p:spPr bwMode="auto">
            <a:xfrm rot="1455453">
              <a:off x="5810346" y="2365521"/>
              <a:ext cx="85003" cy="97511"/>
            </a:xfrm>
            <a:prstGeom prst="ellipse">
              <a:avLst/>
            </a:prstGeom>
            <a:gradFill rotWithShape="1">
              <a:gsLst>
                <a:gs pos="0">
                  <a:srgbClr val="E6AD74"/>
                </a:gs>
                <a:gs pos="100000">
                  <a:srgbClr val="CC6600"/>
                </a:gs>
              </a:gsLst>
              <a:path path="shape">
                <a:fillToRect l="50000" t="50000" r="50000" b="50000"/>
              </a:path>
            </a:gradFill>
            <a:ln w="9525" algn="ctr">
              <a:solidFill>
                <a:srgbClr val="CC6600"/>
              </a:solidFill>
              <a:round/>
              <a:headEnd/>
              <a:tailEnd/>
            </a:ln>
            <a:effectLst/>
          </p:spPr>
          <p:txBody>
            <a:bodyPr wrap="none" anchor="ctr"/>
            <a:lstStyle/>
            <a:p>
              <a:pPr>
                <a:defRPr/>
              </a:pPr>
              <a:endParaRPr lang="en-US" sz="1100" dirty="0">
                <a:latin typeface="Arial"/>
              </a:endParaRPr>
            </a:p>
          </p:txBody>
        </p:sp>
        <p:grpSp>
          <p:nvGrpSpPr>
            <p:cNvPr id="635" name="Group 356"/>
            <p:cNvGrpSpPr>
              <a:grpSpLocks noChangeAspect="1"/>
            </p:cNvGrpSpPr>
            <p:nvPr/>
          </p:nvGrpSpPr>
          <p:grpSpPr bwMode="auto">
            <a:xfrm>
              <a:off x="5798891" y="2458066"/>
              <a:ext cx="46492" cy="114845"/>
              <a:chOff x="2790" y="2034"/>
              <a:chExt cx="858" cy="1854"/>
            </a:xfrm>
          </p:grpSpPr>
          <p:grpSp>
            <p:nvGrpSpPr>
              <p:cNvPr id="731" name="Group 357"/>
              <p:cNvGrpSpPr>
                <a:grpSpLocks noChangeAspect="1"/>
              </p:cNvGrpSpPr>
              <p:nvPr/>
            </p:nvGrpSpPr>
            <p:grpSpPr bwMode="auto">
              <a:xfrm>
                <a:off x="2790" y="2034"/>
                <a:ext cx="858" cy="1854"/>
                <a:chOff x="3768" y="2220"/>
                <a:chExt cx="858" cy="1854"/>
              </a:xfrm>
            </p:grpSpPr>
            <p:sp>
              <p:nvSpPr>
                <p:cNvPr id="733"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34"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732" name="Freeform 360"/>
              <p:cNvSpPr>
                <a:spLocks noChangeAspect="1"/>
              </p:cNvSpPr>
              <p:nvPr/>
            </p:nvSpPr>
            <p:spPr bwMode="auto">
              <a:xfrm>
                <a:off x="2850" y="2058"/>
                <a:ext cx="666" cy="1614"/>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grpSp>
          <p:nvGrpSpPr>
            <p:cNvPr id="638" name="Group 357"/>
            <p:cNvGrpSpPr>
              <a:grpSpLocks noChangeAspect="1"/>
            </p:cNvGrpSpPr>
            <p:nvPr/>
          </p:nvGrpSpPr>
          <p:grpSpPr bwMode="auto">
            <a:xfrm>
              <a:off x="5887293" y="2531408"/>
              <a:ext cx="46492" cy="114847"/>
              <a:chOff x="3768" y="2220"/>
              <a:chExt cx="858" cy="1854"/>
            </a:xfrm>
          </p:grpSpPr>
          <p:sp>
            <p:nvSpPr>
              <p:cNvPr id="729"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30"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39" name="Freeform 360"/>
            <p:cNvSpPr>
              <a:spLocks noChangeAspect="1"/>
            </p:cNvSpPr>
            <p:nvPr/>
          </p:nvSpPr>
          <p:spPr bwMode="auto">
            <a:xfrm>
              <a:off x="5890545" y="2532894"/>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42" name="Group 357"/>
            <p:cNvGrpSpPr>
              <a:grpSpLocks noChangeAspect="1"/>
            </p:cNvGrpSpPr>
            <p:nvPr/>
          </p:nvGrpSpPr>
          <p:grpSpPr bwMode="auto">
            <a:xfrm>
              <a:off x="5725291" y="2496019"/>
              <a:ext cx="46492" cy="114847"/>
              <a:chOff x="3768" y="2220"/>
              <a:chExt cx="858" cy="1854"/>
            </a:xfrm>
          </p:grpSpPr>
          <p:sp>
            <p:nvSpPr>
              <p:cNvPr id="727"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28"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43" name="Freeform 360"/>
            <p:cNvSpPr>
              <a:spLocks noChangeAspect="1"/>
            </p:cNvSpPr>
            <p:nvPr/>
          </p:nvSpPr>
          <p:spPr bwMode="auto">
            <a:xfrm>
              <a:off x="5728542" y="2497505"/>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sp>
          <p:nvSpPr>
            <p:cNvPr id="645" name="Oval 355"/>
            <p:cNvSpPr>
              <a:spLocks noChangeAspect="1" noChangeArrowheads="1"/>
            </p:cNvSpPr>
            <p:nvPr/>
          </p:nvSpPr>
          <p:spPr bwMode="auto">
            <a:xfrm rot="1455453">
              <a:off x="5550563" y="2336281"/>
              <a:ext cx="85003" cy="97511"/>
            </a:xfrm>
            <a:prstGeom prst="ellipse">
              <a:avLst/>
            </a:prstGeom>
            <a:gradFill rotWithShape="1">
              <a:gsLst>
                <a:gs pos="0">
                  <a:srgbClr val="E6AD74"/>
                </a:gs>
                <a:gs pos="100000">
                  <a:srgbClr val="CC6600"/>
                </a:gs>
              </a:gsLst>
              <a:path path="shape">
                <a:fillToRect l="50000" t="50000" r="50000" b="50000"/>
              </a:path>
            </a:gradFill>
            <a:ln w="9525" algn="ctr">
              <a:solidFill>
                <a:srgbClr val="CC6600"/>
              </a:solidFill>
              <a:round/>
              <a:headEnd/>
              <a:tailEnd/>
            </a:ln>
            <a:effectLst/>
          </p:spPr>
          <p:txBody>
            <a:bodyPr wrap="none" anchor="ctr"/>
            <a:lstStyle/>
            <a:p>
              <a:pPr>
                <a:defRPr/>
              </a:pPr>
              <a:endParaRPr lang="en-US" sz="1100" dirty="0">
                <a:latin typeface="Arial"/>
              </a:endParaRPr>
            </a:p>
          </p:txBody>
        </p:sp>
        <p:grpSp>
          <p:nvGrpSpPr>
            <p:cNvPr id="646" name="Group 356"/>
            <p:cNvGrpSpPr>
              <a:grpSpLocks noChangeAspect="1"/>
            </p:cNvGrpSpPr>
            <p:nvPr/>
          </p:nvGrpSpPr>
          <p:grpSpPr bwMode="auto">
            <a:xfrm>
              <a:off x="5539108" y="2428827"/>
              <a:ext cx="46492" cy="114845"/>
              <a:chOff x="2790" y="2034"/>
              <a:chExt cx="858" cy="1854"/>
            </a:xfrm>
          </p:grpSpPr>
          <p:grpSp>
            <p:nvGrpSpPr>
              <p:cNvPr id="721" name="Group 357"/>
              <p:cNvGrpSpPr>
                <a:grpSpLocks noChangeAspect="1"/>
              </p:cNvGrpSpPr>
              <p:nvPr/>
            </p:nvGrpSpPr>
            <p:grpSpPr bwMode="auto">
              <a:xfrm>
                <a:off x="2790" y="2034"/>
                <a:ext cx="858" cy="1854"/>
                <a:chOff x="3768" y="2220"/>
                <a:chExt cx="858" cy="1854"/>
              </a:xfrm>
            </p:grpSpPr>
            <p:sp>
              <p:nvSpPr>
                <p:cNvPr id="723"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24"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722" name="Freeform 360"/>
              <p:cNvSpPr>
                <a:spLocks noChangeAspect="1"/>
              </p:cNvSpPr>
              <p:nvPr/>
            </p:nvSpPr>
            <p:spPr bwMode="auto">
              <a:xfrm>
                <a:off x="2850" y="2058"/>
                <a:ext cx="666" cy="1614"/>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grpSp>
          <p:nvGrpSpPr>
            <p:cNvPr id="647" name="Group 357"/>
            <p:cNvGrpSpPr>
              <a:grpSpLocks noChangeAspect="1"/>
            </p:cNvGrpSpPr>
            <p:nvPr/>
          </p:nvGrpSpPr>
          <p:grpSpPr bwMode="auto">
            <a:xfrm>
              <a:off x="5576831" y="2462883"/>
              <a:ext cx="46118" cy="115523"/>
              <a:chOff x="3768" y="2220"/>
              <a:chExt cx="858" cy="1854"/>
            </a:xfrm>
          </p:grpSpPr>
          <p:sp>
            <p:nvSpPr>
              <p:cNvPr id="719"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20"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48" name="Freeform 360"/>
            <p:cNvSpPr>
              <a:spLocks noChangeAspect="1"/>
            </p:cNvSpPr>
            <p:nvPr/>
          </p:nvSpPr>
          <p:spPr bwMode="auto">
            <a:xfrm>
              <a:off x="5580055" y="2464380"/>
              <a:ext cx="35797" cy="100569"/>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51" name="Group 357"/>
            <p:cNvGrpSpPr>
              <a:grpSpLocks noChangeAspect="1"/>
            </p:cNvGrpSpPr>
            <p:nvPr/>
          </p:nvGrpSpPr>
          <p:grpSpPr bwMode="auto">
            <a:xfrm>
              <a:off x="6295089" y="2892680"/>
              <a:ext cx="46492" cy="114847"/>
              <a:chOff x="3768" y="2220"/>
              <a:chExt cx="858" cy="1854"/>
            </a:xfrm>
          </p:grpSpPr>
          <p:sp>
            <p:nvSpPr>
              <p:cNvPr id="717"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18"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52" name="Freeform 360"/>
            <p:cNvSpPr>
              <a:spLocks noChangeAspect="1"/>
            </p:cNvSpPr>
            <p:nvPr/>
          </p:nvSpPr>
          <p:spPr bwMode="auto">
            <a:xfrm>
              <a:off x="6298341" y="2894168"/>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54" name="Group 356"/>
            <p:cNvGrpSpPr>
              <a:grpSpLocks noChangeAspect="1"/>
            </p:cNvGrpSpPr>
            <p:nvPr/>
          </p:nvGrpSpPr>
          <p:grpSpPr bwMode="auto">
            <a:xfrm>
              <a:off x="5869459" y="2241602"/>
              <a:ext cx="46492" cy="114845"/>
              <a:chOff x="2790" y="2034"/>
              <a:chExt cx="858" cy="1854"/>
            </a:xfrm>
          </p:grpSpPr>
          <p:grpSp>
            <p:nvGrpSpPr>
              <p:cNvPr id="711" name="Group 357"/>
              <p:cNvGrpSpPr>
                <a:grpSpLocks noChangeAspect="1"/>
              </p:cNvGrpSpPr>
              <p:nvPr/>
            </p:nvGrpSpPr>
            <p:grpSpPr bwMode="auto">
              <a:xfrm>
                <a:off x="2790" y="2034"/>
                <a:ext cx="858" cy="1854"/>
                <a:chOff x="3768" y="2220"/>
                <a:chExt cx="858" cy="1854"/>
              </a:xfrm>
            </p:grpSpPr>
            <p:sp>
              <p:nvSpPr>
                <p:cNvPr id="713"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14"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712" name="Freeform 360"/>
              <p:cNvSpPr>
                <a:spLocks noChangeAspect="1"/>
              </p:cNvSpPr>
              <p:nvPr/>
            </p:nvSpPr>
            <p:spPr bwMode="auto">
              <a:xfrm>
                <a:off x="2850" y="2058"/>
                <a:ext cx="666" cy="1614"/>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sp>
          <p:nvSpPr>
            <p:cNvPr id="655" name="Oval 355"/>
            <p:cNvSpPr>
              <a:spLocks noChangeAspect="1" noChangeArrowheads="1"/>
            </p:cNvSpPr>
            <p:nvPr/>
          </p:nvSpPr>
          <p:spPr bwMode="auto">
            <a:xfrm rot="1455453" flipH="1">
              <a:off x="5853895" y="2118064"/>
              <a:ext cx="142545" cy="163522"/>
            </a:xfrm>
            <a:prstGeom prst="ellipse">
              <a:avLst/>
            </a:prstGeom>
            <a:gradFill rotWithShape="1">
              <a:gsLst>
                <a:gs pos="58000">
                  <a:srgbClr val="00B050"/>
                </a:gs>
                <a:gs pos="0">
                  <a:schemeClr val="bg2"/>
                </a:gs>
              </a:gsLst>
              <a:path path="shape">
                <a:fillToRect l="50000" t="50000" r="50000" b="50000"/>
              </a:path>
            </a:gradFill>
            <a:ln w="9525" algn="ctr">
              <a:solidFill>
                <a:srgbClr val="00B050"/>
              </a:solidFill>
              <a:round/>
              <a:headEnd/>
              <a:tailEnd/>
            </a:ln>
            <a:effectLst/>
          </p:spPr>
          <p:txBody>
            <a:bodyPr wrap="none" lIns="83448" tIns="41724" rIns="83448" bIns="41724" anchor="ctr"/>
            <a:lstStyle/>
            <a:p>
              <a:endParaRPr lang="en-US" sz="1100" dirty="0">
                <a:latin typeface="Arial"/>
              </a:endParaRPr>
            </a:p>
          </p:txBody>
        </p:sp>
        <p:grpSp>
          <p:nvGrpSpPr>
            <p:cNvPr id="707" name="Group 357"/>
            <p:cNvGrpSpPr>
              <a:grpSpLocks noChangeAspect="1"/>
            </p:cNvGrpSpPr>
            <p:nvPr/>
          </p:nvGrpSpPr>
          <p:grpSpPr bwMode="auto">
            <a:xfrm>
              <a:off x="4301162" y="2852985"/>
              <a:ext cx="46494" cy="114847"/>
              <a:chOff x="3768" y="2220"/>
              <a:chExt cx="858" cy="1854"/>
            </a:xfrm>
          </p:grpSpPr>
          <p:sp>
            <p:nvSpPr>
              <p:cNvPr id="709"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10"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708" name="Oval 355"/>
            <p:cNvSpPr>
              <a:spLocks noChangeAspect="1" noChangeArrowheads="1"/>
            </p:cNvSpPr>
            <p:nvPr/>
          </p:nvSpPr>
          <p:spPr bwMode="auto">
            <a:xfrm rot="1455453" flipH="1">
              <a:off x="4312613" y="2760435"/>
              <a:ext cx="88508" cy="101533"/>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57" name="Oval 355"/>
            <p:cNvSpPr>
              <a:spLocks noChangeAspect="1" noChangeArrowheads="1"/>
            </p:cNvSpPr>
            <p:nvPr/>
          </p:nvSpPr>
          <p:spPr bwMode="auto">
            <a:xfrm rot="1455453" flipH="1">
              <a:off x="5736741" y="2403472"/>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58" name="Oval 355"/>
            <p:cNvSpPr>
              <a:spLocks noChangeAspect="1" noChangeArrowheads="1"/>
            </p:cNvSpPr>
            <p:nvPr/>
          </p:nvSpPr>
          <p:spPr bwMode="auto">
            <a:xfrm rot="1455453" flipH="1">
              <a:off x="5898744" y="2438859"/>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59" name="Oval 355"/>
            <p:cNvSpPr>
              <a:spLocks noChangeAspect="1" noChangeArrowheads="1"/>
            </p:cNvSpPr>
            <p:nvPr/>
          </p:nvSpPr>
          <p:spPr bwMode="auto">
            <a:xfrm rot="1455453" flipH="1">
              <a:off x="6306540" y="2800134"/>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60" name="Oval 355"/>
            <p:cNvSpPr>
              <a:spLocks noChangeAspect="1" noChangeArrowheads="1"/>
            </p:cNvSpPr>
            <p:nvPr/>
          </p:nvSpPr>
          <p:spPr bwMode="auto">
            <a:xfrm rot="1455453" flipH="1">
              <a:off x="6149006" y="3932424"/>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61" name="Oval 355"/>
            <p:cNvSpPr>
              <a:spLocks noChangeAspect="1" noChangeArrowheads="1"/>
            </p:cNvSpPr>
            <p:nvPr/>
          </p:nvSpPr>
          <p:spPr bwMode="auto">
            <a:xfrm rot="1455453" flipH="1">
              <a:off x="6009273" y="4089850"/>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62" name="Oval 355"/>
            <p:cNvSpPr>
              <a:spLocks noChangeAspect="1" noChangeArrowheads="1"/>
            </p:cNvSpPr>
            <p:nvPr/>
          </p:nvSpPr>
          <p:spPr bwMode="auto">
            <a:xfrm rot="1455453" flipH="1">
              <a:off x="7254057" y="3084502"/>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63" name="Oval 355"/>
            <p:cNvSpPr>
              <a:spLocks noChangeAspect="1" noChangeArrowheads="1"/>
            </p:cNvSpPr>
            <p:nvPr/>
          </p:nvSpPr>
          <p:spPr bwMode="auto">
            <a:xfrm rot="1455453" flipH="1">
              <a:off x="7304005" y="3243279"/>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64" name="Oval 355"/>
            <p:cNvSpPr>
              <a:spLocks noChangeAspect="1" noChangeArrowheads="1"/>
            </p:cNvSpPr>
            <p:nvPr/>
          </p:nvSpPr>
          <p:spPr bwMode="auto">
            <a:xfrm rot="1455453" flipH="1">
              <a:off x="8022648" y="4170153"/>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65" name="Oval 355"/>
            <p:cNvSpPr>
              <a:spLocks noChangeAspect="1" noChangeArrowheads="1"/>
            </p:cNvSpPr>
            <p:nvPr/>
          </p:nvSpPr>
          <p:spPr bwMode="auto">
            <a:xfrm rot="1455453" flipH="1">
              <a:off x="6683447" y="2792903"/>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66" name="Oval 355"/>
            <p:cNvSpPr>
              <a:spLocks noChangeAspect="1" noChangeArrowheads="1"/>
            </p:cNvSpPr>
            <p:nvPr/>
          </p:nvSpPr>
          <p:spPr bwMode="auto">
            <a:xfrm rot="1455453">
              <a:off x="5794602" y="2208922"/>
              <a:ext cx="85003" cy="97511"/>
            </a:xfrm>
            <a:prstGeom prst="ellipse">
              <a:avLst/>
            </a:prstGeom>
            <a:gradFill rotWithShape="1">
              <a:gsLst>
                <a:gs pos="0">
                  <a:srgbClr val="E6AD74"/>
                </a:gs>
                <a:gs pos="100000">
                  <a:srgbClr val="CC6600"/>
                </a:gs>
              </a:gsLst>
              <a:path path="shape">
                <a:fillToRect l="50000" t="50000" r="50000" b="50000"/>
              </a:path>
            </a:gradFill>
            <a:ln w="9525" algn="ctr">
              <a:solidFill>
                <a:srgbClr val="CC6600"/>
              </a:solidFill>
              <a:round/>
              <a:headEnd/>
              <a:tailEnd/>
            </a:ln>
            <a:effectLst/>
          </p:spPr>
          <p:txBody>
            <a:bodyPr wrap="none" anchor="ctr"/>
            <a:lstStyle/>
            <a:p>
              <a:pPr>
                <a:defRPr/>
              </a:pPr>
              <a:endParaRPr lang="en-US" sz="1100" dirty="0">
                <a:latin typeface="Arial"/>
              </a:endParaRPr>
            </a:p>
          </p:txBody>
        </p:sp>
        <p:sp>
          <p:nvSpPr>
            <p:cNvPr id="667" name="Freeform 360"/>
            <p:cNvSpPr>
              <a:spLocks noChangeAspect="1"/>
            </p:cNvSpPr>
            <p:nvPr/>
          </p:nvSpPr>
          <p:spPr bwMode="auto">
            <a:xfrm>
              <a:off x="5809326" y="2265414"/>
              <a:ext cx="35797" cy="100569"/>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sp>
          <p:nvSpPr>
            <p:cNvPr id="669" name="Oval 355"/>
            <p:cNvSpPr>
              <a:spLocks noChangeAspect="1" noChangeArrowheads="1"/>
            </p:cNvSpPr>
            <p:nvPr/>
          </p:nvSpPr>
          <p:spPr bwMode="auto">
            <a:xfrm rot="1455453">
              <a:off x="5721118" y="2420855"/>
              <a:ext cx="85003" cy="97511"/>
            </a:xfrm>
            <a:prstGeom prst="ellipse">
              <a:avLst/>
            </a:prstGeom>
            <a:gradFill rotWithShape="1">
              <a:gsLst>
                <a:gs pos="0">
                  <a:srgbClr val="E6AD74"/>
                </a:gs>
                <a:gs pos="100000">
                  <a:srgbClr val="CC6600"/>
                </a:gs>
              </a:gsLst>
              <a:path path="shape">
                <a:fillToRect l="50000" t="50000" r="50000" b="50000"/>
              </a:path>
            </a:gradFill>
            <a:ln w="9525" algn="ctr">
              <a:solidFill>
                <a:srgbClr val="CC6600"/>
              </a:solidFill>
              <a:round/>
              <a:headEnd/>
              <a:tailEnd/>
            </a:ln>
            <a:effectLst/>
          </p:spPr>
          <p:txBody>
            <a:bodyPr wrap="none" anchor="ctr"/>
            <a:lstStyle/>
            <a:p>
              <a:pPr>
                <a:defRPr/>
              </a:pPr>
              <a:endParaRPr lang="en-US" sz="1100" dirty="0">
                <a:latin typeface="Arial"/>
              </a:endParaRPr>
            </a:p>
          </p:txBody>
        </p:sp>
        <p:sp>
          <p:nvSpPr>
            <p:cNvPr id="670" name="Freeform 360"/>
            <p:cNvSpPr>
              <a:spLocks noChangeAspect="1"/>
            </p:cNvSpPr>
            <p:nvPr/>
          </p:nvSpPr>
          <p:spPr bwMode="auto">
            <a:xfrm>
              <a:off x="5712980" y="2515449"/>
              <a:ext cx="35797" cy="100569"/>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grpSp>
          <p:nvGrpSpPr>
            <p:cNvPr id="674" name="Group 357"/>
            <p:cNvGrpSpPr>
              <a:grpSpLocks noChangeAspect="1"/>
            </p:cNvGrpSpPr>
            <p:nvPr/>
          </p:nvGrpSpPr>
          <p:grpSpPr bwMode="auto">
            <a:xfrm>
              <a:off x="5796755" y="2517711"/>
              <a:ext cx="46492" cy="114847"/>
              <a:chOff x="3768" y="2220"/>
              <a:chExt cx="858" cy="1854"/>
            </a:xfrm>
          </p:grpSpPr>
          <p:sp>
            <p:nvSpPr>
              <p:cNvPr id="699" name="Freeform 358"/>
              <p:cNvSpPr>
                <a:spLocks noChangeAspect="1"/>
              </p:cNvSpPr>
              <p:nvPr/>
            </p:nvSpPr>
            <p:spPr bwMode="auto">
              <a:xfrm>
                <a:off x="3774" y="2238"/>
                <a:ext cx="852" cy="1806"/>
              </a:xfrm>
              <a:custGeom>
                <a:avLst/>
                <a:gdLst>
                  <a:gd name="T0" fmla="*/ 0 w 852"/>
                  <a:gd name="T1" fmla="*/ 1806 h 1806"/>
                  <a:gd name="T2" fmla="*/ 360 w 852"/>
                  <a:gd name="T3" fmla="*/ 1218 h 1806"/>
                  <a:gd name="T4" fmla="*/ 852 w 852"/>
                  <a:gd name="T5" fmla="*/ 12 h 1806"/>
                  <a:gd name="T6" fmla="*/ 807 w 852"/>
                  <a:gd name="T7" fmla="*/ 0 h 1806"/>
                  <a:gd name="T8" fmla="*/ 294 w 852"/>
                  <a:gd name="T9" fmla="*/ 1194 h 1806"/>
                  <a:gd name="T10" fmla="*/ 0 w 852"/>
                  <a:gd name="T11" fmla="*/ 1806 h 1806"/>
                  <a:gd name="T12" fmla="*/ 0 60000 65536"/>
                  <a:gd name="T13" fmla="*/ 0 60000 65536"/>
                  <a:gd name="T14" fmla="*/ 0 60000 65536"/>
                  <a:gd name="T15" fmla="*/ 0 60000 65536"/>
                  <a:gd name="T16" fmla="*/ 0 60000 65536"/>
                  <a:gd name="T17" fmla="*/ 0 60000 65536"/>
                  <a:gd name="T18" fmla="*/ 0 w 852"/>
                  <a:gd name="T19" fmla="*/ 0 h 1806"/>
                  <a:gd name="T20" fmla="*/ 852 w 852"/>
                  <a:gd name="T21" fmla="*/ 1806 h 1806"/>
                </a:gdLst>
                <a:ahLst/>
                <a:cxnLst>
                  <a:cxn ang="T12">
                    <a:pos x="T0" y="T1"/>
                  </a:cxn>
                  <a:cxn ang="T13">
                    <a:pos x="T2" y="T3"/>
                  </a:cxn>
                  <a:cxn ang="T14">
                    <a:pos x="T4" y="T5"/>
                  </a:cxn>
                  <a:cxn ang="T15">
                    <a:pos x="T6" y="T7"/>
                  </a:cxn>
                  <a:cxn ang="T16">
                    <a:pos x="T8" y="T9"/>
                  </a:cxn>
                  <a:cxn ang="T17">
                    <a:pos x="T10" y="T11"/>
                  </a:cxn>
                </a:cxnLst>
                <a:rect l="T18" t="T19" r="T20" b="T21"/>
                <a:pathLst>
                  <a:path w="852" h="1806">
                    <a:moveTo>
                      <a:pt x="0" y="1806"/>
                    </a:moveTo>
                    <a:lnTo>
                      <a:pt x="360" y="1218"/>
                    </a:lnTo>
                    <a:lnTo>
                      <a:pt x="852" y="12"/>
                    </a:lnTo>
                    <a:lnTo>
                      <a:pt x="807" y="0"/>
                    </a:lnTo>
                    <a:lnTo>
                      <a:pt x="294" y="1194"/>
                    </a:lnTo>
                    <a:lnTo>
                      <a:pt x="0" y="1806"/>
                    </a:lnTo>
                    <a:close/>
                  </a:path>
                </a:pathLst>
              </a:custGeom>
              <a:solidFill>
                <a:srgbClr val="565656"/>
              </a:solidFill>
              <a:ln w="9525" cap="flat" cmpd="sng">
                <a:solidFill>
                  <a:srgbClr val="565656"/>
                </a:solidFill>
                <a:prstDash val="solid"/>
                <a:round/>
                <a:headEnd/>
                <a:tailEnd/>
              </a:ln>
            </p:spPr>
            <p:txBody>
              <a:bodyPr lIns="90000" tIns="90000" rIns="72000" bIns="90000"/>
              <a:lstStyle/>
              <a:p>
                <a:endParaRPr lang="en-US" dirty="0"/>
              </a:p>
            </p:txBody>
          </p:sp>
          <p:sp>
            <p:nvSpPr>
              <p:cNvPr id="700" name="Freeform 359"/>
              <p:cNvSpPr>
                <a:spLocks noChangeAspect="1"/>
              </p:cNvSpPr>
              <p:nvPr/>
            </p:nvSpPr>
            <p:spPr bwMode="auto">
              <a:xfrm>
                <a:off x="3768" y="2220"/>
                <a:ext cx="810" cy="1854"/>
              </a:xfrm>
              <a:custGeom>
                <a:avLst/>
                <a:gdLst>
                  <a:gd name="T0" fmla="*/ 0 w 810"/>
                  <a:gd name="T1" fmla="*/ 1854 h 1854"/>
                  <a:gd name="T2" fmla="*/ 306 w 810"/>
                  <a:gd name="T3" fmla="*/ 1194 h 1854"/>
                  <a:gd name="T4" fmla="*/ 810 w 810"/>
                  <a:gd name="T5" fmla="*/ 18 h 1854"/>
                  <a:gd name="T6" fmla="*/ 642 w 810"/>
                  <a:gd name="T7" fmla="*/ 0 h 1854"/>
                  <a:gd name="T8" fmla="*/ 156 w 810"/>
                  <a:gd name="T9" fmla="*/ 1128 h 1854"/>
                  <a:gd name="T10" fmla="*/ 0 w 810"/>
                  <a:gd name="T11" fmla="*/ 1854 h 1854"/>
                  <a:gd name="T12" fmla="*/ 0 60000 65536"/>
                  <a:gd name="T13" fmla="*/ 0 60000 65536"/>
                  <a:gd name="T14" fmla="*/ 0 60000 65536"/>
                  <a:gd name="T15" fmla="*/ 0 60000 65536"/>
                  <a:gd name="T16" fmla="*/ 0 60000 65536"/>
                  <a:gd name="T17" fmla="*/ 0 60000 65536"/>
                  <a:gd name="T18" fmla="*/ 0 w 810"/>
                  <a:gd name="T19" fmla="*/ 0 h 1854"/>
                  <a:gd name="T20" fmla="*/ 810 w 810"/>
                  <a:gd name="T21" fmla="*/ 1854 h 1854"/>
                </a:gdLst>
                <a:ahLst/>
                <a:cxnLst>
                  <a:cxn ang="T12">
                    <a:pos x="T0" y="T1"/>
                  </a:cxn>
                  <a:cxn ang="T13">
                    <a:pos x="T2" y="T3"/>
                  </a:cxn>
                  <a:cxn ang="T14">
                    <a:pos x="T4" y="T5"/>
                  </a:cxn>
                  <a:cxn ang="T15">
                    <a:pos x="T6" y="T7"/>
                  </a:cxn>
                  <a:cxn ang="T16">
                    <a:pos x="T8" y="T9"/>
                  </a:cxn>
                  <a:cxn ang="T17">
                    <a:pos x="T10" y="T11"/>
                  </a:cxn>
                </a:cxnLst>
                <a:rect l="T18" t="T19" r="T20" b="T21"/>
                <a:pathLst>
                  <a:path w="810" h="1854">
                    <a:moveTo>
                      <a:pt x="0" y="1854"/>
                    </a:moveTo>
                    <a:lnTo>
                      <a:pt x="306" y="1194"/>
                    </a:lnTo>
                    <a:lnTo>
                      <a:pt x="810" y="18"/>
                    </a:lnTo>
                    <a:lnTo>
                      <a:pt x="642" y="0"/>
                    </a:lnTo>
                    <a:lnTo>
                      <a:pt x="156" y="1128"/>
                    </a:lnTo>
                    <a:lnTo>
                      <a:pt x="0" y="1854"/>
                    </a:lnTo>
                    <a:close/>
                  </a:path>
                </a:pathLst>
              </a:custGeom>
              <a:gradFill rotWithShape="1">
                <a:gsLst>
                  <a:gs pos="0">
                    <a:srgbClr val="828282"/>
                  </a:gs>
                  <a:gs pos="50000">
                    <a:srgbClr val="D7D7D7"/>
                  </a:gs>
                  <a:gs pos="100000">
                    <a:srgbClr val="828282"/>
                  </a:gs>
                </a:gsLst>
                <a:lin ang="18900000" scaled="1"/>
              </a:gradFill>
              <a:ln w="9525" cap="flat" cmpd="sng">
                <a:solidFill>
                  <a:srgbClr val="4F4F4F"/>
                </a:solidFill>
                <a:prstDash val="solid"/>
                <a:round/>
                <a:headEnd type="none" w="med" len="med"/>
                <a:tailEnd type="none" w="med" len="med"/>
              </a:ln>
            </p:spPr>
            <p:txBody>
              <a:bodyPr lIns="90000" tIns="90000" rIns="72000" bIns="90000"/>
              <a:lstStyle/>
              <a:p>
                <a:endParaRPr lang="en-US" dirty="0"/>
              </a:p>
            </p:txBody>
          </p:sp>
        </p:grpSp>
        <p:sp>
          <p:nvSpPr>
            <p:cNvPr id="675" name="Oval 355"/>
            <p:cNvSpPr>
              <a:spLocks noChangeAspect="1" noChangeArrowheads="1"/>
            </p:cNvSpPr>
            <p:nvPr/>
          </p:nvSpPr>
          <p:spPr bwMode="auto">
            <a:xfrm rot="1455453" flipH="1">
              <a:off x="5808206" y="2425161"/>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78" name="Freeform 360"/>
            <p:cNvSpPr>
              <a:spLocks noChangeAspect="1"/>
            </p:cNvSpPr>
            <p:nvPr/>
          </p:nvSpPr>
          <p:spPr bwMode="auto">
            <a:xfrm>
              <a:off x="6369931" y="3001698"/>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sp>
          <p:nvSpPr>
            <p:cNvPr id="679" name="Oval 355"/>
            <p:cNvSpPr>
              <a:spLocks noChangeAspect="1" noChangeArrowheads="1"/>
            </p:cNvSpPr>
            <p:nvPr/>
          </p:nvSpPr>
          <p:spPr bwMode="auto">
            <a:xfrm rot="1455453" flipH="1">
              <a:off x="6378131" y="2907664"/>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80" name="Oval 355"/>
            <p:cNvSpPr>
              <a:spLocks noChangeAspect="1" noChangeArrowheads="1"/>
            </p:cNvSpPr>
            <p:nvPr/>
          </p:nvSpPr>
          <p:spPr bwMode="auto">
            <a:xfrm rot="1455453" flipH="1">
              <a:off x="6495911" y="3009433"/>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83" name="Freeform 360"/>
            <p:cNvSpPr>
              <a:spLocks noChangeAspect="1"/>
            </p:cNvSpPr>
            <p:nvPr/>
          </p:nvSpPr>
          <p:spPr bwMode="auto">
            <a:xfrm>
              <a:off x="6100039" y="3448098"/>
              <a:ext cx="36090" cy="99980"/>
            </a:xfrm>
            <a:custGeom>
              <a:avLst/>
              <a:gdLst>
                <a:gd name="T0" fmla="*/ 616 w 666"/>
                <a:gd name="T1" fmla="*/ 18 h 1614"/>
                <a:gd name="T2" fmla="*/ 666 w 666"/>
                <a:gd name="T3" fmla="*/ 0 h 1614"/>
                <a:gd name="T4" fmla="*/ 666 w 666"/>
                <a:gd name="T5" fmla="*/ 74 h 1614"/>
                <a:gd name="T6" fmla="*/ 0 w 666"/>
                <a:gd name="T7" fmla="*/ 1614 h 1614"/>
                <a:gd name="T8" fmla="*/ 144 w 666"/>
                <a:gd name="T9" fmla="*/ 1116 h 1614"/>
                <a:gd name="T10" fmla="*/ 616 w 666"/>
                <a:gd name="T11" fmla="*/ 18 h 1614"/>
                <a:gd name="T12" fmla="*/ 0 60000 65536"/>
                <a:gd name="T13" fmla="*/ 0 60000 65536"/>
                <a:gd name="T14" fmla="*/ 0 60000 65536"/>
                <a:gd name="T15" fmla="*/ 0 60000 65536"/>
                <a:gd name="T16" fmla="*/ 0 60000 65536"/>
                <a:gd name="T17" fmla="*/ 0 60000 65536"/>
                <a:gd name="T18" fmla="*/ 0 w 666"/>
                <a:gd name="T19" fmla="*/ 0 h 1614"/>
                <a:gd name="T20" fmla="*/ 666 w 666"/>
                <a:gd name="T21" fmla="*/ 1614 h 1614"/>
              </a:gdLst>
              <a:ahLst/>
              <a:cxnLst>
                <a:cxn ang="T12">
                  <a:pos x="T0" y="T1"/>
                </a:cxn>
                <a:cxn ang="T13">
                  <a:pos x="T2" y="T3"/>
                </a:cxn>
                <a:cxn ang="T14">
                  <a:pos x="T4" y="T5"/>
                </a:cxn>
                <a:cxn ang="T15">
                  <a:pos x="T6" y="T7"/>
                </a:cxn>
                <a:cxn ang="T16">
                  <a:pos x="T8" y="T9"/>
                </a:cxn>
                <a:cxn ang="T17">
                  <a:pos x="T10" y="T11"/>
                </a:cxn>
              </a:cxnLst>
              <a:rect l="T18" t="T19" r="T20" b="T21"/>
              <a:pathLst>
                <a:path w="666" h="1614">
                  <a:moveTo>
                    <a:pt x="616" y="18"/>
                  </a:moveTo>
                  <a:lnTo>
                    <a:pt x="666" y="0"/>
                  </a:lnTo>
                  <a:lnTo>
                    <a:pt x="666" y="74"/>
                  </a:lnTo>
                  <a:lnTo>
                    <a:pt x="0" y="1614"/>
                  </a:lnTo>
                  <a:lnTo>
                    <a:pt x="144" y="1116"/>
                  </a:lnTo>
                  <a:lnTo>
                    <a:pt x="616" y="18"/>
                  </a:lnTo>
                  <a:close/>
                </a:path>
              </a:pathLst>
            </a:custGeom>
            <a:gradFill rotWithShape="1">
              <a:gsLst>
                <a:gs pos="0">
                  <a:srgbClr val="FFFFFF"/>
                </a:gs>
                <a:gs pos="100000">
                  <a:srgbClr val="494949"/>
                </a:gs>
              </a:gsLst>
              <a:path path="rect">
                <a:fillToRect l="50000" t="50000" r="50000" b="50000"/>
              </a:path>
            </a:gradFill>
            <a:ln w="9525" cap="flat" cmpd="sng">
              <a:noFill/>
              <a:prstDash val="solid"/>
              <a:round/>
              <a:headEnd/>
              <a:tailEnd/>
            </a:ln>
          </p:spPr>
          <p:txBody>
            <a:bodyPr lIns="90000" tIns="90000" rIns="72000" bIns="90000"/>
            <a:lstStyle/>
            <a:p>
              <a:endParaRPr lang="en-US" dirty="0"/>
            </a:p>
          </p:txBody>
        </p:sp>
        <p:sp>
          <p:nvSpPr>
            <p:cNvPr id="684" name="Oval 355"/>
            <p:cNvSpPr>
              <a:spLocks noChangeAspect="1" noChangeArrowheads="1"/>
            </p:cNvSpPr>
            <p:nvPr/>
          </p:nvSpPr>
          <p:spPr bwMode="auto">
            <a:xfrm rot="1455453" flipH="1">
              <a:off x="6113751" y="3350616"/>
              <a:ext cx="88508" cy="101534"/>
            </a:xfrm>
            <a:prstGeom prst="ellipse">
              <a:avLst/>
            </a:prstGeom>
            <a:gradFill rotWithShape="1">
              <a:gsLst>
                <a:gs pos="70000">
                  <a:srgbClr val="A9AF00"/>
                </a:gs>
                <a:gs pos="0">
                  <a:schemeClr val="bg1"/>
                </a:gs>
              </a:gsLst>
              <a:path path="shape">
                <a:fillToRect l="50000" t="50000" r="50000" b="50000"/>
              </a:path>
            </a:gradFill>
            <a:ln w="9525" algn="ctr">
              <a:solidFill>
                <a:srgbClr val="A9AF00"/>
              </a:solidFill>
              <a:round/>
              <a:headEnd/>
              <a:tailEnd/>
            </a:ln>
            <a:effectLst/>
          </p:spPr>
          <p:txBody>
            <a:bodyPr wrap="none" lIns="83448" tIns="41724" rIns="83448" bIns="41724" anchor="ctr"/>
            <a:lstStyle/>
            <a:p>
              <a:pPr>
                <a:defRPr/>
              </a:pPr>
              <a:endParaRPr lang="en-US" sz="1100" dirty="0">
                <a:latin typeface="Arial"/>
              </a:endParaRPr>
            </a:p>
          </p:txBody>
        </p:sp>
        <p:sp>
          <p:nvSpPr>
            <p:cNvPr id="608" name="Oval 355"/>
            <p:cNvSpPr>
              <a:spLocks noChangeAspect="1" noChangeArrowheads="1"/>
            </p:cNvSpPr>
            <p:nvPr/>
          </p:nvSpPr>
          <p:spPr bwMode="auto">
            <a:xfrm rot="1455453">
              <a:off x="5588192" y="2369787"/>
              <a:ext cx="85003" cy="97511"/>
            </a:xfrm>
            <a:prstGeom prst="ellipse">
              <a:avLst/>
            </a:prstGeom>
            <a:gradFill rotWithShape="1">
              <a:gsLst>
                <a:gs pos="0">
                  <a:srgbClr val="E6AD74"/>
                </a:gs>
                <a:gs pos="100000">
                  <a:srgbClr val="CC6600"/>
                </a:gs>
              </a:gsLst>
              <a:path path="shape">
                <a:fillToRect l="50000" t="50000" r="50000" b="50000"/>
              </a:path>
            </a:gradFill>
            <a:ln w="9525" algn="ctr">
              <a:solidFill>
                <a:srgbClr val="CC6600"/>
              </a:solidFill>
              <a:round/>
              <a:headEnd/>
              <a:tailEnd/>
            </a:ln>
            <a:effectLst/>
          </p:spPr>
          <p:txBody>
            <a:bodyPr wrap="none" anchor="ctr"/>
            <a:lstStyle/>
            <a:p>
              <a:pPr>
                <a:defRPr/>
              </a:pPr>
              <a:endParaRPr lang="en-US" sz="1100" dirty="0">
                <a:latin typeface="Arial"/>
              </a:endParaRPr>
            </a:p>
          </p:txBody>
        </p:sp>
      </p:grpSp>
      <p:sp>
        <p:nvSpPr>
          <p:cNvPr id="469" name="TextBox 468"/>
          <p:cNvSpPr txBox="1"/>
          <p:nvPr/>
        </p:nvSpPr>
        <p:spPr>
          <a:xfrm>
            <a:off x="7519970" y="1307187"/>
            <a:ext cx="1497526" cy="738664"/>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GB" sz="1400" dirty="0"/>
              <a:t>More than</a:t>
            </a:r>
          </a:p>
          <a:p>
            <a:pPr algn="ctr"/>
            <a:r>
              <a:rPr lang="en-GB" sz="1400" dirty="0"/>
              <a:t>1000 employees</a:t>
            </a:r>
          </a:p>
          <a:p>
            <a:pPr algn="ctr"/>
            <a:r>
              <a:rPr lang="en-GB" sz="1400" dirty="0"/>
              <a:t>globally</a:t>
            </a:r>
          </a:p>
        </p:txBody>
      </p:sp>
    </p:spTree>
    <p:extLst>
      <p:ext uri="{BB962C8B-B14F-4D97-AF65-F5344CB8AC3E}">
        <p14:creationId xmlns:p14="http://schemas.microsoft.com/office/powerpoint/2010/main" val="48566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51494" y="1129450"/>
            <a:ext cx="7801240" cy="4192736"/>
          </a:xfrm>
          <a:prstGeom prst="rect">
            <a:avLst/>
          </a:prstGeom>
        </p:spPr>
      </p:pic>
      <p:sp>
        <p:nvSpPr>
          <p:cNvPr id="2" name="textruta 1"/>
          <p:cNvSpPr txBox="1"/>
          <p:nvPr/>
        </p:nvSpPr>
        <p:spPr>
          <a:xfrm>
            <a:off x="3623118" y="5436767"/>
            <a:ext cx="3023585" cy="338554"/>
          </a:xfrm>
          <a:prstGeom prst="rect">
            <a:avLst/>
          </a:prstGeom>
          <a:noFill/>
        </p:spPr>
        <p:txBody>
          <a:bodyPr wrap="none" rtlCol="0">
            <a:spAutoFit/>
          </a:bodyPr>
          <a:lstStyle/>
          <a:p>
            <a:r>
              <a:rPr lang="en-GB" sz="1600" dirty="0"/>
              <a:t>7 Plants for chemical munitions</a:t>
            </a:r>
            <a:endParaRPr lang="en-US" sz="1600" dirty="0"/>
          </a:p>
        </p:txBody>
      </p:sp>
      <p:sp>
        <p:nvSpPr>
          <p:cNvPr id="50" name="textruta 49"/>
          <p:cNvSpPr txBox="1"/>
          <p:nvPr/>
        </p:nvSpPr>
        <p:spPr>
          <a:xfrm>
            <a:off x="3623118" y="5853472"/>
            <a:ext cx="4891083" cy="338554"/>
          </a:xfrm>
          <a:prstGeom prst="rect">
            <a:avLst/>
          </a:prstGeom>
          <a:noFill/>
        </p:spPr>
        <p:txBody>
          <a:bodyPr wrap="none" rtlCol="0">
            <a:spAutoFit/>
          </a:bodyPr>
          <a:lstStyle/>
          <a:p>
            <a:r>
              <a:rPr lang="en-GB" sz="1600" dirty="0"/>
              <a:t>22 Plants for conventional munitions and explosives</a:t>
            </a:r>
            <a:endParaRPr lang="en-US" sz="1600" dirty="0"/>
          </a:p>
        </p:txBody>
      </p:sp>
      <p:sp>
        <p:nvSpPr>
          <p:cNvPr id="3" name="textruta 2"/>
          <p:cNvSpPr txBox="1"/>
          <p:nvPr/>
        </p:nvSpPr>
        <p:spPr>
          <a:xfrm>
            <a:off x="2142879" y="2642834"/>
            <a:ext cx="312906" cy="369332"/>
          </a:xfrm>
          <a:prstGeom prst="rect">
            <a:avLst/>
          </a:prstGeom>
          <a:noFill/>
        </p:spPr>
        <p:txBody>
          <a:bodyPr wrap="none" rtlCol="0">
            <a:spAutoFit/>
          </a:bodyPr>
          <a:lstStyle/>
          <a:p>
            <a:r>
              <a:rPr lang="en-US" dirty="0"/>
              <a:t>4</a:t>
            </a:r>
          </a:p>
        </p:txBody>
      </p:sp>
      <p:sp>
        <p:nvSpPr>
          <p:cNvPr id="26" name="textruta 25"/>
          <p:cNvSpPr txBox="1"/>
          <p:nvPr/>
        </p:nvSpPr>
        <p:spPr>
          <a:xfrm>
            <a:off x="6496024" y="2827500"/>
            <a:ext cx="312906" cy="369332"/>
          </a:xfrm>
          <a:prstGeom prst="rect">
            <a:avLst/>
          </a:prstGeom>
          <a:noFill/>
        </p:spPr>
        <p:txBody>
          <a:bodyPr wrap="none" rtlCol="0">
            <a:spAutoFit/>
          </a:bodyPr>
          <a:lstStyle/>
          <a:p>
            <a:r>
              <a:rPr lang="en-US" dirty="0"/>
              <a:t>2</a:t>
            </a:r>
          </a:p>
        </p:txBody>
      </p:sp>
      <p:sp>
        <p:nvSpPr>
          <p:cNvPr id="27" name="textruta 26"/>
          <p:cNvSpPr txBox="1"/>
          <p:nvPr/>
        </p:nvSpPr>
        <p:spPr>
          <a:xfrm>
            <a:off x="4316667" y="2330326"/>
            <a:ext cx="312906" cy="369332"/>
          </a:xfrm>
          <a:prstGeom prst="rect">
            <a:avLst/>
          </a:prstGeom>
          <a:noFill/>
        </p:spPr>
        <p:txBody>
          <a:bodyPr wrap="square" rtlCol="0">
            <a:spAutoFit/>
          </a:bodyPr>
          <a:lstStyle/>
          <a:p>
            <a:r>
              <a:rPr lang="en-US" dirty="0"/>
              <a:t>2</a:t>
            </a:r>
          </a:p>
        </p:txBody>
      </p:sp>
      <p:sp>
        <p:nvSpPr>
          <p:cNvPr id="28" name="textruta 27"/>
          <p:cNvSpPr txBox="1"/>
          <p:nvPr/>
        </p:nvSpPr>
        <p:spPr>
          <a:xfrm>
            <a:off x="2005884" y="2366525"/>
            <a:ext cx="312906" cy="369332"/>
          </a:xfrm>
          <a:prstGeom prst="rect">
            <a:avLst/>
          </a:prstGeom>
          <a:noFill/>
        </p:spPr>
        <p:txBody>
          <a:bodyPr wrap="none" rtlCol="0">
            <a:spAutoFit/>
          </a:bodyPr>
          <a:lstStyle/>
          <a:p>
            <a:r>
              <a:rPr lang="en-US" dirty="0"/>
              <a:t>2</a:t>
            </a:r>
          </a:p>
        </p:txBody>
      </p:sp>
      <p:sp>
        <p:nvSpPr>
          <p:cNvPr id="29" name="textruta 28"/>
          <p:cNvSpPr txBox="1"/>
          <p:nvPr/>
        </p:nvSpPr>
        <p:spPr>
          <a:xfrm>
            <a:off x="7267954" y="2566444"/>
            <a:ext cx="312906" cy="369332"/>
          </a:xfrm>
          <a:prstGeom prst="rect">
            <a:avLst/>
          </a:prstGeom>
          <a:noFill/>
        </p:spPr>
        <p:txBody>
          <a:bodyPr wrap="none" rtlCol="0">
            <a:spAutoFit/>
          </a:bodyPr>
          <a:lstStyle/>
          <a:p>
            <a:r>
              <a:rPr lang="en-US" dirty="0"/>
              <a:t>3</a:t>
            </a:r>
          </a:p>
        </p:txBody>
      </p:sp>
      <p:sp>
        <p:nvSpPr>
          <p:cNvPr id="30" name="textruta 29"/>
          <p:cNvSpPr txBox="1"/>
          <p:nvPr/>
        </p:nvSpPr>
        <p:spPr>
          <a:xfrm>
            <a:off x="4323283" y="2163657"/>
            <a:ext cx="312906" cy="369332"/>
          </a:xfrm>
          <a:prstGeom prst="rect">
            <a:avLst/>
          </a:prstGeom>
          <a:noFill/>
        </p:spPr>
        <p:txBody>
          <a:bodyPr wrap="none" rtlCol="0">
            <a:spAutoFit/>
          </a:bodyPr>
          <a:lstStyle/>
          <a:p>
            <a:r>
              <a:rPr lang="en-US" dirty="0"/>
              <a:t>3</a:t>
            </a:r>
          </a:p>
        </p:txBody>
      </p:sp>
      <p:sp>
        <p:nvSpPr>
          <p:cNvPr id="33" name="textruta 32"/>
          <p:cNvSpPr txBox="1"/>
          <p:nvPr/>
        </p:nvSpPr>
        <p:spPr>
          <a:xfrm>
            <a:off x="7123488" y="2804580"/>
            <a:ext cx="312906" cy="369332"/>
          </a:xfrm>
          <a:prstGeom prst="rect">
            <a:avLst/>
          </a:prstGeom>
          <a:noFill/>
        </p:spPr>
        <p:txBody>
          <a:bodyPr wrap="none" rtlCol="0">
            <a:spAutoFit/>
          </a:bodyPr>
          <a:lstStyle/>
          <a:p>
            <a:r>
              <a:rPr lang="en-US" dirty="0"/>
              <a:t>2</a:t>
            </a:r>
          </a:p>
        </p:txBody>
      </p:sp>
      <p:sp>
        <p:nvSpPr>
          <p:cNvPr id="34" name="textruta 33"/>
          <p:cNvSpPr txBox="1"/>
          <p:nvPr/>
        </p:nvSpPr>
        <p:spPr>
          <a:xfrm>
            <a:off x="4596184" y="1823441"/>
            <a:ext cx="312906" cy="369332"/>
          </a:xfrm>
          <a:prstGeom prst="rect">
            <a:avLst/>
          </a:prstGeom>
          <a:noFill/>
        </p:spPr>
        <p:txBody>
          <a:bodyPr wrap="none" rtlCol="0">
            <a:spAutoFit/>
          </a:bodyPr>
          <a:lstStyle/>
          <a:p>
            <a:r>
              <a:rPr lang="en-US" dirty="0"/>
              <a:t>2</a:t>
            </a:r>
          </a:p>
        </p:txBody>
      </p:sp>
      <p:sp>
        <p:nvSpPr>
          <p:cNvPr id="4" name="textruta 3"/>
          <p:cNvSpPr txBox="1"/>
          <p:nvPr/>
        </p:nvSpPr>
        <p:spPr>
          <a:xfrm>
            <a:off x="174992" y="3419940"/>
            <a:ext cx="2275944" cy="2554545"/>
          </a:xfrm>
          <a:prstGeom prst="rect">
            <a:avLst/>
          </a:prstGeom>
          <a:noFill/>
        </p:spPr>
        <p:txBody>
          <a:bodyPr wrap="none" rtlCol="0">
            <a:spAutoFit/>
          </a:bodyPr>
          <a:lstStyle/>
          <a:p>
            <a:r>
              <a:rPr lang="en-US" sz="1600" dirty="0"/>
              <a:t>	          Plants</a:t>
            </a:r>
          </a:p>
          <a:p>
            <a:r>
              <a:rPr lang="en-US" sz="1600" dirty="0"/>
              <a:t>SDC 2000		2</a:t>
            </a:r>
          </a:p>
          <a:p>
            <a:r>
              <a:rPr lang="en-US" sz="1600" dirty="0"/>
              <a:t>SDC 1500		3</a:t>
            </a:r>
          </a:p>
          <a:p>
            <a:r>
              <a:rPr lang="en-US" sz="1600" dirty="0"/>
              <a:t>SDC 1200		9</a:t>
            </a:r>
          </a:p>
          <a:p>
            <a:r>
              <a:rPr lang="en-US" sz="1600" dirty="0"/>
              <a:t>SDC 1000		2</a:t>
            </a:r>
          </a:p>
          <a:p>
            <a:r>
              <a:rPr lang="en-US" sz="1600" dirty="0"/>
              <a:t>MEA		7</a:t>
            </a:r>
          </a:p>
          <a:p>
            <a:r>
              <a:rPr lang="en-US" sz="1600" dirty="0"/>
              <a:t>D 800		3</a:t>
            </a:r>
          </a:p>
          <a:p>
            <a:r>
              <a:rPr lang="en-US" sz="1600" dirty="0"/>
              <a:t>MDS 0,2		2</a:t>
            </a:r>
          </a:p>
          <a:p>
            <a:r>
              <a:rPr lang="en-US" sz="1600" dirty="0" err="1"/>
              <a:t>Demil</a:t>
            </a:r>
            <a:r>
              <a:rPr lang="en-US" sz="1600" dirty="0"/>
              <a:t> 100		2</a:t>
            </a:r>
          </a:p>
          <a:p>
            <a:r>
              <a:rPr lang="en-US" sz="1600" dirty="0"/>
              <a:t>	</a:t>
            </a:r>
          </a:p>
        </p:txBody>
      </p:sp>
      <p:sp>
        <p:nvSpPr>
          <p:cNvPr id="36" name="Ellips 35"/>
          <p:cNvSpPr/>
          <p:nvPr/>
        </p:nvSpPr>
        <p:spPr>
          <a:xfrm>
            <a:off x="3521518" y="5562938"/>
            <a:ext cx="101600" cy="103540"/>
          </a:xfrm>
          <a:prstGeom prst="ellipse">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38" name="Ellips 37"/>
          <p:cNvSpPr/>
          <p:nvPr/>
        </p:nvSpPr>
        <p:spPr>
          <a:xfrm>
            <a:off x="2321416" y="2518305"/>
            <a:ext cx="101600" cy="103540"/>
          </a:xfrm>
          <a:prstGeom prst="ellipse">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Ellips 38"/>
          <p:cNvSpPr/>
          <p:nvPr/>
        </p:nvSpPr>
        <p:spPr>
          <a:xfrm>
            <a:off x="3529907" y="5986368"/>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p>
        </p:txBody>
      </p:sp>
      <p:sp>
        <p:nvSpPr>
          <p:cNvPr id="40" name="Ellips 39"/>
          <p:cNvSpPr/>
          <p:nvPr/>
        </p:nvSpPr>
        <p:spPr>
          <a:xfrm>
            <a:off x="4678994" y="2363625"/>
            <a:ext cx="101600" cy="103540"/>
          </a:xfrm>
          <a:prstGeom prst="ellipse">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1" name="Ellips 40"/>
          <p:cNvSpPr/>
          <p:nvPr/>
        </p:nvSpPr>
        <p:spPr>
          <a:xfrm>
            <a:off x="4826991" y="2986428"/>
            <a:ext cx="101600" cy="103540"/>
          </a:xfrm>
          <a:prstGeom prst="ellipse">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3" name="Ellips 42"/>
          <p:cNvSpPr/>
          <p:nvPr/>
        </p:nvSpPr>
        <p:spPr>
          <a:xfrm>
            <a:off x="7530060" y="2703650"/>
            <a:ext cx="101600" cy="103540"/>
          </a:xfrm>
          <a:prstGeom prst="ellipse">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Ellips 57"/>
          <p:cNvSpPr/>
          <p:nvPr/>
        </p:nvSpPr>
        <p:spPr>
          <a:xfrm>
            <a:off x="7398992" y="2909361"/>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Ellips 58"/>
          <p:cNvSpPr/>
          <p:nvPr/>
        </p:nvSpPr>
        <p:spPr>
          <a:xfrm>
            <a:off x="6775788" y="2962494"/>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0" name="Ellips 59"/>
          <p:cNvSpPr/>
          <p:nvPr/>
        </p:nvSpPr>
        <p:spPr>
          <a:xfrm>
            <a:off x="6735086" y="3576304"/>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1" name="Ellips 60"/>
          <p:cNvSpPr/>
          <p:nvPr/>
        </p:nvSpPr>
        <p:spPr>
          <a:xfrm>
            <a:off x="5716007" y="3093292"/>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2" name="Ellips 61"/>
          <p:cNvSpPr/>
          <p:nvPr/>
        </p:nvSpPr>
        <p:spPr>
          <a:xfrm>
            <a:off x="5614407" y="3093256"/>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3" name="Ellips 62"/>
          <p:cNvSpPr/>
          <p:nvPr/>
        </p:nvSpPr>
        <p:spPr>
          <a:xfrm>
            <a:off x="4380060" y="2907329"/>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4" name="Ellips 63"/>
          <p:cNvSpPr/>
          <p:nvPr/>
        </p:nvSpPr>
        <p:spPr>
          <a:xfrm>
            <a:off x="4285825" y="2647570"/>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5" name="Ellips 64"/>
          <p:cNvSpPr/>
          <p:nvPr/>
        </p:nvSpPr>
        <p:spPr>
          <a:xfrm>
            <a:off x="4429834" y="2632111"/>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6" name="Ellips 65"/>
          <p:cNvSpPr/>
          <p:nvPr/>
        </p:nvSpPr>
        <p:spPr>
          <a:xfrm>
            <a:off x="4534589" y="2458565"/>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7" name="Ellips 66"/>
          <p:cNvSpPr/>
          <p:nvPr/>
        </p:nvSpPr>
        <p:spPr>
          <a:xfrm>
            <a:off x="4577394" y="2307652"/>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8" name="Ellips 67"/>
          <p:cNvSpPr/>
          <p:nvPr/>
        </p:nvSpPr>
        <p:spPr>
          <a:xfrm>
            <a:off x="4837089" y="1971703"/>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9" name="Ellips 68"/>
          <p:cNvSpPr/>
          <p:nvPr/>
        </p:nvSpPr>
        <p:spPr>
          <a:xfrm>
            <a:off x="4803638" y="2591064"/>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0" name="Ellips 69"/>
          <p:cNvSpPr/>
          <p:nvPr/>
        </p:nvSpPr>
        <p:spPr>
          <a:xfrm>
            <a:off x="2434013" y="2747175"/>
            <a:ext cx="101600" cy="10354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60056" y="351009"/>
            <a:ext cx="6074400" cy="435600"/>
          </a:xfrm>
        </p:spPr>
        <p:txBody>
          <a:bodyPr/>
          <a:lstStyle/>
          <a:p>
            <a:r>
              <a:rPr lang="en-US" sz="2050" kern="0" dirty="0">
                <a:solidFill>
                  <a:srgbClr val="006BB6"/>
                </a:solidFill>
                <a:latin typeface="Arial" pitchFamily="34"/>
                <a:cs typeface="Arial" pitchFamily="34"/>
              </a:rPr>
              <a:t>Dynasafe Demil Systems Plants Worldwide</a:t>
            </a:r>
            <a:endParaRPr lang="sv-SE" sz="2050" dirty="0"/>
          </a:p>
        </p:txBody>
      </p:sp>
    </p:spTree>
    <p:extLst>
      <p:ext uri="{BB962C8B-B14F-4D97-AF65-F5344CB8AC3E}">
        <p14:creationId xmlns:p14="http://schemas.microsoft.com/office/powerpoint/2010/main" val="1781353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50" kern="0" dirty="0">
                <a:solidFill>
                  <a:schemeClr val="accent1"/>
                </a:solidFill>
                <a:latin typeface="Arial" pitchFamily="34"/>
                <a:cs typeface="Arial" pitchFamily="34"/>
              </a:rPr>
              <a:t>Dynasafe Demil Systems (DDS)</a:t>
            </a:r>
            <a:endParaRPr lang="sv-SE" sz="2050" dirty="0">
              <a:solidFill>
                <a:schemeClr val="accent1"/>
              </a:solidFill>
            </a:endParaRPr>
          </a:p>
        </p:txBody>
      </p:sp>
      <p:sp>
        <p:nvSpPr>
          <p:cNvPr id="13" name="Text Placeholder 12"/>
          <p:cNvSpPr>
            <a:spLocks noGrp="1"/>
          </p:cNvSpPr>
          <p:nvPr>
            <p:ph type="body" sz="quarter" idx="15"/>
          </p:nvPr>
        </p:nvSpPr>
        <p:spPr>
          <a:xfrm>
            <a:off x="2832666" y="1236340"/>
            <a:ext cx="5170288" cy="4903276"/>
          </a:xfrm>
        </p:spPr>
        <p:txBody>
          <a:bodyPr>
            <a:normAutofit lnSpcReduction="10000"/>
          </a:bodyPr>
          <a:lstStyle/>
          <a:p>
            <a:r>
              <a:rPr lang="en-GB" sz="1600" b="1" dirty="0"/>
              <a:t>Provides SDC Demil Systems:</a:t>
            </a:r>
          </a:p>
          <a:p>
            <a:pPr marL="285750" indent="-285750">
              <a:buFont typeface="Arial" panose="020B0604020202020204" pitchFamily="34" charset="0"/>
              <a:buChar char="•"/>
            </a:pPr>
            <a:r>
              <a:rPr lang="en-GB" sz="1600" dirty="0"/>
              <a:t>Ensures safe and environmentally friendly disposal of:</a:t>
            </a:r>
          </a:p>
          <a:p>
            <a:pPr marL="642938" lvl="1" indent="-285750">
              <a:buFont typeface="Arial" panose="020B0604020202020204" pitchFamily="34" charset="0"/>
              <a:buChar char="•"/>
            </a:pPr>
            <a:r>
              <a:rPr lang="en-GB" sz="1400" dirty="0"/>
              <a:t>Conventional and Chemical munitions</a:t>
            </a:r>
          </a:p>
          <a:p>
            <a:pPr marL="642938" lvl="1" indent="-285750">
              <a:buFont typeface="Arial" panose="020B0604020202020204" pitchFamily="34" charset="0"/>
              <a:buChar char="•"/>
            </a:pPr>
            <a:r>
              <a:rPr lang="en-GB" sz="1400" dirty="0"/>
              <a:t>Rockets</a:t>
            </a:r>
          </a:p>
          <a:p>
            <a:pPr marL="642938" lvl="1" indent="-285750">
              <a:buFont typeface="Arial" panose="020B0604020202020204" pitchFamily="34" charset="0"/>
              <a:buChar char="•"/>
            </a:pPr>
            <a:r>
              <a:rPr lang="en-GB" sz="1400" dirty="0"/>
              <a:t>Bombs</a:t>
            </a:r>
          </a:p>
          <a:p>
            <a:pPr marL="642938" lvl="1" indent="-285750">
              <a:buFont typeface="Arial" panose="020B0604020202020204" pitchFamily="34" charset="0"/>
              <a:buChar char="•"/>
            </a:pPr>
            <a:r>
              <a:rPr lang="en-GB" sz="1400" dirty="0"/>
              <a:t>Mines</a:t>
            </a:r>
          </a:p>
          <a:p>
            <a:pPr marL="642938" lvl="1" indent="-285750">
              <a:buFont typeface="Arial" panose="020B0604020202020204" pitchFamily="34" charset="0"/>
              <a:buChar char="•"/>
            </a:pPr>
            <a:r>
              <a:rPr lang="en-GB" sz="1400" dirty="0"/>
              <a:t>Explosives</a:t>
            </a:r>
          </a:p>
          <a:p>
            <a:pPr marL="642938" lvl="1" indent="-285750">
              <a:buFont typeface="Arial" panose="020B0604020202020204" pitchFamily="34" charset="0"/>
              <a:buChar char="•"/>
            </a:pPr>
            <a:r>
              <a:rPr lang="en-US" sz="1400" dirty="0"/>
              <a:t>Hazardous material</a:t>
            </a:r>
            <a:endParaRPr lang="en-GB" sz="1600" dirty="0"/>
          </a:p>
          <a:p>
            <a:pPr marL="285750" indent="-285750">
              <a:buFont typeface="Arial" panose="020B0604020202020204" pitchFamily="34" charset="0"/>
              <a:buChar char="•"/>
            </a:pPr>
            <a:r>
              <a:rPr lang="en-GB" sz="1600" dirty="0"/>
              <a:t>DDS provides a wide range of services:</a:t>
            </a:r>
          </a:p>
          <a:p>
            <a:pPr marL="642938" lvl="1" indent="-285750">
              <a:buFont typeface="Arial" panose="020B0604020202020204" pitchFamily="34" charset="0"/>
              <a:buChar char="•"/>
            </a:pPr>
            <a:r>
              <a:rPr lang="en-GB" sz="1400" dirty="0"/>
              <a:t>Technical support</a:t>
            </a:r>
          </a:p>
          <a:p>
            <a:pPr marL="642938" lvl="1" indent="-285750">
              <a:buFont typeface="Arial" panose="020B0604020202020204" pitchFamily="34" charset="0"/>
              <a:buChar char="•"/>
            </a:pPr>
            <a:r>
              <a:rPr lang="en-GB" sz="1400" dirty="0"/>
              <a:t>Wear and spare parts</a:t>
            </a:r>
          </a:p>
          <a:p>
            <a:pPr marL="642938" lvl="1" indent="-285750">
              <a:buFont typeface="Arial" panose="020B0604020202020204" pitchFamily="34" charset="0"/>
              <a:buChar char="•"/>
            </a:pPr>
            <a:r>
              <a:rPr lang="en-GB" sz="1400" dirty="0"/>
              <a:t>Upgrades</a:t>
            </a:r>
          </a:p>
          <a:p>
            <a:pPr marL="642938" lvl="1" indent="-285750">
              <a:buFont typeface="Arial" panose="020B0604020202020204" pitchFamily="34" charset="0"/>
              <a:buChar char="•"/>
            </a:pPr>
            <a:r>
              <a:rPr lang="en-GB" sz="1400" dirty="0"/>
              <a:t>Training</a:t>
            </a:r>
          </a:p>
          <a:p>
            <a:pPr marL="642938" lvl="1" indent="-285750">
              <a:buFont typeface="Arial" panose="020B0604020202020204" pitchFamily="34" charset="0"/>
              <a:buChar char="•"/>
            </a:pPr>
            <a:r>
              <a:rPr lang="en-GB" sz="1400" dirty="0"/>
              <a:t>Consulting</a:t>
            </a:r>
          </a:p>
          <a:p>
            <a:pPr marL="642938" lvl="1" indent="-285750">
              <a:buFont typeface="Arial" panose="020B0604020202020204" pitchFamily="34" charset="0"/>
              <a:buChar char="•"/>
            </a:pPr>
            <a:r>
              <a:rPr lang="en-GB" sz="1400" dirty="0"/>
              <a:t>Turn key</a:t>
            </a:r>
          </a:p>
          <a:p>
            <a:pPr marL="642938" lvl="1" indent="-285750">
              <a:buFont typeface="Arial" panose="020B0604020202020204" pitchFamily="34" charset="0"/>
              <a:buChar char="•"/>
            </a:pPr>
            <a:r>
              <a:rPr lang="en-GB" sz="1400" dirty="0"/>
              <a:t>Operation</a:t>
            </a:r>
          </a:p>
          <a:p>
            <a:pPr marL="642938" lvl="1" indent="-285750">
              <a:buFont typeface="Arial" panose="020B0604020202020204" pitchFamily="34" charset="0"/>
              <a:buChar char="•"/>
            </a:pPr>
            <a:r>
              <a:rPr lang="en-GB" sz="1400" dirty="0"/>
              <a:t>Financing</a:t>
            </a:r>
          </a:p>
          <a:p>
            <a:pPr marL="642938" lvl="1" indent="-285750">
              <a:buFont typeface="Arial" panose="020B0604020202020204" pitchFamily="34" charset="0"/>
              <a:buChar char="•"/>
            </a:pPr>
            <a:endParaRPr lang="en-GB" sz="1400" dirty="0"/>
          </a:p>
          <a:p>
            <a:pPr marL="642938" lvl="1" indent="-285750">
              <a:buFont typeface="Arial" panose="020B0604020202020204" pitchFamily="34" charset="0"/>
              <a:buChar char="•"/>
            </a:pPr>
            <a:endParaRPr lang="en-GB" sz="1400" dirty="0"/>
          </a:p>
          <a:p>
            <a:pPr marL="642938" lvl="1" indent="-285750">
              <a:buFont typeface="Arial" panose="020B0604020202020204" pitchFamily="34" charset="0"/>
              <a:buChar char="•"/>
            </a:pPr>
            <a:endParaRPr lang="en-GB" sz="1400" dirty="0"/>
          </a:p>
          <a:p>
            <a:pPr marL="642938" lvl="1" indent="-285750">
              <a:buFont typeface="Arial" panose="020B0604020202020204" pitchFamily="34" charset="0"/>
              <a:buChar char="•"/>
            </a:pPr>
            <a:endParaRPr lang="en-GB" sz="1400" dirty="0"/>
          </a:p>
          <a:p>
            <a:pPr marL="642938" lvl="1" indent="-285750">
              <a:buFont typeface="Arial" panose="020B0604020202020204" pitchFamily="34" charset="0"/>
              <a:buChar char="•"/>
            </a:pPr>
            <a:endParaRPr lang="sv-SE" sz="1400" dirty="0"/>
          </a:p>
          <a:p>
            <a:endParaRPr lang="sv-SE" sz="1600" dirty="0"/>
          </a:p>
        </p:txBody>
      </p:sp>
      <p:sp>
        <p:nvSpPr>
          <p:cNvPr id="14" name="Date Placeholder 13"/>
          <p:cNvSpPr>
            <a:spLocks noGrp="1"/>
          </p:cNvSpPr>
          <p:nvPr>
            <p:ph type="dt" sz="half" idx="10"/>
          </p:nvPr>
        </p:nvSpPr>
        <p:spPr/>
        <p:txBody>
          <a:bodyPr/>
          <a:lstStyle/>
          <a:p>
            <a:fld id="{A3EDB86B-58B6-4DCE-98A5-064126609F33}" type="datetime6">
              <a:rPr lang="en-US" smtClean="0"/>
              <a:t>October 17</a:t>
            </a:fld>
            <a:endParaRPr lang="en-GB" dirty="0"/>
          </a:p>
        </p:txBody>
      </p:sp>
      <p:sp>
        <p:nvSpPr>
          <p:cNvPr id="15" name="Slide Number Placeholder 14"/>
          <p:cNvSpPr>
            <a:spLocks noGrp="1"/>
          </p:cNvSpPr>
          <p:nvPr>
            <p:ph type="sldNum" sz="quarter" idx="12"/>
          </p:nvPr>
        </p:nvSpPr>
        <p:spPr/>
        <p:txBody>
          <a:bodyPr/>
          <a:lstStyle/>
          <a:p>
            <a:r>
              <a:rPr lang="en-GB" dirty="0"/>
              <a:t>|   Slide </a:t>
            </a:r>
            <a:fld id="{5CF09812-1341-428F-9AE6-4FAD970F1069}" type="slidenum">
              <a:rPr lang="en-GB" smtClean="0"/>
              <a:pPr/>
              <a:t>9</a:t>
            </a:fld>
            <a:endParaRPr lang="en-GB" dirty="0"/>
          </a:p>
        </p:txBody>
      </p:sp>
      <p:pic>
        <p:nvPicPr>
          <p:cNvPr id="1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40" y="3736999"/>
            <a:ext cx="1482996" cy="11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140" y="5023698"/>
            <a:ext cx="1482996" cy="111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28" y="1401020"/>
            <a:ext cx="1450820" cy="2176230"/>
          </a:xfrm>
          <a:prstGeom prst="rect">
            <a:avLst/>
          </a:prstGeom>
        </p:spPr>
      </p:pic>
    </p:spTree>
    <p:extLst>
      <p:ext uri="{BB962C8B-B14F-4D97-AF65-F5344CB8AC3E}">
        <p14:creationId xmlns:p14="http://schemas.microsoft.com/office/powerpoint/2010/main" val="1782259196"/>
      </p:ext>
    </p:extLst>
  </p:cSld>
  <p:clrMapOvr>
    <a:masterClrMapping/>
  </p:clrMapOvr>
</p:sld>
</file>

<file path=ppt/theme/theme1.xml><?xml version="1.0" encoding="utf-8"?>
<a:theme xmlns:a="http://schemas.openxmlformats.org/drawingml/2006/main" name="Office Theme">
  <a:themeElements>
    <a:clrScheme name="Dynasafe">
      <a:dk1>
        <a:srgbClr val="675C53"/>
      </a:dk1>
      <a:lt1>
        <a:sysClr val="window" lastClr="FFFFFF"/>
      </a:lt1>
      <a:dk2>
        <a:srgbClr val="006BB6"/>
      </a:dk2>
      <a:lt2>
        <a:srgbClr val="FFFFFF"/>
      </a:lt2>
      <a:accent1>
        <a:srgbClr val="006BB6"/>
      </a:accent1>
      <a:accent2>
        <a:srgbClr val="EF3E33"/>
      </a:accent2>
      <a:accent3>
        <a:srgbClr val="675C53"/>
      </a:accent3>
      <a:accent4>
        <a:srgbClr val="006BB6"/>
      </a:accent4>
      <a:accent5>
        <a:srgbClr val="EF3E33"/>
      </a:accent5>
      <a:accent6>
        <a:srgbClr val="675C53"/>
      </a:accent6>
      <a:hlink>
        <a:srgbClr val="006BB6"/>
      </a:hlink>
      <a:folHlink>
        <a:srgbClr val="006BB6"/>
      </a:folHlink>
    </a:clrScheme>
    <a:fontScheme name="Dynasaf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4783</TotalTime>
  <Words>3320</Words>
  <Application>Microsoft Office PowerPoint</Application>
  <PresentationFormat>Custom</PresentationFormat>
  <Paragraphs>933</Paragraphs>
  <Slides>44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MS PGothic</vt:lpstr>
      <vt:lpstr>MS PGothic</vt:lpstr>
      <vt:lpstr>Arial</vt:lpstr>
      <vt:lpstr>Calibri</vt:lpstr>
      <vt:lpstr>Times New Roman</vt:lpstr>
      <vt:lpstr>Wingdings</vt:lpstr>
      <vt:lpstr>Office Theme</vt:lpstr>
      <vt:lpstr>The Static Detonation Chamber and Conventional Demilitarization</vt:lpstr>
      <vt:lpstr>What is the SDC? </vt:lpstr>
      <vt:lpstr>How Does the SDC Work?</vt:lpstr>
      <vt:lpstr>The SDC Advantage</vt:lpstr>
      <vt:lpstr>Why A Hot Chamber?</vt:lpstr>
      <vt:lpstr>Advantages of a Hot Detonation Chamber vs a Rotary kiln</vt:lpstr>
      <vt:lpstr>Dynasafe has more than 25 years of operational experience in more than 70 countries</vt:lpstr>
      <vt:lpstr>Dynasafe Demil Systems Plants Worldwide</vt:lpstr>
      <vt:lpstr>Dynasafe Demil Systems (DDS)</vt:lpstr>
      <vt:lpstr>Conventional Demil (SDC Base – 16 Systems)</vt:lpstr>
      <vt:lpstr>SDC 1000 </vt:lpstr>
      <vt:lpstr>SDC 1200  Anniston plant, View from the South looking North</vt:lpstr>
      <vt:lpstr>PowerPoint Presentation</vt:lpstr>
      <vt:lpstr>SDC 2000 C unit - Germany</vt:lpstr>
      <vt:lpstr>PowerPoint Presentation</vt:lpstr>
      <vt:lpstr>Demil Systems – Mobile Systems </vt:lpstr>
      <vt:lpstr>Off gas treatment systems</vt:lpstr>
      <vt:lpstr> Metals performance</vt:lpstr>
      <vt:lpstr>PowerPoint Presentation</vt:lpstr>
      <vt:lpstr>Limitations of the SDC</vt:lpstr>
      <vt:lpstr>Explosive Hazard class (HC) and the SDC</vt:lpstr>
      <vt:lpstr>Pre-processing of munitions</vt:lpstr>
      <vt:lpstr>The SDC as part of an integrated Demil plant</vt:lpstr>
      <vt:lpstr>Fully automatic line for M 77 Bomblets – 3000 bomblets/h – scalable </vt:lpstr>
      <vt:lpstr>155mm D563/D864 pre-processing system</vt:lpstr>
      <vt:lpstr>Demil Systems – Ancillary Equipment</vt:lpstr>
      <vt:lpstr>Other Thermal Systems </vt:lpstr>
      <vt:lpstr>Demil Systems – Melt out, Water or Steam</vt:lpstr>
      <vt:lpstr>Case Study MBDA – MLRS Disposal</vt:lpstr>
      <vt:lpstr>Demil Systems - Capacities</vt:lpstr>
      <vt:lpstr>SDC Systems - Capacities for Thermal Treatment  </vt:lpstr>
      <vt:lpstr>SDC Systems - Capacities for Thermal Treatment (Cont.) </vt:lpstr>
      <vt:lpstr>Demil Systems - Off Gas Treatment Systems</vt:lpstr>
      <vt:lpstr>Typical Off Gas Treatment System</vt:lpstr>
      <vt:lpstr>Can Process Old, Poorly Maintained Munitions</vt:lpstr>
      <vt:lpstr>Demil Systems</vt:lpstr>
      <vt:lpstr>PowerPoint Presentation</vt:lpstr>
      <vt:lpstr>PowerPoint Presentation</vt:lpstr>
      <vt:lpstr>PowerPoint Presentation</vt:lpstr>
      <vt:lpstr>Answers to committee questions (containment, Throughput)</vt:lpstr>
      <vt:lpstr>Answers to committee questions (Versatility/robustness)</vt:lpstr>
      <vt:lpstr>Answers to committee questions</vt:lpstr>
      <vt:lpstr>Answers to committee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Harley Heaton</cp:lastModifiedBy>
  <cp:revision>277</cp:revision>
  <dcterms:created xsi:type="dcterms:W3CDTF">2015-04-22T12:42:38Z</dcterms:created>
  <dcterms:modified xsi:type="dcterms:W3CDTF">2017-10-19T19:51:23Z</dcterms:modified>
</cp:coreProperties>
</file>