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6" r:id="rId4"/>
    <p:sldId id="285" r:id="rId5"/>
    <p:sldId id="264" r:id="rId6"/>
    <p:sldId id="282" r:id="rId7"/>
    <p:sldId id="277" r:id="rId8"/>
    <p:sldId id="274" r:id="rId9"/>
    <p:sldId id="279" r:id="rId10"/>
    <p:sldId id="278" r:id="rId11"/>
    <p:sldId id="269" r:id="rId12"/>
    <p:sldId id="271" r:id="rId13"/>
    <p:sldId id="270" r:id="rId14"/>
    <p:sldId id="273" r:id="rId15"/>
    <p:sldId id="284" r:id="rId16"/>
    <p:sldId id="281" r:id="rId17"/>
    <p:sldId id="268" r:id="rId18"/>
    <p:sldId id="265" r:id="rId19"/>
    <p:sldId id="280" r:id="rId20"/>
    <p:sldId id="258" r:id="rId21"/>
    <p:sldId id="260" r:id="rId2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28" autoAdjust="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atse.NIH\My%20Documents\Stat-applicationsandrecords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Duke\Desktop\davids_ppt\TotalUsersPerWeekday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humphreb\Local%20Settings\Temporary%20Internet%20Files\Content.Outlook\BFSHRLUU\pmc-use-frequency-2009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00110987791354E-2"/>
          <c:y val="0.13703099510603664"/>
          <c:w val="0.82685904550499778"/>
          <c:h val="0.54323001631321655"/>
        </c:manualLayout>
      </c:layout>
      <c:lineChart>
        <c:grouping val="standard"/>
        <c:ser>
          <c:idx val="1"/>
          <c:order val="0"/>
          <c:tx>
            <c:strRef>
              <c:f>weekly!$C$6</c:f>
              <c:strCache>
                <c:ptCount val="1"/>
                <c:pt idx="0">
                  <c:v>Records</c:v>
                </c:pt>
              </c:strCache>
            </c:strRef>
          </c:tx>
          <c:spPr>
            <a:ln w="19050">
              <a:solidFill>
                <a:schemeClr val="tx2"/>
              </a:solidFill>
              <a:prstDash val="solid"/>
            </a:ln>
          </c:spPr>
          <c:marker>
            <c:symbol val="dash"/>
            <c:size val="2"/>
            <c:spPr>
              <a:solidFill>
                <a:srgbClr val="FF00FF"/>
              </a:solidFill>
              <a:ln w="15875">
                <a:solidFill>
                  <a:schemeClr val="tx2"/>
                </a:solidFill>
                <a:prstDash val="solid"/>
              </a:ln>
            </c:spPr>
          </c:marker>
          <c:cat>
            <c:strRef>
              <c:f>weekly!$A$7:$A$276</c:f>
              <c:strCache>
                <c:ptCount val="270"/>
                <c:pt idx="0">
                  <c:v>start to 12/31/2005</c:v>
                </c:pt>
                <c:pt idx="1">
                  <c:v>1/1/2005</c:v>
                </c:pt>
                <c:pt idx="2">
                  <c:v>1/9/2005</c:v>
                </c:pt>
                <c:pt idx="3">
                  <c:v>1/16/2005</c:v>
                </c:pt>
                <c:pt idx="4">
                  <c:v>1/23/2005</c:v>
                </c:pt>
                <c:pt idx="5">
                  <c:v>1/30/2005</c:v>
                </c:pt>
                <c:pt idx="6">
                  <c:v>2/6/2005</c:v>
                </c:pt>
                <c:pt idx="7">
                  <c:v>2/13/2005</c:v>
                </c:pt>
                <c:pt idx="8">
                  <c:v>2/20/2005</c:v>
                </c:pt>
                <c:pt idx="9">
                  <c:v>2/27/2005</c:v>
                </c:pt>
                <c:pt idx="10">
                  <c:v>3/6/2005</c:v>
                </c:pt>
                <c:pt idx="11">
                  <c:v>3/13/2005</c:v>
                </c:pt>
                <c:pt idx="12">
                  <c:v>3/20/2005</c:v>
                </c:pt>
                <c:pt idx="13">
                  <c:v>3/27/2005</c:v>
                </c:pt>
                <c:pt idx="14">
                  <c:v>4/3/2005</c:v>
                </c:pt>
                <c:pt idx="15">
                  <c:v>4/10/2005</c:v>
                </c:pt>
                <c:pt idx="16">
                  <c:v>4/17/2005</c:v>
                </c:pt>
                <c:pt idx="17">
                  <c:v>4/24/2005</c:v>
                </c:pt>
                <c:pt idx="18">
                  <c:v>5/1/2005</c:v>
                </c:pt>
                <c:pt idx="19">
                  <c:v>5/8/2005</c:v>
                </c:pt>
                <c:pt idx="20">
                  <c:v>5/15/2005</c:v>
                </c:pt>
                <c:pt idx="21">
                  <c:v>5/22/2005</c:v>
                </c:pt>
                <c:pt idx="22">
                  <c:v>5/29/2005</c:v>
                </c:pt>
                <c:pt idx="23">
                  <c:v>6/5/2005</c:v>
                </c:pt>
                <c:pt idx="24">
                  <c:v>6/12/2005</c:v>
                </c:pt>
                <c:pt idx="25">
                  <c:v>6/19/2005</c:v>
                </c:pt>
                <c:pt idx="26">
                  <c:v>6/26/2005</c:v>
                </c:pt>
                <c:pt idx="27">
                  <c:v>7/3/2005</c:v>
                </c:pt>
                <c:pt idx="28">
                  <c:v>7/10/2005</c:v>
                </c:pt>
                <c:pt idx="29">
                  <c:v>7/17/2005</c:v>
                </c:pt>
                <c:pt idx="30">
                  <c:v>7/24/2005</c:v>
                </c:pt>
                <c:pt idx="31">
                  <c:v>7/31/2005</c:v>
                </c:pt>
                <c:pt idx="32">
                  <c:v>8/7/2005</c:v>
                </c:pt>
                <c:pt idx="33">
                  <c:v>8/14/2005</c:v>
                </c:pt>
                <c:pt idx="34">
                  <c:v>8/21/2005</c:v>
                </c:pt>
                <c:pt idx="35">
                  <c:v>8/28/2005</c:v>
                </c:pt>
                <c:pt idx="36">
                  <c:v>9/4/2005</c:v>
                </c:pt>
                <c:pt idx="37">
                  <c:v>9/11/2005</c:v>
                </c:pt>
                <c:pt idx="38">
                  <c:v>9/18/2005</c:v>
                </c:pt>
                <c:pt idx="39">
                  <c:v>9/25/2005</c:v>
                </c:pt>
                <c:pt idx="40">
                  <c:v>10/2/2005</c:v>
                </c:pt>
                <c:pt idx="41">
                  <c:v>10/9/2005</c:v>
                </c:pt>
                <c:pt idx="42">
                  <c:v>10/16/2005</c:v>
                </c:pt>
                <c:pt idx="43">
                  <c:v>10/23/2005</c:v>
                </c:pt>
                <c:pt idx="44">
                  <c:v>10/30/2005</c:v>
                </c:pt>
                <c:pt idx="45">
                  <c:v>11/6/2005</c:v>
                </c:pt>
                <c:pt idx="46">
                  <c:v>11/13/2005</c:v>
                </c:pt>
                <c:pt idx="47">
                  <c:v>11/20/2005</c:v>
                </c:pt>
                <c:pt idx="48">
                  <c:v>11/27/2005</c:v>
                </c:pt>
                <c:pt idx="49">
                  <c:v>12/4/2005</c:v>
                </c:pt>
                <c:pt idx="50">
                  <c:v>12/11/2005</c:v>
                </c:pt>
                <c:pt idx="51">
                  <c:v>12/18/2005</c:v>
                </c:pt>
                <c:pt idx="52">
                  <c:v>12/25/2005</c:v>
                </c:pt>
                <c:pt idx="53">
                  <c:v>1/1/2006</c:v>
                </c:pt>
                <c:pt idx="54">
                  <c:v>1/8/2006</c:v>
                </c:pt>
                <c:pt idx="55">
                  <c:v>1/15/2006</c:v>
                </c:pt>
                <c:pt idx="56">
                  <c:v>1/22/2006</c:v>
                </c:pt>
                <c:pt idx="57">
                  <c:v>1/29/2006</c:v>
                </c:pt>
                <c:pt idx="58">
                  <c:v>2/5/2006</c:v>
                </c:pt>
                <c:pt idx="59">
                  <c:v>2/12/2006</c:v>
                </c:pt>
                <c:pt idx="60">
                  <c:v>2/19/2006</c:v>
                </c:pt>
                <c:pt idx="61">
                  <c:v>2/26/2006</c:v>
                </c:pt>
                <c:pt idx="62">
                  <c:v>3/5/2006</c:v>
                </c:pt>
                <c:pt idx="63">
                  <c:v>3/12/2006</c:v>
                </c:pt>
                <c:pt idx="64">
                  <c:v>3/19/2006</c:v>
                </c:pt>
                <c:pt idx="65">
                  <c:v>3/26/2006</c:v>
                </c:pt>
                <c:pt idx="66">
                  <c:v>4/2/2006</c:v>
                </c:pt>
                <c:pt idx="67">
                  <c:v>4/9/2006</c:v>
                </c:pt>
                <c:pt idx="68">
                  <c:v>4/16/2006</c:v>
                </c:pt>
                <c:pt idx="69">
                  <c:v>4/23/2006</c:v>
                </c:pt>
                <c:pt idx="70">
                  <c:v>4/30/2006</c:v>
                </c:pt>
                <c:pt idx="71">
                  <c:v>5/7/2006</c:v>
                </c:pt>
                <c:pt idx="72">
                  <c:v>5/14/2006</c:v>
                </c:pt>
                <c:pt idx="73">
                  <c:v>5/21/2006</c:v>
                </c:pt>
                <c:pt idx="74">
                  <c:v>5/28/2006</c:v>
                </c:pt>
                <c:pt idx="75">
                  <c:v>6/4/2006</c:v>
                </c:pt>
                <c:pt idx="76">
                  <c:v>6/11/2006</c:v>
                </c:pt>
                <c:pt idx="77">
                  <c:v>6/18/2006</c:v>
                </c:pt>
                <c:pt idx="78">
                  <c:v>6/25/2006</c:v>
                </c:pt>
                <c:pt idx="79">
                  <c:v>7/2/2006</c:v>
                </c:pt>
                <c:pt idx="80">
                  <c:v>7/9/2006</c:v>
                </c:pt>
                <c:pt idx="81">
                  <c:v>7/16/2006</c:v>
                </c:pt>
                <c:pt idx="82">
                  <c:v>7/23/2006</c:v>
                </c:pt>
                <c:pt idx="83">
                  <c:v>7/30/2006</c:v>
                </c:pt>
                <c:pt idx="84">
                  <c:v>8/6/2006</c:v>
                </c:pt>
                <c:pt idx="85">
                  <c:v>8/13/2006</c:v>
                </c:pt>
                <c:pt idx="86">
                  <c:v>8/20/2006</c:v>
                </c:pt>
                <c:pt idx="87">
                  <c:v>8/27/2006</c:v>
                </c:pt>
                <c:pt idx="88">
                  <c:v>9/3/2006</c:v>
                </c:pt>
                <c:pt idx="89">
                  <c:v>9/10/2006</c:v>
                </c:pt>
                <c:pt idx="90">
                  <c:v>9/17/2006</c:v>
                </c:pt>
                <c:pt idx="91">
                  <c:v>9/24/2006</c:v>
                </c:pt>
                <c:pt idx="92">
                  <c:v>10/1/2006</c:v>
                </c:pt>
                <c:pt idx="93">
                  <c:v>10/8/2006</c:v>
                </c:pt>
                <c:pt idx="94">
                  <c:v>10/15/2006</c:v>
                </c:pt>
                <c:pt idx="95">
                  <c:v>10/22/2006</c:v>
                </c:pt>
                <c:pt idx="96">
                  <c:v>10/29/2006</c:v>
                </c:pt>
                <c:pt idx="97">
                  <c:v>11/5/2006</c:v>
                </c:pt>
                <c:pt idx="98">
                  <c:v>11/12/2006</c:v>
                </c:pt>
                <c:pt idx="99">
                  <c:v>11/19/2006</c:v>
                </c:pt>
                <c:pt idx="100">
                  <c:v>11/26/2006</c:v>
                </c:pt>
                <c:pt idx="101">
                  <c:v>12/3/2006</c:v>
                </c:pt>
                <c:pt idx="102">
                  <c:v>12/10/2006</c:v>
                </c:pt>
                <c:pt idx="103">
                  <c:v>12/17/2006</c:v>
                </c:pt>
                <c:pt idx="104">
                  <c:v>12/24/2006</c:v>
                </c:pt>
                <c:pt idx="105">
                  <c:v>12/31/2006</c:v>
                </c:pt>
                <c:pt idx="106">
                  <c:v>1/7/2007</c:v>
                </c:pt>
                <c:pt idx="107">
                  <c:v>1/14/2007</c:v>
                </c:pt>
                <c:pt idx="108">
                  <c:v>1/21/2007</c:v>
                </c:pt>
                <c:pt idx="109">
                  <c:v>1/28/2007</c:v>
                </c:pt>
                <c:pt idx="110">
                  <c:v>2/4/2007</c:v>
                </c:pt>
                <c:pt idx="111">
                  <c:v>2/11/2007</c:v>
                </c:pt>
                <c:pt idx="112">
                  <c:v>2/18/2007</c:v>
                </c:pt>
                <c:pt idx="113">
                  <c:v>2/25/2007</c:v>
                </c:pt>
                <c:pt idx="114">
                  <c:v>3/4/2007</c:v>
                </c:pt>
                <c:pt idx="115">
                  <c:v>3/11/2007</c:v>
                </c:pt>
                <c:pt idx="116">
                  <c:v>3/18/2007</c:v>
                </c:pt>
                <c:pt idx="117">
                  <c:v>3/25/2007</c:v>
                </c:pt>
                <c:pt idx="118">
                  <c:v>4/1/2007</c:v>
                </c:pt>
                <c:pt idx="119">
                  <c:v>4/8/2007</c:v>
                </c:pt>
                <c:pt idx="120">
                  <c:v>4/15/2007</c:v>
                </c:pt>
                <c:pt idx="121">
                  <c:v>4/22/2007</c:v>
                </c:pt>
                <c:pt idx="122">
                  <c:v>4/29/2007</c:v>
                </c:pt>
                <c:pt idx="123">
                  <c:v>5/6/2007</c:v>
                </c:pt>
                <c:pt idx="124">
                  <c:v>5/13/2007</c:v>
                </c:pt>
                <c:pt idx="125">
                  <c:v>5/20/2007</c:v>
                </c:pt>
                <c:pt idx="126">
                  <c:v>5/27/2007</c:v>
                </c:pt>
                <c:pt idx="127">
                  <c:v>6/3/2007</c:v>
                </c:pt>
                <c:pt idx="128">
                  <c:v>6/10/2007</c:v>
                </c:pt>
                <c:pt idx="129">
                  <c:v>6/17/2007</c:v>
                </c:pt>
                <c:pt idx="130">
                  <c:v>6/24/2007</c:v>
                </c:pt>
                <c:pt idx="131">
                  <c:v>7/1/2007</c:v>
                </c:pt>
                <c:pt idx="132">
                  <c:v>7/8/2007</c:v>
                </c:pt>
                <c:pt idx="133">
                  <c:v>7/15/2007</c:v>
                </c:pt>
                <c:pt idx="134">
                  <c:v>7/22/2007</c:v>
                </c:pt>
                <c:pt idx="135">
                  <c:v>7/29/2007</c:v>
                </c:pt>
                <c:pt idx="136">
                  <c:v>8/5/2007</c:v>
                </c:pt>
                <c:pt idx="137">
                  <c:v>8/12/2007</c:v>
                </c:pt>
                <c:pt idx="138">
                  <c:v>8/19/2007</c:v>
                </c:pt>
                <c:pt idx="139">
                  <c:v>8/26/2007</c:v>
                </c:pt>
                <c:pt idx="140">
                  <c:v>9/2/2007</c:v>
                </c:pt>
                <c:pt idx="141">
                  <c:v>9/9/2007</c:v>
                </c:pt>
                <c:pt idx="142">
                  <c:v>9/16/2007</c:v>
                </c:pt>
                <c:pt idx="143">
                  <c:v>9/23/2007</c:v>
                </c:pt>
                <c:pt idx="144">
                  <c:v>9/30/2007</c:v>
                </c:pt>
                <c:pt idx="145">
                  <c:v>10/7/2007</c:v>
                </c:pt>
                <c:pt idx="146">
                  <c:v>10/14/2007</c:v>
                </c:pt>
                <c:pt idx="147">
                  <c:v>10/21/2007</c:v>
                </c:pt>
                <c:pt idx="148">
                  <c:v>10/28/2007</c:v>
                </c:pt>
                <c:pt idx="149">
                  <c:v>11/4/2007</c:v>
                </c:pt>
                <c:pt idx="150">
                  <c:v>11/11/2007</c:v>
                </c:pt>
                <c:pt idx="151">
                  <c:v>11/18/2007</c:v>
                </c:pt>
                <c:pt idx="152">
                  <c:v>11/25/2007</c:v>
                </c:pt>
                <c:pt idx="153">
                  <c:v>12/2/2007</c:v>
                </c:pt>
                <c:pt idx="154">
                  <c:v>12/9/2007</c:v>
                </c:pt>
                <c:pt idx="155">
                  <c:v>12/16/2007</c:v>
                </c:pt>
                <c:pt idx="156">
                  <c:v>12/23/2007</c:v>
                </c:pt>
                <c:pt idx="157">
                  <c:v>12/30/2007</c:v>
                </c:pt>
                <c:pt idx="158">
                  <c:v>1/6/2008</c:v>
                </c:pt>
                <c:pt idx="159">
                  <c:v>1/13/2008</c:v>
                </c:pt>
                <c:pt idx="160">
                  <c:v>1/20/2008</c:v>
                </c:pt>
                <c:pt idx="161">
                  <c:v>1/27/2008</c:v>
                </c:pt>
                <c:pt idx="162">
                  <c:v>2/3/2008</c:v>
                </c:pt>
                <c:pt idx="163">
                  <c:v>2/10/2008</c:v>
                </c:pt>
                <c:pt idx="164">
                  <c:v>2/17/2008</c:v>
                </c:pt>
                <c:pt idx="165">
                  <c:v>2/24/2008</c:v>
                </c:pt>
                <c:pt idx="166">
                  <c:v>3/2/2008</c:v>
                </c:pt>
                <c:pt idx="167">
                  <c:v>3/9/2008</c:v>
                </c:pt>
                <c:pt idx="168">
                  <c:v>3/16/2008</c:v>
                </c:pt>
                <c:pt idx="169">
                  <c:v>3/23/2008</c:v>
                </c:pt>
                <c:pt idx="170">
                  <c:v>3/30/2008</c:v>
                </c:pt>
                <c:pt idx="171">
                  <c:v>4/6/2008</c:v>
                </c:pt>
                <c:pt idx="172">
                  <c:v>4/13/2008</c:v>
                </c:pt>
                <c:pt idx="173">
                  <c:v>4/20/2008</c:v>
                </c:pt>
                <c:pt idx="174">
                  <c:v>4/27/2008</c:v>
                </c:pt>
                <c:pt idx="175">
                  <c:v>5/4/2008</c:v>
                </c:pt>
                <c:pt idx="176">
                  <c:v>5/11/2008</c:v>
                </c:pt>
                <c:pt idx="177">
                  <c:v>5/18/2008</c:v>
                </c:pt>
                <c:pt idx="178">
                  <c:v>5/25/2008</c:v>
                </c:pt>
                <c:pt idx="179">
                  <c:v>6/1/2008</c:v>
                </c:pt>
                <c:pt idx="180">
                  <c:v>6/8/2008</c:v>
                </c:pt>
                <c:pt idx="181">
                  <c:v>6/15/2008</c:v>
                </c:pt>
                <c:pt idx="182">
                  <c:v>6/22/2008</c:v>
                </c:pt>
                <c:pt idx="183">
                  <c:v>6/29/2008</c:v>
                </c:pt>
                <c:pt idx="184">
                  <c:v>7/6/2008</c:v>
                </c:pt>
                <c:pt idx="185">
                  <c:v>7/13/2008</c:v>
                </c:pt>
                <c:pt idx="186">
                  <c:v>7/20/2008</c:v>
                </c:pt>
                <c:pt idx="187">
                  <c:v>7/27/2008</c:v>
                </c:pt>
                <c:pt idx="188">
                  <c:v>8/3/2008</c:v>
                </c:pt>
                <c:pt idx="189">
                  <c:v>8/10/2008</c:v>
                </c:pt>
                <c:pt idx="190">
                  <c:v>8/17/2008</c:v>
                </c:pt>
                <c:pt idx="191">
                  <c:v>8/24/2008</c:v>
                </c:pt>
                <c:pt idx="192">
                  <c:v>8/31/2008</c:v>
                </c:pt>
                <c:pt idx="193">
                  <c:v>9/7/2008</c:v>
                </c:pt>
                <c:pt idx="194">
                  <c:v>9/14/2008</c:v>
                </c:pt>
                <c:pt idx="195">
                  <c:v>9/21/2008</c:v>
                </c:pt>
                <c:pt idx="196">
                  <c:v>9/28/2008</c:v>
                </c:pt>
                <c:pt idx="197">
                  <c:v>10/5/2008</c:v>
                </c:pt>
                <c:pt idx="198">
                  <c:v>10/12/2008</c:v>
                </c:pt>
                <c:pt idx="199">
                  <c:v>10/19/2008</c:v>
                </c:pt>
                <c:pt idx="200">
                  <c:v>10/26/2008</c:v>
                </c:pt>
                <c:pt idx="201">
                  <c:v>11/2/2008</c:v>
                </c:pt>
                <c:pt idx="202">
                  <c:v>11/9/2008</c:v>
                </c:pt>
                <c:pt idx="203">
                  <c:v>11/16/2008</c:v>
                </c:pt>
                <c:pt idx="204">
                  <c:v>11/23/2008</c:v>
                </c:pt>
                <c:pt idx="205">
                  <c:v>11/30/2008</c:v>
                </c:pt>
                <c:pt idx="206">
                  <c:v>12/7/2008</c:v>
                </c:pt>
                <c:pt idx="207">
                  <c:v>12/14/2008</c:v>
                </c:pt>
                <c:pt idx="208">
                  <c:v>12/21/2008</c:v>
                </c:pt>
                <c:pt idx="209">
                  <c:v>12/28/2008</c:v>
                </c:pt>
                <c:pt idx="210">
                  <c:v>1/4/2009</c:v>
                </c:pt>
                <c:pt idx="211">
                  <c:v>1/11/2009</c:v>
                </c:pt>
                <c:pt idx="212">
                  <c:v>1/18/2009</c:v>
                </c:pt>
                <c:pt idx="213">
                  <c:v>1/25/2009</c:v>
                </c:pt>
                <c:pt idx="214">
                  <c:v>2/1/2009</c:v>
                </c:pt>
                <c:pt idx="215">
                  <c:v>2/8/2009</c:v>
                </c:pt>
                <c:pt idx="216">
                  <c:v>2/15/2009</c:v>
                </c:pt>
                <c:pt idx="217">
                  <c:v>2/22/2009</c:v>
                </c:pt>
                <c:pt idx="218">
                  <c:v>3/1/2009</c:v>
                </c:pt>
                <c:pt idx="219">
                  <c:v>3/8/2009</c:v>
                </c:pt>
                <c:pt idx="220">
                  <c:v>3/15/2009</c:v>
                </c:pt>
                <c:pt idx="221">
                  <c:v>3/22/2009</c:v>
                </c:pt>
                <c:pt idx="222">
                  <c:v>3/29/2009</c:v>
                </c:pt>
                <c:pt idx="223">
                  <c:v>4/5/2009</c:v>
                </c:pt>
                <c:pt idx="224">
                  <c:v>4/12/2009</c:v>
                </c:pt>
                <c:pt idx="225">
                  <c:v>4/19/2009</c:v>
                </c:pt>
                <c:pt idx="226">
                  <c:v>4/26/2009</c:v>
                </c:pt>
                <c:pt idx="227">
                  <c:v>5/3/2009</c:v>
                </c:pt>
                <c:pt idx="228">
                  <c:v>5/10/2009</c:v>
                </c:pt>
                <c:pt idx="229">
                  <c:v>5/17/2009</c:v>
                </c:pt>
                <c:pt idx="230">
                  <c:v>5/24/2009</c:v>
                </c:pt>
                <c:pt idx="231">
                  <c:v>5/31/2009</c:v>
                </c:pt>
                <c:pt idx="232">
                  <c:v>6/7/2009</c:v>
                </c:pt>
                <c:pt idx="233">
                  <c:v>6/14/2009</c:v>
                </c:pt>
                <c:pt idx="234">
                  <c:v>6/21/2009</c:v>
                </c:pt>
                <c:pt idx="235">
                  <c:v>6/28/2009</c:v>
                </c:pt>
                <c:pt idx="236">
                  <c:v>7/5/2009</c:v>
                </c:pt>
                <c:pt idx="237">
                  <c:v>7/12/2009</c:v>
                </c:pt>
                <c:pt idx="238">
                  <c:v>7/19/2009</c:v>
                </c:pt>
                <c:pt idx="239">
                  <c:v>7/26/2009</c:v>
                </c:pt>
                <c:pt idx="240">
                  <c:v>8/2/2009</c:v>
                </c:pt>
                <c:pt idx="241">
                  <c:v>8/9/2009</c:v>
                </c:pt>
                <c:pt idx="242">
                  <c:v>8/16/2009</c:v>
                </c:pt>
                <c:pt idx="243">
                  <c:v>8/23/2009</c:v>
                </c:pt>
                <c:pt idx="244">
                  <c:v>8/30/2009</c:v>
                </c:pt>
                <c:pt idx="245">
                  <c:v>9/6/2009</c:v>
                </c:pt>
                <c:pt idx="246">
                  <c:v>9/13/2009</c:v>
                </c:pt>
                <c:pt idx="247">
                  <c:v>9/20/2009</c:v>
                </c:pt>
                <c:pt idx="248">
                  <c:v>9/27/2009</c:v>
                </c:pt>
                <c:pt idx="249">
                  <c:v>10/4/2009</c:v>
                </c:pt>
                <c:pt idx="250">
                  <c:v>10/11/2009</c:v>
                </c:pt>
                <c:pt idx="251">
                  <c:v>10/18/2009</c:v>
                </c:pt>
                <c:pt idx="252">
                  <c:v>10/25/2009</c:v>
                </c:pt>
                <c:pt idx="253">
                  <c:v>11/1/2009</c:v>
                </c:pt>
                <c:pt idx="254">
                  <c:v>11/8/2009</c:v>
                </c:pt>
                <c:pt idx="255">
                  <c:v>11/15/2009</c:v>
                </c:pt>
                <c:pt idx="256">
                  <c:v>11/22/2009</c:v>
                </c:pt>
                <c:pt idx="257">
                  <c:v>11/29/2009</c:v>
                </c:pt>
                <c:pt idx="258">
                  <c:v>12/6/2009</c:v>
                </c:pt>
                <c:pt idx="259">
                  <c:v>12/13/2009</c:v>
                </c:pt>
                <c:pt idx="260">
                  <c:v>12/20/2009</c:v>
                </c:pt>
                <c:pt idx="261">
                  <c:v>12/27/2009</c:v>
                </c:pt>
                <c:pt idx="262">
                  <c:v>1/3/2010</c:v>
                </c:pt>
                <c:pt idx="263">
                  <c:v>1/10/2010</c:v>
                </c:pt>
                <c:pt idx="264">
                  <c:v>1/17/2010</c:v>
                </c:pt>
                <c:pt idx="265">
                  <c:v>1/24/2010</c:v>
                </c:pt>
                <c:pt idx="266">
                  <c:v>1/31/2010</c:v>
                </c:pt>
                <c:pt idx="267">
                  <c:v>2/7/2010</c:v>
                </c:pt>
                <c:pt idx="268">
                  <c:v>2/14/2010</c:v>
                </c:pt>
                <c:pt idx="269">
                  <c:v>2/21/2010</c:v>
                </c:pt>
              </c:strCache>
            </c:strRef>
          </c:cat>
          <c:val>
            <c:numRef>
              <c:f>weekly!$C$7:$C$276</c:f>
              <c:numCache>
                <c:formatCode>General</c:formatCode>
                <c:ptCount val="270"/>
                <c:pt idx="0">
                  <c:v>12198</c:v>
                </c:pt>
                <c:pt idx="1">
                  <c:v>12261</c:v>
                </c:pt>
                <c:pt idx="2">
                  <c:v>12299</c:v>
                </c:pt>
                <c:pt idx="3">
                  <c:v>12323</c:v>
                </c:pt>
                <c:pt idx="4">
                  <c:v>12354</c:v>
                </c:pt>
                <c:pt idx="5">
                  <c:v>12388</c:v>
                </c:pt>
                <c:pt idx="6">
                  <c:v>12436</c:v>
                </c:pt>
                <c:pt idx="7">
                  <c:v>12462</c:v>
                </c:pt>
                <c:pt idx="8">
                  <c:v>12486</c:v>
                </c:pt>
                <c:pt idx="9">
                  <c:v>12544</c:v>
                </c:pt>
                <c:pt idx="10">
                  <c:v>12567</c:v>
                </c:pt>
                <c:pt idx="11">
                  <c:v>12621</c:v>
                </c:pt>
                <c:pt idx="12">
                  <c:v>12656</c:v>
                </c:pt>
                <c:pt idx="13">
                  <c:v>12686</c:v>
                </c:pt>
                <c:pt idx="14">
                  <c:v>12746</c:v>
                </c:pt>
                <c:pt idx="15">
                  <c:v>12808</c:v>
                </c:pt>
                <c:pt idx="16">
                  <c:v>12843</c:v>
                </c:pt>
                <c:pt idx="17">
                  <c:v>12879</c:v>
                </c:pt>
                <c:pt idx="18">
                  <c:v>12938</c:v>
                </c:pt>
                <c:pt idx="19">
                  <c:v>12974</c:v>
                </c:pt>
                <c:pt idx="20">
                  <c:v>13024</c:v>
                </c:pt>
                <c:pt idx="21">
                  <c:v>13073</c:v>
                </c:pt>
                <c:pt idx="22">
                  <c:v>13148</c:v>
                </c:pt>
                <c:pt idx="23">
                  <c:v>13214</c:v>
                </c:pt>
                <c:pt idx="24">
                  <c:v>13283</c:v>
                </c:pt>
                <c:pt idx="25">
                  <c:v>13348</c:v>
                </c:pt>
                <c:pt idx="26">
                  <c:v>13461</c:v>
                </c:pt>
                <c:pt idx="27">
                  <c:v>13567</c:v>
                </c:pt>
                <c:pt idx="28">
                  <c:v>13726</c:v>
                </c:pt>
                <c:pt idx="29">
                  <c:v>13961</c:v>
                </c:pt>
                <c:pt idx="30">
                  <c:v>14111</c:v>
                </c:pt>
                <c:pt idx="31">
                  <c:v>14274</c:v>
                </c:pt>
                <c:pt idx="32">
                  <c:v>14493</c:v>
                </c:pt>
                <c:pt idx="33">
                  <c:v>14684</c:v>
                </c:pt>
                <c:pt idx="34">
                  <c:v>15011</c:v>
                </c:pt>
                <c:pt idx="35">
                  <c:v>15687</c:v>
                </c:pt>
                <c:pt idx="36">
                  <c:v>16636</c:v>
                </c:pt>
                <c:pt idx="37">
                  <c:v>19501</c:v>
                </c:pt>
                <c:pt idx="38">
                  <c:v>21861</c:v>
                </c:pt>
                <c:pt idx="39">
                  <c:v>22225</c:v>
                </c:pt>
                <c:pt idx="40">
                  <c:v>22593</c:v>
                </c:pt>
                <c:pt idx="41">
                  <c:v>22934</c:v>
                </c:pt>
                <c:pt idx="42">
                  <c:v>23200</c:v>
                </c:pt>
                <c:pt idx="43">
                  <c:v>23445</c:v>
                </c:pt>
                <c:pt idx="44">
                  <c:v>23700</c:v>
                </c:pt>
                <c:pt idx="45">
                  <c:v>23891</c:v>
                </c:pt>
                <c:pt idx="46">
                  <c:v>24199</c:v>
                </c:pt>
                <c:pt idx="47">
                  <c:v>24378</c:v>
                </c:pt>
                <c:pt idx="48">
                  <c:v>24600</c:v>
                </c:pt>
                <c:pt idx="49">
                  <c:v>24794</c:v>
                </c:pt>
                <c:pt idx="50">
                  <c:v>24984</c:v>
                </c:pt>
                <c:pt idx="51">
                  <c:v>25259</c:v>
                </c:pt>
                <c:pt idx="52">
                  <c:v>25347</c:v>
                </c:pt>
                <c:pt idx="53">
                  <c:v>25524</c:v>
                </c:pt>
                <c:pt idx="54">
                  <c:v>25826</c:v>
                </c:pt>
                <c:pt idx="55">
                  <c:v>26054</c:v>
                </c:pt>
                <c:pt idx="56">
                  <c:v>26292</c:v>
                </c:pt>
                <c:pt idx="57">
                  <c:v>26570</c:v>
                </c:pt>
                <c:pt idx="58">
                  <c:v>26861</c:v>
                </c:pt>
                <c:pt idx="59">
                  <c:v>27093</c:v>
                </c:pt>
                <c:pt idx="60">
                  <c:v>27306</c:v>
                </c:pt>
                <c:pt idx="61">
                  <c:v>27492</c:v>
                </c:pt>
                <c:pt idx="62">
                  <c:v>27697</c:v>
                </c:pt>
                <c:pt idx="63">
                  <c:v>27913</c:v>
                </c:pt>
                <c:pt idx="64">
                  <c:v>28099</c:v>
                </c:pt>
                <c:pt idx="65">
                  <c:v>28333</c:v>
                </c:pt>
                <c:pt idx="66">
                  <c:v>28509</c:v>
                </c:pt>
                <c:pt idx="67">
                  <c:v>28698</c:v>
                </c:pt>
                <c:pt idx="68">
                  <c:v>28875</c:v>
                </c:pt>
                <c:pt idx="69">
                  <c:v>29083</c:v>
                </c:pt>
                <c:pt idx="70">
                  <c:v>29296</c:v>
                </c:pt>
                <c:pt idx="71">
                  <c:v>29527</c:v>
                </c:pt>
                <c:pt idx="72">
                  <c:v>29750</c:v>
                </c:pt>
                <c:pt idx="73">
                  <c:v>29940</c:v>
                </c:pt>
                <c:pt idx="74">
                  <c:v>30112</c:v>
                </c:pt>
                <c:pt idx="75">
                  <c:v>30307</c:v>
                </c:pt>
                <c:pt idx="76">
                  <c:v>30439</c:v>
                </c:pt>
                <c:pt idx="77">
                  <c:v>30953</c:v>
                </c:pt>
                <c:pt idx="78">
                  <c:v>31136</c:v>
                </c:pt>
                <c:pt idx="79">
                  <c:v>31414</c:v>
                </c:pt>
                <c:pt idx="80">
                  <c:v>31613</c:v>
                </c:pt>
                <c:pt idx="81">
                  <c:v>31808</c:v>
                </c:pt>
                <c:pt idx="82">
                  <c:v>32023</c:v>
                </c:pt>
                <c:pt idx="83">
                  <c:v>32230</c:v>
                </c:pt>
                <c:pt idx="84">
                  <c:v>32357</c:v>
                </c:pt>
                <c:pt idx="85">
                  <c:v>32669</c:v>
                </c:pt>
                <c:pt idx="86">
                  <c:v>32815</c:v>
                </c:pt>
                <c:pt idx="87">
                  <c:v>33059</c:v>
                </c:pt>
                <c:pt idx="88">
                  <c:v>33277</c:v>
                </c:pt>
                <c:pt idx="89">
                  <c:v>33509</c:v>
                </c:pt>
                <c:pt idx="90">
                  <c:v>33703</c:v>
                </c:pt>
                <c:pt idx="91">
                  <c:v>33922</c:v>
                </c:pt>
                <c:pt idx="92">
                  <c:v>34105</c:v>
                </c:pt>
                <c:pt idx="93">
                  <c:v>34328</c:v>
                </c:pt>
                <c:pt idx="94">
                  <c:v>34548</c:v>
                </c:pt>
                <c:pt idx="95">
                  <c:v>34743</c:v>
                </c:pt>
                <c:pt idx="96">
                  <c:v>34936</c:v>
                </c:pt>
                <c:pt idx="97">
                  <c:v>35103</c:v>
                </c:pt>
                <c:pt idx="98">
                  <c:v>35346</c:v>
                </c:pt>
                <c:pt idx="99">
                  <c:v>35533</c:v>
                </c:pt>
                <c:pt idx="100">
                  <c:v>35772</c:v>
                </c:pt>
                <c:pt idx="101">
                  <c:v>35972</c:v>
                </c:pt>
                <c:pt idx="102">
                  <c:v>36198</c:v>
                </c:pt>
                <c:pt idx="103">
                  <c:v>36439</c:v>
                </c:pt>
                <c:pt idx="104">
                  <c:v>36567</c:v>
                </c:pt>
                <c:pt idx="105">
                  <c:v>36722</c:v>
                </c:pt>
                <c:pt idx="106">
                  <c:v>36932</c:v>
                </c:pt>
                <c:pt idx="107">
                  <c:v>37161</c:v>
                </c:pt>
                <c:pt idx="108">
                  <c:v>37387</c:v>
                </c:pt>
                <c:pt idx="109">
                  <c:v>37636</c:v>
                </c:pt>
                <c:pt idx="110">
                  <c:v>37838</c:v>
                </c:pt>
                <c:pt idx="111">
                  <c:v>38122</c:v>
                </c:pt>
                <c:pt idx="112">
                  <c:v>38350</c:v>
                </c:pt>
                <c:pt idx="113">
                  <c:v>38586</c:v>
                </c:pt>
                <c:pt idx="114">
                  <c:v>38828</c:v>
                </c:pt>
                <c:pt idx="115">
                  <c:v>39035</c:v>
                </c:pt>
                <c:pt idx="116">
                  <c:v>39261</c:v>
                </c:pt>
                <c:pt idx="117">
                  <c:v>39539</c:v>
                </c:pt>
                <c:pt idx="118">
                  <c:v>39729</c:v>
                </c:pt>
                <c:pt idx="119">
                  <c:v>39929</c:v>
                </c:pt>
                <c:pt idx="120">
                  <c:v>40207</c:v>
                </c:pt>
                <c:pt idx="121">
                  <c:v>40427</c:v>
                </c:pt>
                <c:pt idx="122">
                  <c:v>40640</c:v>
                </c:pt>
                <c:pt idx="123">
                  <c:v>40831</c:v>
                </c:pt>
                <c:pt idx="124">
                  <c:v>41077</c:v>
                </c:pt>
                <c:pt idx="125">
                  <c:v>41327</c:v>
                </c:pt>
                <c:pt idx="126">
                  <c:v>41508</c:v>
                </c:pt>
                <c:pt idx="127">
                  <c:v>41695</c:v>
                </c:pt>
                <c:pt idx="128">
                  <c:v>41916</c:v>
                </c:pt>
                <c:pt idx="129">
                  <c:v>42197</c:v>
                </c:pt>
                <c:pt idx="130">
                  <c:v>42464</c:v>
                </c:pt>
                <c:pt idx="131">
                  <c:v>42686</c:v>
                </c:pt>
                <c:pt idx="132">
                  <c:v>42976</c:v>
                </c:pt>
                <c:pt idx="133">
                  <c:v>43273</c:v>
                </c:pt>
                <c:pt idx="134">
                  <c:v>43493</c:v>
                </c:pt>
                <c:pt idx="135">
                  <c:v>43722</c:v>
                </c:pt>
                <c:pt idx="136">
                  <c:v>43987</c:v>
                </c:pt>
                <c:pt idx="137">
                  <c:v>44222</c:v>
                </c:pt>
                <c:pt idx="138">
                  <c:v>44435</c:v>
                </c:pt>
                <c:pt idx="139">
                  <c:v>44662</c:v>
                </c:pt>
                <c:pt idx="140">
                  <c:v>44881</c:v>
                </c:pt>
                <c:pt idx="141">
                  <c:v>45139</c:v>
                </c:pt>
                <c:pt idx="142">
                  <c:v>45417</c:v>
                </c:pt>
                <c:pt idx="143">
                  <c:v>45654</c:v>
                </c:pt>
                <c:pt idx="144">
                  <c:v>45925</c:v>
                </c:pt>
                <c:pt idx="145">
                  <c:v>46148</c:v>
                </c:pt>
                <c:pt idx="146">
                  <c:v>46413</c:v>
                </c:pt>
                <c:pt idx="147">
                  <c:v>46632</c:v>
                </c:pt>
                <c:pt idx="148">
                  <c:v>46867</c:v>
                </c:pt>
                <c:pt idx="149">
                  <c:v>47132</c:v>
                </c:pt>
                <c:pt idx="150">
                  <c:v>47383</c:v>
                </c:pt>
                <c:pt idx="151">
                  <c:v>47621</c:v>
                </c:pt>
                <c:pt idx="152">
                  <c:v>47867</c:v>
                </c:pt>
                <c:pt idx="153">
                  <c:v>48154</c:v>
                </c:pt>
                <c:pt idx="154">
                  <c:v>48546</c:v>
                </c:pt>
                <c:pt idx="155">
                  <c:v>49487</c:v>
                </c:pt>
                <c:pt idx="156">
                  <c:v>49878</c:v>
                </c:pt>
                <c:pt idx="157">
                  <c:v>50164</c:v>
                </c:pt>
                <c:pt idx="158">
                  <c:v>50556</c:v>
                </c:pt>
                <c:pt idx="159">
                  <c:v>50896</c:v>
                </c:pt>
                <c:pt idx="160">
                  <c:v>51239</c:v>
                </c:pt>
                <c:pt idx="161">
                  <c:v>51597</c:v>
                </c:pt>
                <c:pt idx="162">
                  <c:v>51920</c:v>
                </c:pt>
                <c:pt idx="163">
                  <c:v>52237</c:v>
                </c:pt>
                <c:pt idx="164">
                  <c:v>52505</c:v>
                </c:pt>
                <c:pt idx="165">
                  <c:v>52869</c:v>
                </c:pt>
                <c:pt idx="166">
                  <c:v>53162</c:v>
                </c:pt>
                <c:pt idx="167">
                  <c:v>53423</c:v>
                </c:pt>
                <c:pt idx="168">
                  <c:v>53745</c:v>
                </c:pt>
                <c:pt idx="169">
                  <c:v>54104</c:v>
                </c:pt>
                <c:pt idx="170">
                  <c:v>54636</c:v>
                </c:pt>
                <c:pt idx="171">
                  <c:v>54901</c:v>
                </c:pt>
                <c:pt idx="172">
                  <c:v>55231</c:v>
                </c:pt>
                <c:pt idx="173">
                  <c:v>55593</c:v>
                </c:pt>
                <c:pt idx="174">
                  <c:v>55876</c:v>
                </c:pt>
                <c:pt idx="175">
                  <c:v>56208</c:v>
                </c:pt>
                <c:pt idx="176">
                  <c:v>56498</c:v>
                </c:pt>
                <c:pt idx="177">
                  <c:v>56842</c:v>
                </c:pt>
                <c:pt idx="178">
                  <c:v>57159</c:v>
                </c:pt>
                <c:pt idx="179">
                  <c:v>57512</c:v>
                </c:pt>
                <c:pt idx="180">
                  <c:v>57845</c:v>
                </c:pt>
                <c:pt idx="181">
                  <c:v>58180</c:v>
                </c:pt>
                <c:pt idx="182">
                  <c:v>58493</c:v>
                </c:pt>
                <c:pt idx="183">
                  <c:v>58736</c:v>
                </c:pt>
                <c:pt idx="184">
                  <c:v>59054</c:v>
                </c:pt>
                <c:pt idx="185">
                  <c:v>59385</c:v>
                </c:pt>
                <c:pt idx="186">
                  <c:v>59720</c:v>
                </c:pt>
                <c:pt idx="187">
                  <c:v>60037</c:v>
                </c:pt>
                <c:pt idx="188">
                  <c:v>60332</c:v>
                </c:pt>
                <c:pt idx="189">
                  <c:v>60661</c:v>
                </c:pt>
                <c:pt idx="190">
                  <c:v>60951</c:v>
                </c:pt>
                <c:pt idx="191">
                  <c:v>61239</c:v>
                </c:pt>
                <c:pt idx="192">
                  <c:v>61530</c:v>
                </c:pt>
                <c:pt idx="193">
                  <c:v>61797</c:v>
                </c:pt>
                <c:pt idx="194">
                  <c:v>62107</c:v>
                </c:pt>
                <c:pt idx="195">
                  <c:v>62530</c:v>
                </c:pt>
                <c:pt idx="196">
                  <c:v>62878</c:v>
                </c:pt>
                <c:pt idx="197">
                  <c:v>63207</c:v>
                </c:pt>
                <c:pt idx="198">
                  <c:v>63527</c:v>
                </c:pt>
                <c:pt idx="199">
                  <c:v>63857</c:v>
                </c:pt>
                <c:pt idx="200">
                  <c:v>64144</c:v>
                </c:pt>
                <c:pt idx="201">
                  <c:v>64454</c:v>
                </c:pt>
                <c:pt idx="202">
                  <c:v>64741</c:v>
                </c:pt>
                <c:pt idx="203">
                  <c:v>65062</c:v>
                </c:pt>
                <c:pt idx="204">
                  <c:v>65290</c:v>
                </c:pt>
                <c:pt idx="205">
                  <c:v>65637</c:v>
                </c:pt>
                <c:pt idx="206">
                  <c:v>65914</c:v>
                </c:pt>
                <c:pt idx="207">
                  <c:v>66283</c:v>
                </c:pt>
                <c:pt idx="208">
                  <c:v>66432</c:v>
                </c:pt>
                <c:pt idx="209">
                  <c:v>66563</c:v>
                </c:pt>
                <c:pt idx="210">
                  <c:v>66885</c:v>
                </c:pt>
                <c:pt idx="211">
                  <c:v>67212</c:v>
                </c:pt>
                <c:pt idx="212">
                  <c:v>67512</c:v>
                </c:pt>
                <c:pt idx="213">
                  <c:v>67910</c:v>
                </c:pt>
                <c:pt idx="214">
                  <c:v>68326</c:v>
                </c:pt>
                <c:pt idx="215">
                  <c:v>68701</c:v>
                </c:pt>
                <c:pt idx="216">
                  <c:v>69029</c:v>
                </c:pt>
                <c:pt idx="217">
                  <c:v>69362</c:v>
                </c:pt>
                <c:pt idx="218">
                  <c:v>69680</c:v>
                </c:pt>
                <c:pt idx="219">
                  <c:v>69965</c:v>
                </c:pt>
                <c:pt idx="220">
                  <c:v>70346</c:v>
                </c:pt>
                <c:pt idx="221">
                  <c:v>70702</c:v>
                </c:pt>
                <c:pt idx="222">
                  <c:v>71039</c:v>
                </c:pt>
                <c:pt idx="223">
                  <c:v>71316</c:v>
                </c:pt>
                <c:pt idx="224">
                  <c:v>71618</c:v>
                </c:pt>
                <c:pt idx="225">
                  <c:v>71932</c:v>
                </c:pt>
                <c:pt idx="226">
                  <c:v>72248</c:v>
                </c:pt>
                <c:pt idx="227">
                  <c:v>72793</c:v>
                </c:pt>
                <c:pt idx="228">
                  <c:v>73110</c:v>
                </c:pt>
                <c:pt idx="229">
                  <c:v>73431</c:v>
                </c:pt>
                <c:pt idx="230">
                  <c:v>73675</c:v>
                </c:pt>
                <c:pt idx="231">
                  <c:v>74023</c:v>
                </c:pt>
                <c:pt idx="232">
                  <c:v>74363</c:v>
                </c:pt>
                <c:pt idx="233">
                  <c:v>74737</c:v>
                </c:pt>
                <c:pt idx="234">
                  <c:v>75024</c:v>
                </c:pt>
                <c:pt idx="235">
                  <c:v>75317</c:v>
                </c:pt>
                <c:pt idx="236">
                  <c:v>75677</c:v>
                </c:pt>
                <c:pt idx="237">
                  <c:v>75981</c:v>
                </c:pt>
                <c:pt idx="238">
                  <c:v>76341</c:v>
                </c:pt>
                <c:pt idx="239">
                  <c:v>76622</c:v>
                </c:pt>
                <c:pt idx="240">
                  <c:v>76967</c:v>
                </c:pt>
                <c:pt idx="241">
                  <c:v>77303</c:v>
                </c:pt>
                <c:pt idx="242">
                  <c:v>77585</c:v>
                </c:pt>
                <c:pt idx="243">
                  <c:v>77909</c:v>
                </c:pt>
                <c:pt idx="244">
                  <c:v>78186</c:v>
                </c:pt>
                <c:pt idx="245">
                  <c:v>78486</c:v>
                </c:pt>
                <c:pt idx="246">
                  <c:v>78807</c:v>
                </c:pt>
                <c:pt idx="247">
                  <c:v>79128</c:v>
                </c:pt>
                <c:pt idx="248">
                  <c:v>79424</c:v>
                </c:pt>
                <c:pt idx="249">
                  <c:v>79741</c:v>
                </c:pt>
                <c:pt idx="250">
                  <c:v>80027</c:v>
                </c:pt>
                <c:pt idx="251">
                  <c:v>80316</c:v>
                </c:pt>
                <c:pt idx="252">
                  <c:v>80604</c:v>
                </c:pt>
                <c:pt idx="253">
                  <c:v>80902</c:v>
                </c:pt>
                <c:pt idx="254">
                  <c:v>81184</c:v>
                </c:pt>
                <c:pt idx="255">
                  <c:v>81503</c:v>
                </c:pt>
                <c:pt idx="256">
                  <c:v>81770</c:v>
                </c:pt>
                <c:pt idx="257">
                  <c:v>82134</c:v>
                </c:pt>
                <c:pt idx="258">
                  <c:v>82470</c:v>
                </c:pt>
                <c:pt idx="259">
                  <c:v>82803</c:v>
                </c:pt>
                <c:pt idx="260">
                  <c:v>83010</c:v>
                </c:pt>
                <c:pt idx="261">
                  <c:v>83149</c:v>
                </c:pt>
                <c:pt idx="262">
                  <c:v>83487</c:v>
                </c:pt>
                <c:pt idx="263">
                  <c:v>83901</c:v>
                </c:pt>
                <c:pt idx="264">
                  <c:v>84203</c:v>
                </c:pt>
                <c:pt idx="265">
                  <c:v>84540</c:v>
                </c:pt>
                <c:pt idx="266">
                  <c:v>84873</c:v>
                </c:pt>
                <c:pt idx="267">
                  <c:v>85170</c:v>
                </c:pt>
                <c:pt idx="268">
                  <c:v>85478</c:v>
                </c:pt>
                <c:pt idx="269">
                  <c:v>85830</c:v>
                </c:pt>
              </c:numCache>
            </c:numRef>
          </c:val>
        </c:ser>
        <c:marker val="1"/>
        <c:axId val="90272128"/>
        <c:axId val="90274048"/>
      </c:lineChart>
      <c:catAx>
        <c:axId val="90272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 of</a:t>
                </a:r>
              </a:p>
            </c:rich>
          </c:tx>
          <c:layout>
            <c:manualLayout>
              <c:xMode val="edge"/>
              <c:yMode val="edge"/>
              <c:x val="0.47391786903440947"/>
              <c:y val="0.82218597063621535"/>
            </c:manualLayout>
          </c:layout>
          <c:spPr>
            <a:noFill/>
            <a:ln w="25400">
              <a:noFill/>
            </a:ln>
          </c:spPr>
        </c:title>
        <c:numFmt formatCode="m/d/yy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274048"/>
        <c:crossesAt val="0"/>
        <c:auto val="1"/>
        <c:lblAlgn val="ctr"/>
        <c:lblOffset val="100"/>
        <c:tickLblSkip val="5"/>
        <c:tickMarkSkip val="1"/>
      </c:catAx>
      <c:valAx>
        <c:axId val="90274048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  Records</a:t>
                </a:r>
              </a:p>
            </c:rich>
          </c:tx>
          <c:layout>
            <c:manualLayout>
              <c:xMode val="edge"/>
              <c:yMode val="edge"/>
              <c:x val="0"/>
              <c:y val="0.35236541598695192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272128"/>
        <c:crosses val="autoZero"/>
        <c:crossBetween val="between"/>
      </c:valAx>
      <c:spPr>
        <a:noFill/>
        <a:ln w="12700">
          <a:solidFill>
            <a:srgbClr val="000080"/>
          </a:solidFill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"/>
          <c:y val="0"/>
          <c:w val="0.97336293007769148"/>
          <c:h val="0.8534201954397396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val>
            <c:numRef>
              <c:f>Data!$A$1:$A$3101</c:f>
              <c:numCache>
                <c:formatCode>General</c:formatCode>
                <c:ptCount val="2965"/>
                <c:pt idx="0">
                  <c:v>16813.5</c:v>
                </c:pt>
                <c:pt idx="1">
                  <c:v>17952.7</c:v>
                </c:pt>
                <c:pt idx="2">
                  <c:v>18056.900000000001</c:v>
                </c:pt>
                <c:pt idx="3">
                  <c:v>17595.8</c:v>
                </c:pt>
                <c:pt idx="4">
                  <c:v>15389.9</c:v>
                </c:pt>
                <c:pt idx="5">
                  <c:v>17331.7</c:v>
                </c:pt>
                <c:pt idx="6">
                  <c:v>17804.099999999897</c:v>
                </c:pt>
                <c:pt idx="7">
                  <c:v>17517.099999999897</c:v>
                </c:pt>
                <c:pt idx="8">
                  <c:v>17415.5</c:v>
                </c:pt>
                <c:pt idx="9">
                  <c:v>15077.4</c:v>
                </c:pt>
                <c:pt idx="10">
                  <c:v>17541.2</c:v>
                </c:pt>
                <c:pt idx="11">
                  <c:v>18286.7</c:v>
                </c:pt>
                <c:pt idx="12">
                  <c:v>18331.2</c:v>
                </c:pt>
                <c:pt idx="13">
                  <c:v>17717.8</c:v>
                </c:pt>
                <c:pt idx="14">
                  <c:v>15378.4</c:v>
                </c:pt>
                <c:pt idx="15">
                  <c:v>17021.8</c:v>
                </c:pt>
                <c:pt idx="16">
                  <c:v>17772.400000000001</c:v>
                </c:pt>
                <c:pt idx="17">
                  <c:v>17537.400000000001</c:v>
                </c:pt>
                <c:pt idx="18">
                  <c:v>19808.2</c:v>
                </c:pt>
                <c:pt idx="19">
                  <c:v>20962.599999999897</c:v>
                </c:pt>
                <c:pt idx="20">
                  <c:v>22265.599999999897</c:v>
                </c:pt>
                <c:pt idx="21">
                  <c:v>23068.3</c:v>
                </c:pt>
                <c:pt idx="22">
                  <c:v>23341.3</c:v>
                </c:pt>
                <c:pt idx="23">
                  <c:v>22043.4</c:v>
                </c:pt>
                <c:pt idx="24">
                  <c:v>15060.9</c:v>
                </c:pt>
                <c:pt idx="25">
                  <c:v>23232.1</c:v>
                </c:pt>
                <c:pt idx="26">
                  <c:v>24676.1</c:v>
                </c:pt>
                <c:pt idx="27">
                  <c:v>25260.3</c:v>
                </c:pt>
                <c:pt idx="28">
                  <c:v>25175.200000000001</c:v>
                </c:pt>
                <c:pt idx="29">
                  <c:v>22138.6</c:v>
                </c:pt>
                <c:pt idx="30">
                  <c:v>24392.9</c:v>
                </c:pt>
                <c:pt idx="31">
                  <c:v>25506.7</c:v>
                </c:pt>
                <c:pt idx="32">
                  <c:v>25246.3</c:v>
                </c:pt>
                <c:pt idx="33">
                  <c:v>26052.799999999996</c:v>
                </c:pt>
                <c:pt idx="34">
                  <c:v>22273.3</c:v>
                </c:pt>
                <c:pt idx="35">
                  <c:v>24297.599999999897</c:v>
                </c:pt>
                <c:pt idx="36">
                  <c:v>26022.3</c:v>
                </c:pt>
                <c:pt idx="37">
                  <c:v>25701</c:v>
                </c:pt>
                <c:pt idx="38">
                  <c:v>24554.2</c:v>
                </c:pt>
                <c:pt idx="39">
                  <c:v>21803.4</c:v>
                </c:pt>
                <c:pt idx="40">
                  <c:v>24081.7</c:v>
                </c:pt>
                <c:pt idx="41">
                  <c:v>25588</c:v>
                </c:pt>
                <c:pt idx="42">
                  <c:v>24746</c:v>
                </c:pt>
                <c:pt idx="43">
                  <c:v>24423.4</c:v>
                </c:pt>
                <c:pt idx="44">
                  <c:v>21009.599999999897</c:v>
                </c:pt>
                <c:pt idx="45">
                  <c:v>23649.9</c:v>
                </c:pt>
                <c:pt idx="46">
                  <c:v>25185.4</c:v>
                </c:pt>
                <c:pt idx="47">
                  <c:v>25999.4</c:v>
                </c:pt>
                <c:pt idx="48">
                  <c:v>25269.200000000001</c:v>
                </c:pt>
                <c:pt idx="49">
                  <c:v>22745.7</c:v>
                </c:pt>
                <c:pt idx="50">
                  <c:v>25388.6</c:v>
                </c:pt>
                <c:pt idx="51">
                  <c:v>25956.3</c:v>
                </c:pt>
                <c:pt idx="52">
                  <c:v>25515.599999999897</c:v>
                </c:pt>
                <c:pt idx="53">
                  <c:v>24677.4</c:v>
                </c:pt>
                <c:pt idx="54">
                  <c:v>20690.8</c:v>
                </c:pt>
                <c:pt idx="55">
                  <c:v>25551.1</c:v>
                </c:pt>
                <c:pt idx="56">
                  <c:v>27647.9</c:v>
                </c:pt>
                <c:pt idx="57">
                  <c:v>27359.599999999897</c:v>
                </c:pt>
                <c:pt idx="58">
                  <c:v>26958.3</c:v>
                </c:pt>
                <c:pt idx="59">
                  <c:v>24345.9</c:v>
                </c:pt>
                <c:pt idx="60">
                  <c:v>26931.599999999897</c:v>
                </c:pt>
                <c:pt idx="61">
                  <c:v>28846.799999999996</c:v>
                </c:pt>
                <c:pt idx="62">
                  <c:v>28252.400000000001</c:v>
                </c:pt>
                <c:pt idx="63">
                  <c:v>27912.1</c:v>
                </c:pt>
                <c:pt idx="64">
                  <c:v>25168.9</c:v>
                </c:pt>
                <c:pt idx="65">
                  <c:v>20147.3</c:v>
                </c:pt>
                <c:pt idx="66">
                  <c:v>17802.900000000001</c:v>
                </c:pt>
                <c:pt idx="67">
                  <c:v>33470.800000000003</c:v>
                </c:pt>
                <c:pt idx="68">
                  <c:v>30878.799999999996</c:v>
                </c:pt>
                <c:pt idx="69">
                  <c:v>27565.4</c:v>
                </c:pt>
                <c:pt idx="70">
                  <c:v>31493.5</c:v>
                </c:pt>
                <c:pt idx="71">
                  <c:v>32907</c:v>
                </c:pt>
                <c:pt idx="72">
                  <c:v>33337.5</c:v>
                </c:pt>
                <c:pt idx="73">
                  <c:v>32146.2</c:v>
                </c:pt>
                <c:pt idx="74">
                  <c:v>29042.400000000001</c:v>
                </c:pt>
                <c:pt idx="75">
                  <c:v>30651.5</c:v>
                </c:pt>
                <c:pt idx="76">
                  <c:v>33388.300000000003</c:v>
                </c:pt>
                <c:pt idx="77">
                  <c:v>33597.800000000003</c:v>
                </c:pt>
                <c:pt idx="78">
                  <c:v>33902.699999999997</c:v>
                </c:pt>
                <c:pt idx="79">
                  <c:v>30584.1</c:v>
                </c:pt>
                <c:pt idx="80">
                  <c:v>34272.199999999997</c:v>
                </c:pt>
                <c:pt idx="81">
                  <c:v>34583.4</c:v>
                </c:pt>
                <c:pt idx="82">
                  <c:v>35129.5</c:v>
                </c:pt>
                <c:pt idx="83">
                  <c:v>32203.4</c:v>
                </c:pt>
                <c:pt idx="84">
                  <c:v>30985.5</c:v>
                </c:pt>
                <c:pt idx="85">
                  <c:v>35043.1</c:v>
                </c:pt>
                <c:pt idx="86">
                  <c:v>36065.5</c:v>
                </c:pt>
                <c:pt idx="87">
                  <c:v>35655.199999999997</c:v>
                </c:pt>
                <c:pt idx="88">
                  <c:v>35126.9</c:v>
                </c:pt>
                <c:pt idx="89">
                  <c:v>30962.6</c:v>
                </c:pt>
                <c:pt idx="90">
                  <c:v>36275</c:v>
                </c:pt>
                <c:pt idx="91">
                  <c:v>37595.800000000003</c:v>
                </c:pt>
                <c:pt idx="92">
                  <c:v>37899.300000000003</c:v>
                </c:pt>
                <c:pt idx="93">
                  <c:v>36934.1</c:v>
                </c:pt>
                <c:pt idx="94">
                  <c:v>32649.200000000001</c:v>
                </c:pt>
                <c:pt idx="95">
                  <c:v>35862.300000000003</c:v>
                </c:pt>
                <c:pt idx="96">
                  <c:v>38707.1</c:v>
                </c:pt>
                <c:pt idx="97">
                  <c:v>39034.699999999997</c:v>
                </c:pt>
                <c:pt idx="98">
                  <c:v>38718.5</c:v>
                </c:pt>
                <c:pt idx="99">
                  <c:v>34450</c:v>
                </c:pt>
                <c:pt idx="100">
                  <c:v>38982.699999999997</c:v>
                </c:pt>
                <c:pt idx="101">
                  <c:v>40952.400000000001</c:v>
                </c:pt>
                <c:pt idx="102">
                  <c:v>40944.800000000003</c:v>
                </c:pt>
                <c:pt idx="103">
                  <c:v>39146.5</c:v>
                </c:pt>
                <c:pt idx="104">
                  <c:v>34304</c:v>
                </c:pt>
                <c:pt idx="105">
                  <c:v>38321</c:v>
                </c:pt>
                <c:pt idx="106">
                  <c:v>39748.5</c:v>
                </c:pt>
                <c:pt idx="107">
                  <c:v>39549.1</c:v>
                </c:pt>
                <c:pt idx="108">
                  <c:v>38743.9</c:v>
                </c:pt>
                <c:pt idx="109">
                  <c:v>33820.1</c:v>
                </c:pt>
                <c:pt idx="110">
                  <c:v>40761.9</c:v>
                </c:pt>
                <c:pt idx="111">
                  <c:v>42760.9</c:v>
                </c:pt>
                <c:pt idx="112">
                  <c:v>43147</c:v>
                </c:pt>
                <c:pt idx="113">
                  <c:v>41661.1</c:v>
                </c:pt>
                <c:pt idx="114">
                  <c:v>37772.300000000003</c:v>
                </c:pt>
                <c:pt idx="115">
                  <c:v>40337.699999999997</c:v>
                </c:pt>
                <c:pt idx="116">
                  <c:v>34283.699999999997</c:v>
                </c:pt>
                <c:pt idx="117">
                  <c:v>44231.6</c:v>
                </c:pt>
                <c:pt idx="118">
                  <c:v>43210.5</c:v>
                </c:pt>
                <c:pt idx="119">
                  <c:v>38288</c:v>
                </c:pt>
                <c:pt idx="120">
                  <c:v>43569.9</c:v>
                </c:pt>
                <c:pt idx="121">
                  <c:v>44759.9</c:v>
                </c:pt>
                <c:pt idx="122">
                  <c:v>44231.6</c:v>
                </c:pt>
                <c:pt idx="123">
                  <c:v>44770</c:v>
                </c:pt>
                <c:pt idx="124">
                  <c:v>41769</c:v>
                </c:pt>
                <c:pt idx="125">
                  <c:v>43826.400000000001</c:v>
                </c:pt>
                <c:pt idx="126">
                  <c:v>44878</c:v>
                </c:pt>
                <c:pt idx="127">
                  <c:v>40609.5</c:v>
                </c:pt>
                <c:pt idx="128">
                  <c:v>28717.200000000001</c:v>
                </c:pt>
                <c:pt idx="129">
                  <c:v>29469.1</c:v>
                </c:pt>
                <c:pt idx="130">
                  <c:v>44432.2</c:v>
                </c:pt>
                <c:pt idx="131">
                  <c:v>46451.5</c:v>
                </c:pt>
                <c:pt idx="132">
                  <c:v>45295.8</c:v>
                </c:pt>
                <c:pt idx="133">
                  <c:v>43652.4</c:v>
                </c:pt>
                <c:pt idx="134">
                  <c:v>38634.699999999997</c:v>
                </c:pt>
                <c:pt idx="135">
                  <c:v>41647.1</c:v>
                </c:pt>
                <c:pt idx="136">
                  <c:v>43887.4</c:v>
                </c:pt>
                <c:pt idx="137">
                  <c:v>42910.8</c:v>
                </c:pt>
                <c:pt idx="138">
                  <c:v>41443.9</c:v>
                </c:pt>
                <c:pt idx="139">
                  <c:v>36252.199999999997</c:v>
                </c:pt>
                <c:pt idx="140">
                  <c:v>40323.800000000003</c:v>
                </c:pt>
                <c:pt idx="141">
                  <c:v>40551.1</c:v>
                </c:pt>
                <c:pt idx="142">
                  <c:v>38662.6</c:v>
                </c:pt>
                <c:pt idx="143">
                  <c:v>37221.199999999997</c:v>
                </c:pt>
                <c:pt idx="144">
                  <c:v>32119.599999999897</c:v>
                </c:pt>
                <c:pt idx="145">
                  <c:v>32124.7</c:v>
                </c:pt>
                <c:pt idx="146">
                  <c:v>28427.7</c:v>
                </c:pt>
                <c:pt idx="147">
                  <c:v>17425.7</c:v>
                </c:pt>
                <c:pt idx="148">
                  <c:v>11854.2</c:v>
                </c:pt>
                <c:pt idx="149">
                  <c:v>16943.099999999897</c:v>
                </c:pt>
                <c:pt idx="150">
                  <c:v>28873.5</c:v>
                </c:pt>
                <c:pt idx="151">
                  <c:v>28291.8</c:v>
                </c:pt>
                <c:pt idx="152">
                  <c:v>20555</c:v>
                </c:pt>
                <c:pt idx="153">
                  <c:v>12481.6</c:v>
                </c:pt>
                <c:pt idx="154">
                  <c:v>23078.400000000001</c:v>
                </c:pt>
                <c:pt idx="155">
                  <c:v>41300.400000000001</c:v>
                </c:pt>
                <c:pt idx="156">
                  <c:v>43519.1</c:v>
                </c:pt>
                <c:pt idx="157">
                  <c:v>46589.9</c:v>
                </c:pt>
                <c:pt idx="158">
                  <c:v>46998.9</c:v>
                </c:pt>
                <c:pt idx="159">
                  <c:v>42525.9</c:v>
                </c:pt>
                <c:pt idx="160">
                  <c:v>46750</c:v>
                </c:pt>
                <c:pt idx="161">
                  <c:v>49415.7</c:v>
                </c:pt>
                <c:pt idx="162">
                  <c:v>49083</c:v>
                </c:pt>
                <c:pt idx="163">
                  <c:v>48298.1</c:v>
                </c:pt>
                <c:pt idx="164">
                  <c:v>44538.9</c:v>
                </c:pt>
                <c:pt idx="165">
                  <c:v>46294</c:v>
                </c:pt>
                <c:pt idx="166">
                  <c:v>51724.6</c:v>
                </c:pt>
                <c:pt idx="167">
                  <c:v>51948.1</c:v>
                </c:pt>
                <c:pt idx="168">
                  <c:v>51128.9</c:v>
                </c:pt>
                <c:pt idx="169">
                  <c:v>46501.1</c:v>
                </c:pt>
                <c:pt idx="170">
                  <c:v>49992.3</c:v>
                </c:pt>
                <c:pt idx="171">
                  <c:v>51856.6</c:v>
                </c:pt>
                <c:pt idx="172">
                  <c:v>51271.199999999997</c:v>
                </c:pt>
                <c:pt idx="173">
                  <c:v>50577.8</c:v>
                </c:pt>
                <c:pt idx="174">
                  <c:v>46024.800000000003</c:v>
                </c:pt>
                <c:pt idx="175">
                  <c:v>49814.5</c:v>
                </c:pt>
                <c:pt idx="176">
                  <c:v>50018.9</c:v>
                </c:pt>
                <c:pt idx="177">
                  <c:v>55727.6</c:v>
                </c:pt>
                <c:pt idx="178">
                  <c:v>53600.3</c:v>
                </c:pt>
                <c:pt idx="179">
                  <c:v>47722.8</c:v>
                </c:pt>
                <c:pt idx="180">
                  <c:v>53848</c:v>
                </c:pt>
                <c:pt idx="181">
                  <c:v>54603.7</c:v>
                </c:pt>
                <c:pt idx="182">
                  <c:v>53934.400000000001</c:v>
                </c:pt>
                <c:pt idx="183">
                  <c:v>53446.7</c:v>
                </c:pt>
                <c:pt idx="184">
                  <c:v>46979.8</c:v>
                </c:pt>
                <c:pt idx="185">
                  <c:v>51017.2</c:v>
                </c:pt>
                <c:pt idx="186">
                  <c:v>55965.1</c:v>
                </c:pt>
                <c:pt idx="187">
                  <c:v>57708.800000000003</c:v>
                </c:pt>
                <c:pt idx="188">
                  <c:v>54547.8</c:v>
                </c:pt>
                <c:pt idx="189">
                  <c:v>48718.5</c:v>
                </c:pt>
                <c:pt idx="190">
                  <c:v>54536.3</c:v>
                </c:pt>
                <c:pt idx="191">
                  <c:v>57174.1</c:v>
                </c:pt>
                <c:pt idx="192">
                  <c:v>56791.9</c:v>
                </c:pt>
                <c:pt idx="193">
                  <c:v>54568.1</c:v>
                </c:pt>
                <c:pt idx="194">
                  <c:v>45478.7</c:v>
                </c:pt>
                <c:pt idx="195">
                  <c:v>54991</c:v>
                </c:pt>
                <c:pt idx="196">
                  <c:v>57560.2</c:v>
                </c:pt>
                <c:pt idx="197">
                  <c:v>57153.8</c:v>
                </c:pt>
                <c:pt idx="198">
                  <c:v>56388</c:v>
                </c:pt>
                <c:pt idx="199">
                  <c:v>50378.400000000001</c:v>
                </c:pt>
                <c:pt idx="200">
                  <c:v>56325.8</c:v>
                </c:pt>
                <c:pt idx="201">
                  <c:v>59368.7</c:v>
                </c:pt>
                <c:pt idx="202">
                  <c:v>58587.6</c:v>
                </c:pt>
                <c:pt idx="203">
                  <c:v>56692.800000000003</c:v>
                </c:pt>
                <c:pt idx="204">
                  <c:v>49898.3</c:v>
                </c:pt>
                <c:pt idx="205">
                  <c:v>57254.1</c:v>
                </c:pt>
                <c:pt idx="206">
                  <c:v>58966.1</c:v>
                </c:pt>
                <c:pt idx="207">
                  <c:v>58254.9</c:v>
                </c:pt>
                <c:pt idx="208">
                  <c:v>56857.9</c:v>
                </c:pt>
                <c:pt idx="209">
                  <c:v>50389.8</c:v>
                </c:pt>
                <c:pt idx="210">
                  <c:v>57324</c:v>
                </c:pt>
                <c:pt idx="211">
                  <c:v>60079.9</c:v>
                </c:pt>
                <c:pt idx="212">
                  <c:v>59777.599999999999</c:v>
                </c:pt>
                <c:pt idx="213">
                  <c:v>58934.3</c:v>
                </c:pt>
                <c:pt idx="214">
                  <c:v>50935.9</c:v>
                </c:pt>
                <c:pt idx="215">
                  <c:v>59236.6</c:v>
                </c:pt>
                <c:pt idx="216">
                  <c:v>61281.3</c:v>
                </c:pt>
                <c:pt idx="217">
                  <c:v>60704.7</c:v>
                </c:pt>
                <c:pt idx="218">
                  <c:v>59897</c:v>
                </c:pt>
                <c:pt idx="219">
                  <c:v>53827.7</c:v>
                </c:pt>
                <c:pt idx="220">
                  <c:v>60700.9</c:v>
                </c:pt>
                <c:pt idx="221">
                  <c:v>62124.6</c:v>
                </c:pt>
                <c:pt idx="222">
                  <c:v>60454.5</c:v>
                </c:pt>
                <c:pt idx="223">
                  <c:v>55623.5</c:v>
                </c:pt>
                <c:pt idx="224">
                  <c:v>43070.8</c:v>
                </c:pt>
                <c:pt idx="225">
                  <c:v>50951.1</c:v>
                </c:pt>
                <c:pt idx="226">
                  <c:v>62254.1</c:v>
                </c:pt>
                <c:pt idx="227">
                  <c:v>63026.3</c:v>
                </c:pt>
                <c:pt idx="228">
                  <c:v>61976</c:v>
                </c:pt>
                <c:pt idx="229">
                  <c:v>55132</c:v>
                </c:pt>
                <c:pt idx="230">
                  <c:v>62664.3</c:v>
                </c:pt>
                <c:pt idx="231">
                  <c:v>64317.9</c:v>
                </c:pt>
                <c:pt idx="232">
                  <c:v>62975.5</c:v>
                </c:pt>
                <c:pt idx="233">
                  <c:v>62522.1</c:v>
                </c:pt>
                <c:pt idx="234">
                  <c:v>55415.199999999997</c:v>
                </c:pt>
                <c:pt idx="235">
                  <c:v>63488.6</c:v>
                </c:pt>
                <c:pt idx="236">
                  <c:v>63550.8</c:v>
                </c:pt>
                <c:pt idx="237">
                  <c:v>61522.6</c:v>
                </c:pt>
                <c:pt idx="238">
                  <c:v>58274</c:v>
                </c:pt>
                <c:pt idx="239">
                  <c:v>47096.7</c:v>
                </c:pt>
                <c:pt idx="240">
                  <c:v>59283.6</c:v>
                </c:pt>
                <c:pt idx="241">
                  <c:v>62984.4</c:v>
                </c:pt>
                <c:pt idx="242">
                  <c:v>65565</c:v>
                </c:pt>
                <c:pt idx="243">
                  <c:v>62675.8</c:v>
                </c:pt>
                <c:pt idx="244">
                  <c:v>54705.2</c:v>
                </c:pt>
                <c:pt idx="245">
                  <c:v>64864</c:v>
                </c:pt>
                <c:pt idx="246">
                  <c:v>66890.899999999994</c:v>
                </c:pt>
                <c:pt idx="247">
                  <c:v>64578.2</c:v>
                </c:pt>
                <c:pt idx="248">
                  <c:v>61677.599999999999</c:v>
                </c:pt>
                <c:pt idx="249">
                  <c:v>55062.1</c:v>
                </c:pt>
                <c:pt idx="250">
                  <c:v>62810.400000000001</c:v>
                </c:pt>
                <c:pt idx="251">
                  <c:v>65238.6</c:v>
                </c:pt>
                <c:pt idx="252">
                  <c:v>63470.8</c:v>
                </c:pt>
                <c:pt idx="253">
                  <c:v>57799</c:v>
                </c:pt>
                <c:pt idx="254">
                  <c:v>54253.1</c:v>
                </c:pt>
                <c:pt idx="255">
                  <c:v>49705.3</c:v>
                </c:pt>
                <c:pt idx="256">
                  <c:v>65173.9</c:v>
                </c:pt>
                <c:pt idx="257">
                  <c:v>65218.3</c:v>
                </c:pt>
                <c:pt idx="258">
                  <c:v>63540.6</c:v>
                </c:pt>
                <c:pt idx="259">
                  <c:v>56366.400000000001</c:v>
                </c:pt>
                <c:pt idx="260">
                  <c:v>57711.3</c:v>
                </c:pt>
                <c:pt idx="261">
                  <c:v>66337.2</c:v>
                </c:pt>
                <c:pt idx="262">
                  <c:v>64785.2</c:v>
                </c:pt>
                <c:pt idx="263">
                  <c:v>63823.8</c:v>
                </c:pt>
                <c:pt idx="264">
                  <c:v>56786.8</c:v>
                </c:pt>
                <c:pt idx="265">
                  <c:v>65005</c:v>
                </c:pt>
                <c:pt idx="266">
                  <c:v>66417.2</c:v>
                </c:pt>
                <c:pt idx="267">
                  <c:v>64000.4</c:v>
                </c:pt>
                <c:pt idx="268">
                  <c:v>61367.7</c:v>
                </c:pt>
                <c:pt idx="269">
                  <c:v>55311</c:v>
                </c:pt>
                <c:pt idx="270">
                  <c:v>63326</c:v>
                </c:pt>
                <c:pt idx="271">
                  <c:v>65576.399999999994</c:v>
                </c:pt>
                <c:pt idx="272">
                  <c:v>65126.9</c:v>
                </c:pt>
                <c:pt idx="273">
                  <c:v>63470.8</c:v>
                </c:pt>
                <c:pt idx="274">
                  <c:v>55671.7</c:v>
                </c:pt>
                <c:pt idx="275">
                  <c:v>64439.8</c:v>
                </c:pt>
                <c:pt idx="276">
                  <c:v>65382.1</c:v>
                </c:pt>
                <c:pt idx="277">
                  <c:v>64244.2</c:v>
                </c:pt>
                <c:pt idx="278">
                  <c:v>62327.8</c:v>
                </c:pt>
                <c:pt idx="279">
                  <c:v>55605.7</c:v>
                </c:pt>
                <c:pt idx="280">
                  <c:v>62381.1</c:v>
                </c:pt>
                <c:pt idx="281">
                  <c:v>63797.2</c:v>
                </c:pt>
                <c:pt idx="282">
                  <c:v>62856.1</c:v>
                </c:pt>
                <c:pt idx="283">
                  <c:v>62623.7</c:v>
                </c:pt>
                <c:pt idx="284">
                  <c:v>43587.7</c:v>
                </c:pt>
                <c:pt idx="285">
                  <c:v>65217</c:v>
                </c:pt>
                <c:pt idx="286">
                  <c:v>66280</c:v>
                </c:pt>
                <c:pt idx="287">
                  <c:v>65124.3</c:v>
                </c:pt>
                <c:pt idx="288">
                  <c:v>66266.100000000006</c:v>
                </c:pt>
                <c:pt idx="289">
                  <c:v>57859.9</c:v>
                </c:pt>
                <c:pt idx="290">
                  <c:v>65770.8</c:v>
                </c:pt>
                <c:pt idx="291">
                  <c:v>66401.899999999994</c:v>
                </c:pt>
                <c:pt idx="292">
                  <c:v>66031.100000000006</c:v>
                </c:pt>
                <c:pt idx="293">
                  <c:v>64789.1</c:v>
                </c:pt>
                <c:pt idx="294">
                  <c:v>56908.7</c:v>
                </c:pt>
                <c:pt idx="295">
                  <c:v>64164.2</c:v>
                </c:pt>
                <c:pt idx="296">
                  <c:v>67294.8</c:v>
                </c:pt>
                <c:pt idx="297">
                  <c:v>66431.199999999997</c:v>
                </c:pt>
                <c:pt idx="298">
                  <c:v>64626.5</c:v>
                </c:pt>
                <c:pt idx="299">
                  <c:v>57053.5</c:v>
                </c:pt>
                <c:pt idx="300">
                  <c:v>64808.1</c:v>
                </c:pt>
                <c:pt idx="301">
                  <c:v>66503.600000000006</c:v>
                </c:pt>
                <c:pt idx="302">
                  <c:v>65591.7</c:v>
                </c:pt>
                <c:pt idx="303">
                  <c:v>63928</c:v>
                </c:pt>
                <c:pt idx="304">
                  <c:v>54749.7</c:v>
                </c:pt>
                <c:pt idx="305">
                  <c:v>62438.3</c:v>
                </c:pt>
                <c:pt idx="306">
                  <c:v>65641.2</c:v>
                </c:pt>
                <c:pt idx="307">
                  <c:v>65048.1</c:v>
                </c:pt>
                <c:pt idx="308">
                  <c:v>64131.199999999997</c:v>
                </c:pt>
                <c:pt idx="309">
                  <c:v>56060.3</c:v>
                </c:pt>
                <c:pt idx="310">
                  <c:v>63860.7</c:v>
                </c:pt>
                <c:pt idx="311">
                  <c:v>65923.199999999997</c:v>
                </c:pt>
                <c:pt idx="312">
                  <c:v>65374.5</c:v>
                </c:pt>
                <c:pt idx="313">
                  <c:v>61692.800000000003</c:v>
                </c:pt>
                <c:pt idx="314">
                  <c:v>54781.5</c:v>
                </c:pt>
                <c:pt idx="315">
                  <c:v>64197.2</c:v>
                </c:pt>
                <c:pt idx="316">
                  <c:v>65683.100000000006</c:v>
                </c:pt>
                <c:pt idx="317">
                  <c:v>67476.399999999994</c:v>
                </c:pt>
                <c:pt idx="318">
                  <c:v>65251.3</c:v>
                </c:pt>
                <c:pt idx="319">
                  <c:v>59292.5</c:v>
                </c:pt>
                <c:pt idx="320">
                  <c:v>67795.100000000006</c:v>
                </c:pt>
                <c:pt idx="321">
                  <c:v>69707.8</c:v>
                </c:pt>
                <c:pt idx="322">
                  <c:v>69687.399999999994</c:v>
                </c:pt>
                <c:pt idx="323">
                  <c:v>68477.100000000006</c:v>
                </c:pt>
                <c:pt idx="324">
                  <c:v>61027.3</c:v>
                </c:pt>
                <c:pt idx="325">
                  <c:v>69363.600000000006</c:v>
                </c:pt>
                <c:pt idx="326">
                  <c:v>67430.600000000006</c:v>
                </c:pt>
                <c:pt idx="327">
                  <c:v>76216.5</c:v>
                </c:pt>
                <c:pt idx="328">
                  <c:v>74317.899999999994</c:v>
                </c:pt>
                <c:pt idx="329">
                  <c:v>65647.600000000006</c:v>
                </c:pt>
                <c:pt idx="330">
                  <c:v>56131.5</c:v>
                </c:pt>
                <c:pt idx="331">
                  <c:v>77622.399999999994</c:v>
                </c:pt>
                <c:pt idx="332">
                  <c:v>77434.399999999994</c:v>
                </c:pt>
                <c:pt idx="333">
                  <c:v>76417.2</c:v>
                </c:pt>
                <c:pt idx="334">
                  <c:v>65706</c:v>
                </c:pt>
                <c:pt idx="335">
                  <c:v>77825.600000000006</c:v>
                </c:pt>
                <c:pt idx="336">
                  <c:v>79249.3</c:v>
                </c:pt>
                <c:pt idx="337">
                  <c:v>80119.199999999997</c:v>
                </c:pt>
                <c:pt idx="338">
                  <c:v>78746.399999999994</c:v>
                </c:pt>
                <c:pt idx="339">
                  <c:v>70138.3</c:v>
                </c:pt>
                <c:pt idx="340">
                  <c:v>77574.100000000006</c:v>
                </c:pt>
                <c:pt idx="341">
                  <c:v>81523.8</c:v>
                </c:pt>
                <c:pt idx="342">
                  <c:v>79596</c:v>
                </c:pt>
                <c:pt idx="343">
                  <c:v>79086.7</c:v>
                </c:pt>
                <c:pt idx="344">
                  <c:v>70688.2</c:v>
                </c:pt>
                <c:pt idx="345">
                  <c:v>81850.2</c:v>
                </c:pt>
                <c:pt idx="346">
                  <c:v>83606.600000000006</c:v>
                </c:pt>
                <c:pt idx="347">
                  <c:v>82527.100000000006</c:v>
                </c:pt>
                <c:pt idx="348">
                  <c:v>80571.3</c:v>
                </c:pt>
                <c:pt idx="349">
                  <c:v>71756.3</c:v>
                </c:pt>
                <c:pt idx="350">
                  <c:v>81650.8</c:v>
                </c:pt>
                <c:pt idx="351">
                  <c:v>85539.6</c:v>
                </c:pt>
                <c:pt idx="352">
                  <c:v>79231.5</c:v>
                </c:pt>
                <c:pt idx="353">
                  <c:v>84429.6</c:v>
                </c:pt>
                <c:pt idx="354">
                  <c:v>72809.100000000006</c:v>
                </c:pt>
                <c:pt idx="355">
                  <c:v>79551.5</c:v>
                </c:pt>
                <c:pt idx="356">
                  <c:v>87726.5</c:v>
                </c:pt>
                <c:pt idx="357">
                  <c:v>86682.6</c:v>
                </c:pt>
                <c:pt idx="358">
                  <c:v>83720.899999999994</c:v>
                </c:pt>
                <c:pt idx="359">
                  <c:v>74124.800000000003</c:v>
                </c:pt>
                <c:pt idx="360">
                  <c:v>86982.3</c:v>
                </c:pt>
                <c:pt idx="361">
                  <c:v>90604.3</c:v>
                </c:pt>
                <c:pt idx="362">
                  <c:v>88497.4</c:v>
                </c:pt>
                <c:pt idx="363">
                  <c:v>86432.4</c:v>
                </c:pt>
                <c:pt idx="364">
                  <c:v>76283.8</c:v>
                </c:pt>
                <c:pt idx="365">
                  <c:v>88606.6</c:v>
                </c:pt>
                <c:pt idx="366">
                  <c:v>90991.7</c:v>
                </c:pt>
                <c:pt idx="367">
                  <c:v>89292.4</c:v>
                </c:pt>
                <c:pt idx="368">
                  <c:v>85963.8</c:v>
                </c:pt>
                <c:pt idx="369">
                  <c:v>75533.2</c:v>
                </c:pt>
                <c:pt idx="370">
                  <c:v>87068.7</c:v>
                </c:pt>
                <c:pt idx="371">
                  <c:v>88788.2</c:v>
                </c:pt>
                <c:pt idx="372">
                  <c:v>90421.5</c:v>
                </c:pt>
                <c:pt idx="373">
                  <c:v>87843.4</c:v>
                </c:pt>
                <c:pt idx="374">
                  <c:v>77654.100000000006</c:v>
                </c:pt>
                <c:pt idx="375">
                  <c:v>89890.6</c:v>
                </c:pt>
                <c:pt idx="376">
                  <c:v>91936.6</c:v>
                </c:pt>
                <c:pt idx="377">
                  <c:v>85267.8</c:v>
                </c:pt>
                <c:pt idx="378">
                  <c:v>88122.8</c:v>
                </c:pt>
                <c:pt idx="379">
                  <c:v>78941.899999999994</c:v>
                </c:pt>
                <c:pt idx="380">
                  <c:v>94014.3</c:v>
                </c:pt>
                <c:pt idx="381">
                  <c:v>95658.9</c:v>
                </c:pt>
                <c:pt idx="382">
                  <c:v>93578.7</c:v>
                </c:pt>
                <c:pt idx="383">
                  <c:v>89950.3</c:v>
                </c:pt>
                <c:pt idx="384">
                  <c:v>79582</c:v>
                </c:pt>
                <c:pt idx="385">
                  <c:v>89885.5</c:v>
                </c:pt>
                <c:pt idx="386">
                  <c:v>91492.1</c:v>
                </c:pt>
                <c:pt idx="387">
                  <c:v>82769.7</c:v>
                </c:pt>
                <c:pt idx="388">
                  <c:v>58820.1</c:v>
                </c:pt>
                <c:pt idx="389">
                  <c:v>60464.7</c:v>
                </c:pt>
                <c:pt idx="390">
                  <c:v>91410.8</c:v>
                </c:pt>
                <c:pt idx="391">
                  <c:v>92777.3</c:v>
                </c:pt>
                <c:pt idx="392">
                  <c:v>91420.9</c:v>
                </c:pt>
                <c:pt idx="393">
                  <c:v>88912.7</c:v>
                </c:pt>
                <c:pt idx="394">
                  <c:v>77923.399999999994</c:v>
                </c:pt>
                <c:pt idx="395">
                  <c:v>86996.3</c:v>
                </c:pt>
                <c:pt idx="396">
                  <c:v>88900</c:v>
                </c:pt>
                <c:pt idx="397">
                  <c:v>87942.399999999994</c:v>
                </c:pt>
                <c:pt idx="398">
                  <c:v>84504.5</c:v>
                </c:pt>
                <c:pt idx="399">
                  <c:v>73701.899999999994</c:v>
                </c:pt>
                <c:pt idx="400">
                  <c:v>83107.5</c:v>
                </c:pt>
                <c:pt idx="401">
                  <c:v>83018.600000000006</c:v>
                </c:pt>
                <c:pt idx="402">
                  <c:v>77873.899999999994</c:v>
                </c:pt>
                <c:pt idx="403">
                  <c:v>74867.8</c:v>
                </c:pt>
                <c:pt idx="404">
                  <c:v>64020.7</c:v>
                </c:pt>
                <c:pt idx="405">
                  <c:v>69182</c:v>
                </c:pt>
                <c:pt idx="406">
                  <c:v>65942.2</c:v>
                </c:pt>
                <c:pt idx="407">
                  <c:v>54072.800000000003</c:v>
                </c:pt>
                <c:pt idx="408">
                  <c:v>32160.2</c:v>
                </c:pt>
                <c:pt idx="409">
                  <c:v>22103.1</c:v>
                </c:pt>
                <c:pt idx="410">
                  <c:v>54789.1</c:v>
                </c:pt>
                <c:pt idx="411">
                  <c:v>57627.5</c:v>
                </c:pt>
                <c:pt idx="412">
                  <c:v>53094.9</c:v>
                </c:pt>
                <c:pt idx="413">
                  <c:v>35927</c:v>
                </c:pt>
                <c:pt idx="414">
                  <c:v>20320</c:v>
                </c:pt>
                <c:pt idx="415">
                  <c:v>67905.600000000006</c:v>
                </c:pt>
                <c:pt idx="416">
                  <c:v>86578.4</c:v>
                </c:pt>
                <c:pt idx="417">
                  <c:v>94804.2</c:v>
                </c:pt>
                <c:pt idx="418">
                  <c:v>89914.7</c:v>
                </c:pt>
                <c:pt idx="419">
                  <c:v>82222.3</c:v>
                </c:pt>
                <c:pt idx="420">
                  <c:v>93694.2</c:v>
                </c:pt>
                <c:pt idx="421">
                  <c:v>95610.7</c:v>
                </c:pt>
                <c:pt idx="422">
                  <c:v>93488.5</c:v>
                </c:pt>
                <c:pt idx="423">
                  <c:v>91197.4</c:v>
                </c:pt>
                <c:pt idx="424">
                  <c:v>72453.5</c:v>
                </c:pt>
                <c:pt idx="425">
                  <c:v>88987.6</c:v>
                </c:pt>
                <c:pt idx="426">
                  <c:v>97221</c:v>
                </c:pt>
                <c:pt idx="427">
                  <c:v>98532.9</c:v>
                </c:pt>
                <c:pt idx="428">
                  <c:v>98647.2</c:v>
                </c:pt>
                <c:pt idx="429">
                  <c:v>86997.5</c:v>
                </c:pt>
                <c:pt idx="430">
                  <c:v>98828.9</c:v>
                </c:pt>
                <c:pt idx="431">
                  <c:v>101822</c:v>
                </c:pt>
                <c:pt idx="432">
                  <c:v>102039</c:v>
                </c:pt>
                <c:pt idx="433">
                  <c:v>98585</c:v>
                </c:pt>
                <c:pt idx="434">
                  <c:v>87471.2</c:v>
                </c:pt>
                <c:pt idx="435">
                  <c:v>101035</c:v>
                </c:pt>
                <c:pt idx="436">
                  <c:v>102969</c:v>
                </c:pt>
                <c:pt idx="437">
                  <c:v>102560</c:v>
                </c:pt>
                <c:pt idx="438">
                  <c:v>100635</c:v>
                </c:pt>
                <c:pt idx="439">
                  <c:v>88902.5</c:v>
                </c:pt>
                <c:pt idx="440">
                  <c:v>102803</c:v>
                </c:pt>
                <c:pt idx="441">
                  <c:v>105444</c:v>
                </c:pt>
                <c:pt idx="442">
                  <c:v>101105</c:v>
                </c:pt>
                <c:pt idx="443">
                  <c:v>97914.5</c:v>
                </c:pt>
                <c:pt idx="444">
                  <c:v>80145.899999999994</c:v>
                </c:pt>
                <c:pt idx="445">
                  <c:v>89241.600000000006</c:v>
                </c:pt>
                <c:pt idx="446">
                  <c:v>100606</c:v>
                </c:pt>
                <c:pt idx="447">
                  <c:v>102445</c:v>
                </c:pt>
                <c:pt idx="448">
                  <c:v>102363</c:v>
                </c:pt>
                <c:pt idx="449">
                  <c:v>92167.7</c:v>
                </c:pt>
                <c:pt idx="450">
                  <c:v>104996</c:v>
                </c:pt>
                <c:pt idx="451">
                  <c:v>106378</c:v>
                </c:pt>
                <c:pt idx="452">
                  <c:v>105404</c:v>
                </c:pt>
                <c:pt idx="453">
                  <c:v>101534</c:v>
                </c:pt>
                <c:pt idx="454">
                  <c:v>88953.3</c:v>
                </c:pt>
                <c:pt idx="455">
                  <c:v>104336</c:v>
                </c:pt>
                <c:pt idx="456">
                  <c:v>106821</c:v>
                </c:pt>
                <c:pt idx="457">
                  <c:v>105565</c:v>
                </c:pt>
                <c:pt idx="458">
                  <c:v>104305</c:v>
                </c:pt>
                <c:pt idx="459">
                  <c:v>92208.4</c:v>
                </c:pt>
                <c:pt idx="460">
                  <c:v>106074</c:v>
                </c:pt>
                <c:pt idx="461">
                  <c:v>107580</c:v>
                </c:pt>
                <c:pt idx="462">
                  <c:v>106293</c:v>
                </c:pt>
                <c:pt idx="463">
                  <c:v>102687</c:v>
                </c:pt>
                <c:pt idx="464">
                  <c:v>90592.9</c:v>
                </c:pt>
                <c:pt idx="465">
                  <c:v>104827</c:v>
                </c:pt>
                <c:pt idx="466">
                  <c:v>107740</c:v>
                </c:pt>
                <c:pt idx="467">
                  <c:v>104125</c:v>
                </c:pt>
                <c:pt idx="468">
                  <c:v>101396</c:v>
                </c:pt>
                <c:pt idx="469">
                  <c:v>90688.2</c:v>
                </c:pt>
                <c:pt idx="470">
                  <c:v>104041</c:v>
                </c:pt>
                <c:pt idx="471">
                  <c:v>106383</c:v>
                </c:pt>
                <c:pt idx="472">
                  <c:v>67097.899999999994</c:v>
                </c:pt>
                <c:pt idx="473">
                  <c:v>94291.1</c:v>
                </c:pt>
                <c:pt idx="474">
                  <c:v>88775.5</c:v>
                </c:pt>
                <c:pt idx="475">
                  <c:v>109846</c:v>
                </c:pt>
                <c:pt idx="476">
                  <c:v>105305</c:v>
                </c:pt>
                <c:pt idx="477">
                  <c:v>103127</c:v>
                </c:pt>
                <c:pt idx="478">
                  <c:v>92724</c:v>
                </c:pt>
                <c:pt idx="479">
                  <c:v>73550.8</c:v>
                </c:pt>
                <c:pt idx="480">
                  <c:v>88107.5</c:v>
                </c:pt>
                <c:pt idx="481">
                  <c:v>108776</c:v>
                </c:pt>
                <c:pt idx="482">
                  <c:v>106915</c:v>
                </c:pt>
                <c:pt idx="483">
                  <c:v>103885</c:v>
                </c:pt>
                <c:pt idx="484">
                  <c:v>91563.199999999997</c:v>
                </c:pt>
                <c:pt idx="485">
                  <c:v>107182</c:v>
                </c:pt>
                <c:pt idx="486">
                  <c:v>108377</c:v>
                </c:pt>
                <c:pt idx="487">
                  <c:v>103946</c:v>
                </c:pt>
                <c:pt idx="488">
                  <c:v>106917</c:v>
                </c:pt>
                <c:pt idx="489">
                  <c:v>110567</c:v>
                </c:pt>
                <c:pt idx="490">
                  <c:v>110458</c:v>
                </c:pt>
                <c:pt idx="491">
                  <c:v>112268</c:v>
                </c:pt>
                <c:pt idx="492">
                  <c:v>109005</c:v>
                </c:pt>
                <c:pt idx="493">
                  <c:v>107968</c:v>
                </c:pt>
                <c:pt idx="494">
                  <c:v>94913.4</c:v>
                </c:pt>
                <c:pt idx="495">
                  <c:v>109981</c:v>
                </c:pt>
                <c:pt idx="496">
                  <c:v>112425</c:v>
                </c:pt>
                <c:pt idx="497">
                  <c:v>108094</c:v>
                </c:pt>
                <c:pt idx="498">
                  <c:v>102721</c:v>
                </c:pt>
                <c:pt idx="499">
                  <c:v>89557.9</c:v>
                </c:pt>
                <c:pt idx="500">
                  <c:v>99411.8</c:v>
                </c:pt>
                <c:pt idx="501">
                  <c:v>104449</c:v>
                </c:pt>
                <c:pt idx="502">
                  <c:v>104827</c:v>
                </c:pt>
                <c:pt idx="503">
                  <c:v>108280</c:v>
                </c:pt>
                <c:pt idx="504">
                  <c:v>95525.6</c:v>
                </c:pt>
                <c:pt idx="505">
                  <c:v>109023</c:v>
                </c:pt>
                <c:pt idx="506">
                  <c:v>110861</c:v>
                </c:pt>
                <c:pt idx="507">
                  <c:v>108024</c:v>
                </c:pt>
                <c:pt idx="508">
                  <c:v>96653.4</c:v>
                </c:pt>
                <c:pt idx="509">
                  <c:v>87439.5</c:v>
                </c:pt>
                <c:pt idx="510">
                  <c:v>107387</c:v>
                </c:pt>
                <c:pt idx="511">
                  <c:v>109290</c:v>
                </c:pt>
                <c:pt idx="512">
                  <c:v>107728</c:v>
                </c:pt>
                <c:pt idx="513">
                  <c:v>104546</c:v>
                </c:pt>
                <c:pt idx="514">
                  <c:v>91730.8</c:v>
                </c:pt>
                <c:pt idx="515">
                  <c:v>95545.9</c:v>
                </c:pt>
                <c:pt idx="516">
                  <c:v>109841</c:v>
                </c:pt>
                <c:pt idx="517">
                  <c:v>106058</c:v>
                </c:pt>
                <c:pt idx="518">
                  <c:v>102507</c:v>
                </c:pt>
                <c:pt idx="519">
                  <c:v>90205.6</c:v>
                </c:pt>
                <c:pt idx="520">
                  <c:v>81492.100000000006</c:v>
                </c:pt>
                <c:pt idx="521">
                  <c:v>108712</c:v>
                </c:pt>
                <c:pt idx="522">
                  <c:v>108125</c:v>
                </c:pt>
                <c:pt idx="523">
                  <c:v>103274</c:v>
                </c:pt>
                <c:pt idx="524">
                  <c:v>93101.2</c:v>
                </c:pt>
                <c:pt idx="525">
                  <c:v>108353</c:v>
                </c:pt>
                <c:pt idx="526">
                  <c:v>109868</c:v>
                </c:pt>
                <c:pt idx="527">
                  <c:v>108276</c:v>
                </c:pt>
                <c:pt idx="528">
                  <c:v>105942</c:v>
                </c:pt>
                <c:pt idx="529">
                  <c:v>92000.1</c:v>
                </c:pt>
                <c:pt idx="530">
                  <c:v>107988</c:v>
                </c:pt>
                <c:pt idx="531">
                  <c:v>109889</c:v>
                </c:pt>
                <c:pt idx="532">
                  <c:v>106818</c:v>
                </c:pt>
                <c:pt idx="533">
                  <c:v>104005</c:v>
                </c:pt>
                <c:pt idx="534">
                  <c:v>91944.2</c:v>
                </c:pt>
                <c:pt idx="535">
                  <c:v>107993</c:v>
                </c:pt>
                <c:pt idx="536">
                  <c:v>110275</c:v>
                </c:pt>
                <c:pt idx="537">
                  <c:v>106898</c:v>
                </c:pt>
                <c:pt idx="538">
                  <c:v>102363</c:v>
                </c:pt>
                <c:pt idx="539">
                  <c:v>89644.2</c:v>
                </c:pt>
                <c:pt idx="540">
                  <c:v>107132</c:v>
                </c:pt>
                <c:pt idx="541">
                  <c:v>106680</c:v>
                </c:pt>
                <c:pt idx="542">
                  <c:v>104431</c:v>
                </c:pt>
                <c:pt idx="543">
                  <c:v>100256</c:v>
                </c:pt>
                <c:pt idx="544">
                  <c:v>88367.9</c:v>
                </c:pt>
                <c:pt idx="545">
                  <c:v>79637.899999999994</c:v>
                </c:pt>
                <c:pt idx="546">
                  <c:v>106606</c:v>
                </c:pt>
                <c:pt idx="547">
                  <c:v>106998</c:v>
                </c:pt>
                <c:pt idx="548">
                  <c:v>105721</c:v>
                </c:pt>
                <c:pt idx="549">
                  <c:v>93398.3</c:v>
                </c:pt>
                <c:pt idx="550">
                  <c:v>106449</c:v>
                </c:pt>
                <c:pt idx="551">
                  <c:v>109226</c:v>
                </c:pt>
                <c:pt idx="552">
                  <c:v>105547</c:v>
                </c:pt>
                <c:pt idx="553">
                  <c:v>104496</c:v>
                </c:pt>
                <c:pt idx="554">
                  <c:v>91180.9</c:v>
                </c:pt>
                <c:pt idx="555">
                  <c:v>104083</c:v>
                </c:pt>
                <c:pt idx="556">
                  <c:v>104651</c:v>
                </c:pt>
                <c:pt idx="557">
                  <c:v>102459</c:v>
                </c:pt>
                <c:pt idx="558">
                  <c:v>103204</c:v>
                </c:pt>
                <c:pt idx="559">
                  <c:v>90570.1</c:v>
                </c:pt>
                <c:pt idx="560">
                  <c:v>105077</c:v>
                </c:pt>
                <c:pt idx="561">
                  <c:v>107236</c:v>
                </c:pt>
                <c:pt idx="562">
                  <c:v>104779</c:v>
                </c:pt>
                <c:pt idx="563">
                  <c:v>101481</c:v>
                </c:pt>
                <c:pt idx="564">
                  <c:v>87754.5</c:v>
                </c:pt>
                <c:pt idx="565">
                  <c:v>100574</c:v>
                </c:pt>
                <c:pt idx="566">
                  <c:v>105792</c:v>
                </c:pt>
                <c:pt idx="567">
                  <c:v>103709</c:v>
                </c:pt>
                <c:pt idx="568">
                  <c:v>102324</c:v>
                </c:pt>
                <c:pt idx="569">
                  <c:v>89603.6</c:v>
                </c:pt>
                <c:pt idx="570">
                  <c:v>103958</c:v>
                </c:pt>
                <c:pt idx="571">
                  <c:v>104930</c:v>
                </c:pt>
                <c:pt idx="572">
                  <c:v>100616</c:v>
                </c:pt>
                <c:pt idx="573">
                  <c:v>100509</c:v>
                </c:pt>
                <c:pt idx="574">
                  <c:v>87783.7</c:v>
                </c:pt>
                <c:pt idx="575">
                  <c:v>105129</c:v>
                </c:pt>
                <c:pt idx="576">
                  <c:v>109659</c:v>
                </c:pt>
                <c:pt idx="577">
                  <c:v>105352</c:v>
                </c:pt>
                <c:pt idx="578">
                  <c:v>103993</c:v>
                </c:pt>
                <c:pt idx="579">
                  <c:v>91301.6</c:v>
                </c:pt>
                <c:pt idx="580">
                  <c:v>107927</c:v>
                </c:pt>
                <c:pt idx="581">
                  <c:v>112118</c:v>
                </c:pt>
                <c:pt idx="582">
                  <c:v>108029</c:v>
                </c:pt>
                <c:pt idx="583">
                  <c:v>106982</c:v>
                </c:pt>
                <c:pt idx="584">
                  <c:v>94546.4</c:v>
                </c:pt>
                <c:pt idx="585">
                  <c:v>107775</c:v>
                </c:pt>
                <c:pt idx="586">
                  <c:v>113524</c:v>
                </c:pt>
                <c:pt idx="587">
                  <c:v>114657</c:v>
                </c:pt>
                <c:pt idx="588">
                  <c:v>113915</c:v>
                </c:pt>
                <c:pt idx="589">
                  <c:v>100080</c:v>
                </c:pt>
                <c:pt idx="590">
                  <c:v>89852.5</c:v>
                </c:pt>
                <c:pt idx="591">
                  <c:v>120887</c:v>
                </c:pt>
                <c:pt idx="592">
                  <c:v>120536</c:v>
                </c:pt>
                <c:pt idx="593">
                  <c:v>118708</c:v>
                </c:pt>
                <c:pt idx="594">
                  <c:v>105287</c:v>
                </c:pt>
                <c:pt idx="595">
                  <c:v>122432</c:v>
                </c:pt>
                <c:pt idx="596">
                  <c:v>123231</c:v>
                </c:pt>
                <c:pt idx="597">
                  <c:v>119219</c:v>
                </c:pt>
                <c:pt idx="598">
                  <c:v>117091</c:v>
                </c:pt>
                <c:pt idx="599">
                  <c:v>105404</c:v>
                </c:pt>
                <c:pt idx="600">
                  <c:v>124871</c:v>
                </c:pt>
                <c:pt idx="601">
                  <c:v>119447</c:v>
                </c:pt>
                <c:pt idx="602">
                  <c:v>122549</c:v>
                </c:pt>
                <c:pt idx="603">
                  <c:v>117716</c:v>
                </c:pt>
                <c:pt idx="604">
                  <c:v>106312</c:v>
                </c:pt>
                <c:pt idx="605">
                  <c:v>128477</c:v>
                </c:pt>
                <c:pt idx="606">
                  <c:v>130759</c:v>
                </c:pt>
                <c:pt idx="607">
                  <c:v>129309</c:v>
                </c:pt>
                <c:pt idx="608">
                  <c:v>123110</c:v>
                </c:pt>
                <c:pt idx="609">
                  <c:v>107097</c:v>
                </c:pt>
                <c:pt idx="610">
                  <c:v>128914</c:v>
                </c:pt>
                <c:pt idx="611">
                  <c:v>131959</c:v>
                </c:pt>
                <c:pt idx="612">
                  <c:v>129757</c:v>
                </c:pt>
                <c:pt idx="613">
                  <c:v>125650</c:v>
                </c:pt>
                <c:pt idx="614">
                  <c:v>110931</c:v>
                </c:pt>
                <c:pt idx="615">
                  <c:v>118416</c:v>
                </c:pt>
                <c:pt idx="616">
                  <c:v>132331</c:v>
                </c:pt>
                <c:pt idx="617">
                  <c:v>132130</c:v>
                </c:pt>
                <c:pt idx="618">
                  <c:v>127798</c:v>
                </c:pt>
                <c:pt idx="619">
                  <c:v>113066</c:v>
                </c:pt>
                <c:pt idx="620">
                  <c:v>133346</c:v>
                </c:pt>
                <c:pt idx="621">
                  <c:v>134389</c:v>
                </c:pt>
                <c:pt idx="622">
                  <c:v>132714</c:v>
                </c:pt>
                <c:pt idx="623">
                  <c:v>128770</c:v>
                </c:pt>
                <c:pt idx="624">
                  <c:v>112521</c:v>
                </c:pt>
                <c:pt idx="625">
                  <c:v>131716</c:v>
                </c:pt>
                <c:pt idx="626">
                  <c:v>133619</c:v>
                </c:pt>
                <c:pt idx="627">
                  <c:v>132330</c:v>
                </c:pt>
                <c:pt idx="628">
                  <c:v>128026</c:v>
                </c:pt>
                <c:pt idx="629">
                  <c:v>137714</c:v>
                </c:pt>
                <c:pt idx="630">
                  <c:v>124424</c:v>
                </c:pt>
                <c:pt idx="631">
                  <c:v>135569</c:v>
                </c:pt>
                <c:pt idx="632">
                  <c:v>133965</c:v>
                </c:pt>
                <c:pt idx="633">
                  <c:v>132748</c:v>
                </c:pt>
                <c:pt idx="634">
                  <c:v>115943</c:v>
                </c:pt>
                <c:pt idx="635">
                  <c:v>138519</c:v>
                </c:pt>
                <c:pt idx="636">
                  <c:v>140296</c:v>
                </c:pt>
                <c:pt idx="637">
                  <c:v>137151</c:v>
                </c:pt>
                <c:pt idx="638">
                  <c:v>127618</c:v>
                </c:pt>
                <c:pt idx="639">
                  <c:v>118223</c:v>
                </c:pt>
                <c:pt idx="640">
                  <c:v>140505</c:v>
                </c:pt>
                <c:pt idx="641">
                  <c:v>140658</c:v>
                </c:pt>
                <c:pt idx="642">
                  <c:v>138290</c:v>
                </c:pt>
                <c:pt idx="643">
                  <c:v>133732</c:v>
                </c:pt>
                <c:pt idx="644">
                  <c:v>117478</c:v>
                </c:pt>
                <c:pt idx="645">
                  <c:v>137744</c:v>
                </c:pt>
                <c:pt idx="646">
                  <c:v>134949</c:v>
                </c:pt>
                <c:pt idx="647">
                  <c:v>125489</c:v>
                </c:pt>
                <c:pt idx="648">
                  <c:v>91501</c:v>
                </c:pt>
                <c:pt idx="649">
                  <c:v>95904.1</c:v>
                </c:pt>
                <c:pt idx="650">
                  <c:v>142481</c:v>
                </c:pt>
                <c:pt idx="651">
                  <c:v>141638</c:v>
                </c:pt>
                <c:pt idx="652">
                  <c:v>137063</c:v>
                </c:pt>
                <c:pt idx="653">
                  <c:v>133408</c:v>
                </c:pt>
                <c:pt idx="654">
                  <c:v>115729</c:v>
                </c:pt>
                <c:pt idx="655">
                  <c:v>132730</c:v>
                </c:pt>
                <c:pt idx="656">
                  <c:v>131508</c:v>
                </c:pt>
                <c:pt idx="657">
                  <c:v>126944</c:v>
                </c:pt>
                <c:pt idx="658">
                  <c:v>126158</c:v>
                </c:pt>
                <c:pt idx="659">
                  <c:v>111145</c:v>
                </c:pt>
                <c:pt idx="660">
                  <c:v>127672</c:v>
                </c:pt>
                <c:pt idx="661">
                  <c:v>123822</c:v>
                </c:pt>
                <c:pt idx="662">
                  <c:v>118074</c:v>
                </c:pt>
                <c:pt idx="663">
                  <c:v>101849</c:v>
                </c:pt>
                <c:pt idx="664">
                  <c:v>111967</c:v>
                </c:pt>
                <c:pt idx="665">
                  <c:v>107135</c:v>
                </c:pt>
                <c:pt idx="666">
                  <c:v>95939.6</c:v>
                </c:pt>
                <c:pt idx="667">
                  <c:v>76658.5</c:v>
                </c:pt>
                <c:pt idx="668">
                  <c:v>40853.4</c:v>
                </c:pt>
                <c:pt idx="669">
                  <c:v>77275.7</c:v>
                </c:pt>
                <c:pt idx="670">
                  <c:v>82609.7</c:v>
                </c:pt>
                <c:pt idx="671">
                  <c:v>79673.399999999994</c:v>
                </c:pt>
                <c:pt idx="672">
                  <c:v>67500.5</c:v>
                </c:pt>
                <c:pt idx="673">
                  <c:v>33028.9</c:v>
                </c:pt>
                <c:pt idx="674">
                  <c:v>109358</c:v>
                </c:pt>
                <c:pt idx="675">
                  <c:v>126044</c:v>
                </c:pt>
                <c:pt idx="676">
                  <c:v>129833</c:v>
                </c:pt>
                <c:pt idx="677">
                  <c:v>124734</c:v>
                </c:pt>
                <c:pt idx="678">
                  <c:v>117756</c:v>
                </c:pt>
                <c:pt idx="679">
                  <c:v>137452</c:v>
                </c:pt>
                <c:pt idx="680">
                  <c:v>143609</c:v>
                </c:pt>
                <c:pt idx="681">
                  <c:v>143337</c:v>
                </c:pt>
                <c:pt idx="682">
                  <c:v>139807</c:v>
                </c:pt>
                <c:pt idx="683">
                  <c:v>124050</c:v>
                </c:pt>
                <c:pt idx="684">
                  <c:v>133706</c:v>
                </c:pt>
                <c:pt idx="685">
                  <c:v>146334</c:v>
                </c:pt>
                <c:pt idx="686">
                  <c:v>145459</c:v>
                </c:pt>
                <c:pt idx="687">
                  <c:v>141493</c:v>
                </c:pt>
                <c:pt idx="688">
                  <c:v>127358</c:v>
                </c:pt>
                <c:pt idx="689">
                  <c:v>149374</c:v>
                </c:pt>
                <c:pt idx="690">
                  <c:v>128294</c:v>
                </c:pt>
                <c:pt idx="691">
                  <c:v>146655</c:v>
                </c:pt>
                <c:pt idx="692">
                  <c:v>143247</c:v>
                </c:pt>
                <c:pt idx="693">
                  <c:v>126488</c:v>
                </c:pt>
                <c:pt idx="694">
                  <c:v>145122</c:v>
                </c:pt>
                <c:pt idx="695">
                  <c:v>151912</c:v>
                </c:pt>
                <c:pt idx="696">
                  <c:v>152606</c:v>
                </c:pt>
                <c:pt idx="697">
                  <c:v>151771</c:v>
                </c:pt>
                <c:pt idx="698">
                  <c:v>129379</c:v>
                </c:pt>
                <c:pt idx="699">
                  <c:v>155863</c:v>
                </c:pt>
                <c:pt idx="700">
                  <c:v>156891</c:v>
                </c:pt>
                <c:pt idx="701">
                  <c:v>154743</c:v>
                </c:pt>
                <c:pt idx="702">
                  <c:v>148609</c:v>
                </c:pt>
                <c:pt idx="703">
                  <c:v>130367</c:v>
                </c:pt>
                <c:pt idx="704">
                  <c:v>151611</c:v>
                </c:pt>
                <c:pt idx="705">
                  <c:v>151863</c:v>
                </c:pt>
                <c:pt idx="706">
                  <c:v>159177</c:v>
                </c:pt>
                <c:pt idx="707">
                  <c:v>153558</c:v>
                </c:pt>
                <c:pt idx="708">
                  <c:v>134776</c:v>
                </c:pt>
                <c:pt idx="709">
                  <c:v>147458</c:v>
                </c:pt>
                <c:pt idx="710">
                  <c:v>158514</c:v>
                </c:pt>
                <c:pt idx="711">
                  <c:v>158627</c:v>
                </c:pt>
                <c:pt idx="712">
                  <c:v>153698</c:v>
                </c:pt>
                <c:pt idx="713">
                  <c:v>133298</c:v>
                </c:pt>
                <c:pt idx="714">
                  <c:v>160020</c:v>
                </c:pt>
                <c:pt idx="715">
                  <c:v>159509</c:v>
                </c:pt>
                <c:pt idx="716">
                  <c:v>152597</c:v>
                </c:pt>
                <c:pt idx="717">
                  <c:v>155567</c:v>
                </c:pt>
                <c:pt idx="718">
                  <c:v>136351</c:v>
                </c:pt>
                <c:pt idx="719">
                  <c:v>156879</c:v>
                </c:pt>
                <c:pt idx="720">
                  <c:v>157549</c:v>
                </c:pt>
                <c:pt idx="721">
                  <c:v>160646</c:v>
                </c:pt>
                <c:pt idx="722">
                  <c:v>155496</c:v>
                </c:pt>
                <c:pt idx="723">
                  <c:v>135232</c:v>
                </c:pt>
                <c:pt idx="724">
                  <c:v>155452</c:v>
                </c:pt>
                <c:pt idx="725">
                  <c:v>157575</c:v>
                </c:pt>
                <c:pt idx="726">
                  <c:v>154687</c:v>
                </c:pt>
                <c:pt idx="727">
                  <c:v>149446</c:v>
                </c:pt>
                <c:pt idx="728">
                  <c:v>135372</c:v>
                </c:pt>
                <c:pt idx="729">
                  <c:v>154854</c:v>
                </c:pt>
                <c:pt idx="730">
                  <c:v>156793</c:v>
                </c:pt>
                <c:pt idx="731">
                  <c:v>155141</c:v>
                </c:pt>
                <c:pt idx="732">
                  <c:v>150359</c:v>
                </c:pt>
                <c:pt idx="733">
                  <c:v>132305</c:v>
                </c:pt>
                <c:pt idx="734">
                  <c:v>153740</c:v>
                </c:pt>
                <c:pt idx="735">
                  <c:v>156958</c:v>
                </c:pt>
                <c:pt idx="736">
                  <c:v>148407</c:v>
                </c:pt>
                <c:pt idx="737">
                  <c:v>148844</c:v>
                </c:pt>
                <c:pt idx="738">
                  <c:v>129196</c:v>
                </c:pt>
                <c:pt idx="739">
                  <c:v>154884</c:v>
                </c:pt>
                <c:pt idx="740">
                  <c:v>155782</c:v>
                </c:pt>
                <c:pt idx="741">
                  <c:v>154104</c:v>
                </c:pt>
                <c:pt idx="742">
                  <c:v>150762</c:v>
                </c:pt>
                <c:pt idx="743">
                  <c:v>131346</c:v>
                </c:pt>
                <c:pt idx="744">
                  <c:v>160491</c:v>
                </c:pt>
                <c:pt idx="745">
                  <c:v>164460</c:v>
                </c:pt>
                <c:pt idx="746">
                  <c:v>160392</c:v>
                </c:pt>
                <c:pt idx="747">
                  <c:v>154388</c:v>
                </c:pt>
                <c:pt idx="748">
                  <c:v>135792</c:v>
                </c:pt>
                <c:pt idx="749">
                  <c:v>163904</c:v>
                </c:pt>
                <c:pt idx="750">
                  <c:v>159154</c:v>
                </c:pt>
                <c:pt idx="751">
                  <c:v>153671</c:v>
                </c:pt>
                <c:pt idx="752">
                  <c:v>139081</c:v>
                </c:pt>
                <c:pt idx="753">
                  <c:v>110291</c:v>
                </c:pt>
                <c:pt idx="754">
                  <c:v>131912</c:v>
                </c:pt>
                <c:pt idx="755">
                  <c:v>161053</c:v>
                </c:pt>
                <c:pt idx="756">
                  <c:v>154558</c:v>
                </c:pt>
                <c:pt idx="757">
                  <c:v>150870</c:v>
                </c:pt>
                <c:pt idx="758">
                  <c:v>134197</c:v>
                </c:pt>
                <c:pt idx="759">
                  <c:v>135365</c:v>
                </c:pt>
                <c:pt idx="760">
                  <c:v>153512</c:v>
                </c:pt>
                <c:pt idx="761">
                  <c:v>153512</c:v>
                </c:pt>
                <c:pt idx="762">
                  <c:v>141820</c:v>
                </c:pt>
                <c:pt idx="763">
                  <c:v>125874</c:v>
                </c:pt>
                <c:pt idx="764">
                  <c:v>152375</c:v>
                </c:pt>
                <c:pt idx="765">
                  <c:v>156666</c:v>
                </c:pt>
                <c:pt idx="766">
                  <c:v>156175</c:v>
                </c:pt>
                <c:pt idx="767">
                  <c:v>152229</c:v>
                </c:pt>
                <c:pt idx="768">
                  <c:v>134251</c:v>
                </c:pt>
                <c:pt idx="769">
                  <c:v>154618</c:v>
                </c:pt>
                <c:pt idx="770">
                  <c:v>157026</c:v>
                </c:pt>
                <c:pt idx="771">
                  <c:v>153816</c:v>
                </c:pt>
                <c:pt idx="772">
                  <c:v>150975</c:v>
                </c:pt>
                <c:pt idx="773">
                  <c:v>134382</c:v>
                </c:pt>
                <c:pt idx="774">
                  <c:v>153603</c:v>
                </c:pt>
                <c:pt idx="775">
                  <c:v>156118</c:v>
                </c:pt>
                <c:pt idx="776">
                  <c:v>152523</c:v>
                </c:pt>
                <c:pt idx="777">
                  <c:v>148017</c:v>
                </c:pt>
                <c:pt idx="778">
                  <c:v>131136</c:v>
                </c:pt>
                <c:pt idx="779">
                  <c:v>119624</c:v>
                </c:pt>
                <c:pt idx="780">
                  <c:v>155381</c:v>
                </c:pt>
                <c:pt idx="781">
                  <c:v>152338</c:v>
                </c:pt>
                <c:pt idx="782">
                  <c:v>133030</c:v>
                </c:pt>
                <c:pt idx="783">
                  <c:v>126482</c:v>
                </c:pt>
                <c:pt idx="784">
                  <c:v>152563</c:v>
                </c:pt>
                <c:pt idx="785">
                  <c:v>156772</c:v>
                </c:pt>
                <c:pt idx="786">
                  <c:v>152867</c:v>
                </c:pt>
                <c:pt idx="787">
                  <c:v>148740</c:v>
                </c:pt>
                <c:pt idx="788">
                  <c:v>131202</c:v>
                </c:pt>
                <c:pt idx="789">
                  <c:v>138346</c:v>
                </c:pt>
                <c:pt idx="790">
                  <c:v>151393</c:v>
                </c:pt>
                <c:pt idx="791">
                  <c:v>151915</c:v>
                </c:pt>
                <c:pt idx="792">
                  <c:v>147393</c:v>
                </c:pt>
                <c:pt idx="793">
                  <c:v>128649</c:v>
                </c:pt>
                <c:pt idx="794">
                  <c:v>150116</c:v>
                </c:pt>
                <c:pt idx="795">
                  <c:v>147492</c:v>
                </c:pt>
                <c:pt idx="796">
                  <c:v>148420</c:v>
                </c:pt>
                <c:pt idx="797">
                  <c:v>142057</c:v>
                </c:pt>
                <c:pt idx="798">
                  <c:v>119054</c:v>
                </c:pt>
                <c:pt idx="799">
                  <c:v>156497</c:v>
                </c:pt>
                <c:pt idx="800">
                  <c:v>161260</c:v>
                </c:pt>
                <c:pt idx="801">
                  <c:v>152262</c:v>
                </c:pt>
                <c:pt idx="802">
                  <c:v>143086</c:v>
                </c:pt>
                <c:pt idx="803">
                  <c:v>126854</c:v>
                </c:pt>
                <c:pt idx="804">
                  <c:v>80804</c:v>
                </c:pt>
                <c:pt idx="805">
                  <c:v>113154</c:v>
                </c:pt>
                <c:pt idx="806">
                  <c:v>149264</c:v>
                </c:pt>
                <c:pt idx="807">
                  <c:v>147846</c:v>
                </c:pt>
                <c:pt idx="808">
                  <c:v>130832</c:v>
                </c:pt>
                <c:pt idx="809">
                  <c:v>147479</c:v>
                </c:pt>
                <c:pt idx="810">
                  <c:v>151937</c:v>
                </c:pt>
                <c:pt idx="811">
                  <c:v>150408</c:v>
                </c:pt>
                <c:pt idx="812">
                  <c:v>144664</c:v>
                </c:pt>
                <c:pt idx="813">
                  <c:v>124866</c:v>
                </c:pt>
                <c:pt idx="814">
                  <c:v>146469</c:v>
                </c:pt>
                <c:pt idx="815">
                  <c:v>148851</c:v>
                </c:pt>
                <c:pt idx="816">
                  <c:v>145562</c:v>
                </c:pt>
                <c:pt idx="817">
                  <c:v>139584</c:v>
                </c:pt>
                <c:pt idx="818">
                  <c:v>127265</c:v>
                </c:pt>
                <c:pt idx="819">
                  <c:v>150644</c:v>
                </c:pt>
                <c:pt idx="820">
                  <c:v>145653</c:v>
                </c:pt>
                <c:pt idx="821">
                  <c:v>144687</c:v>
                </c:pt>
                <c:pt idx="822">
                  <c:v>142358</c:v>
                </c:pt>
                <c:pt idx="823">
                  <c:v>126614</c:v>
                </c:pt>
                <c:pt idx="824">
                  <c:v>141551</c:v>
                </c:pt>
                <c:pt idx="825">
                  <c:v>144156</c:v>
                </c:pt>
                <c:pt idx="826">
                  <c:v>142754</c:v>
                </c:pt>
                <c:pt idx="827">
                  <c:v>137597</c:v>
                </c:pt>
                <c:pt idx="828">
                  <c:v>120392</c:v>
                </c:pt>
                <c:pt idx="829">
                  <c:v>137250</c:v>
                </c:pt>
                <c:pt idx="830">
                  <c:v>141409</c:v>
                </c:pt>
                <c:pt idx="831">
                  <c:v>140482</c:v>
                </c:pt>
                <c:pt idx="832">
                  <c:v>136316</c:v>
                </c:pt>
                <c:pt idx="833">
                  <c:v>123225</c:v>
                </c:pt>
                <c:pt idx="834">
                  <c:v>131273</c:v>
                </c:pt>
                <c:pt idx="835">
                  <c:v>131494</c:v>
                </c:pt>
                <c:pt idx="836">
                  <c:v>137143</c:v>
                </c:pt>
                <c:pt idx="837">
                  <c:v>134957</c:v>
                </c:pt>
                <c:pt idx="838">
                  <c:v>121448</c:v>
                </c:pt>
                <c:pt idx="839">
                  <c:v>140618</c:v>
                </c:pt>
                <c:pt idx="840">
                  <c:v>145972</c:v>
                </c:pt>
                <c:pt idx="841">
                  <c:v>143673</c:v>
                </c:pt>
                <c:pt idx="842">
                  <c:v>139660</c:v>
                </c:pt>
                <c:pt idx="843">
                  <c:v>122863</c:v>
                </c:pt>
                <c:pt idx="844">
                  <c:v>141516</c:v>
                </c:pt>
                <c:pt idx="845">
                  <c:v>149317</c:v>
                </c:pt>
                <c:pt idx="846">
                  <c:v>147922</c:v>
                </c:pt>
                <c:pt idx="847">
                  <c:v>143027</c:v>
                </c:pt>
                <c:pt idx="848">
                  <c:v>126833</c:v>
                </c:pt>
                <c:pt idx="849">
                  <c:v>115701</c:v>
                </c:pt>
                <c:pt idx="850">
                  <c:v>154294</c:v>
                </c:pt>
                <c:pt idx="851">
                  <c:v>154394</c:v>
                </c:pt>
                <c:pt idx="852">
                  <c:v>154600</c:v>
                </c:pt>
                <c:pt idx="853">
                  <c:v>136319</c:v>
                </c:pt>
                <c:pt idx="854">
                  <c:v>156899</c:v>
                </c:pt>
                <c:pt idx="855">
                  <c:v>160034</c:v>
                </c:pt>
                <c:pt idx="856">
                  <c:v>159438</c:v>
                </c:pt>
                <c:pt idx="857">
                  <c:v>155351</c:v>
                </c:pt>
                <c:pt idx="858">
                  <c:v>133188</c:v>
                </c:pt>
                <c:pt idx="859">
                  <c:v>160333</c:v>
                </c:pt>
                <c:pt idx="860">
                  <c:v>163314</c:v>
                </c:pt>
                <c:pt idx="861">
                  <c:v>162326</c:v>
                </c:pt>
                <c:pt idx="862">
                  <c:v>157815</c:v>
                </c:pt>
                <c:pt idx="863">
                  <c:v>138175</c:v>
                </c:pt>
                <c:pt idx="864">
                  <c:v>162472</c:v>
                </c:pt>
                <c:pt idx="865">
                  <c:v>167226</c:v>
                </c:pt>
                <c:pt idx="866">
                  <c:v>165656</c:v>
                </c:pt>
                <c:pt idx="867">
                  <c:v>159365</c:v>
                </c:pt>
                <c:pt idx="868">
                  <c:v>140231</c:v>
                </c:pt>
                <c:pt idx="869">
                  <c:v>163418</c:v>
                </c:pt>
                <c:pt idx="870">
                  <c:v>162533</c:v>
                </c:pt>
                <c:pt idx="871">
                  <c:v>166659</c:v>
                </c:pt>
                <c:pt idx="872">
                  <c:v>161379</c:v>
                </c:pt>
                <c:pt idx="873">
                  <c:v>143429</c:v>
                </c:pt>
                <c:pt idx="874">
                  <c:v>156979</c:v>
                </c:pt>
                <c:pt idx="875">
                  <c:v>170997</c:v>
                </c:pt>
                <c:pt idx="876">
                  <c:v>168998</c:v>
                </c:pt>
                <c:pt idx="877">
                  <c:v>160607</c:v>
                </c:pt>
                <c:pt idx="878">
                  <c:v>92843</c:v>
                </c:pt>
                <c:pt idx="879">
                  <c:v>171639</c:v>
                </c:pt>
                <c:pt idx="880">
                  <c:v>174782</c:v>
                </c:pt>
                <c:pt idx="881">
                  <c:v>171666</c:v>
                </c:pt>
                <c:pt idx="882">
                  <c:v>166566</c:v>
                </c:pt>
                <c:pt idx="883">
                  <c:v>147359</c:v>
                </c:pt>
                <c:pt idx="884">
                  <c:v>172968</c:v>
                </c:pt>
                <c:pt idx="885">
                  <c:v>176363</c:v>
                </c:pt>
                <c:pt idx="886">
                  <c:v>173775</c:v>
                </c:pt>
                <c:pt idx="887">
                  <c:v>165315</c:v>
                </c:pt>
                <c:pt idx="888">
                  <c:v>147005</c:v>
                </c:pt>
                <c:pt idx="889">
                  <c:v>173286</c:v>
                </c:pt>
                <c:pt idx="890">
                  <c:v>167316</c:v>
                </c:pt>
                <c:pt idx="891">
                  <c:v>161332</c:v>
                </c:pt>
                <c:pt idx="892">
                  <c:v>164269</c:v>
                </c:pt>
                <c:pt idx="893">
                  <c:v>143785</c:v>
                </c:pt>
                <c:pt idx="894">
                  <c:v>173341</c:v>
                </c:pt>
                <c:pt idx="895">
                  <c:v>169066</c:v>
                </c:pt>
                <c:pt idx="896">
                  <c:v>167077</c:v>
                </c:pt>
                <c:pt idx="897">
                  <c:v>163761</c:v>
                </c:pt>
                <c:pt idx="898">
                  <c:v>144820</c:v>
                </c:pt>
                <c:pt idx="899">
                  <c:v>177228</c:v>
                </c:pt>
                <c:pt idx="900">
                  <c:v>179122</c:v>
                </c:pt>
                <c:pt idx="901">
                  <c:v>175442</c:v>
                </c:pt>
                <c:pt idx="902">
                  <c:v>173191</c:v>
                </c:pt>
                <c:pt idx="903">
                  <c:v>152772</c:v>
                </c:pt>
                <c:pt idx="904">
                  <c:v>176020</c:v>
                </c:pt>
                <c:pt idx="905">
                  <c:v>172660</c:v>
                </c:pt>
                <c:pt idx="906">
                  <c:v>154050</c:v>
                </c:pt>
                <c:pt idx="907">
                  <c:v>112298</c:v>
                </c:pt>
                <c:pt idx="908">
                  <c:v>117140</c:v>
                </c:pt>
                <c:pt idx="909">
                  <c:v>181825</c:v>
                </c:pt>
                <c:pt idx="910">
                  <c:v>182029</c:v>
                </c:pt>
                <c:pt idx="911">
                  <c:v>179172</c:v>
                </c:pt>
                <c:pt idx="912">
                  <c:v>170438</c:v>
                </c:pt>
                <c:pt idx="913">
                  <c:v>150354</c:v>
                </c:pt>
                <c:pt idx="914">
                  <c:v>175231</c:v>
                </c:pt>
                <c:pt idx="915">
                  <c:v>173870</c:v>
                </c:pt>
                <c:pt idx="916">
                  <c:v>169652</c:v>
                </c:pt>
                <c:pt idx="917">
                  <c:v>164350</c:v>
                </c:pt>
                <c:pt idx="918">
                  <c:v>138132</c:v>
                </c:pt>
                <c:pt idx="919">
                  <c:v>165951</c:v>
                </c:pt>
                <c:pt idx="920">
                  <c:v>162117</c:v>
                </c:pt>
                <c:pt idx="921">
                  <c:v>156614</c:v>
                </c:pt>
                <c:pt idx="922">
                  <c:v>154863</c:v>
                </c:pt>
                <c:pt idx="923">
                  <c:v>137854</c:v>
                </c:pt>
                <c:pt idx="924">
                  <c:v>152086</c:v>
                </c:pt>
                <c:pt idx="925">
                  <c:v>148032</c:v>
                </c:pt>
                <c:pt idx="926">
                  <c:v>139672</c:v>
                </c:pt>
                <c:pt idx="927">
                  <c:v>129191</c:v>
                </c:pt>
                <c:pt idx="928">
                  <c:v>99978</c:v>
                </c:pt>
                <c:pt idx="929">
                  <c:v>51050</c:v>
                </c:pt>
                <c:pt idx="930">
                  <c:v>80425</c:v>
                </c:pt>
                <c:pt idx="931">
                  <c:v>99238</c:v>
                </c:pt>
                <c:pt idx="932">
                  <c:v>100634</c:v>
                </c:pt>
                <c:pt idx="933">
                  <c:v>88056</c:v>
                </c:pt>
                <c:pt idx="934">
                  <c:v>55325</c:v>
                </c:pt>
                <c:pt idx="935">
                  <c:v>129265</c:v>
                </c:pt>
                <c:pt idx="936">
                  <c:v>146231</c:v>
                </c:pt>
                <c:pt idx="937">
                  <c:v>156196</c:v>
                </c:pt>
                <c:pt idx="938">
                  <c:v>145000</c:v>
                </c:pt>
                <c:pt idx="939">
                  <c:v>170609</c:v>
                </c:pt>
                <c:pt idx="940">
                  <c:v>176524</c:v>
                </c:pt>
                <c:pt idx="941">
                  <c:v>174947</c:v>
                </c:pt>
                <c:pt idx="942">
                  <c:v>173648</c:v>
                </c:pt>
                <c:pt idx="943">
                  <c:v>156314</c:v>
                </c:pt>
                <c:pt idx="944">
                  <c:v>161385</c:v>
                </c:pt>
                <c:pt idx="945">
                  <c:v>180185</c:v>
                </c:pt>
                <c:pt idx="946">
                  <c:v>180340</c:v>
                </c:pt>
                <c:pt idx="947">
                  <c:v>177095</c:v>
                </c:pt>
                <c:pt idx="948">
                  <c:v>180510</c:v>
                </c:pt>
                <c:pt idx="949">
                  <c:v>179929</c:v>
                </c:pt>
                <c:pt idx="950">
                  <c:v>179403</c:v>
                </c:pt>
                <c:pt idx="951">
                  <c:v>175470</c:v>
                </c:pt>
                <c:pt idx="952">
                  <c:v>158021</c:v>
                </c:pt>
                <c:pt idx="953">
                  <c:v>184589</c:v>
                </c:pt>
                <c:pt idx="954">
                  <c:v>189286</c:v>
                </c:pt>
                <c:pt idx="955">
                  <c:v>184900</c:v>
                </c:pt>
                <c:pt idx="956">
                  <c:v>181250</c:v>
                </c:pt>
                <c:pt idx="957">
                  <c:v>162663</c:v>
                </c:pt>
                <c:pt idx="958">
                  <c:v>187325</c:v>
                </c:pt>
                <c:pt idx="959">
                  <c:v>190421</c:v>
                </c:pt>
                <c:pt idx="960">
                  <c:v>188310</c:v>
                </c:pt>
                <c:pt idx="961">
                  <c:v>184546</c:v>
                </c:pt>
                <c:pt idx="962">
                  <c:v>164714</c:v>
                </c:pt>
                <c:pt idx="963">
                  <c:v>190943</c:v>
                </c:pt>
                <c:pt idx="964">
                  <c:v>195789</c:v>
                </c:pt>
                <c:pt idx="965">
                  <c:v>188450</c:v>
                </c:pt>
                <c:pt idx="966">
                  <c:v>187510</c:v>
                </c:pt>
                <c:pt idx="967">
                  <c:v>165521</c:v>
                </c:pt>
                <c:pt idx="968">
                  <c:v>178690</c:v>
                </c:pt>
                <c:pt idx="969">
                  <c:v>194217</c:v>
                </c:pt>
                <c:pt idx="970">
                  <c:v>191719</c:v>
                </c:pt>
                <c:pt idx="971">
                  <c:v>183673</c:v>
                </c:pt>
                <c:pt idx="972">
                  <c:v>165695</c:v>
                </c:pt>
                <c:pt idx="973">
                  <c:v>191827</c:v>
                </c:pt>
                <c:pt idx="974">
                  <c:v>193859</c:v>
                </c:pt>
                <c:pt idx="975">
                  <c:v>188383</c:v>
                </c:pt>
                <c:pt idx="976">
                  <c:v>186380</c:v>
                </c:pt>
                <c:pt idx="977">
                  <c:v>166442</c:v>
                </c:pt>
                <c:pt idx="978">
                  <c:v>188319</c:v>
                </c:pt>
                <c:pt idx="979">
                  <c:v>192028</c:v>
                </c:pt>
                <c:pt idx="980">
                  <c:v>192540</c:v>
                </c:pt>
                <c:pt idx="981">
                  <c:v>185249</c:v>
                </c:pt>
                <c:pt idx="982">
                  <c:v>164522</c:v>
                </c:pt>
                <c:pt idx="983">
                  <c:v>195459</c:v>
                </c:pt>
                <c:pt idx="984">
                  <c:v>195117</c:v>
                </c:pt>
                <c:pt idx="985">
                  <c:v>190765</c:v>
                </c:pt>
                <c:pt idx="986">
                  <c:v>185476</c:v>
                </c:pt>
                <c:pt idx="987">
                  <c:v>163937</c:v>
                </c:pt>
                <c:pt idx="988">
                  <c:v>189851</c:v>
                </c:pt>
                <c:pt idx="989">
                  <c:v>191259</c:v>
                </c:pt>
                <c:pt idx="990">
                  <c:v>190527</c:v>
                </c:pt>
                <c:pt idx="991">
                  <c:v>184617</c:v>
                </c:pt>
                <c:pt idx="992">
                  <c:v>164411</c:v>
                </c:pt>
                <c:pt idx="993">
                  <c:v>188461</c:v>
                </c:pt>
                <c:pt idx="994">
                  <c:v>189507</c:v>
                </c:pt>
                <c:pt idx="995">
                  <c:v>189018</c:v>
                </c:pt>
                <c:pt idx="996">
                  <c:v>183874</c:v>
                </c:pt>
                <c:pt idx="997">
                  <c:v>161922</c:v>
                </c:pt>
                <c:pt idx="998">
                  <c:v>193646</c:v>
                </c:pt>
                <c:pt idx="999">
                  <c:v>198869</c:v>
                </c:pt>
                <c:pt idx="1000">
                  <c:v>198855</c:v>
                </c:pt>
                <c:pt idx="1001">
                  <c:v>193090</c:v>
                </c:pt>
                <c:pt idx="1002">
                  <c:v>171915</c:v>
                </c:pt>
                <c:pt idx="1003">
                  <c:v>192006</c:v>
                </c:pt>
                <c:pt idx="1004">
                  <c:v>185156</c:v>
                </c:pt>
                <c:pt idx="1005">
                  <c:v>188331</c:v>
                </c:pt>
                <c:pt idx="1006">
                  <c:v>171131</c:v>
                </c:pt>
                <c:pt idx="1007">
                  <c:v>132522</c:v>
                </c:pt>
                <c:pt idx="1008">
                  <c:v>160714</c:v>
                </c:pt>
                <c:pt idx="1009">
                  <c:v>194081</c:v>
                </c:pt>
                <c:pt idx="1010">
                  <c:v>194737</c:v>
                </c:pt>
                <c:pt idx="1011">
                  <c:v>189272</c:v>
                </c:pt>
                <c:pt idx="1012">
                  <c:v>165473</c:v>
                </c:pt>
                <c:pt idx="1013">
                  <c:v>196297</c:v>
                </c:pt>
                <c:pt idx="1014">
                  <c:v>197017</c:v>
                </c:pt>
                <c:pt idx="1015">
                  <c:v>189935</c:v>
                </c:pt>
                <c:pt idx="1016">
                  <c:v>184584</c:v>
                </c:pt>
                <c:pt idx="1017">
                  <c:v>162962</c:v>
                </c:pt>
                <c:pt idx="1018">
                  <c:v>172466</c:v>
                </c:pt>
                <c:pt idx="1019">
                  <c:v>164425</c:v>
                </c:pt>
                <c:pt idx="1020">
                  <c:v>185159</c:v>
                </c:pt>
                <c:pt idx="1021">
                  <c:v>173710</c:v>
                </c:pt>
                <c:pt idx="1022">
                  <c:v>155898</c:v>
                </c:pt>
                <c:pt idx="1023">
                  <c:v>187328</c:v>
                </c:pt>
                <c:pt idx="1024">
                  <c:v>187916</c:v>
                </c:pt>
                <c:pt idx="1025">
                  <c:v>186983</c:v>
                </c:pt>
                <c:pt idx="1026">
                  <c:v>180698</c:v>
                </c:pt>
                <c:pt idx="1027">
                  <c:v>160179</c:v>
                </c:pt>
                <c:pt idx="1028">
                  <c:v>189794</c:v>
                </c:pt>
                <c:pt idx="1029">
                  <c:v>189817</c:v>
                </c:pt>
                <c:pt idx="1030">
                  <c:v>187915</c:v>
                </c:pt>
                <c:pt idx="1031">
                  <c:v>183977</c:v>
                </c:pt>
                <c:pt idx="1032">
                  <c:v>163598</c:v>
                </c:pt>
                <c:pt idx="1033">
                  <c:v>177929</c:v>
                </c:pt>
                <c:pt idx="1034">
                  <c:v>188372</c:v>
                </c:pt>
                <c:pt idx="1035">
                  <c:v>180792</c:v>
                </c:pt>
                <c:pt idx="1036">
                  <c:v>160508</c:v>
                </c:pt>
                <c:pt idx="1037">
                  <c:v>151535</c:v>
                </c:pt>
                <c:pt idx="1038">
                  <c:v>144275</c:v>
                </c:pt>
                <c:pt idx="1039">
                  <c:v>186814</c:v>
                </c:pt>
                <c:pt idx="1040">
                  <c:v>183367</c:v>
                </c:pt>
                <c:pt idx="1041">
                  <c:v>180070</c:v>
                </c:pt>
                <c:pt idx="1042">
                  <c:v>159493</c:v>
                </c:pt>
                <c:pt idx="1043">
                  <c:v>169662</c:v>
                </c:pt>
                <c:pt idx="1044">
                  <c:v>186543</c:v>
                </c:pt>
                <c:pt idx="1045">
                  <c:v>184912</c:v>
                </c:pt>
                <c:pt idx="1046">
                  <c:v>176917</c:v>
                </c:pt>
                <c:pt idx="1047">
                  <c:v>154707</c:v>
                </c:pt>
                <c:pt idx="1048">
                  <c:v>183555</c:v>
                </c:pt>
                <c:pt idx="1049">
                  <c:v>185391</c:v>
                </c:pt>
                <c:pt idx="1050">
                  <c:v>179797</c:v>
                </c:pt>
                <c:pt idx="1051">
                  <c:v>170152</c:v>
                </c:pt>
                <c:pt idx="1052">
                  <c:v>153631</c:v>
                </c:pt>
                <c:pt idx="1053">
                  <c:v>181653</c:v>
                </c:pt>
                <c:pt idx="1054">
                  <c:v>182773</c:v>
                </c:pt>
                <c:pt idx="1055">
                  <c:v>177464</c:v>
                </c:pt>
                <c:pt idx="1056">
                  <c:v>173813</c:v>
                </c:pt>
                <c:pt idx="1057">
                  <c:v>152091</c:v>
                </c:pt>
                <c:pt idx="1058">
                  <c:v>175107</c:v>
                </c:pt>
                <c:pt idx="1059">
                  <c:v>176388</c:v>
                </c:pt>
                <c:pt idx="1060">
                  <c:v>175173</c:v>
                </c:pt>
                <c:pt idx="1061">
                  <c:v>169730</c:v>
                </c:pt>
                <c:pt idx="1062">
                  <c:v>148782</c:v>
                </c:pt>
                <c:pt idx="1063">
                  <c:v>167747</c:v>
                </c:pt>
                <c:pt idx="1064">
                  <c:v>170628</c:v>
                </c:pt>
                <c:pt idx="1065">
                  <c:v>129766</c:v>
                </c:pt>
                <c:pt idx="1066">
                  <c:v>168564</c:v>
                </c:pt>
                <c:pt idx="1067">
                  <c:v>152594</c:v>
                </c:pt>
                <c:pt idx="1068">
                  <c:v>176938</c:v>
                </c:pt>
                <c:pt idx="1069">
                  <c:v>178634</c:v>
                </c:pt>
                <c:pt idx="1070">
                  <c:v>176894</c:v>
                </c:pt>
                <c:pt idx="1071">
                  <c:v>173145</c:v>
                </c:pt>
                <c:pt idx="1072">
                  <c:v>154118</c:v>
                </c:pt>
                <c:pt idx="1073">
                  <c:v>177025</c:v>
                </c:pt>
                <c:pt idx="1074">
                  <c:v>179715</c:v>
                </c:pt>
                <c:pt idx="1075">
                  <c:v>178048</c:v>
                </c:pt>
                <c:pt idx="1076">
                  <c:v>170821</c:v>
                </c:pt>
                <c:pt idx="1077">
                  <c:v>149056</c:v>
                </c:pt>
                <c:pt idx="1078">
                  <c:v>173953</c:v>
                </c:pt>
                <c:pt idx="1079">
                  <c:v>175848</c:v>
                </c:pt>
                <c:pt idx="1080">
                  <c:v>166983</c:v>
                </c:pt>
                <c:pt idx="1081">
                  <c:v>169496</c:v>
                </c:pt>
                <c:pt idx="1082">
                  <c:v>147776</c:v>
                </c:pt>
                <c:pt idx="1083">
                  <c:v>169830</c:v>
                </c:pt>
                <c:pt idx="1084">
                  <c:v>169491</c:v>
                </c:pt>
                <c:pt idx="1085">
                  <c:v>162769</c:v>
                </c:pt>
                <c:pt idx="1086">
                  <c:v>167719</c:v>
                </c:pt>
                <c:pt idx="1087">
                  <c:v>149726</c:v>
                </c:pt>
                <c:pt idx="1088">
                  <c:v>169838</c:v>
                </c:pt>
                <c:pt idx="1089">
                  <c:v>174414</c:v>
                </c:pt>
                <c:pt idx="1090">
                  <c:v>176044</c:v>
                </c:pt>
                <c:pt idx="1091">
                  <c:v>169075</c:v>
                </c:pt>
                <c:pt idx="1092">
                  <c:v>149487</c:v>
                </c:pt>
                <c:pt idx="1093">
                  <c:v>170002</c:v>
                </c:pt>
                <c:pt idx="1094">
                  <c:v>168837</c:v>
                </c:pt>
                <c:pt idx="1095">
                  <c:v>159305</c:v>
                </c:pt>
                <c:pt idx="1096">
                  <c:v>165759</c:v>
                </c:pt>
                <c:pt idx="1097">
                  <c:v>149645</c:v>
                </c:pt>
                <c:pt idx="1098">
                  <c:v>176067</c:v>
                </c:pt>
                <c:pt idx="1099">
                  <c:v>179185</c:v>
                </c:pt>
                <c:pt idx="1100">
                  <c:v>176771</c:v>
                </c:pt>
                <c:pt idx="1101">
                  <c:v>173641</c:v>
                </c:pt>
                <c:pt idx="1102">
                  <c:v>154100</c:v>
                </c:pt>
                <c:pt idx="1103">
                  <c:v>179767</c:v>
                </c:pt>
                <c:pt idx="1104">
                  <c:v>187057</c:v>
                </c:pt>
                <c:pt idx="1105">
                  <c:v>184904</c:v>
                </c:pt>
                <c:pt idx="1106">
                  <c:v>181816</c:v>
                </c:pt>
                <c:pt idx="1107">
                  <c:v>159184</c:v>
                </c:pt>
                <c:pt idx="1108">
                  <c:v>145262</c:v>
                </c:pt>
                <c:pt idx="1109">
                  <c:v>196330</c:v>
                </c:pt>
                <c:pt idx="1110">
                  <c:v>198947</c:v>
                </c:pt>
                <c:pt idx="1111">
                  <c:v>194721</c:v>
                </c:pt>
                <c:pt idx="1112">
                  <c:v>174174</c:v>
                </c:pt>
                <c:pt idx="1113">
                  <c:v>204385</c:v>
                </c:pt>
                <c:pt idx="1114">
                  <c:v>157399</c:v>
                </c:pt>
                <c:pt idx="1115">
                  <c:v>167971</c:v>
                </c:pt>
                <c:pt idx="1116">
                  <c:v>176450</c:v>
                </c:pt>
                <c:pt idx="1117">
                  <c:v>156636</c:v>
                </c:pt>
                <c:pt idx="1118">
                  <c:v>191868</c:v>
                </c:pt>
                <c:pt idx="1119">
                  <c:v>195074</c:v>
                </c:pt>
                <c:pt idx="1120">
                  <c:v>190824</c:v>
                </c:pt>
                <c:pt idx="1121">
                  <c:v>188883</c:v>
                </c:pt>
                <c:pt idx="1122">
                  <c:v>167899</c:v>
                </c:pt>
                <c:pt idx="1123">
                  <c:v>200768</c:v>
                </c:pt>
                <c:pt idx="1124">
                  <c:v>208868</c:v>
                </c:pt>
                <c:pt idx="1125">
                  <c:v>202990</c:v>
                </c:pt>
                <c:pt idx="1126">
                  <c:v>194272</c:v>
                </c:pt>
                <c:pt idx="1127">
                  <c:v>172860</c:v>
                </c:pt>
                <c:pt idx="1128">
                  <c:v>200923</c:v>
                </c:pt>
                <c:pt idx="1129">
                  <c:v>205951</c:v>
                </c:pt>
                <c:pt idx="1130">
                  <c:v>202263</c:v>
                </c:pt>
                <c:pt idx="1131">
                  <c:v>202778</c:v>
                </c:pt>
                <c:pt idx="1132">
                  <c:v>179129</c:v>
                </c:pt>
                <c:pt idx="1133">
                  <c:v>196191</c:v>
                </c:pt>
                <c:pt idx="1134">
                  <c:v>216647</c:v>
                </c:pt>
                <c:pt idx="1135">
                  <c:v>211283</c:v>
                </c:pt>
                <c:pt idx="1136">
                  <c:v>202451</c:v>
                </c:pt>
                <c:pt idx="1137">
                  <c:v>178929</c:v>
                </c:pt>
                <c:pt idx="1138">
                  <c:v>216630</c:v>
                </c:pt>
                <c:pt idx="1139">
                  <c:v>220050</c:v>
                </c:pt>
                <c:pt idx="1140">
                  <c:v>214717</c:v>
                </c:pt>
                <c:pt idx="1141">
                  <c:v>207157</c:v>
                </c:pt>
                <c:pt idx="1142">
                  <c:v>184240</c:v>
                </c:pt>
                <c:pt idx="1143">
                  <c:v>218109</c:v>
                </c:pt>
                <c:pt idx="1144">
                  <c:v>226611</c:v>
                </c:pt>
                <c:pt idx="1145">
                  <c:v>217143</c:v>
                </c:pt>
                <c:pt idx="1146">
                  <c:v>203760</c:v>
                </c:pt>
                <c:pt idx="1147">
                  <c:v>181309</c:v>
                </c:pt>
                <c:pt idx="1148">
                  <c:v>221344</c:v>
                </c:pt>
                <c:pt idx="1149">
                  <c:v>221320</c:v>
                </c:pt>
                <c:pt idx="1150">
                  <c:v>207974</c:v>
                </c:pt>
                <c:pt idx="1151">
                  <c:v>193515</c:v>
                </c:pt>
                <c:pt idx="1152">
                  <c:v>178661</c:v>
                </c:pt>
                <c:pt idx="1153">
                  <c:v>223032</c:v>
                </c:pt>
                <c:pt idx="1154">
                  <c:v>224917</c:v>
                </c:pt>
                <c:pt idx="1155">
                  <c:v>219531</c:v>
                </c:pt>
                <c:pt idx="1156">
                  <c:v>212049</c:v>
                </c:pt>
                <c:pt idx="1157">
                  <c:v>185950</c:v>
                </c:pt>
                <c:pt idx="1158">
                  <c:v>206722</c:v>
                </c:pt>
                <c:pt idx="1159">
                  <c:v>218913</c:v>
                </c:pt>
                <c:pt idx="1160">
                  <c:v>213470</c:v>
                </c:pt>
                <c:pt idx="1161">
                  <c:v>207710</c:v>
                </c:pt>
                <c:pt idx="1162">
                  <c:v>184555</c:v>
                </c:pt>
                <c:pt idx="1163">
                  <c:v>223860</c:v>
                </c:pt>
                <c:pt idx="1164">
                  <c:v>217480</c:v>
                </c:pt>
                <c:pt idx="1165">
                  <c:v>198919</c:v>
                </c:pt>
                <c:pt idx="1166">
                  <c:v>143126</c:v>
                </c:pt>
                <c:pt idx="1167">
                  <c:v>141243</c:v>
                </c:pt>
                <c:pt idx="1168">
                  <c:v>229118</c:v>
                </c:pt>
                <c:pt idx="1169">
                  <c:v>228980</c:v>
                </c:pt>
                <c:pt idx="1170">
                  <c:v>223534</c:v>
                </c:pt>
                <c:pt idx="1171">
                  <c:v>216251</c:v>
                </c:pt>
                <c:pt idx="1172">
                  <c:v>186617</c:v>
                </c:pt>
                <c:pt idx="1173">
                  <c:v>221045</c:v>
                </c:pt>
                <c:pt idx="1174">
                  <c:v>222240</c:v>
                </c:pt>
                <c:pt idx="1175">
                  <c:v>212240</c:v>
                </c:pt>
                <c:pt idx="1176">
                  <c:v>205008</c:v>
                </c:pt>
                <c:pt idx="1177">
                  <c:v>178280</c:v>
                </c:pt>
                <c:pt idx="1178">
                  <c:v>208582</c:v>
                </c:pt>
                <c:pt idx="1179">
                  <c:v>206906</c:v>
                </c:pt>
                <c:pt idx="1180">
                  <c:v>202583</c:v>
                </c:pt>
                <c:pt idx="1181">
                  <c:v>194993</c:v>
                </c:pt>
                <c:pt idx="1182">
                  <c:v>168914</c:v>
                </c:pt>
                <c:pt idx="1183">
                  <c:v>191350</c:v>
                </c:pt>
                <c:pt idx="1184">
                  <c:v>190855</c:v>
                </c:pt>
                <c:pt idx="1185">
                  <c:v>181135</c:v>
                </c:pt>
                <c:pt idx="1186">
                  <c:v>167411</c:v>
                </c:pt>
                <c:pt idx="1187">
                  <c:v>135922</c:v>
                </c:pt>
                <c:pt idx="1188">
                  <c:v>105316</c:v>
                </c:pt>
                <c:pt idx="1189">
                  <c:v>122470</c:v>
                </c:pt>
                <c:pt idx="1190">
                  <c:v>113723</c:v>
                </c:pt>
                <c:pt idx="1191">
                  <c:v>81762</c:v>
                </c:pt>
                <c:pt idx="1192">
                  <c:v>69725</c:v>
                </c:pt>
                <c:pt idx="1193">
                  <c:v>159954</c:v>
                </c:pt>
                <c:pt idx="1194">
                  <c:v>175587</c:v>
                </c:pt>
                <c:pt idx="1195">
                  <c:v>172351</c:v>
                </c:pt>
                <c:pt idx="1196">
                  <c:v>212894</c:v>
                </c:pt>
                <c:pt idx="1197">
                  <c:v>219953</c:v>
                </c:pt>
                <c:pt idx="1198">
                  <c:v>219044</c:v>
                </c:pt>
                <c:pt idx="1199">
                  <c:v>215915</c:v>
                </c:pt>
                <c:pt idx="1200">
                  <c:v>188088</c:v>
                </c:pt>
                <c:pt idx="1201">
                  <c:v>225908</c:v>
                </c:pt>
                <c:pt idx="1202">
                  <c:v>229786</c:v>
                </c:pt>
                <c:pt idx="1203">
                  <c:v>226103</c:v>
                </c:pt>
                <c:pt idx="1204">
                  <c:v>223152</c:v>
                </c:pt>
                <c:pt idx="1205">
                  <c:v>197661</c:v>
                </c:pt>
                <c:pt idx="1206">
                  <c:v>208698</c:v>
                </c:pt>
                <c:pt idx="1207">
                  <c:v>235365</c:v>
                </c:pt>
                <c:pt idx="1208">
                  <c:v>233943</c:v>
                </c:pt>
                <c:pt idx="1209">
                  <c:v>228793</c:v>
                </c:pt>
                <c:pt idx="1210">
                  <c:v>200653</c:v>
                </c:pt>
                <c:pt idx="1211">
                  <c:v>235058</c:v>
                </c:pt>
                <c:pt idx="1212">
                  <c:v>237648</c:v>
                </c:pt>
                <c:pt idx="1213">
                  <c:v>233582</c:v>
                </c:pt>
                <c:pt idx="1214">
                  <c:v>225121</c:v>
                </c:pt>
                <c:pt idx="1215">
                  <c:v>200401</c:v>
                </c:pt>
                <c:pt idx="1216">
                  <c:v>237877</c:v>
                </c:pt>
                <c:pt idx="1217">
                  <c:v>239066</c:v>
                </c:pt>
                <c:pt idx="1218">
                  <c:v>236903</c:v>
                </c:pt>
                <c:pt idx="1219">
                  <c:v>228436</c:v>
                </c:pt>
                <c:pt idx="1220">
                  <c:v>200475</c:v>
                </c:pt>
                <c:pt idx="1221">
                  <c:v>221014</c:v>
                </c:pt>
                <c:pt idx="1222">
                  <c:v>222908</c:v>
                </c:pt>
                <c:pt idx="1223">
                  <c:v>224343</c:v>
                </c:pt>
                <c:pt idx="1224">
                  <c:v>215200</c:v>
                </c:pt>
                <c:pt idx="1225">
                  <c:v>198690</c:v>
                </c:pt>
                <c:pt idx="1226">
                  <c:v>230163</c:v>
                </c:pt>
                <c:pt idx="1227">
                  <c:v>241924</c:v>
                </c:pt>
                <c:pt idx="1228">
                  <c:v>237562</c:v>
                </c:pt>
                <c:pt idx="1229">
                  <c:v>227264</c:v>
                </c:pt>
                <c:pt idx="1230">
                  <c:v>198417</c:v>
                </c:pt>
                <c:pt idx="1231">
                  <c:v>239440</c:v>
                </c:pt>
                <c:pt idx="1232">
                  <c:v>245829</c:v>
                </c:pt>
                <c:pt idx="1233">
                  <c:v>154628</c:v>
                </c:pt>
                <c:pt idx="1234">
                  <c:v>229639</c:v>
                </c:pt>
                <c:pt idx="1235">
                  <c:v>204277</c:v>
                </c:pt>
                <c:pt idx="1236">
                  <c:v>244579</c:v>
                </c:pt>
                <c:pt idx="1237">
                  <c:v>246567</c:v>
                </c:pt>
                <c:pt idx="1238">
                  <c:v>243487</c:v>
                </c:pt>
                <c:pt idx="1239">
                  <c:v>234075</c:v>
                </c:pt>
                <c:pt idx="1240">
                  <c:v>203778</c:v>
                </c:pt>
                <c:pt idx="1241">
                  <c:v>244995</c:v>
                </c:pt>
                <c:pt idx="1242">
                  <c:v>246649</c:v>
                </c:pt>
                <c:pt idx="1243">
                  <c:v>240604</c:v>
                </c:pt>
                <c:pt idx="1244">
                  <c:v>231090</c:v>
                </c:pt>
                <c:pt idx="1245">
                  <c:v>202599</c:v>
                </c:pt>
                <c:pt idx="1246">
                  <c:v>240613</c:v>
                </c:pt>
                <c:pt idx="1247">
                  <c:v>242840</c:v>
                </c:pt>
                <c:pt idx="1248">
                  <c:v>236254</c:v>
                </c:pt>
                <c:pt idx="1249">
                  <c:v>225121</c:v>
                </c:pt>
                <c:pt idx="1250">
                  <c:v>201952</c:v>
                </c:pt>
                <c:pt idx="1251">
                  <c:v>232922</c:v>
                </c:pt>
                <c:pt idx="1252">
                  <c:v>235118</c:v>
                </c:pt>
                <c:pt idx="1253">
                  <c:v>226502</c:v>
                </c:pt>
                <c:pt idx="1254">
                  <c:v>204286</c:v>
                </c:pt>
                <c:pt idx="1255">
                  <c:v>105962</c:v>
                </c:pt>
                <c:pt idx="1256">
                  <c:v>196295</c:v>
                </c:pt>
                <c:pt idx="1257">
                  <c:v>236449</c:v>
                </c:pt>
                <c:pt idx="1258">
                  <c:v>239049</c:v>
                </c:pt>
                <c:pt idx="1259">
                  <c:v>230666</c:v>
                </c:pt>
                <c:pt idx="1260">
                  <c:v>204090</c:v>
                </c:pt>
                <c:pt idx="1261">
                  <c:v>244935</c:v>
                </c:pt>
                <c:pt idx="1262">
                  <c:v>246239</c:v>
                </c:pt>
                <c:pt idx="1263">
                  <c:v>243510</c:v>
                </c:pt>
                <c:pt idx="1264">
                  <c:v>238439</c:v>
                </c:pt>
                <c:pt idx="1265">
                  <c:v>210175</c:v>
                </c:pt>
                <c:pt idx="1266">
                  <c:v>247557</c:v>
                </c:pt>
                <c:pt idx="1267">
                  <c:v>250973</c:v>
                </c:pt>
                <c:pt idx="1268">
                  <c:v>245886</c:v>
                </c:pt>
                <c:pt idx="1269">
                  <c:v>236924</c:v>
                </c:pt>
                <c:pt idx="1270">
                  <c:v>208982</c:v>
                </c:pt>
                <c:pt idx="1271">
                  <c:v>249494</c:v>
                </c:pt>
                <c:pt idx="1272">
                  <c:v>248180</c:v>
                </c:pt>
                <c:pt idx="1273">
                  <c:v>242034</c:v>
                </c:pt>
                <c:pt idx="1274">
                  <c:v>231064</c:v>
                </c:pt>
                <c:pt idx="1275">
                  <c:v>201065</c:v>
                </c:pt>
                <c:pt idx="1276">
                  <c:v>240632</c:v>
                </c:pt>
                <c:pt idx="1277">
                  <c:v>234167</c:v>
                </c:pt>
                <c:pt idx="1278">
                  <c:v>211391</c:v>
                </c:pt>
                <c:pt idx="1279">
                  <c:v>227534</c:v>
                </c:pt>
                <c:pt idx="1280">
                  <c:v>198209</c:v>
                </c:pt>
                <c:pt idx="1281">
                  <c:v>233950</c:v>
                </c:pt>
                <c:pt idx="1282">
                  <c:v>240772</c:v>
                </c:pt>
                <c:pt idx="1283">
                  <c:v>158926</c:v>
                </c:pt>
                <c:pt idx="1284">
                  <c:v>211162</c:v>
                </c:pt>
                <c:pt idx="1285">
                  <c:v>206428</c:v>
                </c:pt>
                <c:pt idx="1286">
                  <c:v>240351</c:v>
                </c:pt>
                <c:pt idx="1287">
                  <c:v>242216</c:v>
                </c:pt>
                <c:pt idx="1288">
                  <c:v>232578</c:v>
                </c:pt>
                <c:pt idx="1289">
                  <c:v>225333</c:v>
                </c:pt>
                <c:pt idx="1290">
                  <c:v>199782</c:v>
                </c:pt>
                <c:pt idx="1291">
                  <c:v>208806</c:v>
                </c:pt>
                <c:pt idx="1292">
                  <c:v>233424</c:v>
                </c:pt>
                <c:pt idx="1293">
                  <c:v>229939</c:v>
                </c:pt>
                <c:pt idx="1294">
                  <c:v>223523</c:v>
                </c:pt>
                <c:pt idx="1295">
                  <c:v>197982</c:v>
                </c:pt>
                <c:pt idx="1296">
                  <c:v>183789</c:v>
                </c:pt>
                <c:pt idx="1297">
                  <c:v>237011</c:v>
                </c:pt>
                <c:pt idx="1298">
                  <c:v>229926</c:v>
                </c:pt>
                <c:pt idx="1299">
                  <c:v>217907</c:v>
                </c:pt>
                <c:pt idx="1300">
                  <c:v>190259</c:v>
                </c:pt>
                <c:pt idx="1301">
                  <c:v>222517</c:v>
                </c:pt>
                <c:pt idx="1302">
                  <c:v>224848</c:v>
                </c:pt>
                <c:pt idx="1303">
                  <c:v>226386</c:v>
                </c:pt>
                <c:pt idx="1304">
                  <c:v>217711</c:v>
                </c:pt>
                <c:pt idx="1305">
                  <c:v>193436</c:v>
                </c:pt>
                <c:pt idx="1306">
                  <c:v>227806</c:v>
                </c:pt>
                <c:pt idx="1307">
                  <c:v>222075</c:v>
                </c:pt>
                <c:pt idx="1308">
                  <c:v>214308</c:v>
                </c:pt>
                <c:pt idx="1309">
                  <c:v>184039</c:v>
                </c:pt>
                <c:pt idx="1310">
                  <c:v>221219</c:v>
                </c:pt>
                <c:pt idx="1311">
                  <c:v>209292</c:v>
                </c:pt>
                <c:pt idx="1312">
                  <c:v>221640</c:v>
                </c:pt>
                <c:pt idx="1313">
                  <c:v>212424</c:v>
                </c:pt>
                <c:pt idx="1314">
                  <c:v>179354</c:v>
                </c:pt>
                <c:pt idx="1315">
                  <c:v>146188</c:v>
                </c:pt>
                <c:pt idx="1316">
                  <c:v>163185</c:v>
                </c:pt>
                <c:pt idx="1317">
                  <c:v>201280</c:v>
                </c:pt>
                <c:pt idx="1318">
                  <c:v>209275</c:v>
                </c:pt>
                <c:pt idx="1319">
                  <c:v>184647</c:v>
                </c:pt>
                <c:pt idx="1320">
                  <c:v>209343</c:v>
                </c:pt>
                <c:pt idx="1321">
                  <c:v>216410</c:v>
                </c:pt>
                <c:pt idx="1322">
                  <c:v>208461</c:v>
                </c:pt>
                <c:pt idx="1323">
                  <c:v>153771</c:v>
                </c:pt>
                <c:pt idx="1324">
                  <c:v>168996</c:v>
                </c:pt>
                <c:pt idx="1325">
                  <c:v>219716</c:v>
                </c:pt>
                <c:pt idx="1326">
                  <c:v>223256</c:v>
                </c:pt>
                <c:pt idx="1327">
                  <c:v>220436</c:v>
                </c:pt>
                <c:pt idx="1328">
                  <c:v>212771</c:v>
                </c:pt>
                <c:pt idx="1329">
                  <c:v>184815</c:v>
                </c:pt>
                <c:pt idx="1330">
                  <c:v>217387</c:v>
                </c:pt>
                <c:pt idx="1331">
                  <c:v>219782</c:v>
                </c:pt>
                <c:pt idx="1332">
                  <c:v>217957</c:v>
                </c:pt>
                <c:pt idx="1333">
                  <c:v>210212</c:v>
                </c:pt>
                <c:pt idx="1334">
                  <c:v>186941</c:v>
                </c:pt>
                <c:pt idx="1335">
                  <c:v>203031</c:v>
                </c:pt>
                <c:pt idx="1336">
                  <c:v>207699</c:v>
                </c:pt>
                <c:pt idx="1337">
                  <c:v>218475</c:v>
                </c:pt>
                <c:pt idx="1338">
                  <c:v>206816</c:v>
                </c:pt>
                <c:pt idx="1339">
                  <c:v>184677</c:v>
                </c:pt>
                <c:pt idx="1340">
                  <c:v>211745</c:v>
                </c:pt>
                <c:pt idx="1341">
                  <c:v>214612</c:v>
                </c:pt>
                <c:pt idx="1342">
                  <c:v>209871</c:v>
                </c:pt>
                <c:pt idx="1343">
                  <c:v>200962</c:v>
                </c:pt>
                <c:pt idx="1344">
                  <c:v>178339</c:v>
                </c:pt>
                <c:pt idx="1345">
                  <c:v>206942</c:v>
                </c:pt>
                <c:pt idx="1346">
                  <c:v>210006</c:v>
                </c:pt>
                <c:pt idx="1347">
                  <c:v>207807</c:v>
                </c:pt>
                <c:pt idx="1348">
                  <c:v>202527</c:v>
                </c:pt>
                <c:pt idx="1349">
                  <c:v>178567</c:v>
                </c:pt>
                <c:pt idx="1350">
                  <c:v>206273</c:v>
                </c:pt>
                <c:pt idx="1351">
                  <c:v>207329</c:v>
                </c:pt>
                <c:pt idx="1352">
                  <c:v>202072</c:v>
                </c:pt>
                <c:pt idx="1353">
                  <c:v>187287</c:v>
                </c:pt>
                <c:pt idx="1354">
                  <c:v>172006</c:v>
                </c:pt>
                <c:pt idx="1355">
                  <c:v>208160</c:v>
                </c:pt>
                <c:pt idx="1356">
                  <c:v>213142</c:v>
                </c:pt>
                <c:pt idx="1357">
                  <c:v>207863</c:v>
                </c:pt>
                <c:pt idx="1358">
                  <c:v>206386</c:v>
                </c:pt>
                <c:pt idx="1359">
                  <c:v>183356</c:v>
                </c:pt>
                <c:pt idx="1360">
                  <c:v>145071</c:v>
                </c:pt>
                <c:pt idx="1361">
                  <c:v>192529</c:v>
                </c:pt>
                <c:pt idx="1362">
                  <c:v>221609</c:v>
                </c:pt>
                <c:pt idx="1363">
                  <c:v>215965</c:v>
                </c:pt>
                <c:pt idx="1364">
                  <c:v>187326</c:v>
                </c:pt>
                <c:pt idx="1365">
                  <c:v>172346</c:v>
                </c:pt>
                <c:pt idx="1366">
                  <c:v>138940</c:v>
                </c:pt>
                <c:pt idx="1367">
                  <c:v>108564</c:v>
                </c:pt>
                <c:pt idx="1368">
                  <c:v>162506</c:v>
                </c:pt>
                <c:pt idx="1369">
                  <c:v>207832</c:v>
                </c:pt>
                <c:pt idx="1370">
                  <c:v>245994</c:v>
                </c:pt>
                <c:pt idx="1371">
                  <c:v>245596</c:v>
                </c:pt>
                <c:pt idx="1372">
                  <c:v>241282</c:v>
                </c:pt>
                <c:pt idx="1373">
                  <c:v>238545</c:v>
                </c:pt>
                <c:pt idx="1374">
                  <c:v>209631</c:v>
                </c:pt>
                <c:pt idx="1375">
                  <c:v>243479</c:v>
                </c:pt>
                <c:pt idx="1376">
                  <c:v>252339</c:v>
                </c:pt>
                <c:pt idx="1377">
                  <c:v>260253</c:v>
                </c:pt>
                <c:pt idx="1378">
                  <c:v>250253</c:v>
                </c:pt>
                <c:pt idx="1379">
                  <c:v>207164</c:v>
                </c:pt>
                <c:pt idx="1380">
                  <c:v>248717</c:v>
                </c:pt>
                <c:pt idx="1381">
                  <c:v>254708</c:v>
                </c:pt>
                <c:pt idx="1382">
                  <c:v>248265</c:v>
                </c:pt>
                <c:pt idx="1383">
                  <c:v>244390</c:v>
                </c:pt>
                <c:pt idx="1384">
                  <c:v>214497</c:v>
                </c:pt>
                <c:pt idx="1385">
                  <c:v>240335</c:v>
                </c:pt>
                <c:pt idx="1386">
                  <c:v>253999</c:v>
                </c:pt>
                <c:pt idx="1387">
                  <c:v>248252</c:v>
                </c:pt>
                <c:pt idx="1388">
                  <c:v>235040</c:v>
                </c:pt>
                <c:pt idx="1389">
                  <c:v>212740</c:v>
                </c:pt>
                <c:pt idx="1390">
                  <c:v>256454</c:v>
                </c:pt>
                <c:pt idx="1391">
                  <c:v>262505</c:v>
                </c:pt>
                <c:pt idx="1392">
                  <c:v>255363</c:v>
                </c:pt>
                <c:pt idx="1393">
                  <c:v>247141</c:v>
                </c:pt>
                <c:pt idx="1394">
                  <c:v>215896</c:v>
                </c:pt>
                <c:pt idx="1395">
                  <c:v>240414</c:v>
                </c:pt>
                <c:pt idx="1396">
                  <c:v>256323</c:v>
                </c:pt>
                <c:pt idx="1397">
                  <c:v>255030</c:v>
                </c:pt>
                <c:pt idx="1398">
                  <c:v>246044</c:v>
                </c:pt>
                <c:pt idx="1399">
                  <c:v>218529</c:v>
                </c:pt>
                <c:pt idx="1400">
                  <c:v>287200</c:v>
                </c:pt>
                <c:pt idx="1401">
                  <c:v>259769</c:v>
                </c:pt>
                <c:pt idx="1402">
                  <c:v>257104</c:v>
                </c:pt>
                <c:pt idx="1403">
                  <c:v>244580</c:v>
                </c:pt>
                <c:pt idx="1404">
                  <c:v>217079</c:v>
                </c:pt>
                <c:pt idx="1405">
                  <c:v>258317</c:v>
                </c:pt>
                <c:pt idx="1406">
                  <c:v>263462</c:v>
                </c:pt>
                <c:pt idx="1407">
                  <c:v>256637</c:v>
                </c:pt>
                <c:pt idx="1408">
                  <c:v>239131</c:v>
                </c:pt>
                <c:pt idx="1409">
                  <c:v>199159</c:v>
                </c:pt>
                <c:pt idx="1410">
                  <c:v>255712</c:v>
                </c:pt>
                <c:pt idx="1411">
                  <c:v>261817</c:v>
                </c:pt>
                <c:pt idx="1412">
                  <c:v>260605</c:v>
                </c:pt>
                <c:pt idx="1413">
                  <c:v>253601</c:v>
                </c:pt>
                <c:pt idx="1414">
                  <c:v>223594</c:v>
                </c:pt>
                <c:pt idx="1415">
                  <c:v>253295</c:v>
                </c:pt>
                <c:pt idx="1416">
                  <c:v>278075</c:v>
                </c:pt>
                <c:pt idx="1417">
                  <c:v>272214</c:v>
                </c:pt>
                <c:pt idx="1418">
                  <c:v>256440</c:v>
                </c:pt>
                <c:pt idx="1419">
                  <c:v>225025</c:v>
                </c:pt>
                <c:pt idx="1420">
                  <c:v>271993</c:v>
                </c:pt>
                <c:pt idx="1421">
                  <c:v>271548</c:v>
                </c:pt>
                <c:pt idx="1422">
                  <c:v>265355</c:v>
                </c:pt>
                <c:pt idx="1423">
                  <c:v>257324</c:v>
                </c:pt>
                <c:pt idx="1424">
                  <c:v>225810</c:v>
                </c:pt>
                <c:pt idx="1425">
                  <c:v>267116</c:v>
                </c:pt>
                <c:pt idx="1426">
                  <c:v>260399</c:v>
                </c:pt>
                <c:pt idx="1427">
                  <c:v>232892</c:v>
                </c:pt>
                <c:pt idx="1428">
                  <c:v>169187</c:v>
                </c:pt>
                <c:pt idx="1429">
                  <c:v>167711</c:v>
                </c:pt>
                <c:pt idx="1430">
                  <c:v>267814</c:v>
                </c:pt>
                <c:pt idx="1431">
                  <c:v>260498</c:v>
                </c:pt>
                <c:pt idx="1432">
                  <c:v>259156</c:v>
                </c:pt>
                <c:pt idx="1433">
                  <c:v>238727</c:v>
                </c:pt>
                <c:pt idx="1434">
                  <c:v>209974</c:v>
                </c:pt>
                <c:pt idx="1435">
                  <c:v>250979</c:v>
                </c:pt>
                <c:pt idx="1436">
                  <c:v>250906</c:v>
                </c:pt>
                <c:pt idx="1437">
                  <c:v>240795</c:v>
                </c:pt>
                <c:pt idx="1438">
                  <c:v>233733</c:v>
                </c:pt>
                <c:pt idx="1439">
                  <c:v>207871</c:v>
                </c:pt>
                <c:pt idx="1440">
                  <c:v>243183</c:v>
                </c:pt>
                <c:pt idx="1441">
                  <c:v>229147</c:v>
                </c:pt>
                <c:pt idx="1442">
                  <c:v>216627</c:v>
                </c:pt>
                <c:pt idx="1443">
                  <c:v>204025</c:v>
                </c:pt>
                <c:pt idx="1444">
                  <c:v>175239</c:v>
                </c:pt>
                <c:pt idx="1445">
                  <c:v>144368</c:v>
                </c:pt>
                <c:pt idx="1446">
                  <c:v>97893</c:v>
                </c:pt>
                <c:pt idx="1447">
                  <c:v>76458</c:v>
                </c:pt>
                <c:pt idx="1448">
                  <c:v>119031</c:v>
                </c:pt>
                <c:pt idx="1449">
                  <c:v>127255</c:v>
                </c:pt>
                <c:pt idx="1450">
                  <c:v>146768</c:v>
                </c:pt>
                <c:pt idx="1451">
                  <c:v>108350</c:v>
                </c:pt>
                <c:pt idx="1452">
                  <c:v>86064</c:v>
                </c:pt>
                <c:pt idx="1453">
                  <c:v>182925</c:v>
                </c:pt>
                <c:pt idx="1454">
                  <c:v>182994</c:v>
                </c:pt>
                <c:pt idx="1455">
                  <c:v>230462</c:v>
                </c:pt>
                <c:pt idx="1456">
                  <c:v>272409</c:v>
                </c:pt>
                <c:pt idx="1457">
                  <c:v>263446</c:v>
                </c:pt>
                <c:pt idx="1458">
                  <c:v>261739</c:v>
                </c:pt>
                <c:pt idx="1459">
                  <c:v>229819</c:v>
                </c:pt>
                <c:pt idx="1460">
                  <c:v>264669</c:v>
                </c:pt>
                <c:pt idx="1461">
                  <c:v>275576</c:v>
                </c:pt>
                <c:pt idx="1462">
                  <c:v>268524</c:v>
                </c:pt>
                <c:pt idx="1463">
                  <c:v>259632</c:v>
                </c:pt>
                <c:pt idx="1464">
                  <c:v>255335</c:v>
                </c:pt>
                <c:pt idx="1465">
                  <c:v>233108</c:v>
                </c:pt>
                <c:pt idx="1466">
                  <c:v>274428</c:v>
                </c:pt>
                <c:pt idx="1467">
                  <c:v>271298</c:v>
                </c:pt>
                <c:pt idx="1468">
                  <c:v>262369</c:v>
                </c:pt>
                <c:pt idx="1469">
                  <c:v>253308</c:v>
                </c:pt>
                <c:pt idx="1470">
                  <c:v>271395</c:v>
                </c:pt>
                <c:pt idx="1471">
                  <c:v>274457</c:v>
                </c:pt>
                <c:pt idx="1472">
                  <c:v>272836</c:v>
                </c:pt>
                <c:pt idx="1473">
                  <c:v>263181</c:v>
                </c:pt>
                <c:pt idx="1474">
                  <c:v>219825</c:v>
                </c:pt>
                <c:pt idx="1475">
                  <c:v>270084</c:v>
                </c:pt>
                <c:pt idx="1476">
                  <c:v>276625</c:v>
                </c:pt>
                <c:pt idx="1477">
                  <c:v>254195</c:v>
                </c:pt>
                <c:pt idx="1478">
                  <c:v>267083</c:v>
                </c:pt>
                <c:pt idx="1479">
                  <c:v>230373</c:v>
                </c:pt>
                <c:pt idx="1480">
                  <c:v>271211</c:v>
                </c:pt>
                <c:pt idx="1481">
                  <c:v>272937</c:v>
                </c:pt>
                <c:pt idx="1482">
                  <c:v>272690</c:v>
                </c:pt>
                <c:pt idx="1483">
                  <c:v>263449</c:v>
                </c:pt>
                <c:pt idx="1484">
                  <c:v>219578</c:v>
                </c:pt>
                <c:pt idx="1485">
                  <c:v>247799</c:v>
                </c:pt>
                <c:pt idx="1486">
                  <c:v>273248</c:v>
                </c:pt>
                <c:pt idx="1487">
                  <c:v>274038</c:v>
                </c:pt>
                <c:pt idx="1488">
                  <c:v>267835</c:v>
                </c:pt>
                <c:pt idx="1489">
                  <c:v>233703</c:v>
                </c:pt>
                <c:pt idx="1490">
                  <c:v>280088</c:v>
                </c:pt>
                <c:pt idx="1491">
                  <c:v>284252</c:v>
                </c:pt>
                <c:pt idx="1492">
                  <c:v>277097</c:v>
                </c:pt>
                <c:pt idx="1493">
                  <c:v>267582</c:v>
                </c:pt>
                <c:pt idx="1494">
                  <c:v>231426</c:v>
                </c:pt>
                <c:pt idx="1495">
                  <c:v>271518</c:v>
                </c:pt>
                <c:pt idx="1496">
                  <c:v>291348</c:v>
                </c:pt>
                <c:pt idx="1497">
                  <c:v>282368</c:v>
                </c:pt>
                <c:pt idx="1498">
                  <c:v>278906</c:v>
                </c:pt>
                <c:pt idx="1499">
                  <c:v>233483</c:v>
                </c:pt>
                <c:pt idx="1500">
                  <c:v>276970</c:v>
                </c:pt>
                <c:pt idx="1501">
                  <c:v>297009</c:v>
                </c:pt>
                <c:pt idx="1502">
                  <c:v>288690</c:v>
                </c:pt>
                <c:pt idx="1503">
                  <c:v>276332</c:v>
                </c:pt>
                <c:pt idx="1504">
                  <c:v>233371</c:v>
                </c:pt>
                <c:pt idx="1505">
                  <c:v>277884</c:v>
                </c:pt>
                <c:pt idx="1506">
                  <c:v>279514</c:v>
                </c:pt>
                <c:pt idx="1507">
                  <c:v>278205</c:v>
                </c:pt>
                <c:pt idx="1508">
                  <c:v>256565</c:v>
                </c:pt>
                <c:pt idx="1509">
                  <c:v>223141</c:v>
                </c:pt>
                <c:pt idx="1510">
                  <c:v>257679</c:v>
                </c:pt>
                <c:pt idx="1511">
                  <c:v>286083</c:v>
                </c:pt>
                <c:pt idx="1512">
                  <c:v>272595</c:v>
                </c:pt>
                <c:pt idx="1513">
                  <c:v>268453</c:v>
                </c:pt>
                <c:pt idx="1514">
                  <c:v>229319</c:v>
                </c:pt>
                <c:pt idx="1515">
                  <c:v>267800</c:v>
                </c:pt>
                <c:pt idx="1516">
                  <c:v>292905</c:v>
                </c:pt>
                <c:pt idx="1517">
                  <c:v>285463</c:v>
                </c:pt>
                <c:pt idx="1518">
                  <c:v>274337</c:v>
                </c:pt>
                <c:pt idx="1519">
                  <c:v>233891</c:v>
                </c:pt>
                <c:pt idx="1520">
                  <c:v>276013</c:v>
                </c:pt>
                <c:pt idx="1521">
                  <c:v>280267</c:v>
                </c:pt>
                <c:pt idx="1522">
                  <c:v>273499</c:v>
                </c:pt>
                <c:pt idx="1523">
                  <c:v>257261</c:v>
                </c:pt>
                <c:pt idx="1524">
                  <c:v>232201</c:v>
                </c:pt>
                <c:pt idx="1525">
                  <c:v>299170</c:v>
                </c:pt>
                <c:pt idx="1526">
                  <c:v>297532</c:v>
                </c:pt>
                <c:pt idx="1527">
                  <c:v>286406</c:v>
                </c:pt>
                <c:pt idx="1528">
                  <c:v>264954</c:v>
                </c:pt>
                <c:pt idx="1529">
                  <c:v>214258</c:v>
                </c:pt>
                <c:pt idx="1530">
                  <c:v>268173</c:v>
                </c:pt>
                <c:pt idx="1531">
                  <c:v>315253</c:v>
                </c:pt>
                <c:pt idx="1532">
                  <c:v>312008</c:v>
                </c:pt>
                <c:pt idx="1533">
                  <c:v>300612</c:v>
                </c:pt>
                <c:pt idx="1534">
                  <c:v>261965</c:v>
                </c:pt>
                <c:pt idx="1535">
                  <c:v>317752</c:v>
                </c:pt>
                <c:pt idx="1536">
                  <c:v>315653</c:v>
                </c:pt>
                <c:pt idx="1537">
                  <c:v>256631</c:v>
                </c:pt>
                <c:pt idx="1538">
                  <c:v>263771</c:v>
                </c:pt>
                <c:pt idx="1539">
                  <c:v>253098</c:v>
                </c:pt>
                <c:pt idx="1540">
                  <c:v>290385</c:v>
                </c:pt>
                <c:pt idx="1541">
                  <c:v>307872</c:v>
                </c:pt>
                <c:pt idx="1542">
                  <c:v>300272</c:v>
                </c:pt>
                <c:pt idx="1543">
                  <c:v>282965</c:v>
                </c:pt>
                <c:pt idx="1544">
                  <c:v>255638</c:v>
                </c:pt>
                <c:pt idx="1545">
                  <c:v>307850</c:v>
                </c:pt>
                <c:pt idx="1546">
                  <c:v>311561</c:v>
                </c:pt>
                <c:pt idx="1547">
                  <c:v>294551</c:v>
                </c:pt>
                <c:pt idx="1548">
                  <c:v>280661</c:v>
                </c:pt>
                <c:pt idx="1549">
                  <c:v>250568</c:v>
                </c:pt>
                <c:pt idx="1550">
                  <c:v>276530</c:v>
                </c:pt>
                <c:pt idx="1551">
                  <c:v>284288</c:v>
                </c:pt>
                <c:pt idx="1552">
                  <c:v>275048</c:v>
                </c:pt>
                <c:pt idx="1553">
                  <c:v>267879</c:v>
                </c:pt>
                <c:pt idx="1554">
                  <c:v>233428</c:v>
                </c:pt>
                <c:pt idx="1555">
                  <c:v>214848</c:v>
                </c:pt>
                <c:pt idx="1556">
                  <c:v>277557</c:v>
                </c:pt>
                <c:pt idx="1557">
                  <c:v>268662</c:v>
                </c:pt>
                <c:pt idx="1558">
                  <c:v>240636</c:v>
                </c:pt>
                <c:pt idx="1559">
                  <c:v>221241</c:v>
                </c:pt>
                <c:pt idx="1560">
                  <c:v>268387</c:v>
                </c:pt>
                <c:pt idx="1561">
                  <c:v>273971</c:v>
                </c:pt>
                <c:pt idx="1562">
                  <c:v>267582</c:v>
                </c:pt>
                <c:pt idx="1563">
                  <c:v>257323</c:v>
                </c:pt>
                <c:pt idx="1564">
                  <c:v>227100</c:v>
                </c:pt>
                <c:pt idx="1565">
                  <c:v>247679</c:v>
                </c:pt>
                <c:pt idx="1566">
                  <c:v>270509</c:v>
                </c:pt>
                <c:pt idx="1567">
                  <c:v>267283</c:v>
                </c:pt>
                <c:pt idx="1568">
                  <c:v>257349</c:v>
                </c:pt>
                <c:pt idx="1569">
                  <c:v>227991</c:v>
                </c:pt>
                <c:pt idx="1570">
                  <c:v>266479</c:v>
                </c:pt>
                <c:pt idx="1571">
                  <c:v>274356</c:v>
                </c:pt>
                <c:pt idx="1572">
                  <c:v>274241</c:v>
                </c:pt>
                <c:pt idx="1573">
                  <c:v>265483</c:v>
                </c:pt>
                <c:pt idx="1574">
                  <c:v>240939</c:v>
                </c:pt>
                <c:pt idx="1575">
                  <c:v>289314</c:v>
                </c:pt>
                <c:pt idx="1576">
                  <c:v>293054</c:v>
                </c:pt>
                <c:pt idx="1577">
                  <c:v>287091</c:v>
                </c:pt>
                <c:pt idx="1578">
                  <c:v>278002</c:v>
                </c:pt>
                <c:pt idx="1579">
                  <c:v>243724</c:v>
                </c:pt>
                <c:pt idx="1580">
                  <c:v>284956</c:v>
                </c:pt>
                <c:pt idx="1581">
                  <c:v>288598</c:v>
                </c:pt>
                <c:pt idx="1582">
                  <c:v>287926</c:v>
                </c:pt>
                <c:pt idx="1583">
                  <c:v>265434</c:v>
                </c:pt>
                <c:pt idx="1584">
                  <c:v>183997</c:v>
                </c:pt>
                <c:pt idx="1585">
                  <c:v>299690</c:v>
                </c:pt>
                <c:pt idx="1586">
                  <c:v>303877</c:v>
                </c:pt>
                <c:pt idx="1587">
                  <c:v>298249</c:v>
                </c:pt>
                <c:pt idx="1588">
                  <c:v>292421</c:v>
                </c:pt>
                <c:pt idx="1589">
                  <c:v>245621</c:v>
                </c:pt>
                <c:pt idx="1590">
                  <c:v>291529</c:v>
                </c:pt>
                <c:pt idx="1591">
                  <c:v>299688</c:v>
                </c:pt>
                <c:pt idx="1592">
                  <c:v>296076</c:v>
                </c:pt>
                <c:pt idx="1593">
                  <c:v>287796</c:v>
                </c:pt>
                <c:pt idx="1594">
                  <c:v>256433</c:v>
                </c:pt>
                <c:pt idx="1595">
                  <c:v>253880</c:v>
                </c:pt>
                <c:pt idx="1596">
                  <c:v>304596</c:v>
                </c:pt>
                <c:pt idx="1597">
                  <c:v>302101</c:v>
                </c:pt>
                <c:pt idx="1598">
                  <c:v>289820</c:v>
                </c:pt>
                <c:pt idx="1599">
                  <c:v>252016</c:v>
                </c:pt>
                <c:pt idx="1600">
                  <c:v>299942</c:v>
                </c:pt>
                <c:pt idx="1601">
                  <c:v>303461</c:v>
                </c:pt>
                <c:pt idx="1602">
                  <c:v>294563</c:v>
                </c:pt>
                <c:pt idx="1603">
                  <c:v>282559</c:v>
                </c:pt>
                <c:pt idx="1604">
                  <c:v>246714</c:v>
                </c:pt>
                <c:pt idx="1605">
                  <c:v>307177</c:v>
                </c:pt>
                <c:pt idx="1606">
                  <c:v>296892</c:v>
                </c:pt>
                <c:pt idx="1607">
                  <c:v>290993</c:v>
                </c:pt>
                <c:pt idx="1608">
                  <c:v>283679</c:v>
                </c:pt>
                <c:pt idx="1609">
                  <c:v>250618</c:v>
                </c:pt>
                <c:pt idx="1610">
                  <c:v>296689</c:v>
                </c:pt>
                <c:pt idx="1611">
                  <c:v>289972</c:v>
                </c:pt>
                <c:pt idx="1612">
                  <c:v>284820</c:v>
                </c:pt>
                <c:pt idx="1613">
                  <c:v>265577</c:v>
                </c:pt>
                <c:pt idx="1614">
                  <c:v>220581</c:v>
                </c:pt>
                <c:pt idx="1615">
                  <c:v>292322</c:v>
                </c:pt>
                <c:pt idx="1616">
                  <c:v>295286</c:v>
                </c:pt>
                <c:pt idx="1617">
                  <c:v>291255</c:v>
                </c:pt>
                <c:pt idx="1618">
                  <c:v>280359</c:v>
                </c:pt>
                <c:pt idx="1619">
                  <c:v>250826</c:v>
                </c:pt>
                <c:pt idx="1620">
                  <c:v>295622</c:v>
                </c:pt>
                <c:pt idx="1621">
                  <c:v>312971</c:v>
                </c:pt>
                <c:pt idx="1622">
                  <c:v>309166</c:v>
                </c:pt>
                <c:pt idx="1623">
                  <c:v>299380</c:v>
                </c:pt>
                <c:pt idx="1624">
                  <c:v>261119</c:v>
                </c:pt>
                <c:pt idx="1625">
                  <c:v>251067</c:v>
                </c:pt>
                <c:pt idx="1626">
                  <c:v>338712</c:v>
                </c:pt>
                <c:pt idx="1627">
                  <c:v>309115</c:v>
                </c:pt>
                <c:pt idx="1628">
                  <c:v>331114</c:v>
                </c:pt>
                <c:pt idx="1629">
                  <c:v>290926</c:v>
                </c:pt>
                <c:pt idx="1630">
                  <c:v>348635</c:v>
                </c:pt>
                <c:pt idx="1631">
                  <c:v>353648</c:v>
                </c:pt>
                <c:pt idx="1632">
                  <c:v>344208</c:v>
                </c:pt>
                <c:pt idx="1633">
                  <c:v>302388</c:v>
                </c:pt>
                <c:pt idx="1634">
                  <c:v>300477</c:v>
                </c:pt>
                <c:pt idx="1635">
                  <c:v>342852</c:v>
                </c:pt>
                <c:pt idx="1636">
                  <c:v>361009</c:v>
                </c:pt>
                <c:pt idx="1637">
                  <c:v>355666</c:v>
                </c:pt>
                <c:pt idx="1638">
                  <c:v>339106</c:v>
                </c:pt>
                <c:pt idx="1639">
                  <c:v>295195</c:v>
                </c:pt>
                <c:pt idx="1640">
                  <c:v>371138</c:v>
                </c:pt>
                <c:pt idx="1641">
                  <c:v>371388</c:v>
                </c:pt>
                <c:pt idx="1642">
                  <c:v>367821</c:v>
                </c:pt>
                <c:pt idx="1643">
                  <c:v>367821</c:v>
                </c:pt>
                <c:pt idx="1644">
                  <c:v>355198</c:v>
                </c:pt>
                <c:pt idx="1645">
                  <c:v>307295</c:v>
                </c:pt>
                <c:pt idx="1646">
                  <c:v>217712</c:v>
                </c:pt>
                <c:pt idx="1647">
                  <c:v>374952</c:v>
                </c:pt>
                <c:pt idx="1648">
                  <c:v>374611</c:v>
                </c:pt>
                <c:pt idx="1649">
                  <c:v>368130</c:v>
                </c:pt>
                <c:pt idx="1650">
                  <c:v>355248</c:v>
                </c:pt>
                <c:pt idx="1651">
                  <c:v>304674</c:v>
                </c:pt>
                <c:pt idx="1652">
                  <c:v>385154</c:v>
                </c:pt>
                <c:pt idx="1653">
                  <c:v>389013</c:v>
                </c:pt>
                <c:pt idx="1654">
                  <c:v>382683</c:v>
                </c:pt>
                <c:pt idx="1655">
                  <c:v>371020</c:v>
                </c:pt>
                <c:pt idx="1656">
                  <c:v>317954</c:v>
                </c:pt>
                <c:pt idx="1657">
                  <c:v>381492</c:v>
                </c:pt>
                <c:pt idx="1658">
                  <c:v>399897</c:v>
                </c:pt>
                <c:pt idx="1659">
                  <c:v>385720</c:v>
                </c:pt>
                <c:pt idx="1660">
                  <c:v>372724</c:v>
                </c:pt>
                <c:pt idx="1661">
                  <c:v>321328</c:v>
                </c:pt>
                <c:pt idx="1662">
                  <c:v>402506</c:v>
                </c:pt>
                <c:pt idx="1663">
                  <c:v>405108</c:v>
                </c:pt>
                <c:pt idx="1664">
                  <c:v>397128</c:v>
                </c:pt>
                <c:pt idx="1665">
                  <c:v>370298</c:v>
                </c:pt>
                <c:pt idx="1666">
                  <c:v>316963</c:v>
                </c:pt>
                <c:pt idx="1667">
                  <c:v>392126</c:v>
                </c:pt>
                <c:pt idx="1668">
                  <c:v>391019</c:v>
                </c:pt>
                <c:pt idx="1669">
                  <c:v>371365</c:v>
                </c:pt>
                <c:pt idx="1670">
                  <c:v>308802</c:v>
                </c:pt>
                <c:pt idx="1671">
                  <c:v>402553</c:v>
                </c:pt>
                <c:pt idx="1672">
                  <c:v>402931</c:v>
                </c:pt>
                <c:pt idx="1673">
                  <c:v>397104</c:v>
                </c:pt>
                <c:pt idx="1674">
                  <c:v>322643</c:v>
                </c:pt>
                <c:pt idx="1675">
                  <c:v>393896</c:v>
                </c:pt>
                <c:pt idx="1676">
                  <c:v>385662</c:v>
                </c:pt>
                <c:pt idx="1677">
                  <c:v>386892</c:v>
                </c:pt>
                <c:pt idx="1678">
                  <c:v>396079</c:v>
                </c:pt>
                <c:pt idx="1679">
                  <c:v>333857</c:v>
                </c:pt>
                <c:pt idx="1680">
                  <c:v>426271</c:v>
                </c:pt>
                <c:pt idx="1681">
                  <c:v>367283</c:v>
                </c:pt>
                <c:pt idx="1682">
                  <c:v>393067</c:v>
                </c:pt>
                <c:pt idx="1683">
                  <c:v>379248</c:v>
                </c:pt>
                <c:pt idx="1684">
                  <c:v>330277</c:v>
                </c:pt>
                <c:pt idx="1685">
                  <c:v>392288</c:v>
                </c:pt>
                <c:pt idx="1686">
                  <c:v>384773</c:v>
                </c:pt>
                <c:pt idx="1687">
                  <c:v>336258</c:v>
                </c:pt>
                <c:pt idx="1688">
                  <c:v>249199</c:v>
                </c:pt>
                <c:pt idx="1689">
                  <c:v>253480</c:v>
                </c:pt>
                <c:pt idx="1690">
                  <c:v>406626</c:v>
                </c:pt>
                <c:pt idx="1691">
                  <c:v>402988</c:v>
                </c:pt>
                <c:pt idx="1692">
                  <c:v>392260</c:v>
                </c:pt>
                <c:pt idx="1693">
                  <c:v>373166</c:v>
                </c:pt>
                <c:pt idx="1694">
                  <c:v>319788</c:v>
                </c:pt>
                <c:pt idx="1695">
                  <c:v>372026</c:v>
                </c:pt>
                <c:pt idx="1696">
                  <c:v>375294</c:v>
                </c:pt>
                <c:pt idx="1697">
                  <c:v>348486</c:v>
                </c:pt>
                <c:pt idx="1698">
                  <c:v>355807</c:v>
                </c:pt>
                <c:pt idx="1699">
                  <c:v>304067</c:v>
                </c:pt>
                <c:pt idx="1700">
                  <c:v>314835</c:v>
                </c:pt>
                <c:pt idx="1701">
                  <c:v>312909</c:v>
                </c:pt>
                <c:pt idx="1702">
                  <c:v>322980</c:v>
                </c:pt>
                <c:pt idx="1703">
                  <c:v>303611</c:v>
                </c:pt>
                <c:pt idx="1704">
                  <c:v>255317</c:v>
                </c:pt>
                <c:pt idx="1705">
                  <c:v>248454</c:v>
                </c:pt>
                <c:pt idx="1706">
                  <c:v>222955</c:v>
                </c:pt>
                <c:pt idx="1707">
                  <c:v>148767</c:v>
                </c:pt>
                <c:pt idx="1708">
                  <c:v>110916</c:v>
                </c:pt>
                <c:pt idx="1709">
                  <c:v>144206</c:v>
                </c:pt>
                <c:pt idx="1710">
                  <c:v>231775</c:v>
                </c:pt>
                <c:pt idx="1711">
                  <c:v>224397</c:v>
                </c:pt>
                <c:pt idx="1712">
                  <c:v>163641</c:v>
                </c:pt>
                <c:pt idx="1713">
                  <c:v>132817</c:v>
                </c:pt>
                <c:pt idx="1714">
                  <c:v>214979</c:v>
                </c:pt>
                <c:pt idx="1715">
                  <c:v>335523</c:v>
                </c:pt>
                <c:pt idx="1716">
                  <c:v>343742</c:v>
                </c:pt>
                <c:pt idx="1717">
                  <c:v>364822</c:v>
                </c:pt>
                <c:pt idx="1718">
                  <c:v>362652</c:v>
                </c:pt>
                <c:pt idx="1719">
                  <c:v>326430</c:v>
                </c:pt>
                <c:pt idx="1720">
                  <c:v>377458</c:v>
                </c:pt>
                <c:pt idx="1721">
                  <c:v>367705</c:v>
                </c:pt>
                <c:pt idx="1722">
                  <c:v>378823</c:v>
                </c:pt>
                <c:pt idx="1723">
                  <c:v>366625</c:v>
                </c:pt>
                <c:pt idx="1724">
                  <c:v>324748</c:v>
                </c:pt>
                <c:pt idx="1725">
                  <c:v>352139</c:v>
                </c:pt>
                <c:pt idx="1726">
                  <c:v>385044</c:v>
                </c:pt>
                <c:pt idx="1727">
                  <c:v>376715</c:v>
                </c:pt>
                <c:pt idx="1728">
                  <c:v>369611</c:v>
                </c:pt>
                <c:pt idx="1729">
                  <c:v>328416</c:v>
                </c:pt>
                <c:pt idx="1730">
                  <c:v>390845</c:v>
                </c:pt>
                <c:pt idx="1731">
                  <c:v>396200</c:v>
                </c:pt>
                <c:pt idx="1732">
                  <c:v>383728</c:v>
                </c:pt>
                <c:pt idx="1733">
                  <c:v>385558</c:v>
                </c:pt>
                <c:pt idx="1734">
                  <c:v>338194</c:v>
                </c:pt>
                <c:pt idx="1735">
                  <c:v>397852</c:v>
                </c:pt>
                <c:pt idx="1736">
                  <c:v>394385</c:v>
                </c:pt>
                <c:pt idx="1737">
                  <c:v>398687</c:v>
                </c:pt>
                <c:pt idx="1738">
                  <c:v>387121</c:v>
                </c:pt>
                <c:pt idx="1739">
                  <c:v>340053</c:v>
                </c:pt>
                <c:pt idx="1740">
                  <c:v>401754</c:v>
                </c:pt>
                <c:pt idx="1741">
                  <c:v>412764</c:v>
                </c:pt>
                <c:pt idx="1742">
                  <c:v>404369</c:v>
                </c:pt>
                <c:pt idx="1743">
                  <c:v>404171</c:v>
                </c:pt>
                <c:pt idx="1744">
                  <c:v>337197</c:v>
                </c:pt>
                <c:pt idx="1745">
                  <c:v>244703</c:v>
                </c:pt>
                <c:pt idx="1746">
                  <c:v>362737</c:v>
                </c:pt>
                <c:pt idx="1747">
                  <c:v>349951</c:v>
                </c:pt>
                <c:pt idx="1748">
                  <c:v>341937</c:v>
                </c:pt>
                <c:pt idx="1749">
                  <c:v>330051</c:v>
                </c:pt>
                <c:pt idx="1750">
                  <c:v>394588</c:v>
                </c:pt>
                <c:pt idx="1751">
                  <c:v>409203</c:v>
                </c:pt>
                <c:pt idx="1752">
                  <c:v>401105</c:v>
                </c:pt>
                <c:pt idx="1753">
                  <c:v>380638</c:v>
                </c:pt>
                <c:pt idx="1754">
                  <c:v>330602</c:v>
                </c:pt>
                <c:pt idx="1755">
                  <c:v>384800</c:v>
                </c:pt>
                <c:pt idx="1756">
                  <c:v>427228</c:v>
                </c:pt>
                <c:pt idx="1757">
                  <c:v>420486</c:v>
                </c:pt>
                <c:pt idx="1758">
                  <c:v>400602</c:v>
                </c:pt>
                <c:pt idx="1759">
                  <c:v>337847</c:v>
                </c:pt>
                <c:pt idx="1760">
                  <c:v>403743</c:v>
                </c:pt>
                <c:pt idx="1761">
                  <c:v>393850</c:v>
                </c:pt>
                <c:pt idx="1762">
                  <c:v>409663</c:v>
                </c:pt>
                <c:pt idx="1763">
                  <c:v>380140</c:v>
                </c:pt>
                <c:pt idx="1764">
                  <c:v>334451</c:v>
                </c:pt>
                <c:pt idx="1765">
                  <c:v>405269</c:v>
                </c:pt>
                <c:pt idx="1766">
                  <c:v>408703</c:v>
                </c:pt>
                <c:pt idx="1767">
                  <c:v>398039</c:v>
                </c:pt>
                <c:pt idx="1768">
                  <c:v>386214</c:v>
                </c:pt>
                <c:pt idx="1769">
                  <c:v>331588</c:v>
                </c:pt>
                <c:pt idx="1770">
                  <c:v>411567</c:v>
                </c:pt>
                <c:pt idx="1771">
                  <c:v>414678</c:v>
                </c:pt>
                <c:pt idx="1772">
                  <c:v>404697</c:v>
                </c:pt>
                <c:pt idx="1773">
                  <c:v>387339</c:v>
                </c:pt>
                <c:pt idx="1774">
                  <c:v>320497</c:v>
                </c:pt>
                <c:pt idx="1775">
                  <c:v>411836</c:v>
                </c:pt>
                <c:pt idx="1776">
                  <c:v>415829</c:v>
                </c:pt>
                <c:pt idx="1777">
                  <c:v>403760</c:v>
                </c:pt>
                <c:pt idx="1778">
                  <c:v>343952</c:v>
                </c:pt>
                <c:pt idx="1779">
                  <c:v>295889</c:v>
                </c:pt>
                <c:pt idx="1780">
                  <c:v>353954</c:v>
                </c:pt>
                <c:pt idx="1781">
                  <c:v>329267</c:v>
                </c:pt>
                <c:pt idx="1782">
                  <c:v>293212</c:v>
                </c:pt>
                <c:pt idx="1783">
                  <c:v>241713</c:v>
                </c:pt>
                <c:pt idx="1784">
                  <c:v>298505</c:v>
                </c:pt>
                <c:pt idx="1785">
                  <c:v>325333</c:v>
                </c:pt>
                <c:pt idx="1786">
                  <c:v>411359</c:v>
                </c:pt>
                <c:pt idx="1787">
                  <c:v>407164</c:v>
                </c:pt>
                <c:pt idx="1788">
                  <c:v>389596</c:v>
                </c:pt>
                <c:pt idx="1789">
                  <c:v>332754</c:v>
                </c:pt>
                <c:pt idx="1790">
                  <c:v>398911</c:v>
                </c:pt>
                <c:pt idx="1791">
                  <c:v>425412</c:v>
                </c:pt>
                <c:pt idx="1792">
                  <c:v>397954</c:v>
                </c:pt>
                <c:pt idx="1793">
                  <c:v>404529</c:v>
                </c:pt>
                <c:pt idx="1794">
                  <c:v>339608</c:v>
                </c:pt>
                <c:pt idx="1795">
                  <c:v>366020</c:v>
                </c:pt>
                <c:pt idx="1796">
                  <c:v>368095</c:v>
                </c:pt>
                <c:pt idx="1797">
                  <c:v>357815</c:v>
                </c:pt>
                <c:pt idx="1798">
                  <c:v>338294</c:v>
                </c:pt>
                <c:pt idx="1799">
                  <c:v>299438</c:v>
                </c:pt>
                <c:pt idx="1800">
                  <c:v>387437</c:v>
                </c:pt>
                <c:pt idx="1801">
                  <c:v>386595</c:v>
                </c:pt>
                <c:pt idx="1802">
                  <c:v>376256</c:v>
                </c:pt>
                <c:pt idx="1803">
                  <c:v>388197</c:v>
                </c:pt>
                <c:pt idx="1804">
                  <c:v>339563</c:v>
                </c:pt>
                <c:pt idx="1805">
                  <c:v>408537</c:v>
                </c:pt>
                <c:pt idx="1806">
                  <c:v>384702</c:v>
                </c:pt>
                <c:pt idx="1807">
                  <c:v>376887</c:v>
                </c:pt>
                <c:pt idx="1808">
                  <c:v>361034</c:v>
                </c:pt>
                <c:pt idx="1809">
                  <c:v>308912</c:v>
                </c:pt>
                <c:pt idx="1810">
                  <c:v>374325</c:v>
                </c:pt>
                <c:pt idx="1811">
                  <c:v>384339</c:v>
                </c:pt>
                <c:pt idx="1812">
                  <c:v>372485</c:v>
                </c:pt>
                <c:pt idx="1813">
                  <c:v>329656</c:v>
                </c:pt>
                <c:pt idx="1814">
                  <c:v>302324</c:v>
                </c:pt>
                <c:pt idx="1815">
                  <c:v>362877</c:v>
                </c:pt>
                <c:pt idx="1816">
                  <c:v>366006</c:v>
                </c:pt>
                <c:pt idx="1817">
                  <c:v>358709</c:v>
                </c:pt>
                <c:pt idx="1818">
                  <c:v>348193</c:v>
                </c:pt>
                <c:pt idx="1819">
                  <c:v>302553</c:v>
                </c:pt>
                <c:pt idx="1820">
                  <c:v>260167</c:v>
                </c:pt>
                <c:pt idx="1821">
                  <c:v>365449</c:v>
                </c:pt>
                <c:pt idx="1822">
                  <c:v>357711</c:v>
                </c:pt>
                <c:pt idx="1823">
                  <c:v>348901</c:v>
                </c:pt>
                <c:pt idx="1824">
                  <c:v>305050</c:v>
                </c:pt>
                <c:pt idx="1825">
                  <c:v>357930</c:v>
                </c:pt>
                <c:pt idx="1826">
                  <c:v>357605</c:v>
                </c:pt>
                <c:pt idx="1827">
                  <c:v>351132</c:v>
                </c:pt>
                <c:pt idx="1828">
                  <c:v>334710</c:v>
                </c:pt>
                <c:pt idx="1829">
                  <c:v>290786</c:v>
                </c:pt>
                <c:pt idx="1830">
                  <c:v>348896</c:v>
                </c:pt>
                <c:pt idx="1831">
                  <c:v>348477</c:v>
                </c:pt>
                <c:pt idx="1832">
                  <c:v>344218</c:v>
                </c:pt>
                <c:pt idx="1833">
                  <c:v>331127</c:v>
                </c:pt>
                <c:pt idx="1834">
                  <c:v>286200</c:v>
                </c:pt>
                <c:pt idx="1835">
                  <c:v>261901</c:v>
                </c:pt>
                <c:pt idx="1836">
                  <c:v>345267</c:v>
                </c:pt>
                <c:pt idx="1837">
                  <c:v>339014</c:v>
                </c:pt>
                <c:pt idx="1838">
                  <c:v>329617</c:v>
                </c:pt>
                <c:pt idx="1839">
                  <c:v>286039</c:v>
                </c:pt>
                <c:pt idx="1840">
                  <c:v>332403</c:v>
                </c:pt>
                <c:pt idx="1841">
                  <c:v>341685</c:v>
                </c:pt>
                <c:pt idx="1842">
                  <c:v>328113</c:v>
                </c:pt>
                <c:pt idx="1843">
                  <c:v>311464</c:v>
                </c:pt>
                <c:pt idx="1844">
                  <c:v>278544</c:v>
                </c:pt>
                <c:pt idx="1845">
                  <c:v>270285</c:v>
                </c:pt>
                <c:pt idx="1846">
                  <c:v>340053</c:v>
                </c:pt>
                <c:pt idx="1847">
                  <c:v>330622</c:v>
                </c:pt>
                <c:pt idx="1848">
                  <c:v>315973</c:v>
                </c:pt>
                <c:pt idx="1849">
                  <c:v>286586</c:v>
                </c:pt>
                <c:pt idx="1850">
                  <c:v>324326</c:v>
                </c:pt>
                <c:pt idx="1851">
                  <c:v>337924</c:v>
                </c:pt>
                <c:pt idx="1852">
                  <c:v>289717</c:v>
                </c:pt>
                <c:pt idx="1853">
                  <c:v>318533</c:v>
                </c:pt>
                <c:pt idx="1854">
                  <c:v>289990</c:v>
                </c:pt>
                <c:pt idx="1855">
                  <c:v>334463</c:v>
                </c:pt>
                <c:pt idx="1856">
                  <c:v>335205</c:v>
                </c:pt>
                <c:pt idx="1857">
                  <c:v>326443</c:v>
                </c:pt>
                <c:pt idx="1858">
                  <c:v>323232</c:v>
                </c:pt>
                <c:pt idx="1859">
                  <c:v>284404</c:v>
                </c:pt>
                <c:pt idx="1860">
                  <c:v>330368</c:v>
                </c:pt>
                <c:pt idx="1861">
                  <c:v>330790</c:v>
                </c:pt>
                <c:pt idx="1862">
                  <c:v>308741</c:v>
                </c:pt>
                <c:pt idx="1863">
                  <c:v>270042</c:v>
                </c:pt>
                <c:pt idx="1864">
                  <c:v>307873</c:v>
                </c:pt>
                <c:pt idx="1865">
                  <c:v>314610</c:v>
                </c:pt>
                <c:pt idx="1866">
                  <c:v>324858</c:v>
                </c:pt>
                <c:pt idx="1867">
                  <c:v>312835</c:v>
                </c:pt>
                <c:pt idx="1868">
                  <c:v>272537</c:v>
                </c:pt>
                <c:pt idx="1869">
                  <c:v>325334</c:v>
                </c:pt>
                <c:pt idx="1870">
                  <c:v>313142</c:v>
                </c:pt>
                <c:pt idx="1871">
                  <c:v>315267</c:v>
                </c:pt>
                <c:pt idx="1872">
                  <c:v>303798</c:v>
                </c:pt>
                <c:pt idx="1873">
                  <c:v>264389</c:v>
                </c:pt>
                <c:pt idx="1874">
                  <c:v>322597</c:v>
                </c:pt>
                <c:pt idx="1875">
                  <c:v>327689</c:v>
                </c:pt>
                <c:pt idx="1876">
                  <c:v>329250</c:v>
                </c:pt>
                <c:pt idx="1877">
                  <c:v>323797</c:v>
                </c:pt>
                <c:pt idx="1878">
                  <c:v>255295</c:v>
                </c:pt>
                <c:pt idx="1879">
                  <c:v>323872</c:v>
                </c:pt>
                <c:pt idx="1880">
                  <c:v>342212</c:v>
                </c:pt>
                <c:pt idx="1881">
                  <c:v>302680</c:v>
                </c:pt>
                <c:pt idx="1882">
                  <c:v>320267</c:v>
                </c:pt>
                <c:pt idx="1883">
                  <c:v>282579</c:v>
                </c:pt>
                <c:pt idx="1884">
                  <c:v>330508</c:v>
                </c:pt>
                <c:pt idx="1885">
                  <c:v>326783</c:v>
                </c:pt>
                <c:pt idx="1886">
                  <c:v>331532</c:v>
                </c:pt>
                <c:pt idx="1887">
                  <c:v>329678</c:v>
                </c:pt>
                <c:pt idx="1888">
                  <c:v>273904</c:v>
                </c:pt>
                <c:pt idx="1889">
                  <c:v>251084</c:v>
                </c:pt>
                <c:pt idx="1890">
                  <c:v>369969</c:v>
                </c:pt>
                <c:pt idx="1891">
                  <c:v>366513</c:v>
                </c:pt>
                <c:pt idx="1892">
                  <c:v>344525</c:v>
                </c:pt>
                <c:pt idx="1893">
                  <c:v>317446</c:v>
                </c:pt>
                <c:pt idx="1894">
                  <c:v>386634</c:v>
                </c:pt>
                <c:pt idx="1895">
                  <c:v>389733</c:v>
                </c:pt>
                <c:pt idx="1896">
                  <c:v>364746</c:v>
                </c:pt>
                <c:pt idx="1897">
                  <c:v>365486</c:v>
                </c:pt>
                <c:pt idx="1898">
                  <c:v>316917</c:v>
                </c:pt>
                <c:pt idx="1899">
                  <c:v>383207</c:v>
                </c:pt>
                <c:pt idx="1900">
                  <c:v>384487</c:v>
                </c:pt>
                <c:pt idx="1901">
                  <c:v>381144</c:v>
                </c:pt>
                <c:pt idx="1902">
                  <c:v>360491</c:v>
                </c:pt>
                <c:pt idx="1903">
                  <c:v>318955</c:v>
                </c:pt>
                <c:pt idx="1904">
                  <c:v>385959</c:v>
                </c:pt>
                <c:pt idx="1905">
                  <c:v>386775</c:v>
                </c:pt>
                <c:pt idx="1906">
                  <c:v>379080</c:v>
                </c:pt>
                <c:pt idx="1907">
                  <c:v>373515</c:v>
                </c:pt>
                <c:pt idx="1908">
                  <c:v>322109</c:v>
                </c:pt>
                <c:pt idx="1909">
                  <c:v>388865</c:v>
                </c:pt>
                <c:pt idx="1910">
                  <c:v>386665</c:v>
                </c:pt>
                <c:pt idx="1911">
                  <c:v>410700</c:v>
                </c:pt>
                <c:pt idx="1912">
                  <c:v>400042</c:v>
                </c:pt>
                <c:pt idx="1913">
                  <c:v>352328</c:v>
                </c:pt>
                <c:pt idx="1914">
                  <c:v>454609</c:v>
                </c:pt>
                <c:pt idx="1915">
                  <c:v>499921</c:v>
                </c:pt>
                <c:pt idx="1916">
                  <c:v>503225</c:v>
                </c:pt>
                <c:pt idx="1917">
                  <c:v>487688</c:v>
                </c:pt>
                <c:pt idx="1918">
                  <c:v>403253</c:v>
                </c:pt>
                <c:pt idx="1919">
                  <c:v>538576</c:v>
                </c:pt>
                <c:pt idx="1920">
                  <c:v>557089</c:v>
                </c:pt>
                <c:pt idx="1921">
                  <c:v>544200</c:v>
                </c:pt>
                <c:pt idx="1922">
                  <c:v>520138</c:v>
                </c:pt>
                <c:pt idx="1923">
                  <c:v>441065</c:v>
                </c:pt>
                <c:pt idx="1924">
                  <c:v>535194</c:v>
                </c:pt>
                <c:pt idx="1925">
                  <c:v>546426</c:v>
                </c:pt>
                <c:pt idx="1926">
                  <c:v>545437</c:v>
                </c:pt>
                <c:pt idx="1927">
                  <c:v>529830</c:v>
                </c:pt>
                <c:pt idx="1928">
                  <c:v>447696</c:v>
                </c:pt>
                <c:pt idx="1929">
                  <c:v>519253</c:v>
                </c:pt>
                <c:pt idx="1930">
                  <c:v>508745</c:v>
                </c:pt>
                <c:pt idx="1931">
                  <c:v>522928</c:v>
                </c:pt>
                <c:pt idx="1932">
                  <c:v>538449</c:v>
                </c:pt>
                <c:pt idx="1933">
                  <c:v>431811</c:v>
                </c:pt>
                <c:pt idx="1934">
                  <c:v>577195</c:v>
                </c:pt>
                <c:pt idx="1935">
                  <c:v>532183</c:v>
                </c:pt>
                <c:pt idx="1936">
                  <c:v>544064</c:v>
                </c:pt>
                <c:pt idx="1937">
                  <c:v>437123</c:v>
                </c:pt>
                <c:pt idx="1938">
                  <c:v>431927</c:v>
                </c:pt>
                <c:pt idx="1939">
                  <c:v>513362</c:v>
                </c:pt>
                <c:pt idx="1940">
                  <c:v>547984</c:v>
                </c:pt>
                <c:pt idx="1941">
                  <c:v>486584</c:v>
                </c:pt>
                <c:pt idx="1942">
                  <c:v>514742</c:v>
                </c:pt>
                <c:pt idx="1943">
                  <c:v>438858</c:v>
                </c:pt>
                <c:pt idx="1944">
                  <c:v>487409</c:v>
                </c:pt>
                <c:pt idx="1945">
                  <c:v>524659</c:v>
                </c:pt>
                <c:pt idx="1946">
                  <c:v>465875</c:v>
                </c:pt>
                <c:pt idx="1947">
                  <c:v>352268</c:v>
                </c:pt>
                <c:pt idx="1948">
                  <c:v>342526</c:v>
                </c:pt>
                <c:pt idx="1949">
                  <c:v>553949</c:v>
                </c:pt>
                <c:pt idx="1950">
                  <c:v>549056</c:v>
                </c:pt>
                <c:pt idx="1951">
                  <c:v>535454</c:v>
                </c:pt>
                <c:pt idx="1952">
                  <c:v>509675</c:v>
                </c:pt>
                <c:pt idx="1953">
                  <c:v>434776</c:v>
                </c:pt>
                <c:pt idx="1954">
                  <c:v>522235</c:v>
                </c:pt>
                <c:pt idx="1955">
                  <c:v>516820</c:v>
                </c:pt>
                <c:pt idx="1956">
                  <c:v>493680</c:v>
                </c:pt>
                <c:pt idx="1957">
                  <c:v>484404</c:v>
                </c:pt>
                <c:pt idx="1958">
                  <c:v>412132</c:v>
                </c:pt>
                <c:pt idx="1959">
                  <c:v>489954</c:v>
                </c:pt>
                <c:pt idx="1960">
                  <c:v>477345</c:v>
                </c:pt>
                <c:pt idx="1961">
                  <c:v>456223</c:v>
                </c:pt>
                <c:pt idx="1962">
                  <c:v>430741</c:v>
                </c:pt>
                <c:pt idx="1963">
                  <c:v>364034</c:v>
                </c:pt>
                <c:pt idx="1964">
                  <c:v>394839</c:v>
                </c:pt>
                <c:pt idx="1965">
                  <c:v>378221</c:v>
                </c:pt>
                <c:pt idx="1966">
                  <c:v>339715</c:v>
                </c:pt>
                <c:pt idx="1967">
                  <c:v>276551</c:v>
                </c:pt>
                <c:pt idx="1968">
                  <c:v>165118</c:v>
                </c:pt>
                <c:pt idx="1969">
                  <c:v>277941</c:v>
                </c:pt>
                <c:pt idx="1970">
                  <c:v>297875</c:v>
                </c:pt>
                <c:pt idx="1971">
                  <c:v>296518</c:v>
                </c:pt>
                <c:pt idx="1972">
                  <c:v>272552</c:v>
                </c:pt>
                <c:pt idx="1973">
                  <c:v>179529</c:v>
                </c:pt>
                <c:pt idx="1974">
                  <c:v>400083</c:v>
                </c:pt>
                <c:pt idx="1975">
                  <c:v>442861</c:v>
                </c:pt>
                <c:pt idx="1976">
                  <c:v>446932</c:v>
                </c:pt>
                <c:pt idx="1977">
                  <c:v>439036</c:v>
                </c:pt>
                <c:pt idx="1978">
                  <c:v>404847</c:v>
                </c:pt>
                <c:pt idx="1979">
                  <c:v>493824</c:v>
                </c:pt>
                <c:pt idx="1980">
                  <c:v>500443</c:v>
                </c:pt>
                <c:pt idx="1981">
                  <c:v>498025</c:v>
                </c:pt>
                <c:pt idx="1982">
                  <c:v>487144</c:v>
                </c:pt>
                <c:pt idx="1983">
                  <c:v>425566</c:v>
                </c:pt>
                <c:pt idx="1984">
                  <c:v>295060</c:v>
                </c:pt>
                <c:pt idx="1985">
                  <c:v>468232</c:v>
                </c:pt>
                <c:pt idx="1986">
                  <c:v>512026</c:v>
                </c:pt>
                <c:pt idx="1987">
                  <c:v>506156</c:v>
                </c:pt>
                <c:pt idx="1988">
                  <c:v>487235</c:v>
                </c:pt>
                <c:pt idx="1989">
                  <c:v>430609</c:v>
                </c:pt>
                <c:pt idx="1990">
                  <c:v>524661</c:v>
                </c:pt>
                <c:pt idx="1991">
                  <c:v>527482</c:v>
                </c:pt>
                <c:pt idx="1992">
                  <c:v>522426</c:v>
                </c:pt>
                <c:pt idx="1993">
                  <c:v>510344</c:v>
                </c:pt>
                <c:pt idx="1994">
                  <c:v>438757</c:v>
                </c:pt>
                <c:pt idx="1995">
                  <c:v>533978</c:v>
                </c:pt>
                <c:pt idx="1996">
                  <c:v>536273</c:v>
                </c:pt>
                <c:pt idx="1997">
                  <c:v>532608</c:v>
                </c:pt>
                <c:pt idx="1998">
                  <c:v>522186</c:v>
                </c:pt>
                <c:pt idx="1999">
                  <c:v>450756</c:v>
                </c:pt>
                <c:pt idx="2000">
                  <c:v>524611</c:v>
                </c:pt>
                <c:pt idx="2001">
                  <c:v>517288</c:v>
                </c:pt>
                <c:pt idx="2002">
                  <c:v>512250</c:v>
                </c:pt>
                <c:pt idx="2003">
                  <c:v>437410</c:v>
                </c:pt>
                <c:pt idx="2004">
                  <c:v>510106</c:v>
                </c:pt>
                <c:pt idx="2005">
                  <c:v>551980</c:v>
                </c:pt>
                <c:pt idx="2006">
                  <c:v>533524</c:v>
                </c:pt>
                <c:pt idx="2007">
                  <c:v>536020</c:v>
                </c:pt>
                <c:pt idx="2008">
                  <c:v>460727</c:v>
                </c:pt>
                <c:pt idx="2009">
                  <c:v>525676</c:v>
                </c:pt>
                <c:pt idx="2010">
                  <c:v>562832</c:v>
                </c:pt>
                <c:pt idx="2011">
                  <c:v>534061</c:v>
                </c:pt>
                <c:pt idx="2012">
                  <c:v>512216</c:v>
                </c:pt>
                <c:pt idx="2013">
                  <c:v>457083</c:v>
                </c:pt>
                <c:pt idx="2014">
                  <c:v>543396</c:v>
                </c:pt>
                <c:pt idx="2015">
                  <c:v>544219</c:v>
                </c:pt>
                <c:pt idx="2016">
                  <c:v>539680</c:v>
                </c:pt>
                <c:pt idx="2017">
                  <c:v>458107</c:v>
                </c:pt>
                <c:pt idx="2018">
                  <c:v>548197</c:v>
                </c:pt>
                <c:pt idx="2019">
                  <c:v>549217</c:v>
                </c:pt>
                <c:pt idx="2020">
                  <c:v>554708</c:v>
                </c:pt>
                <c:pt idx="2021">
                  <c:v>538072</c:v>
                </c:pt>
                <c:pt idx="2022">
                  <c:v>464254</c:v>
                </c:pt>
                <c:pt idx="2023">
                  <c:v>554328</c:v>
                </c:pt>
                <c:pt idx="2024">
                  <c:v>552734</c:v>
                </c:pt>
                <c:pt idx="2025">
                  <c:v>540486</c:v>
                </c:pt>
                <c:pt idx="2026">
                  <c:v>516526</c:v>
                </c:pt>
                <c:pt idx="2027">
                  <c:v>440228</c:v>
                </c:pt>
                <c:pt idx="2028">
                  <c:v>538447</c:v>
                </c:pt>
                <c:pt idx="2029">
                  <c:v>538070</c:v>
                </c:pt>
                <c:pt idx="2030">
                  <c:v>525517</c:v>
                </c:pt>
                <c:pt idx="2031">
                  <c:v>466875</c:v>
                </c:pt>
                <c:pt idx="2032">
                  <c:v>368516</c:v>
                </c:pt>
                <c:pt idx="2033">
                  <c:v>480115</c:v>
                </c:pt>
                <c:pt idx="2034">
                  <c:v>547885</c:v>
                </c:pt>
                <c:pt idx="2035">
                  <c:v>542725</c:v>
                </c:pt>
                <c:pt idx="2036">
                  <c:v>520994</c:v>
                </c:pt>
                <c:pt idx="2037">
                  <c:v>448537</c:v>
                </c:pt>
                <c:pt idx="2038">
                  <c:v>552577</c:v>
                </c:pt>
                <c:pt idx="2039">
                  <c:v>556719</c:v>
                </c:pt>
                <c:pt idx="2040">
                  <c:v>555750</c:v>
                </c:pt>
                <c:pt idx="2041">
                  <c:v>530779</c:v>
                </c:pt>
                <c:pt idx="2042">
                  <c:v>457861</c:v>
                </c:pt>
                <c:pt idx="2043">
                  <c:v>566703</c:v>
                </c:pt>
                <c:pt idx="2044">
                  <c:v>562971</c:v>
                </c:pt>
                <c:pt idx="2045">
                  <c:v>552155</c:v>
                </c:pt>
                <c:pt idx="2046">
                  <c:v>530611</c:v>
                </c:pt>
                <c:pt idx="2047">
                  <c:v>452038</c:v>
                </c:pt>
                <c:pt idx="2048">
                  <c:v>559348</c:v>
                </c:pt>
                <c:pt idx="2049">
                  <c:v>554707</c:v>
                </c:pt>
                <c:pt idx="2050">
                  <c:v>547571</c:v>
                </c:pt>
                <c:pt idx="2051">
                  <c:v>523307</c:v>
                </c:pt>
                <c:pt idx="2052">
                  <c:v>450384</c:v>
                </c:pt>
                <c:pt idx="2053">
                  <c:v>558932</c:v>
                </c:pt>
                <c:pt idx="2054">
                  <c:v>562475</c:v>
                </c:pt>
                <c:pt idx="2055">
                  <c:v>563673</c:v>
                </c:pt>
                <c:pt idx="2056">
                  <c:v>531801</c:v>
                </c:pt>
                <c:pt idx="2057">
                  <c:v>446290</c:v>
                </c:pt>
                <c:pt idx="2058">
                  <c:v>532981</c:v>
                </c:pt>
                <c:pt idx="2059">
                  <c:v>541118</c:v>
                </c:pt>
                <c:pt idx="2060">
                  <c:v>525141</c:v>
                </c:pt>
                <c:pt idx="2061">
                  <c:v>482983</c:v>
                </c:pt>
                <c:pt idx="2062">
                  <c:v>437367</c:v>
                </c:pt>
                <c:pt idx="2063">
                  <c:v>555151</c:v>
                </c:pt>
                <c:pt idx="2064">
                  <c:v>549187</c:v>
                </c:pt>
                <c:pt idx="2065">
                  <c:v>537545</c:v>
                </c:pt>
                <c:pt idx="2066">
                  <c:v>515738</c:v>
                </c:pt>
                <c:pt idx="2067">
                  <c:v>441650</c:v>
                </c:pt>
                <c:pt idx="2068">
                  <c:v>519943</c:v>
                </c:pt>
                <c:pt idx="2069">
                  <c:v>537078</c:v>
                </c:pt>
                <c:pt idx="2070">
                  <c:v>525301</c:v>
                </c:pt>
                <c:pt idx="2071">
                  <c:v>499915</c:v>
                </c:pt>
                <c:pt idx="2072">
                  <c:v>435611</c:v>
                </c:pt>
                <c:pt idx="2073">
                  <c:v>519125</c:v>
                </c:pt>
                <c:pt idx="2074">
                  <c:v>525412</c:v>
                </c:pt>
                <c:pt idx="2075">
                  <c:v>503206</c:v>
                </c:pt>
                <c:pt idx="2076">
                  <c:v>475209</c:v>
                </c:pt>
                <c:pt idx="2077">
                  <c:v>407241</c:v>
                </c:pt>
                <c:pt idx="2078">
                  <c:v>419268</c:v>
                </c:pt>
                <c:pt idx="2079">
                  <c:v>515912</c:v>
                </c:pt>
                <c:pt idx="2080">
                  <c:v>506676</c:v>
                </c:pt>
                <c:pt idx="2081">
                  <c:v>487411</c:v>
                </c:pt>
                <c:pt idx="2082">
                  <c:v>423527</c:v>
                </c:pt>
                <c:pt idx="2083">
                  <c:v>507064</c:v>
                </c:pt>
                <c:pt idx="2084">
                  <c:v>512799</c:v>
                </c:pt>
                <c:pt idx="2085">
                  <c:v>502312</c:v>
                </c:pt>
                <c:pt idx="2086">
                  <c:v>480118</c:v>
                </c:pt>
                <c:pt idx="2087">
                  <c:v>417881</c:v>
                </c:pt>
                <c:pt idx="2088">
                  <c:v>494919</c:v>
                </c:pt>
                <c:pt idx="2089">
                  <c:v>502570</c:v>
                </c:pt>
                <c:pt idx="2090">
                  <c:v>490138</c:v>
                </c:pt>
                <c:pt idx="2091">
                  <c:v>471511</c:v>
                </c:pt>
                <c:pt idx="2092">
                  <c:v>407630</c:v>
                </c:pt>
                <c:pt idx="2093">
                  <c:v>494089</c:v>
                </c:pt>
                <c:pt idx="2094">
                  <c:v>492894</c:v>
                </c:pt>
                <c:pt idx="2095">
                  <c:v>483363</c:v>
                </c:pt>
                <c:pt idx="2096">
                  <c:v>455736</c:v>
                </c:pt>
                <c:pt idx="2097">
                  <c:v>390411</c:v>
                </c:pt>
                <c:pt idx="2098">
                  <c:v>482814</c:v>
                </c:pt>
                <c:pt idx="2099">
                  <c:v>481468</c:v>
                </c:pt>
                <c:pt idx="2100">
                  <c:v>472700</c:v>
                </c:pt>
                <c:pt idx="2101">
                  <c:v>445967</c:v>
                </c:pt>
                <c:pt idx="2102">
                  <c:v>378238</c:v>
                </c:pt>
                <c:pt idx="2103">
                  <c:v>362646</c:v>
                </c:pt>
                <c:pt idx="2104">
                  <c:v>473124</c:v>
                </c:pt>
                <c:pt idx="2105">
                  <c:v>474195</c:v>
                </c:pt>
                <c:pt idx="2106">
                  <c:v>450062</c:v>
                </c:pt>
                <c:pt idx="2107">
                  <c:v>403518</c:v>
                </c:pt>
                <c:pt idx="2108">
                  <c:v>480212</c:v>
                </c:pt>
                <c:pt idx="2109">
                  <c:v>480359</c:v>
                </c:pt>
                <c:pt idx="2110">
                  <c:v>472759</c:v>
                </c:pt>
                <c:pt idx="2111">
                  <c:v>453207</c:v>
                </c:pt>
                <c:pt idx="2112">
                  <c:v>395718</c:v>
                </c:pt>
                <c:pt idx="2113">
                  <c:v>470599</c:v>
                </c:pt>
                <c:pt idx="2114">
                  <c:v>482995</c:v>
                </c:pt>
                <c:pt idx="2115">
                  <c:v>470128</c:v>
                </c:pt>
                <c:pt idx="2116">
                  <c:v>453026</c:v>
                </c:pt>
                <c:pt idx="2117">
                  <c:v>481162</c:v>
                </c:pt>
                <c:pt idx="2118">
                  <c:v>487442</c:v>
                </c:pt>
                <c:pt idx="2119">
                  <c:v>475051</c:v>
                </c:pt>
                <c:pt idx="2120">
                  <c:v>450370</c:v>
                </c:pt>
                <c:pt idx="2121">
                  <c:v>388305</c:v>
                </c:pt>
                <c:pt idx="2122">
                  <c:v>456697</c:v>
                </c:pt>
                <c:pt idx="2123">
                  <c:v>462243</c:v>
                </c:pt>
                <c:pt idx="2124">
                  <c:v>442977</c:v>
                </c:pt>
                <c:pt idx="2125">
                  <c:v>270059</c:v>
                </c:pt>
                <c:pt idx="2126">
                  <c:v>455116</c:v>
                </c:pt>
                <c:pt idx="2127">
                  <c:v>451042</c:v>
                </c:pt>
                <c:pt idx="2128">
                  <c:v>430350</c:v>
                </c:pt>
                <c:pt idx="2129">
                  <c:v>373328</c:v>
                </c:pt>
                <c:pt idx="2130">
                  <c:v>428128</c:v>
                </c:pt>
                <c:pt idx="2131">
                  <c:v>453664</c:v>
                </c:pt>
                <c:pt idx="2132">
                  <c:v>449009</c:v>
                </c:pt>
                <c:pt idx="2133">
                  <c:v>442553</c:v>
                </c:pt>
                <c:pt idx="2134">
                  <c:v>403357</c:v>
                </c:pt>
                <c:pt idx="2135">
                  <c:v>521927</c:v>
                </c:pt>
                <c:pt idx="2136">
                  <c:v>525924</c:v>
                </c:pt>
                <c:pt idx="2137">
                  <c:v>521291</c:v>
                </c:pt>
                <c:pt idx="2138">
                  <c:v>507757</c:v>
                </c:pt>
                <c:pt idx="2139">
                  <c:v>440984</c:v>
                </c:pt>
                <c:pt idx="2140">
                  <c:v>515298</c:v>
                </c:pt>
                <c:pt idx="2141">
                  <c:v>533899</c:v>
                </c:pt>
                <c:pt idx="2142">
                  <c:v>523834</c:v>
                </c:pt>
                <c:pt idx="2143">
                  <c:v>500689</c:v>
                </c:pt>
                <c:pt idx="2144">
                  <c:v>427337</c:v>
                </c:pt>
                <c:pt idx="2145">
                  <c:v>445749</c:v>
                </c:pt>
                <c:pt idx="2146">
                  <c:v>556353</c:v>
                </c:pt>
                <c:pt idx="2147">
                  <c:v>563091</c:v>
                </c:pt>
                <c:pt idx="2148">
                  <c:v>550205</c:v>
                </c:pt>
                <c:pt idx="2149">
                  <c:v>472277</c:v>
                </c:pt>
                <c:pt idx="2150">
                  <c:v>591226</c:v>
                </c:pt>
                <c:pt idx="2151">
                  <c:v>598454</c:v>
                </c:pt>
                <c:pt idx="2152">
                  <c:v>592176</c:v>
                </c:pt>
                <c:pt idx="2153">
                  <c:v>481334</c:v>
                </c:pt>
                <c:pt idx="2154">
                  <c:v>600407</c:v>
                </c:pt>
                <c:pt idx="2155">
                  <c:v>614683</c:v>
                </c:pt>
                <c:pt idx="2156">
                  <c:v>599979</c:v>
                </c:pt>
                <c:pt idx="2157">
                  <c:v>575950</c:v>
                </c:pt>
                <c:pt idx="2158">
                  <c:v>481260</c:v>
                </c:pt>
                <c:pt idx="2159">
                  <c:v>634417</c:v>
                </c:pt>
                <c:pt idx="2160">
                  <c:v>633850</c:v>
                </c:pt>
                <c:pt idx="2161">
                  <c:v>623768</c:v>
                </c:pt>
                <c:pt idx="2162">
                  <c:v>604236</c:v>
                </c:pt>
                <c:pt idx="2163">
                  <c:v>501800</c:v>
                </c:pt>
                <c:pt idx="2164">
                  <c:v>627206</c:v>
                </c:pt>
                <c:pt idx="2165">
                  <c:v>640369</c:v>
                </c:pt>
                <c:pt idx="2166">
                  <c:v>635738</c:v>
                </c:pt>
                <c:pt idx="2167">
                  <c:v>616596</c:v>
                </c:pt>
                <c:pt idx="2168">
                  <c:v>522140</c:v>
                </c:pt>
                <c:pt idx="2169">
                  <c:v>635279</c:v>
                </c:pt>
                <c:pt idx="2170">
                  <c:v>660784</c:v>
                </c:pt>
                <c:pt idx="2171">
                  <c:v>643289</c:v>
                </c:pt>
                <c:pt idx="2172">
                  <c:v>624773</c:v>
                </c:pt>
                <c:pt idx="2173">
                  <c:v>527023</c:v>
                </c:pt>
                <c:pt idx="2174">
                  <c:v>665298</c:v>
                </c:pt>
                <c:pt idx="2175">
                  <c:v>664270</c:v>
                </c:pt>
                <c:pt idx="2176">
                  <c:v>652357</c:v>
                </c:pt>
                <c:pt idx="2177">
                  <c:v>621381</c:v>
                </c:pt>
                <c:pt idx="2178">
                  <c:v>511354</c:v>
                </c:pt>
                <c:pt idx="2179">
                  <c:v>663841</c:v>
                </c:pt>
                <c:pt idx="2180">
                  <c:v>663154</c:v>
                </c:pt>
                <c:pt idx="2181">
                  <c:v>648626</c:v>
                </c:pt>
                <c:pt idx="2182">
                  <c:v>618706</c:v>
                </c:pt>
                <c:pt idx="2183">
                  <c:v>517411</c:v>
                </c:pt>
                <c:pt idx="2184">
                  <c:v>621535</c:v>
                </c:pt>
                <c:pt idx="2185">
                  <c:v>630581</c:v>
                </c:pt>
                <c:pt idx="2186">
                  <c:v>655672</c:v>
                </c:pt>
                <c:pt idx="2187">
                  <c:v>628847</c:v>
                </c:pt>
                <c:pt idx="2188">
                  <c:v>533664</c:v>
                </c:pt>
                <c:pt idx="2189">
                  <c:v>692154</c:v>
                </c:pt>
                <c:pt idx="2190">
                  <c:v>691179</c:v>
                </c:pt>
                <c:pt idx="2191">
                  <c:v>668572</c:v>
                </c:pt>
                <c:pt idx="2192">
                  <c:v>632726</c:v>
                </c:pt>
                <c:pt idx="2193">
                  <c:v>511919</c:v>
                </c:pt>
                <c:pt idx="2194">
                  <c:v>690955</c:v>
                </c:pt>
                <c:pt idx="2195">
                  <c:v>687065</c:v>
                </c:pt>
                <c:pt idx="2196">
                  <c:v>671675</c:v>
                </c:pt>
                <c:pt idx="2197">
                  <c:v>642609</c:v>
                </c:pt>
                <c:pt idx="2198">
                  <c:v>531212</c:v>
                </c:pt>
                <c:pt idx="2199">
                  <c:v>665300</c:v>
                </c:pt>
                <c:pt idx="2200">
                  <c:v>626144</c:v>
                </c:pt>
                <c:pt idx="2201">
                  <c:v>554213</c:v>
                </c:pt>
                <c:pt idx="2202">
                  <c:v>434086</c:v>
                </c:pt>
                <c:pt idx="2203">
                  <c:v>419456</c:v>
                </c:pt>
                <c:pt idx="2204">
                  <c:v>687141</c:v>
                </c:pt>
                <c:pt idx="2205">
                  <c:v>688526</c:v>
                </c:pt>
                <c:pt idx="2206">
                  <c:v>670522</c:v>
                </c:pt>
                <c:pt idx="2207">
                  <c:v>635785</c:v>
                </c:pt>
                <c:pt idx="2208">
                  <c:v>531628</c:v>
                </c:pt>
                <c:pt idx="2209">
                  <c:v>663478</c:v>
                </c:pt>
                <c:pt idx="2210">
                  <c:v>648294</c:v>
                </c:pt>
                <c:pt idx="2211">
                  <c:v>629336</c:v>
                </c:pt>
                <c:pt idx="2212">
                  <c:v>587971</c:v>
                </c:pt>
                <c:pt idx="2213">
                  <c:v>498603</c:v>
                </c:pt>
                <c:pt idx="2214">
                  <c:v>614653</c:v>
                </c:pt>
                <c:pt idx="2215">
                  <c:v>598566</c:v>
                </c:pt>
                <c:pt idx="2216">
                  <c:v>576935</c:v>
                </c:pt>
                <c:pt idx="2217">
                  <c:v>538873</c:v>
                </c:pt>
                <c:pt idx="2218">
                  <c:v>449900</c:v>
                </c:pt>
                <c:pt idx="2219">
                  <c:v>506467</c:v>
                </c:pt>
                <c:pt idx="2220">
                  <c:v>485013</c:v>
                </c:pt>
                <c:pt idx="2221">
                  <c:v>452663</c:v>
                </c:pt>
                <c:pt idx="2222">
                  <c:v>402596</c:v>
                </c:pt>
                <c:pt idx="2223">
                  <c:v>300197</c:v>
                </c:pt>
                <c:pt idx="2224">
                  <c:v>277371</c:v>
                </c:pt>
                <c:pt idx="2225">
                  <c:v>361824</c:v>
                </c:pt>
                <c:pt idx="2226">
                  <c:v>379593</c:v>
                </c:pt>
                <c:pt idx="2227">
                  <c:v>369333</c:v>
                </c:pt>
                <c:pt idx="2228">
                  <c:v>320743</c:v>
                </c:pt>
                <c:pt idx="2229">
                  <c:v>404871</c:v>
                </c:pt>
                <c:pt idx="2230">
                  <c:v>534404</c:v>
                </c:pt>
                <c:pt idx="2231">
                  <c:v>467091</c:v>
                </c:pt>
                <c:pt idx="2232">
                  <c:v>593199</c:v>
                </c:pt>
                <c:pt idx="2233">
                  <c:v>599456</c:v>
                </c:pt>
                <c:pt idx="2234">
                  <c:v>602251</c:v>
                </c:pt>
                <c:pt idx="2235">
                  <c:v>590984</c:v>
                </c:pt>
                <c:pt idx="2236">
                  <c:v>515112</c:v>
                </c:pt>
                <c:pt idx="2237">
                  <c:v>585501</c:v>
                </c:pt>
                <c:pt idx="2238">
                  <c:v>636027</c:v>
                </c:pt>
                <c:pt idx="2239">
                  <c:v>632533</c:v>
                </c:pt>
                <c:pt idx="2240">
                  <c:v>616393</c:v>
                </c:pt>
                <c:pt idx="2241">
                  <c:v>528682</c:v>
                </c:pt>
                <c:pt idx="2242">
                  <c:v>656119</c:v>
                </c:pt>
                <c:pt idx="2243">
                  <c:v>656247</c:v>
                </c:pt>
                <c:pt idx="2244">
                  <c:v>648018</c:v>
                </c:pt>
                <c:pt idx="2245">
                  <c:v>621436</c:v>
                </c:pt>
                <c:pt idx="2246">
                  <c:v>528664</c:v>
                </c:pt>
                <c:pt idx="2247">
                  <c:v>663258</c:v>
                </c:pt>
                <c:pt idx="2248">
                  <c:v>665479</c:v>
                </c:pt>
                <c:pt idx="2249">
                  <c:v>663718</c:v>
                </c:pt>
                <c:pt idx="2250">
                  <c:v>643874</c:v>
                </c:pt>
                <c:pt idx="2251">
                  <c:v>548535</c:v>
                </c:pt>
                <c:pt idx="2252">
                  <c:v>698361</c:v>
                </c:pt>
                <c:pt idx="2253">
                  <c:v>695796</c:v>
                </c:pt>
                <c:pt idx="2254">
                  <c:v>691159</c:v>
                </c:pt>
                <c:pt idx="2255">
                  <c:v>665594</c:v>
                </c:pt>
                <c:pt idx="2256">
                  <c:v>557026</c:v>
                </c:pt>
                <c:pt idx="2257">
                  <c:v>693205</c:v>
                </c:pt>
                <c:pt idx="2258">
                  <c:v>667025</c:v>
                </c:pt>
                <c:pt idx="2259">
                  <c:v>693808</c:v>
                </c:pt>
                <c:pt idx="2260">
                  <c:v>669984</c:v>
                </c:pt>
                <c:pt idx="2261">
                  <c:v>567042</c:v>
                </c:pt>
                <c:pt idx="2262">
                  <c:v>684357</c:v>
                </c:pt>
                <c:pt idx="2263">
                  <c:v>716284</c:v>
                </c:pt>
                <c:pt idx="2264">
                  <c:v>704590</c:v>
                </c:pt>
                <c:pt idx="2265">
                  <c:v>680879</c:v>
                </c:pt>
                <c:pt idx="2266">
                  <c:v>579540</c:v>
                </c:pt>
                <c:pt idx="2267">
                  <c:v>721798</c:v>
                </c:pt>
                <c:pt idx="2268">
                  <c:v>717098</c:v>
                </c:pt>
                <c:pt idx="2269">
                  <c:v>706247</c:v>
                </c:pt>
                <c:pt idx="2270">
                  <c:v>695889</c:v>
                </c:pt>
                <c:pt idx="2271">
                  <c:v>498638</c:v>
                </c:pt>
                <c:pt idx="2272">
                  <c:v>735706</c:v>
                </c:pt>
                <c:pt idx="2273">
                  <c:v>735710</c:v>
                </c:pt>
                <c:pt idx="2274">
                  <c:v>728516</c:v>
                </c:pt>
                <c:pt idx="2275">
                  <c:v>702750</c:v>
                </c:pt>
                <c:pt idx="2276">
                  <c:v>499116</c:v>
                </c:pt>
                <c:pt idx="2277">
                  <c:v>727178</c:v>
                </c:pt>
                <c:pt idx="2278">
                  <c:v>726487</c:v>
                </c:pt>
                <c:pt idx="2279">
                  <c:v>717337</c:v>
                </c:pt>
                <c:pt idx="2280">
                  <c:v>579462</c:v>
                </c:pt>
                <c:pt idx="2281">
                  <c:v>743918</c:v>
                </c:pt>
                <c:pt idx="2282">
                  <c:v>746292</c:v>
                </c:pt>
                <c:pt idx="2283">
                  <c:v>740066</c:v>
                </c:pt>
                <c:pt idx="2284">
                  <c:v>706513</c:v>
                </c:pt>
                <c:pt idx="2285">
                  <c:v>592926</c:v>
                </c:pt>
                <c:pt idx="2286">
                  <c:v>751348</c:v>
                </c:pt>
                <c:pt idx="2287">
                  <c:v>749819</c:v>
                </c:pt>
                <c:pt idx="2288">
                  <c:v>734085</c:v>
                </c:pt>
                <c:pt idx="2289">
                  <c:v>698740</c:v>
                </c:pt>
                <c:pt idx="2290">
                  <c:v>583423</c:v>
                </c:pt>
                <c:pt idx="2291">
                  <c:v>769740</c:v>
                </c:pt>
                <c:pt idx="2292">
                  <c:v>770763</c:v>
                </c:pt>
                <c:pt idx="2293">
                  <c:v>762050</c:v>
                </c:pt>
                <c:pt idx="2294">
                  <c:v>734789</c:v>
                </c:pt>
                <c:pt idx="2295">
                  <c:v>614971</c:v>
                </c:pt>
                <c:pt idx="2296">
                  <c:v>741020</c:v>
                </c:pt>
                <c:pt idx="2297">
                  <c:v>746314</c:v>
                </c:pt>
                <c:pt idx="2298">
                  <c:v>714214</c:v>
                </c:pt>
                <c:pt idx="2299">
                  <c:v>639950</c:v>
                </c:pt>
                <c:pt idx="2300">
                  <c:v>521317</c:v>
                </c:pt>
                <c:pt idx="2301">
                  <c:v>686855</c:v>
                </c:pt>
                <c:pt idx="2302">
                  <c:v>751634</c:v>
                </c:pt>
                <c:pt idx="2303">
                  <c:v>746607</c:v>
                </c:pt>
                <c:pt idx="2304">
                  <c:v>716046</c:v>
                </c:pt>
                <c:pt idx="2305">
                  <c:v>609808</c:v>
                </c:pt>
                <c:pt idx="2306">
                  <c:v>781664</c:v>
                </c:pt>
                <c:pt idx="2307">
                  <c:v>777021</c:v>
                </c:pt>
                <c:pt idx="2308">
                  <c:v>767538</c:v>
                </c:pt>
                <c:pt idx="2309">
                  <c:v>729769</c:v>
                </c:pt>
                <c:pt idx="2310">
                  <c:v>613933</c:v>
                </c:pt>
                <c:pt idx="2311">
                  <c:v>707252</c:v>
                </c:pt>
                <c:pt idx="2312">
                  <c:v>761867</c:v>
                </c:pt>
                <c:pt idx="2313">
                  <c:v>741218</c:v>
                </c:pt>
                <c:pt idx="2314">
                  <c:v>703467</c:v>
                </c:pt>
                <c:pt idx="2315">
                  <c:v>593495</c:v>
                </c:pt>
                <c:pt idx="2316">
                  <c:v>756404</c:v>
                </c:pt>
                <c:pt idx="2317">
                  <c:v>751651</c:v>
                </c:pt>
                <c:pt idx="2318">
                  <c:v>736533</c:v>
                </c:pt>
                <c:pt idx="2319">
                  <c:v>710219</c:v>
                </c:pt>
                <c:pt idx="2320">
                  <c:v>600596</c:v>
                </c:pt>
                <c:pt idx="2321">
                  <c:v>746766</c:v>
                </c:pt>
                <c:pt idx="2322">
                  <c:v>749568</c:v>
                </c:pt>
                <c:pt idx="2323">
                  <c:v>722796</c:v>
                </c:pt>
                <c:pt idx="2324">
                  <c:v>700300</c:v>
                </c:pt>
                <c:pt idx="2325">
                  <c:v>596461</c:v>
                </c:pt>
                <c:pt idx="2326">
                  <c:v>722760</c:v>
                </c:pt>
                <c:pt idx="2327">
                  <c:v>723534</c:v>
                </c:pt>
                <c:pt idx="2328">
                  <c:v>695662</c:v>
                </c:pt>
                <c:pt idx="2329">
                  <c:v>642164</c:v>
                </c:pt>
                <c:pt idx="2330">
                  <c:v>566744</c:v>
                </c:pt>
                <c:pt idx="2331">
                  <c:v>595353</c:v>
                </c:pt>
                <c:pt idx="2332">
                  <c:v>715746</c:v>
                </c:pt>
                <c:pt idx="2333">
                  <c:v>702182</c:v>
                </c:pt>
                <c:pt idx="2334">
                  <c:v>675953</c:v>
                </c:pt>
                <c:pt idx="2335">
                  <c:v>579433</c:v>
                </c:pt>
                <c:pt idx="2336">
                  <c:v>685336</c:v>
                </c:pt>
                <c:pt idx="2337">
                  <c:v>701985</c:v>
                </c:pt>
                <c:pt idx="2338">
                  <c:v>697509</c:v>
                </c:pt>
                <c:pt idx="2339">
                  <c:v>661410</c:v>
                </c:pt>
                <c:pt idx="2340">
                  <c:v>560713</c:v>
                </c:pt>
                <c:pt idx="2341">
                  <c:v>674877</c:v>
                </c:pt>
                <c:pt idx="2342">
                  <c:v>666095</c:v>
                </c:pt>
                <c:pt idx="2343">
                  <c:v>658062</c:v>
                </c:pt>
                <c:pt idx="2344">
                  <c:v>622886</c:v>
                </c:pt>
                <c:pt idx="2345">
                  <c:v>540884</c:v>
                </c:pt>
                <c:pt idx="2346">
                  <c:v>670707</c:v>
                </c:pt>
                <c:pt idx="2347">
                  <c:v>668162</c:v>
                </c:pt>
                <c:pt idx="2348">
                  <c:v>658086</c:v>
                </c:pt>
                <c:pt idx="2349">
                  <c:v>633507</c:v>
                </c:pt>
                <c:pt idx="2350">
                  <c:v>546045</c:v>
                </c:pt>
                <c:pt idx="2351">
                  <c:v>656342</c:v>
                </c:pt>
                <c:pt idx="2352">
                  <c:v>650804</c:v>
                </c:pt>
                <c:pt idx="2353">
                  <c:v>639430</c:v>
                </c:pt>
                <c:pt idx="2354">
                  <c:v>610225</c:v>
                </c:pt>
                <c:pt idx="2355">
                  <c:v>505280</c:v>
                </c:pt>
                <c:pt idx="2356">
                  <c:v>556834</c:v>
                </c:pt>
                <c:pt idx="2357">
                  <c:v>495580</c:v>
                </c:pt>
                <c:pt idx="2358">
                  <c:v>611745</c:v>
                </c:pt>
                <c:pt idx="2359">
                  <c:v>614064</c:v>
                </c:pt>
                <c:pt idx="2360">
                  <c:v>539596</c:v>
                </c:pt>
                <c:pt idx="2361">
                  <c:v>638785</c:v>
                </c:pt>
                <c:pt idx="2362">
                  <c:v>646085</c:v>
                </c:pt>
                <c:pt idx="2363">
                  <c:v>633399</c:v>
                </c:pt>
                <c:pt idx="2364">
                  <c:v>610394</c:v>
                </c:pt>
                <c:pt idx="2365">
                  <c:v>529560</c:v>
                </c:pt>
                <c:pt idx="2366">
                  <c:v>621507</c:v>
                </c:pt>
                <c:pt idx="2367">
                  <c:v>629667</c:v>
                </c:pt>
                <c:pt idx="2368">
                  <c:v>616979</c:v>
                </c:pt>
                <c:pt idx="2369">
                  <c:v>599291</c:v>
                </c:pt>
                <c:pt idx="2370">
                  <c:v>523186</c:v>
                </c:pt>
                <c:pt idx="2371">
                  <c:v>626426</c:v>
                </c:pt>
                <c:pt idx="2372">
                  <c:v>623295</c:v>
                </c:pt>
                <c:pt idx="2373">
                  <c:v>613753</c:v>
                </c:pt>
                <c:pt idx="2374">
                  <c:v>601408</c:v>
                </c:pt>
                <c:pt idx="2375">
                  <c:v>523209</c:v>
                </c:pt>
                <c:pt idx="2376">
                  <c:v>610813</c:v>
                </c:pt>
                <c:pt idx="2377">
                  <c:v>614616</c:v>
                </c:pt>
                <c:pt idx="2378">
                  <c:v>608646</c:v>
                </c:pt>
                <c:pt idx="2379">
                  <c:v>591126</c:v>
                </c:pt>
                <c:pt idx="2380">
                  <c:v>513886</c:v>
                </c:pt>
                <c:pt idx="2381">
                  <c:v>605578</c:v>
                </c:pt>
                <c:pt idx="2382">
                  <c:v>614682</c:v>
                </c:pt>
                <c:pt idx="2383">
                  <c:v>604846</c:v>
                </c:pt>
                <c:pt idx="2384">
                  <c:v>583533</c:v>
                </c:pt>
                <c:pt idx="2385">
                  <c:v>511841</c:v>
                </c:pt>
                <c:pt idx="2386">
                  <c:v>601184</c:v>
                </c:pt>
                <c:pt idx="2387">
                  <c:v>599079</c:v>
                </c:pt>
                <c:pt idx="2388">
                  <c:v>607672</c:v>
                </c:pt>
                <c:pt idx="2389">
                  <c:v>595979</c:v>
                </c:pt>
                <c:pt idx="2390">
                  <c:v>522815</c:v>
                </c:pt>
                <c:pt idx="2391">
                  <c:v>634100</c:v>
                </c:pt>
                <c:pt idx="2392">
                  <c:v>640809</c:v>
                </c:pt>
                <c:pt idx="2393">
                  <c:v>633976</c:v>
                </c:pt>
                <c:pt idx="2394">
                  <c:v>617028</c:v>
                </c:pt>
                <c:pt idx="2395">
                  <c:v>539521</c:v>
                </c:pt>
                <c:pt idx="2396">
                  <c:v>647271</c:v>
                </c:pt>
                <c:pt idx="2397">
                  <c:v>668530</c:v>
                </c:pt>
                <c:pt idx="2398">
                  <c:v>661071</c:v>
                </c:pt>
                <c:pt idx="2399">
                  <c:v>636165</c:v>
                </c:pt>
                <c:pt idx="2400">
                  <c:v>540233</c:v>
                </c:pt>
                <c:pt idx="2401">
                  <c:v>588320</c:v>
                </c:pt>
                <c:pt idx="2402">
                  <c:v>696606</c:v>
                </c:pt>
                <c:pt idx="2403">
                  <c:v>692376</c:v>
                </c:pt>
                <c:pt idx="2404">
                  <c:v>676980</c:v>
                </c:pt>
                <c:pt idx="2405">
                  <c:v>580531</c:v>
                </c:pt>
                <c:pt idx="2406">
                  <c:v>726779</c:v>
                </c:pt>
                <c:pt idx="2407">
                  <c:v>738342</c:v>
                </c:pt>
                <c:pt idx="2408">
                  <c:v>733652</c:v>
                </c:pt>
                <c:pt idx="2409">
                  <c:v>712065</c:v>
                </c:pt>
                <c:pt idx="2410">
                  <c:v>601379</c:v>
                </c:pt>
                <c:pt idx="2411">
                  <c:v>757431</c:v>
                </c:pt>
                <c:pt idx="2412">
                  <c:v>766475</c:v>
                </c:pt>
                <c:pt idx="2413">
                  <c:v>752966</c:v>
                </c:pt>
                <c:pt idx="2414">
                  <c:v>721172</c:v>
                </c:pt>
                <c:pt idx="2415">
                  <c:v>614182</c:v>
                </c:pt>
                <c:pt idx="2416">
                  <c:v>784961</c:v>
                </c:pt>
                <c:pt idx="2417">
                  <c:v>777810</c:v>
                </c:pt>
                <c:pt idx="2418">
                  <c:v>762855</c:v>
                </c:pt>
                <c:pt idx="2419">
                  <c:v>729022</c:v>
                </c:pt>
                <c:pt idx="2420">
                  <c:v>729022</c:v>
                </c:pt>
                <c:pt idx="2421">
                  <c:v>769563</c:v>
                </c:pt>
                <c:pt idx="2422">
                  <c:v>771329</c:v>
                </c:pt>
                <c:pt idx="2423">
                  <c:v>771354</c:v>
                </c:pt>
                <c:pt idx="2424">
                  <c:v>735193</c:v>
                </c:pt>
                <c:pt idx="2425">
                  <c:v>624357</c:v>
                </c:pt>
                <c:pt idx="2426">
                  <c:v>774960</c:v>
                </c:pt>
                <c:pt idx="2427">
                  <c:v>808930</c:v>
                </c:pt>
                <c:pt idx="2428">
                  <c:v>794700</c:v>
                </c:pt>
                <c:pt idx="2429">
                  <c:v>753510</c:v>
                </c:pt>
                <c:pt idx="2430">
                  <c:v>638557</c:v>
                </c:pt>
                <c:pt idx="2431">
                  <c:v>815207</c:v>
                </c:pt>
                <c:pt idx="2432">
                  <c:v>819741</c:v>
                </c:pt>
                <c:pt idx="2433">
                  <c:v>802258</c:v>
                </c:pt>
                <c:pt idx="2434">
                  <c:v>786043</c:v>
                </c:pt>
                <c:pt idx="2435">
                  <c:v>646537</c:v>
                </c:pt>
                <c:pt idx="2436">
                  <c:v>811819</c:v>
                </c:pt>
                <c:pt idx="2437">
                  <c:v>814629</c:v>
                </c:pt>
                <c:pt idx="2438">
                  <c:v>805879</c:v>
                </c:pt>
                <c:pt idx="2439">
                  <c:v>770977</c:v>
                </c:pt>
                <c:pt idx="2440">
                  <c:v>611445</c:v>
                </c:pt>
                <c:pt idx="2441">
                  <c:v>830794</c:v>
                </c:pt>
                <c:pt idx="2442">
                  <c:v>790551</c:v>
                </c:pt>
                <c:pt idx="2443">
                  <c:v>800945</c:v>
                </c:pt>
                <c:pt idx="2444">
                  <c:v>780741</c:v>
                </c:pt>
                <c:pt idx="2445">
                  <c:v>651276</c:v>
                </c:pt>
                <c:pt idx="2446">
                  <c:v>848180</c:v>
                </c:pt>
                <c:pt idx="2447">
                  <c:v>844999</c:v>
                </c:pt>
                <c:pt idx="2448">
                  <c:v>829636</c:v>
                </c:pt>
                <c:pt idx="2449">
                  <c:v>788999</c:v>
                </c:pt>
                <c:pt idx="2450">
                  <c:v>651938</c:v>
                </c:pt>
                <c:pt idx="2451">
                  <c:v>871740</c:v>
                </c:pt>
                <c:pt idx="2452">
                  <c:v>868592</c:v>
                </c:pt>
                <c:pt idx="2453">
                  <c:v>847517</c:v>
                </c:pt>
                <c:pt idx="2454">
                  <c:v>780239</c:v>
                </c:pt>
                <c:pt idx="2455">
                  <c:v>670055</c:v>
                </c:pt>
                <c:pt idx="2456">
                  <c:v>841324</c:v>
                </c:pt>
                <c:pt idx="2457">
                  <c:v>797790</c:v>
                </c:pt>
                <c:pt idx="2458">
                  <c:v>701213</c:v>
                </c:pt>
                <c:pt idx="2459">
                  <c:v>558616</c:v>
                </c:pt>
                <c:pt idx="2460">
                  <c:v>542229</c:v>
                </c:pt>
                <c:pt idx="2461">
                  <c:v>868790</c:v>
                </c:pt>
                <c:pt idx="2462">
                  <c:v>837127</c:v>
                </c:pt>
                <c:pt idx="2463">
                  <c:v>847863</c:v>
                </c:pt>
                <c:pt idx="2464">
                  <c:v>91620</c:v>
                </c:pt>
                <c:pt idx="2465">
                  <c:v>659441</c:v>
                </c:pt>
                <c:pt idx="2466">
                  <c:v>841718</c:v>
                </c:pt>
                <c:pt idx="2467">
                  <c:v>826358</c:v>
                </c:pt>
                <c:pt idx="2468">
                  <c:v>794588</c:v>
                </c:pt>
                <c:pt idx="2469">
                  <c:v>757805</c:v>
                </c:pt>
                <c:pt idx="2470">
                  <c:v>783523</c:v>
                </c:pt>
                <c:pt idx="2471">
                  <c:v>765929</c:v>
                </c:pt>
                <c:pt idx="2472">
                  <c:v>98613</c:v>
                </c:pt>
                <c:pt idx="2473">
                  <c:v>696405</c:v>
                </c:pt>
                <c:pt idx="2474">
                  <c:v>572284</c:v>
                </c:pt>
                <c:pt idx="2475">
                  <c:v>662981</c:v>
                </c:pt>
                <c:pt idx="2476">
                  <c:v>634255</c:v>
                </c:pt>
                <c:pt idx="2477">
                  <c:v>594568</c:v>
                </c:pt>
                <c:pt idx="2478">
                  <c:v>538974</c:v>
                </c:pt>
                <c:pt idx="2479">
                  <c:v>428466</c:v>
                </c:pt>
                <c:pt idx="2480">
                  <c:v>350000</c:v>
                </c:pt>
                <c:pt idx="2481">
                  <c:v>398230</c:v>
                </c:pt>
                <c:pt idx="2482">
                  <c:v>495923</c:v>
                </c:pt>
                <c:pt idx="2483">
                  <c:v>463710</c:v>
                </c:pt>
                <c:pt idx="2484">
                  <c:v>362075</c:v>
                </c:pt>
                <c:pt idx="2485">
                  <c:v>347101</c:v>
                </c:pt>
                <c:pt idx="2486">
                  <c:v>586048</c:v>
                </c:pt>
                <c:pt idx="2487">
                  <c:v>646234</c:v>
                </c:pt>
                <c:pt idx="2488">
                  <c:v>668913</c:v>
                </c:pt>
                <c:pt idx="2489">
                  <c:v>598898</c:v>
                </c:pt>
                <c:pt idx="2490">
                  <c:v>733547</c:v>
                </c:pt>
                <c:pt idx="2491">
                  <c:v>736442</c:v>
                </c:pt>
                <c:pt idx="2492">
                  <c:v>740939</c:v>
                </c:pt>
                <c:pt idx="2493">
                  <c:v>727041</c:v>
                </c:pt>
                <c:pt idx="2494">
                  <c:v>627743</c:v>
                </c:pt>
                <c:pt idx="2495">
                  <c:v>730563</c:v>
                </c:pt>
                <c:pt idx="2496">
                  <c:v>771101</c:v>
                </c:pt>
                <c:pt idx="2497">
                  <c:v>771083</c:v>
                </c:pt>
                <c:pt idx="2498">
                  <c:v>754339</c:v>
                </c:pt>
                <c:pt idx="2499">
                  <c:v>558076</c:v>
                </c:pt>
                <c:pt idx="2500">
                  <c:v>806160</c:v>
                </c:pt>
                <c:pt idx="2501">
                  <c:v>800865</c:v>
                </c:pt>
                <c:pt idx="2502">
                  <c:v>796884</c:v>
                </c:pt>
                <c:pt idx="2503">
                  <c:v>766923</c:v>
                </c:pt>
                <c:pt idx="2504">
                  <c:v>657830</c:v>
                </c:pt>
                <c:pt idx="2505">
                  <c:v>826449</c:v>
                </c:pt>
                <c:pt idx="2506">
                  <c:v>823107</c:v>
                </c:pt>
                <c:pt idx="2507">
                  <c:v>808206</c:v>
                </c:pt>
                <c:pt idx="2508">
                  <c:v>781442</c:v>
                </c:pt>
                <c:pt idx="2509">
                  <c:v>667741</c:v>
                </c:pt>
                <c:pt idx="2510">
                  <c:v>833442</c:v>
                </c:pt>
                <c:pt idx="2511">
                  <c:v>836393</c:v>
                </c:pt>
                <c:pt idx="2512">
                  <c:v>828611</c:v>
                </c:pt>
                <c:pt idx="2513">
                  <c:v>800540</c:v>
                </c:pt>
                <c:pt idx="2514">
                  <c:v>678990</c:v>
                </c:pt>
                <c:pt idx="2515">
                  <c:v>842617</c:v>
                </c:pt>
                <c:pt idx="2516">
                  <c:v>825606</c:v>
                </c:pt>
                <c:pt idx="2517">
                  <c:v>764232</c:v>
                </c:pt>
                <c:pt idx="2518">
                  <c:v>778599</c:v>
                </c:pt>
                <c:pt idx="2519">
                  <c:v>657057</c:v>
                </c:pt>
                <c:pt idx="2520">
                  <c:v>789108</c:v>
                </c:pt>
                <c:pt idx="2521">
                  <c:v>824694</c:v>
                </c:pt>
                <c:pt idx="2522">
                  <c:v>819166</c:v>
                </c:pt>
                <c:pt idx="2523">
                  <c:v>798122</c:v>
                </c:pt>
                <c:pt idx="2524">
                  <c:v>687262</c:v>
                </c:pt>
                <c:pt idx="2525">
                  <c:v>873822</c:v>
                </c:pt>
                <c:pt idx="2526">
                  <c:v>882611</c:v>
                </c:pt>
                <c:pt idx="2527">
                  <c:v>849323</c:v>
                </c:pt>
                <c:pt idx="2528">
                  <c:v>792420</c:v>
                </c:pt>
                <c:pt idx="2529">
                  <c:v>697476</c:v>
                </c:pt>
                <c:pt idx="2530">
                  <c:v>875704</c:v>
                </c:pt>
                <c:pt idx="2531">
                  <c:v>873415</c:v>
                </c:pt>
                <c:pt idx="2532">
                  <c:v>863093</c:v>
                </c:pt>
                <c:pt idx="2533">
                  <c:v>822906</c:v>
                </c:pt>
                <c:pt idx="2534">
                  <c:v>697465</c:v>
                </c:pt>
                <c:pt idx="2535">
                  <c:v>854108</c:v>
                </c:pt>
                <c:pt idx="2536">
                  <c:v>838731</c:v>
                </c:pt>
                <c:pt idx="2537">
                  <c:v>841728</c:v>
                </c:pt>
                <c:pt idx="2538">
                  <c:v>804835</c:v>
                </c:pt>
                <c:pt idx="2539">
                  <c:v>691969</c:v>
                </c:pt>
                <c:pt idx="2540">
                  <c:v>880245</c:v>
                </c:pt>
                <c:pt idx="2541">
                  <c:v>879800</c:v>
                </c:pt>
                <c:pt idx="2542">
                  <c:v>842415</c:v>
                </c:pt>
                <c:pt idx="2543">
                  <c:v>832132</c:v>
                </c:pt>
                <c:pt idx="2544">
                  <c:v>701508</c:v>
                </c:pt>
                <c:pt idx="2545">
                  <c:v>874167</c:v>
                </c:pt>
                <c:pt idx="2546">
                  <c:v>857101</c:v>
                </c:pt>
                <c:pt idx="2547">
                  <c:v>835982</c:v>
                </c:pt>
                <c:pt idx="2548">
                  <c:v>796032</c:v>
                </c:pt>
                <c:pt idx="2549">
                  <c:v>659804</c:v>
                </c:pt>
                <c:pt idx="2550">
                  <c:v>823893</c:v>
                </c:pt>
                <c:pt idx="2551">
                  <c:v>831487</c:v>
                </c:pt>
                <c:pt idx="2552">
                  <c:v>808305</c:v>
                </c:pt>
                <c:pt idx="2553">
                  <c:v>720108</c:v>
                </c:pt>
                <c:pt idx="2554">
                  <c:v>588002</c:v>
                </c:pt>
                <c:pt idx="2555">
                  <c:v>791944</c:v>
                </c:pt>
                <c:pt idx="2556">
                  <c:v>868885</c:v>
                </c:pt>
                <c:pt idx="2557">
                  <c:v>862511</c:v>
                </c:pt>
                <c:pt idx="2558">
                  <c:v>832484</c:v>
                </c:pt>
                <c:pt idx="2559">
                  <c:v>708702</c:v>
                </c:pt>
                <c:pt idx="2560">
                  <c:v>881139</c:v>
                </c:pt>
                <c:pt idx="2561">
                  <c:v>882999</c:v>
                </c:pt>
                <c:pt idx="2562">
                  <c:v>872367</c:v>
                </c:pt>
                <c:pt idx="2563">
                  <c:v>833051</c:v>
                </c:pt>
                <c:pt idx="2564">
                  <c:v>697307</c:v>
                </c:pt>
                <c:pt idx="2565">
                  <c:v>886751</c:v>
                </c:pt>
                <c:pt idx="2566">
                  <c:v>882442</c:v>
                </c:pt>
                <c:pt idx="2567">
                  <c:v>863022</c:v>
                </c:pt>
                <c:pt idx="2568">
                  <c:v>823491</c:v>
                </c:pt>
                <c:pt idx="2569">
                  <c:v>691019</c:v>
                </c:pt>
                <c:pt idx="2570">
                  <c:v>806389</c:v>
                </c:pt>
                <c:pt idx="2571">
                  <c:v>801927</c:v>
                </c:pt>
                <c:pt idx="2572">
                  <c:v>832392</c:v>
                </c:pt>
                <c:pt idx="2573">
                  <c:v>791888</c:v>
                </c:pt>
                <c:pt idx="2574">
                  <c:v>672338</c:v>
                </c:pt>
                <c:pt idx="2575">
                  <c:v>830043</c:v>
                </c:pt>
                <c:pt idx="2576">
                  <c:v>828549</c:v>
                </c:pt>
                <c:pt idx="2577">
                  <c:v>813977</c:v>
                </c:pt>
                <c:pt idx="2578">
                  <c:v>781088</c:v>
                </c:pt>
                <c:pt idx="2579">
                  <c:v>665396</c:v>
                </c:pt>
                <c:pt idx="2580">
                  <c:v>819195</c:v>
                </c:pt>
                <c:pt idx="2581">
                  <c:v>815578</c:v>
                </c:pt>
                <c:pt idx="2582">
                  <c:v>795545</c:v>
                </c:pt>
                <c:pt idx="2583">
                  <c:v>739846</c:v>
                </c:pt>
                <c:pt idx="2584">
                  <c:v>634975</c:v>
                </c:pt>
                <c:pt idx="2585">
                  <c:v>776736</c:v>
                </c:pt>
                <c:pt idx="2586">
                  <c:v>781544</c:v>
                </c:pt>
                <c:pt idx="2587">
                  <c:v>754710</c:v>
                </c:pt>
                <c:pt idx="2588">
                  <c:v>723543</c:v>
                </c:pt>
                <c:pt idx="2589">
                  <c:v>613918</c:v>
                </c:pt>
                <c:pt idx="2590">
                  <c:v>633075</c:v>
                </c:pt>
                <c:pt idx="2591">
                  <c:v>774138</c:v>
                </c:pt>
                <c:pt idx="2592">
                  <c:v>760250</c:v>
                </c:pt>
                <c:pt idx="2593">
                  <c:v>726535</c:v>
                </c:pt>
                <c:pt idx="2594">
                  <c:v>618952</c:v>
                </c:pt>
                <c:pt idx="2595">
                  <c:v>772328</c:v>
                </c:pt>
                <c:pt idx="2596">
                  <c:v>763248</c:v>
                </c:pt>
                <c:pt idx="2597">
                  <c:v>737468</c:v>
                </c:pt>
                <c:pt idx="2598">
                  <c:v>701927</c:v>
                </c:pt>
                <c:pt idx="2599">
                  <c:v>604917</c:v>
                </c:pt>
                <c:pt idx="2600">
                  <c:v>739607</c:v>
                </c:pt>
                <c:pt idx="2601">
                  <c:v>731727</c:v>
                </c:pt>
                <c:pt idx="2602">
                  <c:v>705234</c:v>
                </c:pt>
                <c:pt idx="2603">
                  <c:v>682886</c:v>
                </c:pt>
                <c:pt idx="2604">
                  <c:v>583855</c:v>
                </c:pt>
                <c:pt idx="2605">
                  <c:v>695209</c:v>
                </c:pt>
                <c:pt idx="2606">
                  <c:v>692112</c:v>
                </c:pt>
                <c:pt idx="2607">
                  <c:v>675813</c:v>
                </c:pt>
                <c:pt idx="2608">
                  <c:v>642137</c:v>
                </c:pt>
                <c:pt idx="2609">
                  <c:v>555746</c:v>
                </c:pt>
                <c:pt idx="2610">
                  <c:v>668137</c:v>
                </c:pt>
                <c:pt idx="2611">
                  <c:v>663771</c:v>
                </c:pt>
                <c:pt idx="2612">
                  <c:v>648558</c:v>
                </c:pt>
                <c:pt idx="2613">
                  <c:v>617524</c:v>
                </c:pt>
                <c:pt idx="2614">
                  <c:v>534099</c:v>
                </c:pt>
                <c:pt idx="2615">
                  <c:v>622801</c:v>
                </c:pt>
                <c:pt idx="2616">
                  <c:v>614386</c:v>
                </c:pt>
                <c:pt idx="2617">
                  <c:v>514517</c:v>
                </c:pt>
                <c:pt idx="2618">
                  <c:v>601279</c:v>
                </c:pt>
                <c:pt idx="2619">
                  <c:v>533164</c:v>
                </c:pt>
                <c:pt idx="2620">
                  <c:v>638372</c:v>
                </c:pt>
                <c:pt idx="2621">
                  <c:v>636863</c:v>
                </c:pt>
                <c:pt idx="2622">
                  <c:v>625704</c:v>
                </c:pt>
                <c:pt idx="2623">
                  <c:v>603448</c:v>
                </c:pt>
                <c:pt idx="2624">
                  <c:v>524673</c:v>
                </c:pt>
                <c:pt idx="2625">
                  <c:v>623992</c:v>
                </c:pt>
                <c:pt idx="2626">
                  <c:v>637592</c:v>
                </c:pt>
                <c:pt idx="2627">
                  <c:v>518181</c:v>
                </c:pt>
                <c:pt idx="2628">
                  <c:v>614719</c:v>
                </c:pt>
                <c:pt idx="2629">
                  <c:v>624846</c:v>
                </c:pt>
                <c:pt idx="2630">
                  <c:v>617332</c:v>
                </c:pt>
                <c:pt idx="2631">
                  <c:v>582774</c:v>
                </c:pt>
                <c:pt idx="2632">
                  <c:v>601112</c:v>
                </c:pt>
                <c:pt idx="2633">
                  <c:v>589966</c:v>
                </c:pt>
                <c:pt idx="2634">
                  <c:v>574035</c:v>
                </c:pt>
                <c:pt idx="2635">
                  <c:v>500494</c:v>
                </c:pt>
                <c:pt idx="2636">
                  <c:v>588898</c:v>
                </c:pt>
                <c:pt idx="2637">
                  <c:v>571584</c:v>
                </c:pt>
                <c:pt idx="2638">
                  <c:v>500691</c:v>
                </c:pt>
                <c:pt idx="2639">
                  <c:v>581546</c:v>
                </c:pt>
                <c:pt idx="2640">
                  <c:v>584798</c:v>
                </c:pt>
                <c:pt idx="2641">
                  <c:v>559605</c:v>
                </c:pt>
                <c:pt idx="2642">
                  <c:v>587837</c:v>
                </c:pt>
                <c:pt idx="2643">
                  <c:v>596136</c:v>
                </c:pt>
                <c:pt idx="2644">
                  <c:v>592558</c:v>
                </c:pt>
                <c:pt idx="2645">
                  <c:v>577017</c:v>
                </c:pt>
                <c:pt idx="2646">
                  <c:v>502218</c:v>
                </c:pt>
                <c:pt idx="2647">
                  <c:v>646855</c:v>
                </c:pt>
                <c:pt idx="2648">
                  <c:v>627376</c:v>
                </c:pt>
                <c:pt idx="2649">
                  <c:v>535015</c:v>
                </c:pt>
                <c:pt idx="2650">
                  <c:v>568462</c:v>
                </c:pt>
                <c:pt idx="2651">
                  <c:v>688718</c:v>
                </c:pt>
                <c:pt idx="2652">
                  <c:v>586189</c:v>
                </c:pt>
                <c:pt idx="2653">
                  <c:v>735608</c:v>
                </c:pt>
                <c:pt idx="2654">
                  <c:v>748430</c:v>
                </c:pt>
                <c:pt idx="2655">
                  <c:v>737452</c:v>
                </c:pt>
                <c:pt idx="2656">
                  <c:v>705356</c:v>
                </c:pt>
                <c:pt idx="2657">
                  <c:v>756619</c:v>
                </c:pt>
                <c:pt idx="2658">
                  <c:v>729226</c:v>
                </c:pt>
                <c:pt idx="2659">
                  <c:v>677212</c:v>
                </c:pt>
                <c:pt idx="2660">
                  <c:v>555615</c:v>
                </c:pt>
                <c:pt idx="2661">
                  <c:v>676719</c:v>
                </c:pt>
                <c:pt idx="2662">
                  <c:v>659113</c:v>
                </c:pt>
                <c:pt idx="2663">
                  <c:v>562903</c:v>
                </c:pt>
                <c:pt idx="2664">
                  <c:v>704800</c:v>
                </c:pt>
                <c:pt idx="2665">
                  <c:v>705627</c:v>
                </c:pt>
                <c:pt idx="2666">
                  <c:v>692886</c:v>
                </c:pt>
                <c:pt idx="2667">
                  <c:v>714549</c:v>
                </c:pt>
                <c:pt idx="2668">
                  <c:v>740901</c:v>
                </c:pt>
                <c:pt idx="2669">
                  <c:v>724916</c:v>
                </c:pt>
                <c:pt idx="2670">
                  <c:v>685170</c:v>
                </c:pt>
                <c:pt idx="2671">
                  <c:v>574521</c:v>
                </c:pt>
                <c:pt idx="2672">
                  <c:v>732316</c:v>
                </c:pt>
                <c:pt idx="2673">
                  <c:v>696805</c:v>
                </c:pt>
                <c:pt idx="2674">
                  <c:v>594248</c:v>
                </c:pt>
                <c:pt idx="2675">
                  <c:v>743337</c:v>
                </c:pt>
                <c:pt idx="2676">
                  <c:v>742856</c:v>
                </c:pt>
                <c:pt idx="2677">
                  <c:v>591559</c:v>
                </c:pt>
                <c:pt idx="2678">
                  <c:v>746891</c:v>
                </c:pt>
                <c:pt idx="2679">
                  <c:v>741253</c:v>
                </c:pt>
                <c:pt idx="2680">
                  <c:v>695334</c:v>
                </c:pt>
                <c:pt idx="2681">
                  <c:v>664754</c:v>
                </c:pt>
                <c:pt idx="2682">
                  <c:v>762064</c:v>
                </c:pt>
                <c:pt idx="2683">
                  <c:v>743855</c:v>
                </c:pt>
                <c:pt idx="2684">
                  <c:v>704919</c:v>
                </c:pt>
                <c:pt idx="2685">
                  <c:v>597814</c:v>
                </c:pt>
                <c:pt idx="2686">
                  <c:v>763571</c:v>
                </c:pt>
                <c:pt idx="2687">
                  <c:v>721057</c:v>
                </c:pt>
                <c:pt idx="2688">
                  <c:v>604693</c:v>
                </c:pt>
                <c:pt idx="2689">
                  <c:v>748043</c:v>
                </c:pt>
                <c:pt idx="2690">
                  <c:v>715115</c:v>
                </c:pt>
                <c:pt idx="2691">
                  <c:v>637565</c:v>
                </c:pt>
                <c:pt idx="2692">
                  <c:v>770814</c:v>
                </c:pt>
                <c:pt idx="2693">
                  <c:v>765601</c:v>
                </c:pt>
                <c:pt idx="2694">
                  <c:v>748764</c:v>
                </c:pt>
                <c:pt idx="2695">
                  <c:v>712049</c:v>
                </c:pt>
                <c:pt idx="2696">
                  <c:v>597457</c:v>
                </c:pt>
                <c:pt idx="2697">
                  <c:v>723597</c:v>
                </c:pt>
                <c:pt idx="2698">
                  <c:v>690452</c:v>
                </c:pt>
                <c:pt idx="2699">
                  <c:v>588575</c:v>
                </c:pt>
                <c:pt idx="2700">
                  <c:v>726470</c:v>
                </c:pt>
                <c:pt idx="2701">
                  <c:v>709848</c:v>
                </c:pt>
                <c:pt idx="2702">
                  <c:v>544608</c:v>
                </c:pt>
                <c:pt idx="2703">
                  <c:v>633243</c:v>
                </c:pt>
                <c:pt idx="2704">
                  <c:v>612298</c:v>
                </c:pt>
                <c:pt idx="2705">
                  <c:v>573162</c:v>
                </c:pt>
                <c:pt idx="2706">
                  <c:v>529807</c:v>
                </c:pt>
                <c:pt idx="2707">
                  <c:v>269391</c:v>
                </c:pt>
                <c:pt idx="2708">
                  <c:v>387372</c:v>
                </c:pt>
                <c:pt idx="2709">
                  <c:v>428677</c:v>
                </c:pt>
                <c:pt idx="2710">
                  <c:v>404326</c:v>
                </c:pt>
                <c:pt idx="2711">
                  <c:v>328347</c:v>
                </c:pt>
                <c:pt idx="2712">
                  <c:v>577974</c:v>
                </c:pt>
                <c:pt idx="2713">
                  <c:v>534426</c:v>
                </c:pt>
                <c:pt idx="2714">
                  <c:v>662730</c:v>
                </c:pt>
                <c:pt idx="2715">
                  <c:v>680296</c:v>
                </c:pt>
                <c:pt idx="2716">
                  <c:v>680962</c:v>
                </c:pt>
                <c:pt idx="2717">
                  <c:v>708229</c:v>
                </c:pt>
                <c:pt idx="2718">
                  <c:v>700901</c:v>
                </c:pt>
                <c:pt idx="2719">
                  <c:v>689673</c:v>
                </c:pt>
                <c:pt idx="2720">
                  <c:v>675283</c:v>
                </c:pt>
                <c:pt idx="2721">
                  <c:v>584080</c:v>
                </c:pt>
                <c:pt idx="2722">
                  <c:v>712677</c:v>
                </c:pt>
                <c:pt idx="2723">
                  <c:v>690509</c:v>
                </c:pt>
                <c:pt idx="2724">
                  <c:v>601197</c:v>
                </c:pt>
                <c:pt idx="2725">
                  <c:v>707386</c:v>
                </c:pt>
                <c:pt idx="2726">
                  <c:v>683235</c:v>
                </c:pt>
                <c:pt idx="2727">
                  <c:v>378985</c:v>
                </c:pt>
                <c:pt idx="2728">
                  <c:v>0</c:v>
                </c:pt>
                <c:pt idx="2729">
                  <c:v>721780</c:v>
                </c:pt>
                <c:pt idx="2730">
                  <c:v>708658</c:v>
                </c:pt>
                <c:pt idx="2731">
                  <c:v>698257</c:v>
                </c:pt>
                <c:pt idx="2732">
                  <c:v>764597</c:v>
                </c:pt>
                <c:pt idx="2733">
                  <c:v>749502</c:v>
                </c:pt>
                <c:pt idx="2734">
                  <c:v>696403</c:v>
                </c:pt>
                <c:pt idx="2735">
                  <c:v>623008</c:v>
                </c:pt>
                <c:pt idx="2736">
                  <c:v>762800</c:v>
                </c:pt>
                <c:pt idx="2737">
                  <c:v>749622</c:v>
                </c:pt>
                <c:pt idx="2738">
                  <c:v>648994</c:v>
                </c:pt>
                <c:pt idx="2739">
                  <c:v>802919</c:v>
                </c:pt>
                <c:pt idx="2740">
                  <c:v>810671</c:v>
                </c:pt>
                <c:pt idx="2741">
                  <c:v>787488</c:v>
                </c:pt>
                <c:pt idx="2742">
                  <c:v>809542</c:v>
                </c:pt>
                <c:pt idx="2743">
                  <c:v>806617</c:v>
                </c:pt>
                <c:pt idx="2744">
                  <c:v>795916</c:v>
                </c:pt>
                <c:pt idx="2745">
                  <c:v>767258</c:v>
                </c:pt>
                <c:pt idx="2746">
                  <c:v>651059</c:v>
                </c:pt>
                <c:pt idx="2747">
                  <c:v>775274</c:v>
                </c:pt>
                <c:pt idx="2748">
                  <c:v>751803</c:v>
                </c:pt>
                <c:pt idx="2749">
                  <c:v>638272</c:v>
                </c:pt>
                <c:pt idx="2750">
                  <c:v>768035</c:v>
                </c:pt>
                <c:pt idx="2751">
                  <c:v>762434</c:v>
                </c:pt>
                <c:pt idx="2752">
                  <c:v>549371</c:v>
                </c:pt>
                <c:pt idx="2753">
                  <c:v>725818</c:v>
                </c:pt>
                <c:pt idx="2754">
                  <c:v>799092</c:v>
                </c:pt>
                <c:pt idx="2755">
                  <c:v>795660</c:v>
                </c:pt>
                <c:pt idx="2756">
                  <c:v>788217</c:v>
                </c:pt>
                <c:pt idx="2757">
                  <c:v>836514</c:v>
                </c:pt>
                <c:pt idx="2758">
                  <c:v>830632</c:v>
                </c:pt>
                <c:pt idx="2759">
                  <c:v>801497</c:v>
                </c:pt>
                <c:pt idx="2760">
                  <c:v>683699</c:v>
                </c:pt>
                <c:pt idx="2761">
                  <c:v>863809</c:v>
                </c:pt>
                <c:pt idx="2762">
                  <c:v>808786</c:v>
                </c:pt>
                <c:pt idx="2763">
                  <c:v>696318</c:v>
                </c:pt>
                <c:pt idx="2764">
                  <c:v>867729</c:v>
                </c:pt>
                <c:pt idx="2765">
                  <c:v>852017</c:v>
                </c:pt>
                <c:pt idx="2766">
                  <c:v>845681</c:v>
                </c:pt>
                <c:pt idx="2767">
                  <c:v>873023</c:v>
                </c:pt>
                <c:pt idx="2768">
                  <c:v>868545</c:v>
                </c:pt>
                <c:pt idx="2769">
                  <c:v>844601</c:v>
                </c:pt>
                <c:pt idx="2770">
                  <c:v>804408</c:v>
                </c:pt>
                <c:pt idx="2771">
                  <c:v>678129</c:v>
                </c:pt>
                <c:pt idx="2772">
                  <c:v>0</c:v>
                </c:pt>
                <c:pt idx="2773">
                  <c:v>731078</c:v>
                </c:pt>
                <c:pt idx="2774">
                  <c:v>651333</c:v>
                </c:pt>
                <c:pt idx="2775">
                  <c:v>819914</c:v>
                </c:pt>
                <c:pt idx="2776">
                  <c:v>835501</c:v>
                </c:pt>
                <c:pt idx="2777">
                  <c:v>680643</c:v>
                </c:pt>
                <c:pt idx="2778">
                  <c:v>813900</c:v>
                </c:pt>
                <c:pt idx="2779">
                  <c:v>836403</c:v>
                </c:pt>
                <c:pt idx="2780">
                  <c:v>815844</c:v>
                </c:pt>
                <c:pt idx="2781">
                  <c:v>786974</c:v>
                </c:pt>
                <c:pt idx="2782">
                  <c:v>835432</c:v>
                </c:pt>
                <c:pt idx="2783">
                  <c:v>804926</c:v>
                </c:pt>
                <c:pt idx="2784">
                  <c:v>774392</c:v>
                </c:pt>
                <c:pt idx="2785">
                  <c:v>669916</c:v>
                </c:pt>
                <c:pt idx="2786">
                  <c:v>724377</c:v>
                </c:pt>
                <c:pt idx="2787">
                  <c:v>802048</c:v>
                </c:pt>
                <c:pt idx="2788">
                  <c:v>687538</c:v>
                </c:pt>
                <c:pt idx="2789">
                  <c:v>833167</c:v>
                </c:pt>
                <c:pt idx="2790">
                  <c:v>846562</c:v>
                </c:pt>
                <c:pt idx="2791">
                  <c:v>825060</c:v>
                </c:pt>
                <c:pt idx="2792">
                  <c:v>834574</c:v>
                </c:pt>
                <c:pt idx="2793">
                  <c:v>840211</c:v>
                </c:pt>
                <c:pt idx="2794">
                  <c:v>826135</c:v>
                </c:pt>
                <c:pt idx="2795">
                  <c:v>796305</c:v>
                </c:pt>
                <c:pt idx="2796">
                  <c:v>688381</c:v>
                </c:pt>
                <c:pt idx="2797">
                  <c:v>816808</c:v>
                </c:pt>
                <c:pt idx="2798">
                  <c:v>784773</c:v>
                </c:pt>
                <c:pt idx="2799">
                  <c:v>676699</c:v>
                </c:pt>
                <c:pt idx="2800">
                  <c:v>813958</c:v>
                </c:pt>
                <c:pt idx="2801">
                  <c:v>808491</c:v>
                </c:pt>
                <c:pt idx="2802">
                  <c:v>660842</c:v>
                </c:pt>
                <c:pt idx="2803">
                  <c:v>782923</c:v>
                </c:pt>
                <c:pt idx="2804">
                  <c:v>776360</c:v>
                </c:pt>
                <c:pt idx="2805">
                  <c:v>775341</c:v>
                </c:pt>
                <c:pt idx="2806">
                  <c:v>724531</c:v>
                </c:pt>
                <c:pt idx="2807">
                  <c:v>729510</c:v>
                </c:pt>
                <c:pt idx="2808">
                  <c:v>713588</c:v>
                </c:pt>
                <c:pt idx="2809">
                  <c:v>684429</c:v>
                </c:pt>
                <c:pt idx="2810">
                  <c:v>596497</c:v>
                </c:pt>
                <c:pt idx="2811">
                  <c:v>710663</c:v>
                </c:pt>
                <c:pt idx="2812">
                  <c:v>682141</c:v>
                </c:pt>
                <c:pt idx="2813">
                  <c:v>591660</c:v>
                </c:pt>
                <c:pt idx="2814">
                  <c:v>706609</c:v>
                </c:pt>
                <c:pt idx="2815">
                  <c:v>709819</c:v>
                </c:pt>
                <c:pt idx="2816">
                  <c:v>695575</c:v>
                </c:pt>
                <c:pt idx="2817">
                  <c:v>695309</c:v>
                </c:pt>
                <c:pt idx="2818">
                  <c:v>697452</c:v>
                </c:pt>
                <c:pt idx="2819">
                  <c:v>682280</c:v>
                </c:pt>
                <c:pt idx="2820">
                  <c:v>652630</c:v>
                </c:pt>
                <c:pt idx="2821">
                  <c:v>571747</c:v>
                </c:pt>
                <c:pt idx="2822">
                  <c:v>666616</c:v>
                </c:pt>
                <c:pt idx="2823">
                  <c:v>645758</c:v>
                </c:pt>
                <c:pt idx="2824">
                  <c:v>547035</c:v>
                </c:pt>
                <c:pt idx="2825">
                  <c:v>662982</c:v>
                </c:pt>
                <c:pt idx="2826">
                  <c:v>667215</c:v>
                </c:pt>
                <c:pt idx="2827">
                  <c:v>524494</c:v>
                </c:pt>
                <c:pt idx="2828">
                  <c:v>667986</c:v>
                </c:pt>
                <c:pt idx="2829">
                  <c:v>679545</c:v>
                </c:pt>
                <c:pt idx="2830">
                  <c:v>669950</c:v>
                </c:pt>
                <c:pt idx="2831">
                  <c:v>651414</c:v>
                </c:pt>
                <c:pt idx="2832">
                  <c:v>705664</c:v>
                </c:pt>
                <c:pt idx="2833">
                  <c:v>704018</c:v>
                </c:pt>
                <c:pt idx="2834">
                  <c:v>679622</c:v>
                </c:pt>
                <c:pt idx="2835">
                  <c:v>577869</c:v>
                </c:pt>
                <c:pt idx="2836">
                  <c:v>616074</c:v>
                </c:pt>
                <c:pt idx="2837">
                  <c:v>734270</c:v>
                </c:pt>
                <c:pt idx="2838">
                  <c:v>643922</c:v>
                </c:pt>
                <c:pt idx="2839">
                  <c:v>789136</c:v>
                </c:pt>
                <c:pt idx="2840">
                  <c:v>800681</c:v>
                </c:pt>
                <c:pt idx="2841">
                  <c:v>783986</c:v>
                </c:pt>
                <c:pt idx="2842">
                  <c:v>784462</c:v>
                </c:pt>
                <c:pt idx="2843">
                  <c:v>801410</c:v>
                </c:pt>
                <c:pt idx="2844">
                  <c:v>795867</c:v>
                </c:pt>
                <c:pt idx="2845">
                  <c:v>767262</c:v>
                </c:pt>
                <c:pt idx="2846">
                  <c:v>654095</c:v>
                </c:pt>
                <c:pt idx="2847">
                  <c:v>813695</c:v>
                </c:pt>
                <c:pt idx="2848">
                  <c:v>776089</c:v>
                </c:pt>
                <c:pt idx="2849">
                  <c:v>654391</c:v>
                </c:pt>
                <c:pt idx="2850">
                  <c:v>809936</c:v>
                </c:pt>
                <c:pt idx="2851">
                  <c:v>807755</c:v>
                </c:pt>
                <c:pt idx="2852">
                  <c:v>655986</c:v>
                </c:pt>
                <c:pt idx="2853">
                  <c:v>851586</c:v>
                </c:pt>
                <c:pt idx="2854">
                  <c:v>881369</c:v>
                </c:pt>
                <c:pt idx="2855">
                  <c:v>841774</c:v>
                </c:pt>
                <c:pt idx="2856">
                  <c:v>798419</c:v>
                </c:pt>
                <c:pt idx="2857">
                  <c:v>867138</c:v>
                </c:pt>
                <c:pt idx="2858">
                  <c:v>817554</c:v>
                </c:pt>
                <c:pt idx="2859">
                  <c:v>818601</c:v>
                </c:pt>
                <c:pt idx="2860">
                  <c:v>691793</c:v>
                </c:pt>
                <c:pt idx="2861">
                  <c:v>881115</c:v>
                </c:pt>
                <c:pt idx="2862">
                  <c:v>828398</c:v>
                </c:pt>
                <c:pt idx="2863">
                  <c:v>691137</c:v>
                </c:pt>
                <c:pt idx="2864">
                  <c:v>873134</c:v>
                </c:pt>
                <c:pt idx="2865">
                  <c:v>871622</c:v>
                </c:pt>
                <c:pt idx="2866">
                  <c:v>843055</c:v>
                </c:pt>
                <c:pt idx="2867">
                  <c:v>890186</c:v>
                </c:pt>
                <c:pt idx="2868">
                  <c:v>861464</c:v>
                </c:pt>
                <c:pt idx="2869">
                  <c:v>857592</c:v>
                </c:pt>
                <c:pt idx="2870">
                  <c:v>852877</c:v>
                </c:pt>
                <c:pt idx="2871">
                  <c:v>718307</c:v>
                </c:pt>
                <c:pt idx="2872">
                  <c:v>892613</c:v>
                </c:pt>
                <c:pt idx="2873">
                  <c:v>856180</c:v>
                </c:pt>
                <c:pt idx="2874">
                  <c:v>717791</c:v>
                </c:pt>
                <c:pt idx="2875">
                  <c:v>910530</c:v>
                </c:pt>
                <c:pt idx="2876">
                  <c:v>902908</c:v>
                </c:pt>
                <c:pt idx="2877">
                  <c:v>703668</c:v>
                </c:pt>
                <c:pt idx="2878">
                  <c:v>881605</c:v>
                </c:pt>
                <c:pt idx="2879">
                  <c:v>839884</c:v>
                </c:pt>
                <c:pt idx="2880">
                  <c:v>744930</c:v>
                </c:pt>
                <c:pt idx="2881">
                  <c:v>600318</c:v>
                </c:pt>
                <c:pt idx="2882">
                  <c:v>928869</c:v>
                </c:pt>
                <c:pt idx="2883">
                  <c:v>908414</c:v>
                </c:pt>
                <c:pt idx="2884">
                  <c:v>859505</c:v>
                </c:pt>
                <c:pt idx="2885">
                  <c:v>712029</c:v>
                </c:pt>
                <c:pt idx="2886">
                  <c:v>856164</c:v>
                </c:pt>
                <c:pt idx="2887">
                  <c:v>806307</c:v>
                </c:pt>
                <c:pt idx="2888">
                  <c:v>666936</c:v>
                </c:pt>
                <c:pt idx="2889">
                  <c:v>791170</c:v>
                </c:pt>
                <c:pt idx="2890">
                  <c:v>769262</c:v>
                </c:pt>
                <c:pt idx="2891">
                  <c:v>735886</c:v>
                </c:pt>
                <c:pt idx="2892">
                  <c:v>571473</c:v>
                </c:pt>
                <c:pt idx="2893">
                  <c:v>511346</c:v>
                </c:pt>
                <c:pt idx="2894">
                  <c:v>365135</c:v>
                </c:pt>
                <c:pt idx="2895">
                  <c:v>313694</c:v>
                </c:pt>
                <c:pt idx="2896">
                  <c:v>382528</c:v>
                </c:pt>
                <c:pt idx="2897">
                  <c:v>398920</c:v>
                </c:pt>
                <c:pt idx="2898">
                  <c:v>378107</c:v>
                </c:pt>
                <c:pt idx="2899">
                  <c:v>508685</c:v>
                </c:pt>
                <c:pt idx="2900">
                  <c:v>746605</c:v>
                </c:pt>
                <c:pt idx="2901">
                  <c:v>760935</c:v>
                </c:pt>
                <c:pt idx="2902">
                  <c:v>689306</c:v>
                </c:pt>
                <c:pt idx="2903">
                  <c:v>835358</c:v>
                </c:pt>
                <c:pt idx="2904">
                  <c:v>842742</c:v>
                </c:pt>
                <c:pt idx="2905">
                  <c:v>836624</c:v>
                </c:pt>
                <c:pt idx="2906">
                  <c:v>811421</c:v>
                </c:pt>
                <c:pt idx="2907">
                  <c:v>825521</c:v>
                </c:pt>
                <c:pt idx="2908">
                  <c:v>852613</c:v>
                </c:pt>
                <c:pt idx="2909">
                  <c:v>837576</c:v>
                </c:pt>
                <c:pt idx="2910">
                  <c:v>720775</c:v>
                </c:pt>
                <c:pt idx="2911">
                  <c:v>856660</c:v>
                </c:pt>
                <c:pt idx="2912">
                  <c:v>844540</c:v>
                </c:pt>
                <c:pt idx="2913">
                  <c:v>724835</c:v>
                </c:pt>
                <c:pt idx="2914">
                  <c:v>907553</c:v>
                </c:pt>
                <c:pt idx="2915">
                  <c:v>921343</c:v>
                </c:pt>
                <c:pt idx="2916">
                  <c:v>910642</c:v>
                </c:pt>
                <c:pt idx="2917">
                  <c:v>945778</c:v>
                </c:pt>
                <c:pt idx="2918">
                  <c:v>936708</c:v>
                </c:pt>
                <c:pt idx="2919">
                  <c:v>918553</c:v>
                </c:pt>
                <c:pt idx="2920">
                  <c:v>886840</c:v>
                </c:pt>
                <c:pt idx="2921">
                  <c:v>739925</c:v>
                </c:pt>
                <c:pt idx="2922">
                  <c:v>934226</c:v>
                </c:pt>
                <c:pt idx="2923">
                  <c:v>902009</c:v>
                </c:pt>
                <c:pt idx="2924">
                  <c:v>765566</c:v>
                </c:pt>
                <c:pt idx="2925">
                  <c:v>947132</c:v>
                </c:pt>
                <c:pt idx="2926">
                  <c:v>952164</c:v>
                </c:pt>
                <c:pt idx="2927">
                  <c:v>770795</c:v>
                </c:pt>
                <c:pt idx="2928">
                  <c:v>962417</c:v>
                </c:pt>
                <c:pt idx="2929">
                  <c:v>968404</c:v>
                </c:pt>
                <c:pt idx="2930">
                  <c:v>961693</c:v>
                </c:pt>
                <c:pt idx="2931">
                  <c:v>921019</c:v>
                </c:pt>
                <c:pt idx="2932">
                  <c:v>968950</c:v>
                </c:pt>
                <c:pt idx="2933">
                  <c:v>951718</c:v>
                </c:pt>
                <c:pt idx="2934">
                  <c:v>916340</c:v>
                </c:pt>
                <c:pt idx="2935">
                  <c:v>777489</c:v>
                </c:pt>
                <c:pt idx="2936">
                  <c:v>952733</c:v>
                </c:pt>
                <c:pt idx="2937">
                  <c:v>897055</c:v>
                </c:pt>
                <c:pt idx="2938">
                  <c:v>761253</c:v>
                </c:pt>
                <c:pt idx="2939">
                  <c:v>976367</c:v>
                </c:pt>
                <c:pt idx="2940">
                  <c:v>978456</c:v>
                </c:pt>
                <c:pt idx="2941">
                  <c:v>985566</c:v>
                </c:pt>
                <c:pt idx="2942">
                  <c:v>983072</c:v>
                </c:pt>
                <c:pt idx="2943">
                  <c:v>971411</c:v>
                </c:pt>
                <c:pt idx="2944">
                  <c:v>937640</c:v>
                </c:pt>
                <c:pt idx="2945">
                  <c:v>907108</c:v>
                </c:pt>
                <c:pt idx="2946">
                  <c:v>766835</c:v>
                </c:pt>
                <c:pt idx="2947">
                  <c:v>906976</c:v>
                </c:pt>
                <c:pt idx="2948">
                  <c:v>830579</c:v>
                </c:pt>
                <c:pt idx="2949">
                  <c:v>705496</c:v>
                </c:pt>
                <c:pt idx="2950">
                  <c:v>894507</c:v>
                </c:pt>
              </c:numCache>
            </c:numRef>
          </c:val>
        </c:ser>
        <c:axId val="105838464"/>
        <c:axId val="105840000"/>
      </c:barChart>
      <c:catAx>
        <c:axId val="105838464"/>
        <c:scaling>
          <c:orientation val="minMax"/>
        </c:scaling>
        <c:delete val="1"/>
        <c:axPos val="b"/>
        <c:tickLblPos val="none"/>
        <c:crossAx val="105840000"/>
        <c:crosses val="autoZero"/>
        <c:auto val="1"/>
        <c:lblAlgn val="ctr"/>
        <c:lblOffset val="100"/>
      </c:catAx>
      <c:valAx>
        <c:axId val="105840000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one"/>
        <c:crossAx val="105838464"/>
        <c:crosses val="autoZero"/>
        <c:crossBetween val="between"/>
        <c:majorUnit val="10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2400" dirty="0" err="1"/>
              <a:t>PubMed</a:t>
            </a:r>
            <a:r>
              <a:rPr lang="en-US" sz="2400" dirty="0"/>
              <a:t> Central </a:t>
            </a:r>
            <a:r>
              <a:rPr lang="en-US" sz="2000" dirty="0"/>
              <a:t>Article Request Frequency - </a:t>
            </a:r>
            <a:r>
              <a:rPr lang="en-US" sz="2000" baseline="0" dirty="0"/>
              <a:t> calendar </a:t>
            </a:r>
            <a:r>
              <a:rPr lang="en-US" sz="2000" baseline="0" dirty="0" smtClean="0"/>
              <a:t>2009</a:t>
            </a:r>
          </a:p>
          <a:p>
            <a:pPr>
              <a:defRPr sz="1400"/>
            </a:pPr>
            <a:r>
              <a:rPr lang="en-US" sz="2000" baseline="0" dirty="0" smtClean="0"/>
              <a:t>Available:</a:t>
            </a:r>
            <a:r>
              <a:rPr lang="en-US" sz="2000" dirty="0" smtClean="0"/>
              <a:t> 1.9 Million</a:t>
            </a:r>
            <a:r>
              <a:rPr lang="en-US" sz="2000" baseline="0" dirty="0" smtClean="0"/>
              <a:t> Articles                       </a:t>
            </a:r>
          </a:p>
          <a:p>
            <a:pPr>
              <a:defRPr sz="1400"/>
            </a:pPr>
            <a:r>
              <a:rPr lang="en-US" sz="2000" baseline="0" dirty="0" smtClean="0"/>
              <a:t>Used:  98%, Used &gt; 10 times: 69%</a:t>
            </a:r>
            <a:endParaRPr lang="en-US" sz="2000" dirty="0"/>
          </a:p>
        </c:rich>
      </c:tx>
      <c:layout>
        <c:manualLayout>
          <c:xMode val="edge"/>
          <c:yMode val="edge"/>
          <c:x val="9.9568452380953118E-2"/>
          <c:y val="2.4096385542168676E-2"/>
        </c:manualLayout>
      </c:layout>
    </c:title>
    <c:plotArea>
      <c:layout>
        <c:manualLayout>
          <c:layoutTarget val="inner"/>
          <c:xMode val="edge"/>
          <c:yMode val="edge"/>
          <c:x val="0.23979776485727741"/>
          <c:y val="0.27884481863734195"/>
          <c:w val="0.47341290455022234"/>
          <c:h val="0.63050440129925189"/>
        </c:manualLayout>
      </c:layout>
      <c:pieChart>
        <c:varyColors val="1"/>
        <c:ser>
          <c:idx val="0"/>
          <c:order val="0"/>
          <c:tx>
            <c:strRef>
              <c:f>'2009'!$A$3</c:f>
              <c:strCache>
                <c:ptCount val="1"/>
                <c:pt idx="0">
                  <c:v>All</c:v>
                </c:pt>
              </c:strCache>
            </c:strRef>
          </c:tx>
          <c:dLbls>
            <c:dLblPos val="bestFit"/>
            <c:showCatName val="1"/>
            <c:showPercent val="1"/>
            <c:showLeaderLines val="1"/>
          </c:dLbls>
          <c:cat>
            <c:strRef>
              <c:f>'2009'!$B$2:$H$2</c:f>
              <c:strCache>
                <c:ptCount val="7"/>
                <c:pt idx="0">
                  <c:v>0 times</c:v>
                </c:pt>
                <c:pt idx="1">
                  <c:v>1 time</c:v>
                </c:pt>
                <c:pt idx="2">
                  <c:v>2 times</c:v>
                </c:pt>
                <c:pt idx="3">
                  <c:v>3-5 times</c:v>
                </c:pt>
                <c:pt idx="4">
                  <c:v>6-10 times</c:v>
                </c:pt>
                <c:pt idx="5">
                  <c:v>11-100 times</c:v>
                </c:pt>
                <c:pt idx="6">
                  <c:v>100+ times</c:v>
                </c:pt>
              </c:strCache>
            </c:strRef>
          </c:cat>
          <c:val>
            <c:numRef>
              <c:f>'2009'!$B$3:$H$3</c:f>
              <c:numCache>
                <c:formatCode>General</c:formatCode>
                <c:ptCount val="7"/>
                <c:pt idx="0" formatCode="#,##0">
                  <c:v>38708</c:v>
                </c:pt>
                <c:pt idx="1">
                  <c:v>156833</c:v>
                </c:pt>
                <c:pt idx="2">
                  <c:v>76923</c:v>
                </c:pt>
                <c:pt idx="3">
                  <c:v>156471</c:v>
                </c:pt>
                <c:pt idx="4">
                  <c:v>159905</c:v>
                </c:pt>
                <c:pt idx="5">
                  <c:v>788718</c:v>
                </c:pt>
                <c:pt idx="6">
                  <c:v>535677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2"/>
  <c:userShapes r:id="rId3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0.6935</cdr:x>
      <cdr:y>0.42975</cdr:y>
    </cdr:from>
    <cdr:to>
      <cdr:x>0.815</cdr:x>
      <cdr:y>0.45975</cdr:y>
    </cdr:to>
    <cdr:sp macro="" textlink="">
      <cdr:nvSpPr>
        <cdr:cNvPr id="1433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51634" y="2509235"/>
          <a:ext cx="1042716" cy="175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0.43725</cdr:x>
      <cdr:y>0.22675</cdr:y>
    </cdr:from>
    <cdr:to>
      <cdr:x>0.5215</cdr:x>
      <cdr:y>0.2505</cdr:y>
    </cdr:to>
    <cdr:sp macro="" textlink="">
      <cdr:nvSpPr>
        <cdr:cNvPr id="1434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52490" y="1323954"/>
          <a:ext cx="723036" cy="1386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0.6935</cdr:x>
      <cdr:y>0.42975</cdr:y>
    </cdr:from>
    <cdr:to>
      <cdr:x>0.815</cdr:x>
      <cdr:y>0.45975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51634" y="2509235"/>
          <a:ext cx="1042716" cy="175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0.43725</cdr:x>
      <cdr:y>0.22675</cdr:y>
    </cdr:from>
    <cdr:to>
      <cdr:x>0.5215</cdr:x>
      <cdr:y>0.2505</cdr:y>
    </cdr:to>
    <cdr:sp macro="" textlink="">
      <cdr:nvSpPr>
        <cdr:cNvPr id="3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52490" y="1323954"/>
          <a:ext cx="723036" cy="1386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0.01491</cdr:x>
      <cdr:y>0.57415</cdr:y>
    </cdr:from>
    <cdr:to>
      <cdr:x>0.08312</cdr:x>
      <cdr:y>0.60854</cdr:y>
    </cdr:to>
    <cdr:sp macro="" textlink="">
      <cdr:nvSpPr>
        <cdr:cNvPr id="44033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3341434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300,000</a:t>
          </a:r>
        </a:p>
      </cdr:txBody>
    </cdr:sp>
  </cdr:relSizeAnchor>
  <cdr:relSizeAnchor xmlns:cdr="http://schemas.openxmlformats.org/drawingml/2006/chartDrawing">
    <cdr:from>
      <cdr:x>0.01491</cdr:x>
      <cdr:y>0.65236</cdr:y>
    </cdr:from>
    <cdr:to>
      <cdr:x>0.08312</cdr:x>
      <cdr:y>0.68675</cdr:y>
    </cdr:to>
    <cdr:sp macro="" textlink="">
      <cdr:nvSpPr>
        <cdr:cNvPr id="44034" name="Text Box 10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3796598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200,000</a:t>
          </a:r>
        </a:p>
      </cdr:txBody>
    </cdr:sp>
  </cdr:relSizeAnchor>
  <cdr:relSizeAnchor xmlns:cdr="http://schemas.openxmlformats.org/drawingml/2006/chartDrawing">
    <cdr:from>
      <cdr:x>0.01491</cdr:x>
      <cdr:y>0.73058</cdr:y>
    </cdr:from>
    <cdr:to>
      <cdr:x>0.08312</cdr:x>
      <cdr:y>0.76497</cdr:y>
    </cdr:to>
    <cdr:sp macro="" textlink="">
      <cdr:nvSpPr>
        <cdr:cNvPr id="44035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4251821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 dirty="0">
              <a:solidFill>
                <a:srgbClr val="000000"/>
              </a:solidFill>
              <a:latin typeface="Arial"/>
              <a:cs typeface="Arial"/>
            </a:rPr>
            <a:t>100,000</a:t>
          </a:r>
        </a:p>
      </cdr:txBody>
    </cdr:sp>
  </cdr:relSizeAnchor>
  <cdr:relSizeAnchor xmlns:cdr="http://schemas.openxmlformats.org/drawingml/2006/chartDrawing">
    <cdr:from>
      <cdr:x>0.10845</cdr:x>
      <cdr:y>0.01555</cdr:y>
    </cdr:from>
    <cdr:to>
      <cdr:x>0.89144</cdr:x>
      <cdr:y>0.07399</cdr:y>
    </cdr:to>
    <cdr:sp macro="" textlink="">
      <cdr:nvSpPr>
        <cdr:cNvPr id="44036" name="Text Box 10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28688" y="90488"/>
          <a:ext cx="6704656" cy="340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32004" rIns="27432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2000" b="1" i="0" strike="noStrike" dirty="0" err="1" smtClean="0">
              <a:solidFill>
                <a:srgbClr val="000000"/>
              </a:solidFill>
              <a:latin typeface="Arial"/>
              <a:cs typeface="Arial"/>
            </a:rPr>
            <a:t>Entrez</a:t>
          </a:r>
          <a:r>
            <a:rPr lang="en-US" sz="2000" b="1" i="0" strike="noStrike" dirty="0" smtClean="0">
              <a:solidFill>
                <a:srgbClr val="000000"/>
              </a:solidFill>
              <a:latin typeface="Arial"/>
              <a:cs typeface="Arial"/>
            </a:rPr>
            <a:t> Web </a:t>
          </a:r>
          <a:r>
            <a:rPr lang="en-US" sz="2000" b="1" i="0" strike="noStrike" dirty="0" smtClean="0">
              <a:solidFill>
                <a:srgbClr val="000000"/>
              </a:solidFill>
              <a:latin typeface="Arial"/>
              <a:cs typeface="Arial"/>
            </a:rPr>
            <a:t>Traffic (Unique IP Addresses):  </a:t>
          </a:r>
          <a:r>
            <a:rPr lang="en-US" sz="2000" b="1" i="0" strike="noStrike" dirty="0" smtClean="0">
              <a:solidFill>
                <a:srgbClr val="000000"/>
              </a:solidFill>
              <a:latin typeface="Arial"/>
              <a:cs typeface="Arial"/>
            </a:rPr>
            <a:t>1999 - 2009</a:t>
          </a:r>
          <a:endParaRPr lang="en-US" sz="20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0.01491</cdr:x>
      <cdr:y>0.49743</cdr:y>
    </cdr:from>
    <cdr:to>
      <cdr:x>0.08312</cdr:x>
      <cdr:y>0.53182</cdr:y>
    </cdr:to>
    <cdr:sp macro="" textlink="">
      <cdr:nvSpPr>
        <cdr:cNvPr id="44037" name="Text Box 10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2894940"/>
          <a:ext cx="584081" cy="200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 dirty="0">
              <a:solidFill>
                <a:srgbClr val="000000"/>
              </a:solidFill>
              <a:latin typeface="Arial"/>
              <a:cs typeface="Arial"/>
            </a:rPr>
            <a:t>400,000</a:t>
          </a:r>
        </a:p>
      </cdr:txBody>
    </cdr:sp>
  </cdr:relSizeAnchor>
  <cdr:relSizeAnchor xmlns:cdr="http://schemas.openxmlformats.org/drawingml/2006/chartDrawing">
    <cdr:from>
      <cdr:x>0.04767</cdr:x>
      <cdr:y>0.86946</cdr:y>
    </cdr:from>
    <cdr:to>
      <cdr:x>0.07767</cdr:x>
      <cdr:y>0.98521</cdr:y>
    </cdr:to>
    <cdr:sp macro="" textlink="">
      <cdr:nvSpPr>
        <cdr:cNvPr id="44038" name="Text Box 10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105" y="5084884"/>
          <a:ext cx="257461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1998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0.01491</cdr:x>
      <cdr:y>0.41772</cdr:y>
    </cdr:from>
    <cdr:to>
      <cdr:x>0.08312</cdr:x>
      <cdr:y>0.45211</cdr:y>
    </cdr:to>
    <cdr:sp macro="" textlink="">
      <cdr:nvSpPr>
        <cdr:cNvPr id="44039" name="Text Box 10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2431046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500,000</a:t>
          </a:r>
        </a:p>
      </cdr:txBody>
    </cdr:sp>
  </cdr:relSizeAnchor>
  <cdr:relSizeAnchor xmlns:cdr="http://schemas.openxmlformats.org/drawingml/2006/chartDrawing">
    <cdr:from>
      <cdr:x>0.01491</cdr:x>
      <cdr:y>0.33975</cdr:y>
    </cdr:from>
    <cdr:to>
      <cdr:x>0.08312</cdr:x>
      <cdr:y>0.37414</cdr:y>
    </cdr:to>
    <cdr:sp macro="" textlink="">
      <cdr:nvSpPr>
        <cdr:cNvPr id="44040" name="Text Box 10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1977278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600,000</a:t>
          </a:r>
        </a:p>
      </cdr:txBody>
    </cdr:sp>
  </cdr:relSizeAnchor>
  <cdr:relSizeAnchor xmlns:cdr="http://schemas.openxmlformats.org/drawingml/2006/chartDrawing">
    <cdr:from>
      <cdr:x>0.01491</cdr:x>
      <cdr:y>0.26154</cdr:y>
    </cdr:from>
    <cdr:to>
      <cdr:x>0.08312</cdr:x>
      <cdr:y>0.29593</cdr:y>
    </cdr:to>
    <cdr:sp macro="" textlink="">
      <cdr:nvSpPr>
        <cdr:cNvPr id="44041" name="Text Box 103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1522114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700,000</a:t>
          </a:r>
        </a:p>
      </cdr:txBody>
    </cdr:sp>
  </cdr:relSizeAnchor>
  <cdr:relSizeAnchor xmlns:cdr="http://schemas.openxmlformats.org/drawingml/2006/chartDrawing">
    <cdr:from>
      <cdr:x>0.13286</cdr:x>
      <cdr:y>0.86946</cdr:y>
    </cdr:from>
    <cdr:to>
      <cdr:x>0.16386</cdr:x>
      <cdr:y>0.98521</cdr:y>
    </cdr:to>
    <cdr:sp macro="" textlink="">
      <cdr:nvSpPr>
        <cdr:cNvPr id="44042" name="Text Box 103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0248" y="5084884"/>
          <a:ext cx="266043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1999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0.21906</cdr:x>
      <cdr:y>0.86946</cdr:y>
    </cdr:from>
    <cdr:to>
      <cdr:x>0.24906</cdr:x>
      <cdr:y>0.98521</cdr:y>
    </cdr:to>
    <cdr:sp macro="" textlink="">
      <cdr:nvSpPr>
        <cdr:cNvPr id="44043" name="Text Box 103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9973" y="5084884"/>
          <a:ext cx="257461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2000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0.30425</cdr:x>
      <cdr:y>0.86946</cdr:y>
    </cdr:from>
    <cdr:to>
      <cdr:x>0.331</cdr:x>
      <cdr:y>0.98521</cdr:y>
    </cdr:to>
    <cdr:sp macro="" textlink="">
      <cdr:nvSpPr>
        <cdr:cNvPr id="44044" name="Text Box 103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1116" y="5084884"/>
          <a:ext cx="229569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2001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0.3862</cdr:x>
      <cdr:y>0.86946</cdr:y>
    </cdr:from>
    <cdr:to>
      <cdr:x>0.41395</cdr:x>
      <cdr:y>0.98521</cdr:y>
    </cdr:to>
    <cdr:sp macro="" textlink="">
      <cdr:nvSpPr>
        <cdr:cNvPr id="44045" name="Text Box 103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14367" y="5084884"/>
          <a:ext cx="238151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2002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0.46914</cdr:x>
      <cdr:y>0.86946</cdr:y>
    </cdr:from>
    <cdr:to>
      <cdr:x>0.49914</cdr:x>
      <cdr:y>0.98521</cdr:y>
    </cdr:to>
    <cdr:sp macro="" textlink="">
      <cdr:nvSpPr>
        <cdr:cNvPr id="44046" name="Text Box 10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6200" y="5084884"/>
          <a:ext cx="257461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2003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0.55434</cdr:x>
      <cdr:y>0.86946</cdr:y>
    </cdr:from>
    <cdr:to>
      <cdr:x>0.58109</cdr:x>
      <cdr:y>0.98521</cdr:y>
    </cdr:to>
    <cdr:sp macro="" textlink="">
      <cdr:nvSpPr>
        <cdr:cNvPr id="44047" name="Text Box 103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7343" y="5084884"/>
          <a:ext cx="229569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2004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0.63628</cdr:x>
      <cdr:y>0.86946</cdr:y>
    </cdr:from>
    <cdr:to>
      <cdr:x>0.66303</cdr:x>
      <cdr:y>0.98521</cdr:y>
    </cdr:to>
    <cdr:sp macro="" textlink="">
      <cdr:nvSpPr>
        <cdr:cNvPr id="44048" name="Text Box 104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60594" y="5084884"/>
          <a:ext cx="229569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2005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0.71823</cdr:x>
      <cdr:y>0.86946</cdr:y>
    </cdr:from>
    <cdr:to>
      <cdr:x>0.73923</cdr:x>
      <cdr:y>0.98521</cdr:y>
    </cdr:to>
    <cdr:sp macro="" textlink="">
      <cdr:nvSpPr>
        <cdr:cNvPr id="44049" name="Text Box 104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63845" y="5084884"/>
          <a:ext cx="180222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2006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0.01491</cdr:x>
      <cdr:y>0.18332</cdr:y>
    </cdr:from>
    <cdr:to>
      <cdr:x>0.08312</cdr:x>
      <cdr:y>0.21771</cdr:y>
    </cdr:to>
    <cdr:sp macro="" textlink="">
      <cdr:nvSpPr>
        <cdr:cNvPr id="44050" name="Text Box 104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1066891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800,000</a:t>
          </a:r>
        </a:p>
      </cdr:txBody>
    </cdr:sp>
  </cdr:relSizeAnchor>
  <cdr:relSizeAnchor xmlns:cdr="http://schemas.openxmlformats.org/drawingml/2006/chartDrawing">
    <cdr:from>
      <cdr:x>0.79442</cdr:x>
      <cdr:y>0.86946</cdr:y>
    </cdr:from>
    <cdr:to>
      <cdr:x>0.81542</cdr:x>
      <cdr:y>0.98521</cdr:y>
    </cdr:to>
    <cdr:sp macro="" textlink="">
      <cdr:nvSpPr>
        <cdr:cNvPr id="44051" name="Text Box 10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17749" y="5084884"/>
          <a:ext cx="180222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" wrap="square" lIns="27432" tIns="22860" rIns="0" bIns="0" anchor="b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2007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0.01491</cdr:x>
      <cdr:y>0.10536</cdr:y>
    </cdr:from>
    <cdr:to>
      <cdr:x>0.08312</cdr:x>
      <cdr:y>0.13975</cdr:y>
    </cdr:to>
    <cdr:sp macro="" textlink="">
      <cdr:nvSpPr>
        <cdr:cNvPr id="44052" name="Text Box 104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7662" y="613181"/>
          <a:ext cx="584081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900,000</a:t>
          </a:r>
        </a:p>
      </cdr:txBody>
    </cdr:sp>
  </cdr:relSizeAnchor>
  <cdr:relSizeAnchor xmlns:cdr="http://schemas.openxmlformats.org/drawingml/2006/chartDrawing">
    <cdr:from>
      <cdr:x>0.87062</cdr:x>
      <cdr:y>0.86946</cdr:y>
    </cdr:from>
    <cdr:to>
      <cdr:x>0.89162</cdr:x>
      <cdr:y>0.98521</cdr:y>
    </cdr:to>
    <cdr:sp macro="" textlink="">
      <cdr:nvSpPr>
        <cdr:cNvPr id="22" name="Text Box 10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71653" y="5084884"/>
          <a:ext cx="180223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" wrap="square" lIns="27432" tIns="22860" rIns="0" bIns="0" anchor="b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2008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0.94681</cdr:x>
      <cdr:y>0.86946</cdr:y>
    </cdr:from>
    <cdr:to>
      <cdr:x>0.96781</cdr:x>
      <cdr:y>0.98521</cdr:y>
    </cdr:to>
    <cdr:sp macro="" textlink="">
      <cdr:nvSpPr>
        <cdr:cNvPr id="23" name="Text Box 104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25558" y="5084884"/>
          <a:ext cx="180223" cy="676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" wrap="square" lIns="27432" tIns="22860" rIns="0" bIns="0" anchor="b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200" b="0" i="0" strike="noStrike" dirty="0" smtClean="0">
              <a:solidFill>
                <a:srgbClr val="000000"/>
              </a:solidFill>
              <a:latin typeface="Arial"/>
              <a:cs typeface="Arial"/>
            </a:rPr>
            <a:t>2009</a:t>
          </a:r>
          <a:endParaRPr lang="en-US" sz="12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0.00167</cdr:x>
      <cdr:y>0.02864</cdr:y>
    </cdr:from>
    <cdr:to>
      <cdr:x>0.08487</cdr:x>
      <cdr:y>0.06303</cdr:y>
    </cdr:to>
    <cdr:sp macro="" textlink="">
      <cdr:nvSpPr>
        <cdr:cNvPr id="24" name="Text Box 104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8" y="166688"/>
          <a:ext cx="712440" cy="200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en-US" sz="1200" b="0" i="0" strike="noStrike">
              <a:solidFill>
                <a:srgbClr val="000000"/>
              </a:solidFill>
              <a:latin typeface="Arial"/>
              <a:cs typeface="Arial"/>
            </a:rPr>
            <a:t>1,000,000</a:t>
          </a:r>
        </a:p>
      </cdr:txBody>
    </cdr:sp>
  </cdr:relSizeAnchor>
  <cdr:relSizeAnchor xmlns:cdr="http://schemas.openxmlformats.org/drawingml/2006/chartDrawing">
    <cdr:from>
      <cdr:x>0.17075</cdr:x>
      <cdr:y>0.17267</cdr:y>
    </cdr:from>
    <cdr:to>
      <cdr:x>0.46441</cdr:x>
      <cdr:y>0.34288</cdr:y>
    </cdr:to>
    <cdr:pic>
      <cdr:nvPicPr>
        <cdr:cNvPr id="2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62089" y="1004889"/>
          <a:ext cx="2514600" cy="9906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0.89157</cdr:y>
    </cdr:from>
    <cdr:to>
      <cdr:x>0.07106</cdr:x>
      <cdr:y>1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 l="3125" t="45699" r="85156" b="36021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6286500"/>
          <a:ext cx="606425" cy="685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0.07143</cdr:x>
      <cdr:y>0.92771</cdr:y>
    </cdr:from>
    <cdr:to>
      <cdr:x>0.16071</cdr:x>
      <cdr:y>0.98153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09600" y="5867400"/>
          <a:ext cx="762000" cy="3403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innerShdw blurRad="63500" dist="50800" dir="2700000">
            <a:prstClr val="black">
              <a:alpha val="50000"/>
            </a:prstClr>
          </a:inn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B48D833-22A9-4096-BAD0-2713E31ED6B8}" type="datetimeFigureOut">
              <a:rPr lang="en-US"/>
              <a:pPr/>
              <a:t>6/1/2010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978BE83-1DBB-4F3E-B6CF-9A0A7AF9FE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27F824-FE20-491B-95CB-09B494188001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3AA268A-6AB9-4DD4-B214-6AC8771A5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416425"/>
            <a:ext cx="5507037" cy="4183063"/>
          </a:xfrm>
          <a:noFill/>
          <a:ln/>
        </p:spPr>
        <p:txBody>
          <a:bodyPr lIns="91566" tIns="45783" rIns="91566" bIns="45783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98900" y="8829675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6" tIns="45783" rIns="91566" bIns="45783" anchor="b"/>
          <a:lstStyle/>
          <a:p>
            <a:pPr algn="r" defTabSz="915988"/>
            <a:fld id="{7D28B13D-9582-48C3-876D-973BD465367C}" type="slidenum">
              <a:rPr lang="en-US" sz="1200">
                <a:latin typeface="Calibri" pitchFamily="34" charset="0"/>
              </a:rPr>
              <a:pPr algn="r" defTabSz="915988"/>
              <a:t>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31FE-C18B-40F4-A406-4D10DA203BC1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9FE7-467E-4F69-B95B-1940D912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C60FA-6CE3-4C7E-8C73-6D854013CBFB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FB83-03B2-4FFA-8D28-D7163A5B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6E70-6C32-444B-9773-2D7D06AE0822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6696D-877E-46E4-AB0D-E4B1FD0E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F955-7178-4FAD-9527-44AE7074F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72F7-66A0-44AA-BB2C-0693B2BADB08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ED36-7DA8-413C-A194-BD82F4975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F725-3521-422B-8DCD-4147ED4D0107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529A-14B6-4E3F-AB7B-89422E51A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0127-E83B-4C58-9E48-BB2FF7382036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BD5E-447E-4022-8432-BD966C9B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89CA-54D9-43B7-BDFE-2EC94E65BB60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5B7D-E163-442B-A45E-3C718FB11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C462-24A9-4267-8131-13EEC87E53C8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2592-DAA1-4FA4-8E7F-774A2E736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EAEA-C6CB-40FF-8963-BB3CC8760654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E7C7B-7A28-4C7F-8684-C75434432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9CFF-58C8-45DD-96AB-A9CF1080E20C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8B3-C6A3-4897-A455-673A78DB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D22C-513E-47DD-846F-7FAFD5AF8162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068A-C8BD-4F27-81E0-98406ADB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5A507-6B01-4846-9448-E45DDDAED2BC}" type="datetimeFigureOut">
              <a:rPr lang="en-US"/>
              <a:pPr>
                <a:defRPr/>
              </a:pPr>
              <a:t>6/1/2010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44BA1-83A1-4D31-B88F-77582657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458200" cy="3276600"/>
          </a:xfrm>
        </p:spPr>
        <p:txBody>
          <a:bodyPr/>
          <a:lstStyle/>
          <a:p>
            <a:pPr eaLnBrk="1" hangingPunct="1"/>
            <a:r>
              <a:rPr lang="en-US" sz="2000" i="1" smtClean="0">
                <a:solidFill>
                  <a:srgbClr val="604A7B"/>
                </a:solidFill>
              </a:rPr>
              <a:t>Board on Research Data and Information, National Research Council</a:t>
            </a:r>
            <a:br>
              <a:rPr lang="en-US" sz="2000" i="1" smtClean="0">
                <a:solidFill>
                  <a:srgbClr val="604A7B"/>
                </a:solidFill>
              </a:rPr>
            </a:br>
            <a:r>
              <a:rPr lang="en-US" sz="2000" b="1" i="1" smtClean="0">
                <a:solidFill>
                  <a:srgbClr val="604A7B"/>
                </a:solidFill>
              </a:rPr>
              <a:t>“Changing Roles of Libraries in Support of Scientific Data Activities”</a:t>
            </a:r>
            <a:r>
              <a:rPr lang="en-US" sz="2000" i="1" smtClean="0">
                <a:solidFill>
                  <a:srgbClr val="604A7B"/>
                </a:solidFill>
              </a:rPr>
              <a:t/>
            </a:r>
            <a:br>
              <a:rPr lang="en-US" sz="2000" i="1" smtClean="0">
                <a:solidFill>
                  <a:srgbClr val="604A7B"/>
                </a:solidFill>
              </a:rPr>
            </a:br>
            <a:r>
              <a:rPr lang="en-US" sz="2000" i="1" smtClean="0">
                <a:solidFill>
                  <a:srgbClr val="604A7B"/>
                </a:solidFill>
              </a:rPr>
              <a:t>June 3, 2010</a:t>
            </a:r>
            <a:r>
              <a:rPr lang="en-US" sz="2900" i="1" smtClean="0">
                <a:solidFill>
                  <a:srgbClr val="604A7B"/>
                </a:solidFill>
              </a:rPr>
              <a:t/>
            </a:r>
            <a:br>
              <a:rPr lang="en-US" sz="2900" i="1" smtClean="0">
                <a:solidFill>
                  <a:srgbClr val="604A7B"/>
                </a:solidFill>
              </a:rPr>
            </a:br>
            <a:r>
              <a:rPr lang="en-US" sz="2900" i="1" smtClean="0"/>
              <a:t/>
            </a:r>
            <a:br>
              <a:rPr lang="en-US" sz="2900" i="1" smtClean="0"/>
            </a:br>
            <a:r>
              <a:rPr lang="en-US" sz="3600" i="1" smtClean="0"/>
              <a:t>More Data, More Use, Less Lead Time:</a:t>
            </a:r>
            <a:r>
              <a:rPr lang="en-US" sz="2900" i="1" smtClean="0"/>
              <a:t/>
            </a:r>
            <a:br>
              <a:rPr lang="en-US" sz="2900" i="1" smtClean="0"/>
            </a:br>
            <a:r>
              <a:rPr lang="en-US" sz="2900" i="1" smtClean="0"/>
              <a:t>Scientific Data Activities at the </a:t>
            </a:r>
            <a:br>
              <a:rPr lang="en-US" sz="2900" i="1" smtClean="0"/>
            </a:br>
            <a:r>
              <a:rPr lang="en-US" sz="2900" i="1" smtClean="0"/>
              <a:t>National Library of Medicine</a:t>
            </a:r>
            <a:endParaRPr lang="en-US" sz="2400" i="1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Betsy L. Humphreys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Deputy Director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National Library of Medicine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www.nlm.nih.gov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 cstate="print"/>
          <a:srcRect l="3125" t="43549" r="85156" b="36021"/>
          <a:stretch>
            <a:fillRect/>
          </a:stretch>
        </p:blipFill>
        <p:spPr bwMode="auto">
          <a:xfrm>
            <a:off x="3962400" y="5410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NLM &amp; Scientific Data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Strengths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Mission &amp; Track Record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Curation, Storage, Permanent Access, Standards, R &amp; D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Robust Infrastructure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Staff Expertise, Advisory Structure, Computing, Communications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Connections between different kinds of data, information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Strong US partnerships and international collaborations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Heavy use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Weaknesses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The “defects of our qualities”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Limited resources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Less user outreach/training than desirable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 t="10803" r="1563"/>
          <a:stretch>
            <a:fillRect/>
          </a:stretch>
        </p:blipFill>
        <p:spPr bwMode="auto">
          <a:xfrm>
            <a:off x="0" y="457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txBody>
          <a:bodyPr/>
          <a:lstStyle/>
          <a:p>
            <a:r>
              <a:rPr lang="en-US" sz="3200" smtClean="0"/>
              <a:t>Hazardous Substances Data, 1978-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t="9375" b="3125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sz="3600" smtClean="0"/>
              <a:t>Toxic Release Inventory Data, 1987-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t="14601" r="3125"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National Center for Biotechnology Information, 1988-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smtClean="0"/>
              <a:t>Design, develop, implement, and manage automated systems for collection, storage, retrieval, analysis, &amp; dissemination of </a:t>
            </a:r>
            <a:r>
              <a:rPr lang="en-US" sz="2400" smtClean="0">
                <a:solidFill>
                  <a:schemeClr val="accent2"/>
                </a:solidFill>
              </a:rPr>
              <a:t>knowledge</a:t>
            </a:r>
            <a:r>
              <a:rPr lang="en-US" sz="2400" smtClean="0"/>
              <a:t> concerning molecular biology, biochemistry, &amp; genetics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Perform research into advanced </a:t>
            </a:r>
            <a:r>
              <a:rPr lang="en-US" sz="2400" smtClean="0">
                <a:solidFill>
                  <a:schemeClr val="accent2"/>
                </a:solidFill>
              </a:rPr>
              <a:t>methods of computer-based information processing capable of representing and analyzing</a:t>
            </a:r>
            <a:r>
              <a:rPr lang="en-US" sz="2400" smtClean="0"/>
              <a:t> the vast number of </a:t>
            </a:r>
            <a:r>
              <a:rPr lang="en-US" sz="2400" smtClean="0">
                <a:solidFill>
                  <a:schemeClr val="accent2"/>
                </a:solidFill>
              </a:rPr>
              <a:t>biologically important molecules and compounds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Enable persons engaged in biotechnology research and medical care to use these systems &amp; methods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Coordinate, as much as is practicable, efforts to gather biotechnology </a:t>
            </a:r>
            <a:r>
              <a:rPr lang="en-US" sz="2400" smtClean="0">
                <a:solidFill>
                  <a:schemeClr val="accent2"/>
                </a:solidFill>
              </a:rPr>
              <a:t>information</a:t>
            </a:r>
            <a:r>
              <a:rPr lang="en-US" sz="2400" smtClean="0"/>
              <a:t> on an international basis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Benzene – PubChem Bioassay Results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 t="15094"/>
          <a:stretch>
            <a:fillRect/>
          </a:stretch>
        </p:blipFill>
        <p:spPr bwMode="auto">
          <a:xfrm>
            <a:off x="0" y="1233488"/>
            <a:ext cx="91440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t="14421"/>
          <a:stretch>
            <a:fillRect/>
          </a:stretch>
        </p:blipFill>
        <p:spPr bwMode="auto">
          <a:xfrm>
            <a:off x="0" y="609600"/>
            <a:ext cx="9144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90512" y="519112"/>
          <a:ext cx="8562975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28800" y="1600200"/>
            <a:ext cx="297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- ~2 million users a day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- 100 million hits a day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- 5 terabytes of data a day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- 3,500 web hits a second (peak)</a:t>
            </a:r>
          </a:p>
          <a:p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59525-8415-4C0C-9713-F6894DD6B8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1" y="6331876"/>
            <a:ext cx="762000" cy="3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4" cstate="print"/>
          <a:srcRect l="3125" t="45699" r="85156" b="36021"/>
          <a:stretch>
            <a:fillRect/>
          </a:stretch>
        </p:blipFill>
        <p:spPr bwMode="auto">
          <a:xfrm>
            <a:off x="0" y="6172200"/>
            <a:ext cx="606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pubchemdev3.be-md.ncbi.nlm.nih.gov/assay/getGraphHeatmap.cgi?service=pcstat&amp;key=8988797210082976128&amp;width=730&amp;height=530&amp;nPage=4&amp;aidPag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53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219200" y="2286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3600">
                <a:latin typeface="Helvetica" pitchFamily="34" charset="0"/>
              </a:rPr>
              <a:t>PubChem Users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Activities/Future Plans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Continued emphasis on: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Improving the input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Tagging, standardization, explicit links (e.g., GenBank #s, NCT #s)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Increasing data curation efficiency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of “influentials” to promote standards, best practices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 Partnerships &amp; International collaborations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Computer center efficiency, security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Better discovery, retrieval, display methods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NLM &amp; Scientific Data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categories</a:t>
            </a:r>
          </a:p>
          <a:p>
            <a:pPr lvl="1"/>
            <a:r>
              <a:rPr lang="en-US" dirty="0" smtClean="0"/>
              <a:t>Substances</a:t>
            </a:r>
          </a:p>
          <a:p>
            <a:pPr lvl="1"/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Clinical Research</a:t>
            </a:r>
          </a:p>
          <a:p>
            <a:pPr lvl="1"/>
            <a:r>
              <a:rPr lang="en-US" dirty="0" smtClean="0"/>
              <a:t>Taxonomies/Nomenclatures/</a:t>
            </a:r>
            <a:r>
              <a:rPr lang="en-US" dirty="0" err="1" smtClean="0"/>
              <a:t>Ontologies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 t="10417"/>
          <a:stretch>
            <a:fillRect/>
          </a:stretch>
        </p:blipFill>
        <p:spPr bwMode="auto">
          <a:xfrm>
            <a:off x="0" y="381000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92CA3-E124-424A-9011-314CF34B2A78}" type="slidenum">
              <a:rPr lang="en-US">
                <a:latin typeface="Arial" pitchFamily="34" charset="0"/>
              </a:rPr>
              <a:pPr>
                <a:defRPr/>
              </a:pPr>
              <a:t>21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228600"/>
          <a:ext cx="85344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NLM &amp; Scientific Data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Challenges (aka Problems)</a:t>
            </a:r>
          </a:p>
          <a:p>
            <a:pPr lvl="1"/>
            <a:r>
              <a:rPr lang="en-US" smtClean="0"/>
              <a:t>Much more data</a:t>
            </a:r>
          </a:p>
          <a:p>
            <a:pPr lvl="2"/>
            <a:r>
              <a:rPr lang="en-US" smtClean="0"/>
              <a:t>Greater NIH/other investment in generating data</a:t>
            </a:r>
          </a:p>
          <a:p>
            <a:pPr lvl="2"/>
            <a:r>
              <a:rPr lang="en-US" smtClean="0"/>
              <a:t>High throughput methods</a:t>
            </a:r>
          </a:p>
          <a:p>
            <a:pPr lvl="2"/>
            <a:r>
              <a:rPr lang="en-US" smtClean="0"/>
              <a:t>New, unfunded mandate(s)</a:t>
            </a:r>
          </a:p>
          <a:p>
            <a:pPr lvl="1"/>
            <a:r>
              <a:rPr lang="en-US" smtClean="0"/>
              <a:t>Much less lead time</a:t>
            </a:r>
          </a:p>
          <a:p>
            <a:pPr lvl="2"/>
            <a:r>
              <a:rPr lang="en-US" smtClean="0"/>
              <a:t>Need to achieve standardization more rapidly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pubchemdev3.be-md.ncbi.nlm.nih.gov/assay/getGraphHeatmap.cgi?service=pcstat&amp;key=8988797210082976128&amp;width=730&amp;height=530&amp;nPage=3&amp;aidPag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53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239000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latin typeface="Helvetica" pitchFamily="34" charset="0"/>
              </a:rPr>
              <a:t>Growth In PubChem Tested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t="12938"/>
          <a:stretch>
            <a:fillRect/>
          </a:stretch>
        </p:blipFill>
        <p:spPr bwMode="auto">
          <a:xfrm>
            <a:off x="0" y="609600"/>
            <a:ext cx="9144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hape"/>
          <p:cNvGraphicFramePr>
            <a:graphicFrameLocks noGrp="1"/>
          </p:cNvGraphicFramePr>
          <p:nvPr/>
        </p:nvGraphicFramePr>
        <p:xfrm>
          <a:off x="140878" y="295735"/>
          <a:ext cx="9003122" cy="618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1444A7-1E6E-45F8-9160-F5A592D94F9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882775" y="4038600"/>
            <a:ext cx="150813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191125" y="2900363"/>
            <a:ext cx="150813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958975" y="4187825"/>
            <a:ext cx="631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ICMJE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5265738" y="3019425"/>
            <a:ext cx="1138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FDAAA 801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1066800" y="34290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~25-30 / wk</a:t>
            </a: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3200400" y="2754313"/>
            <a:ext cx="1138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~250 / wk</a:t>
            </a:r>
          </a:p>
        </p:txBody>
      </p:sp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5911850" y="1839913"/>
            <a:ext cx="1138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alibri" pitchFamily="34" charset="0"/>
              </a:rPr>
              <a:t>~320 / wk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1333500" y="503238"/>
            <a:ext cx="6777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Number of Studies Registered at ClinicalTrials.gov since May 1, 2005</a:t>
            </a:r>
          </a:p>
        </p:txBody>
      </p:sp>
      <p:sp>
        <p:nvSpPr>
          <p:cNvPr id="36876" name="TextBox 1"/>
          <p:cNvSpPr txBox="1">
            <a:spLocks noChangeArrowheads="1"/>
          </p:cNvSpPr>
          <p:nvPr/>
        </p:nvSpPr>
        <p:spPr bwMode="auto">
          <a:xfrm>
            <a:off x="793750" y="5648325"/>
            <a:ext cx="7556500" cy="91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600" b="1">
                <a:latin typeface="Calibri" pitchFamily="34" charset="0"/>
              </a:rPr>
              <a:t>2,317 Results Records submitted  (Sept 2008 – March 2010)</a:t>
            </a:r>
          </a:p>
          <a:p>
            <a:pPr lvl="1" algn="ctr"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About 30 new results records per week;  80 re-submissions per week </a:t>
            </a:r>
          </a:p>
          <a:p>
            <a:pPr lvl="1" algn="ctr">
              <a:buFont typeface="Arial" charset="0"/>
              <a:buChar char="–"/>
            </a:pPr>
            <a:r>
              <a:rPr lang="en-US" sz="1600">
                <a:latin typeface="Calibri" pitchFamily="34" charset="0"/>
              </a:rPr>
              <a:t>Anticipate increase in rate as rules become clear and outreach continues</a:t>
            </a:r>
            <a:endParaRPr lang="en-US" sz="11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t="12500" r="1563"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UMLS Metathesaurus</a:t>
            </a:r>
            <a:r>
              <a:rPr lang="en-US" smtClean="0"/>
              <a:t> – </a:t>
            </a:r>
            <a:r>
              <a:rPr lang="en-US" sz="3600" smtClean="0"/>
              <a:t>May 2010 version</a:t>
            </a:r>
            <a:endParaRPr lang="en-US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t="13753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472</Words>
  <Application>Microsoft Office PowerPoint</Application>
  <PresentationFormat>On-screen Show (4:3)</PresentationFormat>
  <Paragraphs>97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Board on Research Data and Information, National Research Council “Changing Roles of Libraries in Support of Scientific Data Activities” June 3, 2010  More Data, More Use, Less Lead Time: Scientific Data Activities at the  National Library of Medicine</vt:lpstr>
      <vt:lpstr>NLM &amp; Scientific Data</vt:lpstr>
      <vt:lpstr>NLM &amp; Scientific Data</vt:lpstr>
      <vt:lpstr>Slide 4</vt:lpstr>
      <vt:lpstr>Slide 5</vt:lpstr>
      <vt:lpstr>Slide 6</vt:lpstr>
      <vt:lpstr>Slide 7</vt:lpstr>
      <vt:lpstr>Slide 8</vt:lpstr>
      <vt:lpstr>UMLS Metathesaurus – May 2010 version</vt:lpstr>
      <vt:lpstr>NLM &amp; Scientific Data</vt:lpstr>
      <vt:lpstr>Slide 11</vt:lpstr>
      <vt:lpstr>Hazardous Substances Data, 1978-</vt:lpstr>
      <vt:lpstr>Toxic Release Inventory Data, 1987- </vt:lpstr>
      <vt:lpstr>National Center for Biotechnology Information, 1988-</vt:lpstr>
      <vt:lpstr>Benzene – PubChem Bioassay Results</vt:lpstr>
      <vt:lpstr>Slide 16</vt:lpstr>
      <vt:lpstr>Slide 17</vt:lpstr>
      <vt:lpstr>Slide 18</vt:lpstr>
      <vt:lpstr>Current Activities/Future Plans</vt:lpstr>
      <vt:lpstr>Slide 20</vt:lpstr>
      <vt:lpstr>Slide 21</vt:lpstr>
    </vt:vector>
  </TitlesOfParts>
  <Company>National Library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Federal Information Requirements: Being Part of the Corporation’s Solution</dc:title>
  <dc:creator>humphreb</dc:creator>
  <cp:lastModifiedBy>humphreb</cp:lastModifiedBy>
  <cp:revision>90</cp:revision>
  <dcterms:created xsi:type="dcterms:W3CDTF">2010-05-19T17:59:12Z</dcterms:created>
  <dcterms:modified xsi:type="dcterms:W3CDTF">2010-06-01T13:29:51Z</dcterms:modified>
</cp:coreProperties>
</file>