
<file path=[Content_Types].xml><?xml version="1.0" encoding="utf-8"?>
<Types xmlns="http://schemas.openxmlformats.org/package/2006/content-types">
  <Override PartName="/ppt/diagrams/drawing2.xml" ContentType="application/vnd.ms-office.drawingml.diagramDrawing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diagrams/quickStyle2.xml" ContentType="application/vnd.openxmlformats-officedocument.drawingml.diagramStyle+xml"/>
  <Override PartName="/ppt/diagrams/colors11.xml" ContentType="application/vnd.openxmlformats-officedocument.drawingml.diagramColors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diagrams/layout9.xml" ContentType="application/vnd.openxmlformats-officedocument.drawingml.diagramLayout+xml"/>
  <Override PartName="/ppt/diagrams/data11.xml" ContentType="application/vnd.openxmlformats-officedocument.drawingml.diagramData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diagrams/layout7.xml" ContentType="application/vnd.openxmlformats-officedocument.drawingml.diagramLayout+xml"/>
  <Override PartName="/ppt/diagrams/data8.xml" ContentType="application/vnd.openxmlformats-officedocument.drawingml.diagramData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5.xml" ContentType="application/vnd.openxmlformats-officedocument.drawingml.diagramLayout+xml"/>
  <Override PartName="/ppt/diagrams/data6.xml" ContentType="application/vnd.openxmlformats-officedocument.drawingml.diagramData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colors8.xml" ContentType="application/vnd.openxmlformats-officedocument.drawingml.diagramColors+xml"/>
  <Override PartName="/ppt/diagrams/drawing9.xml" ContentType="application/vnd.ms-office.drawingml.diagramDrawing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colors6.xml" ContentType="application/vnd.openxmlformats-officedocument.drawingml.diagramColors+xml"/>
  <Override PartName="/ppt/diagrams/drawing7.xml" ContentType="application/vnd.ms-office.drawingml.diagramDrawing+xml"/>
  <Override PartName="/ppt/diagrams/quickStyle9.xml" ContentType="application/vnd.openxmlformats-officedocument.drawingml.diagramStyle+xml"/>
  <Override PartName="/ppt/diagrams/quickStyle11.xml" ContentType="application/vnd.openxmlformats-officedocument.drawingml.diagramStyl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colors4.xml" ContentType="application/vnd.openxmlformats-officedocument.drawingml.diagramColors+xml"/>
  <Override PartName="/ppt/diagrams/drawing5.xml" ContentType="application/vnd.ms-office.drawingml.diagramDrawing+xml"/>
  <Override PartName="/ppt/diagrams/quickStyle7.xml" ContentType="application/vnd.openxmlformats-officedocument.drawingml.diagramStyle+xml"/>
  <Override PartName="/ppt/diagrams/drawing10.xml" ContentType="application/vnd.ms-office.drawingml.diagramDrawing+xml"/>
  <Override PartName="/ppt/diagrams/layout11.xml" ContentType="application/vnd.openxmlformats-officedocument.drawingml.diagramLayout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diagrams/colors2.xml" ContentType="application/vnd.openxmlformats-officedocument.drawingml.diagramColors+xml"/>
  <Override PartName="/ppt/diagrams/drawing3.xml" ContentType="application/vnd.ms-office.drawingml.diagramDrawing+xml"/>
  <Override PartName="/ppt/diagrams/quickStyle5.xml" ContentType="application/vnd.openxmlformats-officedocument.drawingml.diagramStyl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diagrams/quickStyle3.xml" ContentType="application/vnd.openxmlformats-officedocument.drawingml.diagramStyle+xml"/>
  <Override PartName="/ppt/diagrams/colors10.xml" ContentType="application/vnd.openxmlformats-officedocument.drawingml.diagramColors+xml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Override PartName="/ppt/diagrams/layout8.xml" ContentType="application/vnd.openxmlformats-officedocument.drawingml.diagram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diagrams/layout6.xml" ContentType="application/vnd.openxmlformats-officedocument.drawingml.diagramLayout+xml"/>
  <Override PartName="/ppt/diagrams/data9.xml" ContentType="application/vnd.openxmlformats-officedocument.drawingml.diagramData+xml"/>
  <Override PartName="/ppt/diagrams/data10.xml" ContentType="application/vnd.openxmlformats-officedocument.drawingml.diagramData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diagrams/layout4.xml" ContentType="application/vnd.openxmlformats-officedocument.drawingml.diagramLayout+xml"/>
  <Override PartName="/ppt/diagrams/data7.xml" ContentType="application/vnd.openxmlformats-officedocument.drawingml.diagramData+xml"/>
  <Override PartName="/ppt/diagrams/colors9.xml" ContentType="application/vnd.openxmlformats-officedocument.drawingml.diagramColors+xml"/>
  <Override PartName="/ppt/slideLayouts/slideLayout10.xml" ContentType="application/vnd.openxmlformats-officedocument.presentationml.slideLayout+xml"/>
  <Default Extension="gif" ContentType="image/gif"/>
  <Override PartName="/ppt/diagrams/layout2.xml" ContentType="application/vnd.openxmlformats-officedocument.drawingml.diagramLayout+xml"/>
  <Override PartName="/ppt/diagrams/data5.xml" ContentType="application/vnd.openxmlformats-officedocument.drawingml.diagramData+xml"/>
  <Override PartName="/ppt/diagrams/colors7.xml" ContentType="application/vnd.openxmlformats-officedocument.drawingml.diagramColors+xml"/>
  <Override PartName="/ppt/diagrams/drawing8.xml" ContentType="application/vnd.ms-office.drawingml.diagramDrawing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diagrams/drawing6.xml" ContentType="application/vnd.ms-office.drawingml.diagramDrawing+xml"/>
  <Override PartName="/ppt/diagrams/quickStyle8.xml" ContentType="application/vnd.openxmlformats-officedocument.drawingml.diagramStyle+xml"/>
  <Override PartName="/ppt/diagrams/quickStyle10.xml" ContentType="application/vnd.openxmlformats-officedocument.drawingml.diagramStyle+xml"/>
  <Override PartName="/ppt/diagrams/drawing11.xml" ContentType="application/vnd.ms-office.drawingml.diagramDrawing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drawing4.xml" ContentType="application/vnd.ms-office.drawingml.diagramDrawing+xml"/>
  <Override PartName="/ppt/diagrams/quickStyle6.xml" ContentType="application/vnd.openxmlformats-officedocument.drawingml.diagramStyl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quickStyle4.xml" ContentType="application/vnd.openxmlformats-officedocument.drawingml.diagramStyle+xml"/>
  <Override PartName="/ppt/diagrams/layout10.xml" ContentType="application/vnd.openxmlformats-officedocument.drawingml.diagram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256" r:id="rId2"/>
    <p:sldId id="264" r:id="rId3"/>
    <p:sldId id="257" r:id="rId4"/>
    <p:sldId id="271" r:id="rId5"/>
    <p:sldId id="285" r:id="rId6"/>
    <p:sldId id="289" r:id="rId7"/>
    <p:sldId id="287" r:id="rId8"/>
    <p:sldId id="288" r:id="rId9"/>
    <p:sldId id="290" r:id="rId10"/>
    <p:sldId id="291" r:id="rId11"/>
    <p:sldId id="292" r:id="rId12"/>
    <p:sldId id="293" r:id="rId13"/>
    <p:sldId id="294" r:id="rId14"/>
    <p:sldId id="284" r:id="rId15"/>
  </p:sldIdLst>
  <p:sldSz cx="9144000" cy="6858000" type="screen4x3"/>
  <p:notesSz cx="6743700" cy="98758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24" autoAdjust="0"/>
  </p:normalViewPr>
  <p:slideViewPr>
    <p:cSldViewPr>
      <p:cViewPr varScale="1">
        <p:scale>
          <a:sx n="107" d="100"/>
          <a:sy n="107" d="100"/>
        </p:scale>
        <p:origin x="-1098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BBE72D2-B20D-4562-8FA6-B2CD3A1472F5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AU"/>
        </a:p>
      </dgm:t>
    </dgm:pt>
    <dgm:pt modelId="{8BC20880-B3CF-4C9A-9009-E13D602D7FDF}">
      <dgm:prSet phldrT="[Text]" custT="1"/>
      <dgm:spPr/>
      <dgm:t>
        <a:bodyPr/>
        <a:lstStyle/>
        <a:p>
          <a:pPr algn="l"/>
          <a:endParaRPr lang="en-AU" sz="1400" dirty="0" smtClean="0"/>
        </a:p>
        <a:p>
          <a:pPr algn="l"/>
          <a:endParaRPr lang="en-AU" sz="1400" dirty="0" smtClean="0"/>
        </a:p>
        <a:p>
          <a:pPr algn="l"/>
          <a:endParaRPr lang="en-AU" sz="1400" dirty="0" smtClean="0"/>
        </a:p>
        <a:p>
          <a:pPr algn="l"/>
          <a:endParaRPr lang="en-AU" sz="1400" dirty="0" smtClean="0"/>
        </a:p>
        <a:p>
          <a:pPr algn="l"/>
          <a:endParaRPr lang="en-AU" sz="1400" dirty="0" smtClean="0"/>
        </a:p>
        <a:p>
          <a:pPr algn="l"/>
          <a:endParaRPr lang="en-AU" sz="1400" dirty="0" smtClean="0"/>
        </a:p>
        <a:p>
          <a:pPr algn="l"/>
          <a:endParaRPr lang="en-AU" sz="1400" dirty="0" smtClean="0"/>
        </a:p>
        <a:p>
          <a:pPr algn="l"/>
          <a:endParaRPr lang="en-AU" sz="1400" dirty="0" smtClean="0"/>
        </a:p>
        <a:p>
          <a:pPr algn="l"/>
          <a:endParaRPr lang="en-AU" sz="1400" dirty="0" smtClean="0"/>
        </a:p>
        <a:p>
          <a:pPr algn="l"/>
          <a:endParaRPr lang="en-AU" sz="1400" dirty="0" smtClean="0"/>
        </a:p>
        <a:p>
          <a:pPr algn="l"/>
          <a:endParaRPr lang="en-AU" sz="1400" dirty="0" smtClean="0"/>
        </a:p>
      </dgm:t>
    </dgm:pt>
    <dgm:pt modelId="{FCB3A9AD-862E-4731-988E-E5A68035690D}" type="parTrans" cxnId="{FD207199-384B-4B3F-A631-921271331757}">
      <dgm:prSet/>
      <dgm:spPr/>
      <dgm:t>
        <a:bodyPr/>
        <a:lstStyle/>
        <a:p>
          <a:endParaRPr lang="en-AU"/>
        </a:p>
      </dgm:t>
    </dgm:pt>
    <dgm:pt modelId="{32DDBD7C-019B-4FB0-9347-9F13710A30C2}" type="sibTrans" cxnId="{FD207199-384B-4B3F-A631-921271331757}">
      <dgm:prSet/>
      <dgm:spPr/>
      <dgm:t>
        <a:bodyPr/>
        <a:lstStyle/>
        <a:p>
          <a:endParaRPr lang="en-AU"/>
        </a:p>
      </dgm:t>
    </dgm:pt>
    <dgm:pt modelId="{53F026CE-6C29-4720-93C7-FA55336A67AD}">
      <dgm:prSet phldrT="[Text]" custT="1"/>
      <dgm:spPr/>
      <dgm:t>
        <a:bodyPr/>
        <a:lstStyle/>
        <a:p>
          <a:r>
            <a:rPr lang="en-AU" sz="1600" dirty="0" smtClean="0"/>
            <a:t>THEY NEED TO BE DISTINGUISHED FROM CURRENT GENERATION OF RESEARCHERS</a:t>
          </a:r>
          <a:endParaRPr lang="en-AU" sz="1600" dirty="0"/>
        </a:p>
      </dgm:t>
    </dgm:pt>
    <dgm:pt modelId="{60F584FF-AA76-4A37-AFC2-D4C8E1ADAFB6}" type="sibTrans" cxnId="{69CC1C29-5991-4C35-A4D0-FB265270253E}">
      <dgm:prSet/>
      <dgm:spPr/>
      <dgm:t>
        <a:bodyPr/>
        <a:lstStyle/>
        <a:p>
          <a:endParaRPr lang="en-AU"/>
        </a:p>
      </dgm:t>
    </dgm:pt>
    <dgm:pt modelId="{FE2A1B64-3F12-4081-AB70-F5D618C9E82C}" type="parTrans" cxnId="{69CC1C29-5991-4C35-A4D0-FB265270253E}">
      <dgm:prSet/>
      <dgm:spPr/>
      <dgm:t>
        <a:bodyPr/>
        <a:lstStyle/>
        <a:p>
          <a:endParaRPr lang="en-AU"/>
        </a:p>
      </dgm:t>
    </dgm:pt>
    <dgm:pt modelId="{B3794F42-07A6-4378-B18C-329A830736BC}">
      <dgm:prSet custT="1"/>
      <dgm:spPr/>
      <dgm:t>
        <a:bodyPr/>
        <a:lstStyle/>
        <a:p>
          <a:r>
            <a:rPr lang="en-US" sz="1600" dirty="0" smtClean="0"/>
            <a:t>IN THIS REGARD, THE CURRENT GENERATION OF RESEARCHERS:</a:t>
          </a:r>
          <a:endParaRPr lang="en-MY" sz="1600" dirty="0"/>
        </a:p>
      </dgm:t>
    </dgm:pt>
    <dgm:pt modelId="{ED8E5ED3-A505-4AE1-8CC2-22E8075EAFF4}" type="parTrans" cxnId="{C88D194B-1CAF-4973-A76F-E59B5701E667}">
      <dgm:prSet/>
      <dgm:spPr/>
      <dgm:t>
        <a:bodyPr/>
        <a:lstStyle/>
        <a:p>
          <a:endParaRPr lang="en-MY"/>
        </a:p>
      </dgm:t>
    </dgm:pt>
    <dgm:pt modelId="{D4946EE7-CC53-43FD-8A14-8649912A9527}" type="sibTrans" cxnId="{C88D194B-1CAF-4973-A76F-E59B5701E667}">
      <dgm:prSet/>
      <dgm:spPr/>
      <dgm:t>
        <a:bodyPr/>
        <a:lstStyle/>
        <a:p>
          <a:endParaRPr lang="en-MY"/>
        </a:p>
      </dgm:t>
    </dgm:pt>
    <dgm:pt modelId="{5531D90D-AA5E-4497-B6C9-35DA8492C844}">
      <dgm:prSet custT="1"/>
      <dgm:spPr/>
      <dgm:t>
        <a:bodyPr/>
        <a:lstStyle/>
        <a:p>
          <a:r>
            <a:rPr lang="en-US" sz="1600" dirty="0" smtClean="0"/>
            <a:t>ALTHOUGH THEY ARE KNOWN AS “THE NEXT GENERATION OF RESEARCHERS”, IT IS ANTICIPATED THAT:</a:t>
          </a:r>
          <a:endParaRPr lang="en-MY" sz="1600" dirty="0"/>
        </a:p>
      </dgm:t>
    </dgm:pt>
    <dgm:pt modelId="{79CA163A-EC80-41C2-A825-E1C3D6CAB796}" type="parTrans" cxnId="{EFA6B6D6-32F6-4FE0-B87B-6CD63B28F05F}">
      <dgm:prSet/>
      <dgm:spPr/>
      <dgm:t>
        <a:bodyPr/>
        <a:lstStyle/>
        <a:p>
          <a:endParaRPr lang="en-MY"/>
        </a:p>
      </dgm:t>
    </dgm:pt>
    <dgm:pt modelId="{4A600888-CD03-42EE-8DE1-B620B1F9B552}" type="sibTrans" cxnId="{EFA6B6D6-32F6-4FE0-B87B-6CD63B28F05F}">
      <dgm:prSet/>
      <dgm:spPr/>
      <dgm:t>
        <a:bodyPr/>
        <a:lstStyle/>
        <a:p>
          <a:endParaRPr lang="en-MY"/>
        </a:p>
      </dgm:t>
    </dgm:pt>
    <dgm:pt modelId="{DC7EE2EA-E905-43D5-A93D-A0990E12DFB9}">
      <dgm:prSet/>
      <dgm:spPr/>
      <dgm:t>
        <a:bodyPr/>
        <a:lstStyle/>
        <a:p>
          <a:pPr algn="just"/>
          <a:r>
            <a:rPr lang="en-US" dirty="0" smtClean="0"/>
            <a:t>- are not identified by their age or seniority</a:t>
          </a:r>
        </a:p>
        <a:p>
          <a:pPr algn="just"/>
          <a:r>
            <a:rPr lang="en-US" dirty="0" smtClean="0"/>
            <a:t>- but by  the research methods and the methods of  dissemination of their research data and information</a:t>
          </a:r>
        </a:p>
      </dgm:t>
    </dgm:pt>
    <dgm:pt modelId="{00B2F440-1421-448A-9E3F-F8F9EFD06148}" type="parTrans" cxnId="{BC8D56C3-5E76-4DC4-82D2-B48E2E71FACE}">
      <dgm:prSet/>
      <dgm:spPr/>
      <dgm:t>
        <a:bodyPr/>
        <a:lstStyle/>
        <a:p>
          <a:endParaRPr lang="en-MY"/>
        </a:p>
      </dgm:t>
    </dgm:pt>
    <dgm:pt modelId="{177069AC-54E4-41C1-98D7-BA9865009306}" type="sibTrans" cxnId="{BC8D56C3-5E76-4DC4-82D2-B48E2E71FACE}">
      <dgm:prSet/>
      <dgm:spPr/>
      <dgm:t>
        <a:bodyPr/>
        <a:lstStyle/>
        <a:p>
          <a:endParaRPr lang="en-MY"/>
        </a:p>
      </dgm:t>
    </dgm:pt>
    <dgm:pt modelId="{CBAEE0B8-6D4A-4C7B-94F2-69CF83779C66}">
      <dgm:prSet custT="1"/>
      <dgm:spPr/>
      <dgm:t>
        <a:bodyPr/>
        <a:lstStyle/>
        <a:p>
          <a:pPr algn="ctr"/>
          <a:endParaRPr lang="en-US" sz="1000" dirty="0" smtClean="0"/>
        </a:p>
        <a:p>
          <a:pPr algn="just"/>
          <a:r>
            <a:rPr lang="en-US" sz="1200" dirty="0" smtClean="0"/>
            <a:t>the next generation of researchers:</a:t>
          </a:r>
        </a:p>
        <a:p>
          <a:pPr algn="just"/>
          <a:r>
            <a:rPr lang="en-US" sz="1200" dirty="0" smtClean="0"/>
            <a:t>- will continue to </a:t>
          </a:r>
          <a:r>
            <a:rPr lang="en-US" sz="1200" dirty="0" smtClean="0"/>
            <a:t>utilize </a:t>
          </a:r>
          <a:r>
            <a:rPr lang="en-US" sz="1200" dirty="0" smtClean="0"/>
            <a:t>the ICT</a:t>
          </a:r>
        </a:p>
        <a:p>
          <a:pPr algn="just"/>
          <a:r>
            <a:rPr lang="en-US" sz="1200" dirty="0" smtClean="0"/>
            <a:t>- will employ e-Science &amp; e-Research  at greater scales</a:t>
          </a:r>
        </a:p>
        <a:p>
          <a:pPr algn="just"/>
          <a:r>
            <a:rPr lang="en-US" sz="1200" dirty="0" smtClean="0"/>
            <a:t>- will also disseminate their via open access journals and repositories.</a:t>
          </a:r>
        </a:p>
        <a:p>
          <a:pPr algn="ctr"/>
          <a:endParaRPr lang="en-MY" sz="1000" dirty="0"/>
        </a:p>
      </dgm:t>
    </dgm:pt>
    <dgm:pt modelId="{07C7406D-452B-46AD-9739-63802B66FF8F}" type="parTrans" cxnId="{9FF2BB39-B68D-4C03-8440-9323DDE3560F}">
      <dgm:prSet/>
      <dgm:spPr/>
      <dgm:t>
        <a:bodyPr/>
        <a:lstStyle/>
        <a:p>
          <a:endParaRPr lang="en-MY"/>
        </a:p>
      </dgm:t>
    </dgm:pt>
    <dgm:pt modelId="{1EF0F02E-A6A1-4B07-BF7E-7B790E9857FE}" type="sibTrans" cxnId="{9FF2BB39-B68D-4C03-8440-9323DDE3560F}">
      <dgm:prSet/>
      <dgm:spPr/>
      <dgm:t>
        <a:bodyPr/>
        <a:lstStyle/>
        <a:p>
          <a:endParaRPr lang="en-MY"/>
        </a:p>
      </dgm:t>
    </dgm:pt>
    <dgm:pt modelId="{1E1D9AA9-17C5-4CB3-9CFA-D7E1C3DCDCDD}" type="pres">
      <dgm:prSet presAssocID="{FBBE72D2-B20D-4562-8FA6-B2CD3A1472F5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MY"/>
        </a:p>
      </dgm:t>
    </dgm:pt>
    <dgm:pt modelId="{43C390F5-1949-4253-B67C-1D35975C569B}" type="pres">
      <dgm:prSet presAssocID="{53F026CE-6C29-4720-93C7-FA55336A67AD}" presName="hierRoot1" presStyleCnt="0"/>
      <dgm:spPr/>
    </dgm:pt>
    <dgm:pt modelId="{1474660E-F53A-4B10-A0CD-A20243B98E65}" type="pres">
      <dgm:prSet presAssocID="{53F026CE-6C29-4720-93C7-FA55336A67AD}" presName="composite" presStyleCnt="0"/>
      <dgm:spPr/>
    </dgm:pt>
    <dgm:pt modelId="{DA1F5929-17BE-4D5E-A747-4941DB09AF98}" type="pres">
      <dgm:prSet presAssocID="{53F026CE-6C29-4720-93C7-FA55336A67AD}" presName="background" presStyleLbl="node0" presStyleIdx="0" presStyleCnt="3"/>
      <dgm:spPr/>
    </dgm:pt>
    <dgm:pt modelId="{DA271A6D-6603-4A3E-9B89-03CD21E73A8E}" type="pres">
      <dgm:prSet presAssocID="{53F026CE-6C29-4720-93C7-FA55336A67AD}" presName="text" presStyleLbl="fgAcc0" presStyleIdx="0" presStyleCnt="3" custScaleX="135834" custScaleY="140087">
        <dgm:presLayoutVars>
          <dgm:chPref val="3"/>
        </dgm:presLayoutVars>
      </dgm:prSet>
      <dgm:spPr/>
      <dgm:t>
        <a:bodyPr/>
        <a:lstStyle/>
        <a:p>
          <a:endParaRPr lang="en-AU"/>
        </a:p>
      </dgm:t>
    </dgm:pt>
    <dgm:pt modelId="{CF98512B-681B-4E9E-A90F-ED639165DC41}" type="pres">
      <dgm:prSet presAssocID="{53F026CE-6C29-4720-93C7-FA55336A67AD}" presName="hierChild2" presStyleCnt="0"/>
      <dgm:spPr/>
    </dgm:pt>
    <dgm:pt modelId="{DBA6EB0E-E4C1-4582-83DB-EEFB28E85C88}" type="pres">
      <dgm:prSet presAssocID="{FCB3A9AD-862E-4731-988E-E5A68035690D}" presName="Name10" presStyleLbl="parChTrans1D2" presStyleIdx="0" presStyleCnt="3"/>
      <dgm:spPr/>
      <dgm:t>
        <a:bodyPr/>
        <a:lstStyle/>
        <a:p>
          <a:endParaRPr lang="en-MY"/>
        </a:p>
      </dgm:t>
    </dgm:pt>
    <dgm:pt modelId="{8BF1E89F-22FA-41AC-8D2C-2E1ECED4B969}" type="pres">
      <dgm:prSet presAssocID="{8BC20880-B3CF-4C9A-9009-E13D602D7FDF}" presName="hierRoot2" presStyleCnt="0"/>
      <dgm:spPr/>
    </dgm:pt>
    <dgm:pt modelId="{D827DB00-0D8C-4661-8D8E-D6E6F7091A44}" type="pres">
      <dgm:prSet presAssocID="{8BC20880-B3CF-4C9A-9009-E13D602D7FDF}" presName="composite2" presStyleCnt="0"/>
      <dgm:spPr/>
    </dgm:pt>
    <dgm:pt modelId="{FF264514-ACD3-46D2-8A6C-DF3CD99EDA4B}" type="pres">
      <dgm:prSet presAssocID="{8BC20880-B3CF-4C9A-9009-E13D602D7FDF}" presName="background2" presStyleLbl="node2" presStyleIdx="0" presStyleCnt="3"/>
      <dgm:spPr/>
    </dgm:pt>
    <dgm:pt modelId="{E04E2EA8-BDB0-44C2-AE7A-B6F3A06C1323}" type="pres">
      <dgm:prSet presAssocID="{8BC20880-B3CF-4C9A-9009-E13D602D7FDF}" presName="text2" presStyleLbl="fgAcc2" presStyleIdx="0" presStyleCnt="3" custScaleX="113234" custScaleY="141704" custLinFactNeighborX="-2243" custLinFactNeighborY="-450">
        <dgm:presLayoutVars>
          <dgm:chPref val="3"/>
        </dgm:presLayoutVars>
      </dgm:prSet>
      <dgm:spPr/>
      <dgm:t>
        <a:bodyPr/>
        <a:lstStyle/>
        <a:p>
          <a:endParaRPr lang="en-AU"/>
        </a:p>
      </dgm:t>
    </dgm:pt>
    <dgm:pt modelId="{DB07FF9E-A27D-47B5-97AE-2F62E111DD92}" type="pres">
      <dgm:prSet presAssocID="{8BC20880-B3CF-4C9A-9009-E13D602D7FDF}" presName="hierChild3" presStyleCnt="0"/>
      <dgm:spPr/>
    </dgm:pt>
    <dgm:pt modelId="{8709E64B-013F-4F77-A716-94605A7C0EF4}" type="pres">
      <dgm:prSet presAssocID="{B3794F42-07A6-4378-B18C-329A830736BC}" presName="hierRoot1" presStyleCnt="0"/>
      <dgm:spPr/>
    </dgm:pt>
    <dgm:pt modelId="{F5ACA033-BF20-46F2-9451-01610AF54E90}" type="pres">
      <dgm:prSet presAssocID="{B3794F42-07A6-4378-B18C-329A830736BC}" presName="composite" presStyleCnt="0"/>
      <dgm:spPr/>
    </dgm:pt>
    <dgm:pt modelId="{B9233787-3973-4456-B14E-136F74DE77D3}" type="pres">
      <dgm:prSet presAssocID="{B3794F42-07A6-4378-B18C-329A830736BC}" presName="background" presStyleLbl="node0" presStyleIdx="1" presStyleCnt="3"/>
      <dgm:spPr/>
    </dgm:pt>
    <dgm:pt modelId="{B74363A0-B6D0-48BF-B30E-83F7B23E98CE}" type="pres">
      <dgm:prSet presAssocID="{B3794F42-07A6-4378-B18C-329A830736BC}" presName="text" presStyleLbl="fgAcc0" presStyleIdx="1" presStyleCnt="3" custScaleX="130794" custScaleY="139955">
        <dgm:presLayoutVars>
          <dgm:chPref val="3"/>
        </dgm:presLayoutVars>
      </dgm:prSet>
      <dgm:spPr/>
      <dgm:t>
        <a:bodyPr/>
        <a:lstStyle/>
        <a:p>
          <a:endParaRPr lang="en-MY"/>
        </a:p>
      </dgm:t>
    </dgm:pt>
    <dgm:pt modelId="{90BFA800-CAD8-4B36-9E64-4C6CCE4B4001}" type="pres">
      <dgm:prSet presAssocID="{B3794F42-07A6-4378-B18C-329A830736BC}" presName="hierChild2" presStyleCnt="0"/>
      <dgm:spPr/>
    </dgm:pt>
    <dgm:pt modelId="{CD5CC8EA-5886-467A-B2E2-9576CEDDB7ED}" type="pres">
      <dgm:prSet presAssocID="{00B2F440-1421-448A-9E3F-F8F9EFD06148}" presName="Name10" presStyleLbl="parChTrans1D2" presStyleIdx="1" presStyleCnt="3"/>
      <dgm:spPr/>
      <dgm:t>
        <a:bodyPr/>
        <a:lstStyle/>
        <a:p>
          <a:endParaRPr lang="en-MY"/>
        </a:p>
      </dgm:t>
    </dgm:pt>
    <dgm:pt modelId="{2FBB62C8-9DAB-4FF1-9415-7491E2D34114}" type="pres">
      <dgm:prSet presAssocID="{DC7EE2EA-E905-43D5-A93D-A0990E12DFB9}" presName="hierRoot2" presStyleCnt="0"/>
      <dgm:spPr/>
    </dgm:pt>
    <dgm:pt modelId="{472A5EF1-1568-4821-A354-04395A992859}" type="pres">
      <dgm:prSet presAssocID="{DC7EE2EA-E905-43D5-A93D-A0990E12DFB9}" presName="composite2" presStyleCnt="0"/>
      <dgm:spPr/>
    </dgm:pt>
    <dgm:pt modelId="{5CE0E8A5-C058-49D3-A3ED-3C7AAE9CC3DC}" type="pres">
      <dgm:prSet presAssocID="{DC7EE2EA-E905-43D5-A93D-A0990E12DFB9}" presName="background2" presStyleLbl="node2" presStyleIdx="1" presStyleCnt="3"/>
      <dgm:spPr/>
    </dgm:pt>
    <dgm:pt modelId="{666F3CB6-F95A-4C1D-A3B1-D5C693D11A3F}" type="pres">
      <dgm:prSet presAssocID="{DC7EE2EA-E905-43D5-A93D-A0990E12DFB9}" presName="text2" presStyleLbl="fgAcc2" presStyleIdx="1" presStyleCnt="3" custScaleY="137100" custLinFactNeighborX="-4956" custLinFactNeighborY="3709">
        <dgm:presLayoutVars>
          <dgm:chPref val="3"/>
        </dgm:presLayoutVars>
      </dgm:prSet>
      <dgm:spPr/>
      <dgm:t>
        <a:bodyPr/>
        <a:lstStyle/>
        <a:p>
          <a:endParaRPr lang="en-MY"/>
        </a:p>
      </dgm:t>
    </dgm:pt>
    <dgm:pt modelId="{AE16B038-5B34-4E7A-9F9E-8C080466B9E9}" type="pres">
      <dgm:prSet presAssocID="{DC7EE2EA-E905-43D5-A93D-A0990E12DFB9}" presName="hierChild3" presStyleCnt="0"/>
      <dgm:spPr/>
    </dgm:pt>
    <dgm:pt modelId="{A7DE056E-DCD5-4BEB-A4EB-971D75D1762E}" type="pres">
      <dgm:prSet presAssocID="{5531D90D-AA5E-4497-B6C9-35DA8492C844}" presName="hierRoot1" presStyleCnt="0"/>
      <dgm:spPr/>
    </dgm:pt>
    <dgm:pt modelId="{86D6B58D-742E-4A9A-A1FC-F4297A1E752E}" type="pres">
      <dgm:prSet presAssocID="{5531D90D-AA5E-4497-B6C9-35DA8492C844}" presName="composite" presStyleCnt="0"/>
      <dgm:spPr/>
    </dgm:pt>
    <dgm:pt modelId="{1B443ED4-E5E9-4D05-90A4-C692C873EA93}" type="pres">
      <dgm:prSet presAssocID="{5531D90D-AA5E-4497-B6C9-35DA8492C844}" presName="background" presStyleLbl="node0" presStyleIdx="2" presStyleCnt="3"/>
      <dgm:spPr/>
    </dgm:pt>
    <dgm:pt modelId="{8DCB1ED1-D10D-46FB-863A-6D09E2A1BEDB}" type="pres">
      <dgm:prSet presAssocID="{5531D90D-AA5E-4497-B6C9-35DA8492C844}" presName="text" presStyleLbl="fgAcc0" presStyleIdx="2" presStyleCnt="3" custScaleX="117922" custScaleY="139955" custLinFactNeighborX="476" custLinFactNeighborY="-3340">
        <dgm:presLayoutVars>
          <dgm:chPref val="3"/>
        </dgm:presLayoutVars>
      </dgm:prSet>
      <dgm:spPr/>
      <dgm:t>
        <a:bodyPr/>
        <a:lstStyle/>
        <a:p>
          <a:endParaRPr lang="en-MY"/>
        </a:p>
      </dgm:t>
    </dgm:pt>
    <dgm:pt modelId="{0ED27BFB-F4B4-4A6B-A530-52724746D92A}" type="pres">
      <dgm:prSet presAssocID="{5531D90D-AA5E-4497-B6C9-35DA8492C844}" presName="hierChild2" presStyleCnt="0"/>
      <dgm:spPr/>
    </dgm:pt>
    <dgm:pt modelId="{ABFCA83C-011E-4E4D-B319-0872B77E53A0}" type="pres">
      <dgm:prSet presAssocID="{07C7406D-452B-46AD-9739-63802B66FF8F}" presName="Name10" presStyleLbl="parChTrans1D2" presStyleIdx="2" presStyleCnt="3"/>
      <dgm:spPr/>
      <dgm:t>
        <a:bodyPr/>
        <a:lstStyle/>
        <a:p>
          <a:endParaRPr lang="en-MY"/>
        </a:p>
      </dgm:t>
    </dgm:pt>
    <dgm:pt modelId="{8383154A-C0BD-469D-97CC-C2FB947C2D75}" type="pres">
      <dgm:prSet presAssocID="{CBAEE0B8-6D4A-4C7B-94F2-69CF83779C66}" presName="hierRoot2" presStyleCnt="0"/>
      <dgm:spPr/>
    </dgm:pt>
    <dgm:pt modelId="{0E88F113-FC81-4B2C-AE28-5C139F3F36A0}" type="pres">
      <dgm:prSet presAssocID="{CBAEE0B8-6D4A-4C7B-94F2-69CF83779C66}" presName="composite2" presStyleCnt="0"/>
      <dgm:spPr/>
    </dgm:pt>
    <dgm:pt modelId="{0BE167B0-5DA8-4254-91FB-58357600A7CB}" type="pres">
      <dgm:prSet presAssocID="{CBAEE0B8-6D4A-4C7B-94F2-69CF83779C66}" presName="background2" presStyleLbl="node2" presStyleIdx="2" presStyleCnt="3"/>
      <dgm:spPr/>
    </dgm:pt>
    <dgm:pt modelId="{E8EB2878-CBEE-4771-97EE-156083BC3948}" type="pres">
      <dgm:prSet presAssocID="{CBAEE0B8-6D4A-4C7B-94F2-69CF83779C66}" presName="text2" presStyleLbl="fgAcc2" presStyleIdx="2" presStyleCnt="3" custScaleY="129800" custLinFactNeighborX="-175" custLinFactNeighborY="5772">
        <dgm:presLayoutVars>
          <dgm:chPref val="3"/>
        </dgm:presLayoutVars>
      </dgm:prSet>
      <dgm:spPr/>
      <dgm:t>
        <a:bodyPr/>
        <a:lstStyle/>
        <a:p>
          <a:endParaRPr lang="en-MY"/>
        </a:p>
      </dgm:t>
    </dgm:pt>
    <dgm:pt modelId="{042A9DBC-5F89-4F59-974F-DC836FC2EB31}" type="pres">
      <dgm:prSet presAssocID="{CBAEE0B8-6D4A-4C7B-94F2-69CF83779C66}" presName="hierChild3" presStyleCnt="0"/>
      <dgm:spPr/>
    </dgm:pt>
  </dgm:ptLst>
  <dgm:cxnLst>
    <dgm:cxn modelId="{05DD38E0-CD19-4F63-A285-DABE824FAE88}" type="presOf" srcId="{DC7EE2EA-E905-43D5-A93D-A0990E12DFB9}" destId="{666F3CB6-F95A-4C1D-A3B1-D5C693D11A3F}" srcOrd="0" destOrd="0" presId="urn:microsoft.com/office/officeart/2005/8/layout/hierarchy1"/>
    <dgm:cxn modelId="{4BB41FDD-0D83-4778-BF20-C9520607C601}" type="presOf" srcId="{B3794F42-07A6-4378-B18C-329A830736BC}" destId="{B74363A0-B6D0-48BF-B30E-83F7B23E98CE}" srcOrd="0" destOrd="0" presId="urn:microsoft.com/office/officeart/2005/8/layout/hierarchy1"/>
    <dgm:cxn modelId="{6D697364-4667-49B1-898D-2BE69E70B52C}" type="presOf" srcId="{CBAEE0B8-6D4A-4C7B-94F2-69CF83779C66}" destId="{E8EB2878-CBEE-4771-97EE-156083BC3948}" srcOrd="0" destOrd="0" presId="urn:microsoft.com/office/officeart/2005/8/layout/hierarchy1"/>
    <dgm:cxn modelId="{0916F38F-76B6-44DF-AE6E-587A8C2295E4}" type="presOf" srcId="{07C7406D-452B-46AD-9739-63802B66FF8F}" destId="{ABFCA83C-011E-4E4D-B319-0872B77E53A0}" srcOrd="0" destOrd="0" presId="urn:microsoft.com/office/officeart/2005/8/layout/hierarchy1"/>
    <dgm:cxn modelId="{C88D194B-1CAF-4973-A76F-E59B5701E667}" srcId="{FBBE72D2-B20D-4562-8FA6-B2CD3A1472F5}" destId="{B3794F42-07A6-4378-B18C-329A830736BC}" srcOrd="1" destOrd="0" parTransId="{ED8E5ED3-A505-4AE1-8CC2-22E8075EAFF4}" sibTransId="{D4946EE7-CC53-43FD-8A14-8649912A9527}"/>
    <dgm:cxn modelId="{0125B6BD-C66C-4C60-9D45-C016BB2FBE52}" type="presOf" srcId="{53F026CE-6C29-4720-93C7-FA55336A67AD}" destId="{DA271A6D-6603-4A3E-9B89-03CD21E73A8E}" srcOrd="0" destOrd="0" presId="urn:microsoft.com/office/officeart/2005/8/layout/hierarchy1"/>
    <dgm:cxn modelId="{9FF2BB39-B68D-4C03-8440-9323DDE3560F}" srcId="{5531D90D-AA5E-4497-B6C9-35DA8492C844}" destId="{CBAEE0B8-6D4A-4C7B-94F2-69CF83779C66}" srcOrd="0" destOrd="0" parTransId="{07C7406D-452B-46AD-9739-63802B66FF8F}" sibTransId="{1EF0F02E-A6A1-4B07-BF7E-7B790E9857FE}"/>
    <dgm:cxn modelId="{F01AB7DE-6080-4168-8EA8-A7B6E5BC7D9E}" type="presOf" srcId="{5531D90D-AA5E-4497-B6C9-35DA8492C844}" destId="{8DCB1ED1-D10D-46FB-863A-6D09E2A1BEDB}" srcOrd="0" destOrd="0" presId="urn:microsoft.com/office/officeart/2005/8/layout/hierarchy1"/>
    <dgm:cxn modelId="{69CC1C29-5991-4C35-A4D0-FB265270253E}" srcId="{FBBE72D2-B20D-4562-8FA6-B2CD3A1472F5}" destId="{53F026CE-6C29-4720-93C7-FA55336A67AD}" srcOrd="0" destOrd="0" parTransId="{FE2A1B64-3F12-4081-AB70-F5D618C9E82C}" sibTransId="{60F584FF-AA76-4A37-AFC2-D4C8E1ADAFB6}"/>
    <dgm:cxn modelId="{EFA6B6D6-32F6-4FE0-B87B-6CD63B28F05F}" srcId="{FBBE72D2-B20D-4562-8FA6-B2CD3A1472F5}" destId="{5531D90D-AA5E-4497-B6C9-35DA8492C844}" srcOrd="2" destOrd="0" parTransId="{79CA163A-EC80-41C2-A825-E1C3D6CAB796}" sibTransId="{4A600888-CD03-42EE-8DE1-B620B1F9B552}"/>
    <dgm:cxn modelId="{6A3E4793-88C9-48AF-87CB-F6EDEB74B92A}" type="presOf" srcId="{FCB3A9AD-862E-4731-988E-E5A68035690D}" destId="{DBA6EB0E-E4C1-4582-83DB-EEFB28E85C88}" srcOrd="0" destOrd="0" presId="urn:microsoft.com/office/officeart/2005/8/layout/hierarchy1"/>
    <dgm:cxn modelId="{1E0FB4C1-520B-4DEC-B190-53C27C5FF001}" type="presOf" srcId="{FBBE72D2-B20D-4562-8FA6-B2CD3A1472F5}" destId="{1E1D9AA9-17C5-4CB3-9CFA-D7E1C3DCDCDD}" srcOrd="0" destOrd="0" presId="urn:microsoft.com/office/officeart/2005/8/layout/hierarchy1"/>
    <dgm:cxn modelId="{A3ED4B75-2EC3-49BA-A5F2-1FD23B112371}" type="presOf" srcId="{00B2F440-1421-448A-9E3F-F8F9EFD06148}" destId="{CD5CC8EA-5886-467A-B2E2-9576CEDDB7ED}" srcOrd="0" destOrd="0" presId="urn:microsoft.com/office/officeart/2005/8/layout/hierarchy1"/>
    <dgm:cxn modelId="{BC8D56C3-5E76-4DC4-82D2-B48E2E71FACE}" srcId="{B3794F42-07A6-4378-B18C-329A830736BC}" destId="{DC7EE2EA-E905-43D5-A93D-A0990E12DFB9}" srcOrd="0" destOrd="0" parTransId="{00B2F440-1421-448A-9E3F-F8F9EFD06148}" sibTransId="{177069AC-54E4-41C1-98D7-BA9865009306}"/>
    <dgm:cxn modelId="{FD207199-384B-4B3F-A631-921271331757}" srcId="{53F026CE-6C29-4720-93C7-FA55336A67AD}" destId="{8BC20880-B3CF-4C9A-9009-E13D602D7FDF}" srcOrd="0" destOrd="0" parTransId="{FCB3A9AD-862E-4731-988E-E5A68035690D}" sibTransId="{32DDBD7C-019B-4FB0-9347-9F13710A30C2}"/>
    <dgm:cxn modelId="{10A8B06A-CB77-49A0-9617-6E46719056AB}" type="presOf" srcId="{8BC20880-B3CF-4C9A-9009-E13D602D7FDF}" destId="{E04E2EA8-BDB0-44C2-AE7A-B6F3A06C1323}" srcOrd="0" destOrd="0" presId="urn:microsoft.com/office/officeart/2005/8/layout/hierarchy1"/>
    <dgm:cxn modelId="{891F40B2-216B-4DBA-AFB3-E165A0568A38}" type="presParOf" srcId="{1E1D9AA9-17C5-4CB3-9CFA-D7E1C3DCDCDD}" destId="{43C390F5-1949-4253-B67C-1D35975C569B}" srcOrd="0" destOrd="0" presId="urn:microsoft.com/office/officeart/2005/8/layout/hierarchy1"/>
    <dgm:cxn modelId="{DF77901B-9C28-4019-9797-461A185A9013}" type="presParOf" srcId="{43C390F5-1949-4253-B67C-1D35975C569B}" destId="{1474660E-F53A-4B10-A0CD-A20243B98E65}" srcOrd="0" destOrd="0" presId="urn:microsoft.com/office/officeart/2005/8/layout/hierarchy1"/>
    <dgm:cxn modelId="{EE961AFF-324C-41AE-9F7B-23ABA1D8F433}" type="presParOf" srcId="{1474660E-F53A-4B10-A0CD-A20243B98E65}" destId="{DA1F5929-17BE-4D5E-A747-4941DB09AF98}" srcOrd="0" destOrd="0" presId="urn:microsoft.com/office/officeart/2005/8/layout/hierarchy1"/>
    <dgm:cxn modelId="{158342B1-36C1-4014-9F36-EC265C175F18}" type="presParOf" srcId="{1474660E-F53A-4B10-A0CD-A20243B98E65}" destId="{DA271A6D-6603-4A3E-9B89-03CD21E73A8E}" srcOrd="1" destOrd="0" presId="urn:microsoft.com/office/officeart/2005/8/layout/hierarchy1"/>
    <dgm:cxn modelId="{464CEFA4-6ABE-4720-B332-73268B28874B}" type="presParOf" srcId="{43C390F5-1949-4253-B67C-1D35975C569B}" destId="{CF98512B-681B-4E9E-A90F-ED639165DC41}" srcOrd="1" destOrd="0" presId="urn:microsoft.com/office/officeart/2005/8/layout/hierarchy1"/>
    <dgm:cxn modelId="{7521527D-ED3D-4909-B66D-AB565E43FA05}" type="presParOf" srcId="{CF98512B-681B-4E9E-A90F-ED639165DC41}" destId="{DBA6EB0E-E4C1-4582-83DB-EEFB28E85C88}" srcOrd="0" destOrd="0" presId="urn:microsoft.com/office/officeart/2005/8/layout/hierarchy1"/>
    <dgm:cxn modelId="{C716BCDF-E242-436C-9143-B3C3D6CAB9BB}" type="presParOf" srcId="{CF98512B-681B-4E9E-A90F-ED639165DC41}" destId="{8BF1E89F-22FA-41AC-8D2C-2E1ECED4B969}" srcOrd="1" destOrd="0" presId="urn:microsoft.com/office/officeart/2005/8/layout/hierarchy1"/>
    <dgm:cxn modelId="{5F07412E-076C-4B13-8584-DDAE79F3375E}" type="presParOf" srcId="{8BF1E89F-22FA-41AC-8D2C-2E1ECED4B969}" destId="{D827DB00-0D8C-4661-8D8E-D6E6F7091A44}" srcOrd="0" destOrd="0" presId="urn:microsoft.com/office/officeart/2005/8/layout/hierarchy1"/>
    <dgm:cxn modelId="{EECA1A7F-275B-40D8-9D6E-C0E63EF4601F}" type="presParOf" srcId="{D827DB00-0D8C-4661-8D8E-D6E6F7091A44}" destId="{FF264514-ACD3-46D2-8A6C-DF3CD99EDA4B}" srcOrd="0" destOrd="0" presId="urn:microsoft.com/office/officeart/2005/8/layout/hierarchy1"/>
    <dgm:cxn modelId="{B5B294C9-888F-4185-B8C5-E0CD5F69A570}" type="presParOf" srcId="{D827DB00-0D8C-4661-8D8E-D6E6F7091A44}" destId="{E04E2EA8-BDB0-44C2-AE7A-B6F3A06C1323}" srcOrd="1" destOrd="0" presId="urn:microsoft.com/office/officeart/2005/8/layout/hierarchy1"/>
    <dgm:cxn modelId="{3BDCE3BD-1496-40E7-87DF-9F111A92F396}" type="presParOf" srcId="{8BF1E89F-22FA-41AC-8D2C-2E1ECED4B969}" destId="{DB07FF9E-A27D-47B5-97AE-2F62E111DD92}" srcOrd="1" destOrd="0" presId="urn:microsoft.com/office/officeart/2005/8/layout/hierarchy1"/>
    <dgm:cxn modelId="{DC5057C6-5A2C-42FE-A6D2-29093E3F6DD0}" type="presParOf" srcId="{1E1D9AA9-17C5-4CB3-9CFA-D7E1C3DCDCDD}" destId="{8709E64B-013F-4F77-A716-94605A7C0EF4}" srcOrd="1" destOrd="0" presId="urn:microsoft.com/office/officeart/2005/8/layout/hierarchy1"/>
    <dgm:cxn modelId="{E6B4E2BD-7998-402C-A14D-FD5DA29E6492}" type="presParOf" srcId="{8709E64B-013F-4F77-A716-94605A7C0EF4}" destId="{F5ACA033-BF20-46F2-9451-01610AF54E90}" srcOrd="0" destOrd="0" presId="urn:microsoft.com/office/officeart/2005/8/layout/hierarchy1"/>
    <dgm:cxn modelId="{C23F558D-BCA0-4483-8748-668C94846F22}" type="presParOf" srcId="{F5ACA033-BF20-46F2-9451-01610AF54E90}" destId="{B9233787-3973-4456-B14E-136F74DE77D3}" srcOrd="0" destOrd="0" presId="urn:microsoft.com/office/officeart/2005/8/layout/hierarchy1"/>
    <dgm:cxn modelId="{2E97C439-677E-4F56-B14B-3447FE5EE649}" type="presParOf" srcId="{F5ACA033-BF20-46F2-9451-01610AF54E90}" destId="{B74363A0-B6D0-48BF-B30E-83F7B23E98CE}" srcOrd="1" destOrd="0" presId="urn:microsoft.com/office/officeart/2005/8/layout/hierarchy1"/>
    <dgm:cxn modelId="{B3F6D7C7-BA31-4329-AD34-A8DD839EBCBA}" type="presParOf" srcId="{8709E64B-013F-4F77-A716-94605A7C0EF4}" destId="{90BFA800-CAD8-4B36-9E64-4C6CCE4B4001}" srcOrd="1" destOrd="0" presId="urn:microsoft.com/office/officeart/2005/8/layout/hierarchy1"/>
    <dgm:cxn modelId="{596E504B-C49F-492B-8AB1-323411271297}" type="presParOf" srcId="{90BFA800-CAD8-4B36-9E64-4C6CCE4B4001}" destId="{CD5CC8EA-5886-467A-B2E2-9576CEDDB7ED}" srcOrd="0" destOrd="0" presId="urn:microsoft.com/office/officeart/2005/8/layout/hierarchy1"/>
    <dgm:cxn modelId="{6F57B5B5-B352-48AF-841E-53788442CAC0}" type="presParOf" srcId="{90BFA800-CAD8-4B36-9E64-4C6CCE4B4001}" destId="{2FBB62C8-9DAB-4FF1-9415-7491E2D34114}" srcOrd="1" destOrd="0" presId="urn:microsoft.com/office/officeart/2005/8/layout/hierarchy1"/>
    <dgm:cxn modelId="{141A1B34-E699-41E0-B70B-5F7C65EDE9B9}" type="presParOf" srcId="{2FBB62C8-9DAB-4FF1-9415-7491E2D34114}" destId="{472A5EF1-1568-4821-A354-04395A992859}" srcOrd="0" destOrd="0" presId="urn:microsoft.com/office/officeart/2005/8/layout/hierarchy1"/>
    <dgm:cxn modelId="{E0B17129-E900-478A-8FD8-0ABBE69288CC}" type="presParOf" srcId="{472A5EF1-1568-4821-A354-04395A992859}" destId="{5CE0E8A5-C058-49D3-A3ED-3C7AAE9CC3DC}" srcOrd="0" destOrd="0" presId="urn:microsoft.com/office/officeart/2005/8/layout/hierarchy1"/>
    <dgm:cxn modelId="{71BF8FB1-DE32-4527-AC72-95B89755B137}" type="presParOf" srcId="{472A5EF1-1568-4821-A354-04395A992859}" destId="{666F3CB6-F95A-4C1D-A3B1-D5C693D11A3F}" srcOrd="1" destOrd="0" presId="urn:microsoft.com/office/officeart/2005/8/layout/hierarchy1"/>
    <dgm:cxn modelId="{211D1CCB-ECD9-4519-9CC0-5DE1118BF372}" type="presParOf" srcId="{2FBB62C8-9DAB-4FF1-9415-7491E2D34114}" destId="{AE16B038-5B34-4E7A-9F9E-8C080466B9E9}" srcOrd="1" destOrd="0" presId="urn:microsoft.com/office/officeart/2005/8/layout/hierarchy1"/>
    <dgm:cxn modelId="{CB9A9D64-5B44-42C7-B95C-287EAB5CC3E0}" type="presParOf" srcId="{1E1D9AA9-17C5-4CB3-9CFA-D7E1C3DCDCDD}" destId="{A7DE056E-DCD5-4BEB-A4EB-971D75D1762E}" srcOrd="2" destOrd="0" presId="urn:microsoft.com/office/officeart/2005/8/layout/hierarchy1"/>
    <dgm:cxn modelId="{EBF5967A-B1ED-4B0D-A1D0-53A57926B6D3}" type="presParOf" srcId="{A7DE056E-DCD5-4BEB-A4EB-971D75D1762E}" destId="{86D6B58D-742E-4A9A-A1FC-F4297A1E752E}" srcOrd="0" destOrd="0" presId="urn:microsoft.com/office/officeart/2005/8/layout/hierarchy1"/>
    <dgm:cxn modelId="{FA9CB782-EC7A-4586-ADFF-9B4A8AC225BD}" type="presParOf" srcId="{86D6B58D-742E-4A9A-A1FC-F4297A1E752E}" destId="{1B443ED4-E5E9-4D05-90A4-C692C873EA93}" srcOrd="0" destOrd="0" presId="urn:microsoft.com/office/officeart/2005/8/layout/hierarchy1"/>
    <dgm:cxn modelId="{D3D70E13-F34E-4416-916A-95EB974A562D}" type="presParOf" srcId="{86D6B58D-742E-4A9A-A1FC-F4297A1E752E}" destId="{8DCB1ED1-D10D-46FB-863A-6D09E2A1BEDB}" srcOrd="1" destOrd="0" presId="urn:microsoft.com/office/officeart/2005/8/layout/hierarchy1"/>
    <dgm:cxn modelId="{B954C14F-9210-47F0-B34F-71CB39C6CD1B}" type="presParOf" srcId="{A7DE056E-DCD5-4BEB-A4EB-971D75D1762E}" destId="{0ED27BFB-F4B4-4A6B-A530-52724746D92A}" srcOrd="1" destOrd="0" presId="urn:microsoft.com/office/officeart/2005/8/layout/hierarchy1"/>
    <dgm:cxn modelId="{00103AF9-5A1E-47AA-8F89-5124AE72EE38}" type="presParOf" srcId="{0ED27BFB-F4B4-4A6B-A530-52724746D92A}" destId="{ABFCA83C-011E-4E4D-B319-0872B77E53A0}" srcOrd="0" destOrd="0" presId="urn:microsoft.com/office/officeart/2005/8/layout/hierarchy1"/>
    <dgm:cxn modelId="{C73E1A95-32E4-4875-98ED-4D029CAF211F}" type="presParOf" srcId="{0ED27BFB-F4B4-4A6B-A530-52724746D92A}" destId="{8383154A-C0BD-469D-97CC-C2FB947C2D75}" srcOrd="1" destOrd="0" presId="urn:microsoft.com/office/officeart/2005/8/layout/hierarchy1"/>
    <dgm:cxn modelId="{90F5229B-0F14-4A59-83B1-4AC92E5A4091}" type="presParOf" srcId="{8383154A-C0BD-469D-97CC-C2FB947C2D75}" destId="{0E88F113-FC81-4B2C-AE28-5C139F3F36A0}" srcOrd="0" destOrd="0" presId="urn:microsoft.com/office/officeart/2005/8/layout/hierarchy1"/>
    <dgm:cxn modelId="{D03442DC-96F1-42DF-81CB-95FA8B6D706A}" type="presParOf" srcId="{0E88F113-FC81-4B2C-AE28-5C139F3F36A0}" destId="{0BE167B0-5DA8-4254-91FB-58357600A7CB}" srcOrd="0" destOrd="0" presId="urn:microsoft.com/office/officeart/2005/8/layout/hierarchy1"/>
    <dgm:cxn modelId="{F64E4913-412F-430E-88F2-7221FB2C4919}" type="presParOf" srcId="{0E88F113-FC81-4B2C-AE28-5C139F3F36A0}" destId="{E8EB2878-CBEE-4771-97EE-156083BC3948}" srcOrd="1" destOrd="0" presId="urn:microsoft.com/office/officeart/2005/8/layout/hierarchy1"/>
    <dgm:cxn modelId="{11D42822-5405-4B36-9CE0-9A61C2ABD794}" type="presParOf" srcId="{8383154A-C0BD-469D-97CC-C2FB947C2D75}" destId="{042A9DBC-5F89-4F59-974F-DC836FC2EB31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FBBE72D2-B20D-4562-8FA6-B2CD3A1472F5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AU"/>
        </a:p>
      </dgm:t>
    </dgm:pt>
    <dgm:pt modelId="{8BC20880-B3CF-4C9A-9009-E13D602D7FDF}">
      <dgm:prSet phldrT="[Text]" custT="1"/>
      <dgm:spPr/>
      <dgm:t>
        <a:bodyPr/>
        <a:lstStyle/>
        <a:p>
          <a:pPr algn="l"/>
          <a:endParaRPr lang="en-AU" sz="1400" dirty="0" smtClean="0"/>
        </a:p>
        <a:p>
          <a:pPr algn="l"/>
          <a:endParaRPr lang="en-AU" sz="1400" dirty="0" smtClean="0"/>
        </a:p>
        <a:p>
          <a:pPr algn="l"/>
          <a:endParaRPr lang="en-AU" sz="1400" dirty="0" smtClean="0"/>
        </a:p>
        <a:p>
          <a:pPr algn="l"/>
          <a:endParaRPr lang="en-AU" sz="1400" dirty="0" smtClean="0"/>
        </a:p>
        <a:p>
          <a:pPr algn="l"/>
          <a:endParaRPr lang="en-AU" sz="1400" dirty="0" smtClean="0"/>
        </a:p>
        <a:p>
          <a:pPr algn="l"/>
          <a:endParaRPr lang="en-AU" sz="1400" dirty="0" smtClean="0"/>
        </a:p>
        <a:p>
          <a:pPr algn="l"/>
          <a:endParaRPr lang="en-AU" sz="1400" dirty="0" smtClean="0"/>
        </a:p>
        <a:p>
          <a:pPr algn="l"/>
          <a:endParaRPr lang="en-AU" sz="1400" dirty="0" smtClean="0"/>
        </a:p>
        <a:p>
          <a:pPr algn="l"/>
          <a:endParaRPr lang="en-AU" sz="1400" dirty="0" smtClean="0"/>
        </a:p>
        <a:p>
          <a:pPr algn="l"/>
          <a:endParaRPr lang="en-AU" sz="1400" dirty="0" smtClean="0"/>
        </a:p>
        <a:p>
          <a:pPr algn="l"/>
          <a:endParaRPr lang="en-AU" sz="1400" dirty="0" smtClean="0"/>
        </a:p>
      </dgm:t>
    </dgm:pt>
    <dgm:pt modelId="{FCB3A9AD-862E-4731-988E-E5A68035690D}" type="parTrans" cxnId="{FD207199-384B-4B3F-A631-921271331757}">
      <dgm:prSet/>
      <dgm:spPr/>
      <dgm:t>
        <a:bodyPr/>
        <a:lstStyle/>
        <a:p>
          <a:endParaRPr lang="en-AU"/>
        </a:p>
      </dgm:t>
    </dgm:pt>
    <dgm:pt modelId="{32DDBD7C-019B-4FB0-9347-9F13710A30C2}" type="sibTrans" cxnId="{FD207199-384B-4B3F-A631-921271331757}">
      <dgm:prSet/>
      <dgm:spPr/>
      <dgm:t>
        <a:bodyPr/>
        <a:lstStyle/>
        <a:p>
          <a:endParaRPr lang="en-AU"/>
        </a:p>
      </dgm:t>
    </dgm:pt>
    <dgm:pt modelId="{53F026CE-6C29-4720-93C7-FA55336A67AD}">
      <dgm:prSet phldrT="[Text]" custT="1"/>
      <dgm:spPr/>
      <dgm:t>
        <a:bodyPr/>
        <a:lstStyle/>
        <a:p>
          <a:r>
            <a:rPr lang="en-AU" sz="1600" dirty="0" smtClean="0"/>
            <a:t>THE RESPONSIBILITY TO PROTECT  NATIONAL INTERESTS AND SECURITY</a:t>
          </a:r>
          <a:endParaRPr lang="en-AU" sz="1600" dirty="0"/>
        </a:p>
      </dgm:t>
    </dgm:pt>
    <dgm:pt modelId="{60F584FF-AA76-4A37-AFC2-D4C8E1ADAFB6}" type="sibTrans" cxnId="{69CC1C29-5991-4C35-A4D0-FB265270253E}">
      <dgm:prSet/>
      <dgm:spPr/>
      <dgm:t>
        <a:bodyPr/>
        <a:lstStyle/>
        <a:p>
          <a:endParaRPr lang="en-AU"/>
        </a:p>
      </dgm:t>
    </dgm:pt>
    <dgm:pt modelId="{FE2A1B64-3F12-4081-AB70-F5D618C9E82C}" type="parTrans" cxnId="{69CC1C29-5991-4C35-A4D0-FB265270253E}">
      <dgm:prSet/>
      <dgm:spPr/>
      <dgm:t>
        <a:bodyPr/>
        <a:lstStyle/>
        <a:p>
          <a:endParaRPr lang="en-AU"/>
        </a:p>
      </dgm:t>
    </dgm:pt>
    <dgm:pt modelId="{B3794F42-07A6-4378-B18C-329A830736BC}">
      <dgm:prSet custT="1"/>
      <dgm:spPr/>
      <dgm:t>
        <a:bodyPr/>
        <a:lstStyle/>
        <a:p>
          <a:r>
            <a:rPr lang="en-US" sz="1600" dirty="0" smtClean="0"/>
            <a:t>THE RESPONSIBILITY NOT TO JEOPARDISE</a:t>
          </a:r>
        </a:p>
        <a:p>
          <a:r>
            <a:rPr lang="en-US" sz="1600" dirty="0" smtClean="0"/>
            <a:t>PATENT APPLICATION</a:t>
          </a:r>
          <a:endParaRPr lang="en-MY" sz="1600" dirty="0"/>
        </a:p>
      </dgm:t>
    </dgm:pt>
    <dgm:pt modelId="{ED8E5ED3-A505-4AE1-8CC2-22E8075EAFF4}" type="parTrans" cxnId="{C88D194B-1CAF-4973-A76F-E59B5701E667}">
      <dgm:prSet/>
      <dgm:spPr/>
      <dgm:t>
        <a:bodyPr/>
        <a:lstStyle/>
        <a:p>
          <a:endParaRPr lang="en-MY"/>
        </a:p>
      </dgm:t>
    </dgm:pt>
    <dgm:pt modelId="{D4946EE7-CC53-43FD-8A14-8649912A9527}" type="sibTrans" cxnId="{C88D194B-1CAF-4973-A76F-E59B5701E667}">
      <dgm:prSet/>
      <dgm:spPr/>
      <dgm:t>
        <a:bodyPr/>
        <a:lstStyle/>
        <a:p>
          <a:endParaRPr lang="en-MY"/>
        </a:p>
      </dgm:t>
    </dgm:pt>
    <dgm:pt modelId="{DC7EE2EA-E905-43D5-A93D-A0990E12DFB9}">
      <dgm:prSet custT="1"/>
      <dgm:spPr/>
      <dgm:t>
        <a:bodyPr/>
        <a:lstStyle/>
        <a:p>
          <a:pPr algn="ctr"/>
          <a:endParaRPr lang="en-US" sz="1200" dirty="0" smtClean="0"/>
        </a:p>
        <a:p>
          <a:pPr algn="ctr"/>
          <a:endParaRPr lang="en-US" sz="1200" dirty="0" smtClean="0"/>
        </a:p>
        <a:p>
          <a:pPr algn="ctr"/>
          <a:endParaRPr lang="en-US" sz="1200" dirty="0" smtClean="0"/>
        </a:p>
        <a:p>
          <a:pPr algn="just"/>
          <a:endParaRPr lang="en-US" sz="1200" dirty="0" smtClean="0"/>
        </a:p>
        <a:p>
          <a:pPr algn="just"/>
          <a:endParaRPr lang="en-US" sz="1200" dirty="0" smtClean="0"/>
        </a:p>
        <a:p>
          <a:pPr algn="just"/>
          <a:endParaRPr lang="en-US" sz="1200" dirty="0" smtClean="0"/>
        </a:p>
        <a:p>
          <a:pPr algn="just"/>
          <a:endParaRPr lang="en-US" sz="1200" dirty="0" smtClean="0"/>
        </a:p>
        <a:p>
          <a:pPr algn="just"/>
          <a:endParaRPr lang="en-US" sz="1200" dirty="0" smtClean="0"/>
        </a:p>
        <a:p>
          <a:pPr algn="ctr"/>
          <a:endParaRPr lang="en-US" sz="1200" dirty="0" smtClean="0"/>
        </a:p>
        <a:p>
          <a:pPr algn="ctr"/>
          <a:endParaRPr lang="en-US" sz="1200" dirty="0" smtClean="0"/>
        </a:p>
        <a:p>
          <a:pPr algn="ctr"/>
          <a:endParaRPr lang="en-US" sz="1200" dirty="0" smtClean="0"/>
        </a:p>
        <a:p>
          <a:pPr algn="ctr"/>
          <a:endParaRPr lang="en-US" sz="1200" dirty="0" smtClean="0"/>
        </a:p>
        <a:p>
          <a:pPr algn="ctr"/>
          <a:endParaRPr lang="en-US" sz="1200" dirty="0" smtClean="0"/>
        </a:p>
        <a:p>
          <a:pPr algn="ctr"/>
          <a:r>
            <a:rPr lang="en-US" sz="1200" dirty="0" smtClean="0"/>
            <a:t> </a:t>
          </a:r>
        </a:p>
      </dgm:t>
    </dgm:pt>
    <dgm:pt modelId="{00B2F440-1421-448A-9E3F-F8F9EFD06148}" type="parTrans" cxnId="{BC8D56C3-5E76-4DC4-82D2-B48E2E71FACE}">
      <dgm:prSet/>
      <dgm:spPr/>
      <dgm:t>
        <a:bodyPr/>
        <a:lstStyle/>
        <a:p>
          <a:endParaRPr lang="en-MY"/>
        </a:p>
      </dgm:t>
    </dgm:pt>
    <dgm:pt modelId="{177069AC-54E4-41C1-98D7-BA9865009306}" type="sibTrans" cxnId="{BC8D56C3-5E76-4DC4-82D2-B48E2E71FACE}">
      <dgm:prSet/>
      <dgm:spPr/>
      <dgm:t>
        <a:bodyPr/>
        <a:lstStyle/>
        <a:p>
          <a:endParaRPr lang="en-MY"/>
        </a:p>
      </dgm:t>
    </dgm:pt>
    <dgm:pt modelId="{09EBDBFF-352F-443B-AA34-B59370C267E0}">
      <dgm:prSet custT="1"/>
      <dgm:spPr/>
      <dgm:t>
        <a:bodyPr/>
        <a:lstStyle/>
        <a:p>
          <a:r>
            <a:rPr lang="en-US" sz="1600" dirty="0" smtClean="0"/>
            <a:t>THE RESPONSIBILITY TO ENSURE DATA QUALITY AND ACCURACY</a:t>
          </a:r>
          <a:endParaRPr lang="en-MY" sz="1600" dirty="0"/>
        </a:p>
      </dgm:t>
    </dgm:pt>
    <dgm:pt modelId="{BB3383F4-FA5C-48CB-A1E8-D82E87696411}" type="parTrans" cxnId="{9444E7DD-8AEE-4AAC-BD94-38A50D4D76AF}">
      <dgm:prSet/>
      <dgm:spPr/>
      <dgm:t>
        <a:bodyPr/>
        <a:lstStyle/>
        <a:p>
          <a:endParaRPr lang="en-MY"/>
        </a:p>
      </dgm:t>
    </dgm:pt>
    <dgm:pt modelId="{C74AB3DA-0171-4187-9FEC-1F11AE64632D}" type="sibTrans" cxnId="{9444E7DD-8AEE-4AAC-BD94-38A50D4D76AF}">
      <dgm:prSet/>
      <dgm:spPr/>
      <dgm:t>
        <a:bodyPr/>
        <a:lstStyle/>
        <a:p>
          <a:endParaRPr lang="en-MY"/>
        </a:p>
      </dgm:t>
    </dgm:pt>
    <dgm:pt modelId="{D6942893-C63D-4D03-ACA1-8693AA21CA3A}">
      <dgm:prSet/>
      <dgm:spPr/>
      <dgm:t>
        <a:bodyPr/>
        <a:lstStyle/>
        <a:p>
          <a:endParaRPr lang="en-MY" dirty="0"/>
        </a:p>
      </dgm:t>
    </dgm:pt>
    <dgm:pt modelId="{4DCCE22B-8300-4985-BF2C-CBCE70FC25F4}" type="parTrans" cxnId="{D63AAA5D-C065-426D-B394-DDCF2ABA1BA1}">
      <dgm:prSet/>
      <dgm:spPr/>
      <dgm:t>
        <a:bodyPr/>
        <a:lstStyle/>
        <a:p>
          <a:endParaRPr lang="en-MY"/>
        </a:p>
      </dgm:t>
    </dgm:pt>
    <dgm:pt modelId="{773B535E-2550-4CA8-8348-9A156D8B5A39}" type="sibTrans" cxnId="{D63AAA5D-C065-426D-B394-DDCF2ABA1BA1}">
      <dgm:prSet/>
      <dgm:spPr/>
      <dgm:t>
        <a:bodyPr/>
        <a:lstStyle/>
        <a:p>
          <a:endParaRPr lang="en-MY"/>
        </a:p>
      </dgm:t>
    </dgm:pt>
    <dgm:pt modelId="{1E1D9AA9-17C5-4CB3-9CFA-D7E1C3DCDCDD}" type="pres">
      <dgm:prSet presAssocID="{FBBE72D2-B20D-4562-8FA6-B2CD3A1472F5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MY"/>
        </a:p>
      </dgm:t>
    </dgm:pt>
    <dgm:pt modelId="{43C390F5-1949-4253-B67C-1D35975C569B}" type="pres">
      <dgm:prSet presAssocID="{53F026CE-6C29-4720-93C7-FA55336A67AD}" presName="hierRoot1" presStyleCnt="0"/>
      <dgm:spPr/>
    </dgm:pt>
    <dgm:pt modelId="{1474660E-F53A-4B10-A0CD-A20243B98E65}" type="pres">
      <dgm:prSet presAssocID="{53F026CE-6C29-4720-93C7-FA55336A67AD}" presName="composite" presStyleCnt="0"/>
      <dgm:spPr/>
    </dgm:pt>
    <dgm:pt modelId="{DA1F5929-17BE-4D5E-A747-4941DB09AF98}" type="pres">
      <dgm:prSet presAssocID="{53F026CE-6C29-4720-93C7-FA55336A67AD}" presName="background" presStyleLbl="node0" presStyleIdx="0" presStyleCnt="3"/>
      <dgm:spPr/>
    </dgm:pt>
    <dgm:pt modelId="{DA271A6D-6603-4A3E-9B89-03CD21E73A8E}" type="pres">
      <dgm:prSet presAssocID="{53F026CE-6C29-4720-93C7-FA55336A67AD}" presName="text" presStyleLbl="fgAcc0" presStyleIdx="0" presStyleCnt="3" custScaleX="124607" custScaleY="140087">
        <dgm:presLayoutVars>
          <dgm:chPref val="3"/>
        </dgm:presLayoutVars>
      </dgm:prSet>
      <dgm:spPr/>
      <dgm:t>
        <a:bodyPr/>
        <a:lstStyle/>
        <a:p>
          <a:endParaRPr lang="en-AU"/>
        </a:p>
      </dgm:t>
    </dgm:pt>
    <dgm:pt modelId="{CF98512B-681B-4E9E-A90F-ED639165DC41}" type="pres">
      <dgm:prSet presAssocID="{53F026CE-6C29-4720-93C7-FA55336A67AD}" presName="hierChild2" presStyleCnt="0"/>
      <dgm:spPr/>
    </dgm:pt>
    <dgm:pt modelId="{DBA6EB0E-E4C1-4582-83DB-EEFB28E85C88}" type="pres">
      <dgm:prSet presAssocID="{FCB3A9AD-862E-4731-988E-E5A68035690D}" presName="Name10" presStyleLbl="parChTrans1D2" presStyleIdx="0" presStyleCnt="3"/>
      <dgm:spPr/>
      <dgm:t>
        <a:bodyPr/>
        <a:lstStyle/>
        <a:p>
          <a:endParaRPr lang="en-MY"/>
        </a:p>
      </dgm:t>
    </dgm:pt>
    <dgm:pt modelId="{8BF1E89F-22FA-41AC-8D2C-2E1ECED4B969}" type="pres">
      <dgm:prSet presAssocID="{8BC20880-B3CF-4C9A-9009-E13D602D7FDF}" presName="hierRoot2" presStyleCnt="0"/>
      <dgm:spPr/>
    </dgm:pt>
    <dgm:pt modelId="{D827DB00-0D8C-4661-8D8E-D6E6F7091A44}" type="pres">
      <dgm:prSet presAssocID="{8BC20880-B3CF-4C9A-9009-E13D602D7FDF}" presName="composite2" presStyleCnt="0"/>
      <dgm:spPr/>
    </dgm:pt>
    <dgm:pt modelId="{FF264514-ACD3-46D2-8A6C-DF3CD99EDA4B}" type="pres">
      <dgm:prSet presAssocID="{8BC20880-B3CF-4C9A-9009-E13D602D7FDF}" presName="background2" presStyleLbl="node2" presStyleIdx="0" presStyleCnt="3"/>
      <dgm:spPr/>
    </dgm:pt>
    <dgm:pt modelId="{E04E2EA8-BDB0-44C2-AE7A-B6F3A06C1323}" type="pres">
      <dgm:prSet presAssocID="{8BC20880-B3CF-4C9A-9009-E13D602D7FDF}" presName="text2" presStyleLbl="fgAcc2" presStyleIdx="0" presStyleCnt="3" custScaleX="144659" custScaleY="174474" custLinFactNeighborX="-3271" custLinFactNeighborY="-6093">
        <dgm:presLayoutVars>
          <dgm:chPref val="3"/>
        </dgm:presLayoutVars>
      </dgm:prSet>
      <dgm:spPr/>
      <dgm:t>
        <a:bodyPr/>
        <a:lstStyle/>
        <a:p>
          <a:endParaRPr lang="en-AU"/>
        </a:p>
      </dgm:t>
    </dgm:pt>
    <dgm:pt modelId="{DB07FF9E-A27D-47B5-97AE-2F62E111DD92}" type="pres">
      <dgm:prSet presAssocID="{8BC20880-B3CF-4C9A-9009-E13D602D7FDF}" presName="hierChild3" presStyleCnt="0"/>
      <dgm:spPr/>
    </dgm:pt>
    <dgm:pt modelId="{8709E64B-013F-4F77-A716-94605A7C0EF4}" type="pres">
      <dgm:prSet presAssocID="{B3794F42-07A6-4378-B18C-329A830736BC}" presName="hierRoot1" presStyleCnt="0"/>
      <dgm:spPr/>
    </dgm:pt>
    <dgm:pt modelId="{F5ACA033-BF20-46F2-9451-01610AF54E90}" type="pres">
      <dgm:prSet presAssocID="{B3794F42-07A6-4378-B18C-329A830736BC}" presName="composite" presStyleCnt="0"/>
      <dgm:spPr/>
    </dgm:pt>
    <dgm:pt modelId="{B9233787-3973-4456-B14E-136F74DE77D3}" type="pres">
      <dgm:prSet presAssocID="{B3794F42-07A6-4378-B18C-329A830736BC}" presName="background" presStyleLbl="node0" presStyleIdx="1" presStyleCnt="3"/>
      <dgm:spPr/>
    </dgm:pt>
    <dgm:pt modelId="{B74363A0-B6D0-48BF-B30E-83F7B23E98CE}" type="pres">
      <dgm:prSet presAssocID="{B3794F42-07A6-4378-B18C-329A830736BC}" presName="text" presStyleLbl="fgAcc0" presStyleIdx="1" presStyleCnt="3" custScaleX="102215" custScaleY="139955">
        <dgm:presLayoutVars>
          <dgm:chPref val="3"/>
        </dgm:presLayoutVars>
      </dgm:prSet>
      <dgm:spPr/>
      <dgm:t>
        <a:bodyPr/>
        <a:lstStyle/>
        <a:p>
          <a:endParaRPr lang="en-MY"/>
        </a:p>
      </dgm:t>
    </dgm:pt>
    <dgm:pt modelId="{90BFA800-CAD8-4B36-9E64-4C6CCE4B4001}" type="pres">
      <dgm:prSet presAssocID="{B3794F42-07A6-4378-B18C-329A830736BC}" presName="hierChild2" presStyleCnt="0"/>
      <dgm:spPr/>
    </dgm:pt>
    <dgm:pt modelId="{CD5CC8EA-5886-467A-B2E2-9576CEDDB7ED}" type="pres">
      <dgm:prSet presAssocID="{00B2F440-1421-448A-9E3F-F8F9EFD06148}" presName="Name10" presStyleLbl="parChTrans1D2" presStyleIdx="1" presStyleCnt="3"/>
      <dgm:spPr/>
      <dgm:t>
        <a:bodyPr/>
        <a:lstStyle/>
        <a:p>
          <a:endParaRPr lang="en-MY"/>
        </a:p>
      </dgm:t>
    </dgm:pt>
    <dgm:pt modelId="{2FBB62C8-9DAB-4FF1-9415-7491E2D34114}" type="pres">
      <dgm:prSet presAssocID="{DC7EE2EA-E905-43D5-A93D-A0990E12DFB9}" presName="hierRoot2" presStyleCnt="0"/>
      <dgm:spPr/>
    </dgm:pt>
    <dgm:pt modelId="{472A5EF1-1568-4821-A354-04395A992859}" type="pres">
      <dgm:prSet presAssocID="{DC7EE2EA-E905-43D5-A93D-A0990E12DFB9}" presName="composite2" presStyleCnt="0"/>
      <dgm:spPr/>
    </dgm:pt>
    <dgm:pt modelId="{5CE0E8A5-C058-49D3-A3ED-3C7AAE9CC3DC}" type="pres">
      <dgm:prSet presAssocID="{DC7EE2EA-E905-43D5-A93D-A0990E12DFB9}" presName="background2" presStyleLbl="node2" presStyleIdx="1" presStyleCnt="3"/>
      <dgm:spPr/>
    </dgm:pt>
    <dgm:pt modelId="{666F3CB6-F95A-4C1D-A3B1-D5C693D11A3F}" type="pres">
      <dgm:prSet presAssocID="{DC7EE2EA-E905-43D5-A93D-A0990E12DFB9}" presName="text2" presStyleLbl="fgAcc2" presStyleIdx="1" presStyleCnt="3" custScaleX="123396" custScaleY="188590" custLinFactNeighborX="-3153" custLinFactNeighborY="-8623">
        <dgm:presLayoutVars>
          <dgm:chPref val="3"/>
        </dgm:presLayoutVars>
      </dgm:prSet>
      <dgm:spPr/>
      <dgm:t>
        <a:bodyPr/>
        <a:lstStyle/>
        <a:p>
          <a:endParaRPr lang="en-MY"/>
        </a:p>
      </dgm:t>
    </dgm:pt>
    <dgm:pt modelId="{AE16B038-5B34-4E7A-9F9E-8C080466B9E9}" type="pres">
      <dgm:prSet presAssocID="{DC7EE2EA-E905-43D5-A93D-A0990E12DFB9}" presName="hierChild3" presStyleCnt="0"/>
      <dgm:spPr/>
    </dgm:pt>
    <dgm:pt modelId="{319F3B25-AC05-4851-A036-D83DDDF5BF8A}" type="pres">
      <dgm:prSet presAssocID="{09EBDBFF-352F-443B-AA34-B59370C267E0}" presName="hierRoot1" presStyleCnt="0"/>
      <dgm:spPr/>
    </dgm:pt>
    <dgm:pt modelId="{52FBA5DA-BA28-4187-9EB6-6F9DD7E5CB73}" type="pres">
      <dgm:prSet presAssocID="{09EBDBFF-352F-443B-AA34-B59370C267E0}" presName="composite" presStyleCnt="0"/>
      <dgm:spPr/>
    </dgm:pt>
    <dgm:pt modelId="{56018492-1CF9-4F6B-BF42-BB2A4BB6E813}" type="pres">
      <dgm:prSet presAssocID="{09EBDBFF-352F-443B-AA34-B59370C267E0}" presName="background" presStyleLbl="node0" presStyleIdx="2" presStyleCnt="3"/>
      <dgm:spPr/>
    </dgm:pt>
    <dgm:pt modelId="{D6AD3269-ECCF-412F-ABB9-7FFDB2D40B27}" type="pres">
      <dgm:prSet presAssocID="{09EBDBFF-352F-443B-AA34-B59370C267E0}" presName="text" presStyleLbl="fgAcc0" presStyleIdx="2" presStyleCnt="3" custScaleY="131237">
        <dgm:presLayoutVars>
          <dgm:chPref val="3"/>
        </dgm:presLayoutVars>
      </dgm:prSet>
      <dgm:spPr/>
      <dgm:t>
        <a:bodyPr/>
        <a:lstStyle/>
        <a:p>
          <a:endParaRPr lang="en-MY"/>
        </a:p>
      </dgm:t>
    </dgm:pt>
    <dgm:pt modelId="{CD8F26BE-845A-4BBE-95B6-A907C8D38B62}" type="pres">
      <dgm:prSet presAssocID="{09EBDBFF-352F-443B-AA34-B59370C267E0}" presName="hierChild2" presStyleCnt="0"/>
      <dgm:spPr/>
    </dgm:pt>
    <dgm:pt modelId="{7386D0DF-25C7-40F9-894E-9DDB3B77AFCC}" type="pres">
      <dgm:prSet presAssocID="{4DCCE22B-8300-4985-BF2C-CBCE70FC25F4}" presName="Name10" presStyleLbl="parChTrans1D2" presStyleIdx="2" presStyleCnt="3"/>
      <dgm:spPr/>
      <dgm:t>
        <a:bodyPr/>
        <a:lstStyle/>
        <a:p>
          <a:endParaRPr lang="en-MY"/>
        </a:p>
      </dgm:t>
    </dgm:pt>
    <dgm:pt modelId="{95B5F4C8-F562-4E4C-A65F-2E79A49D602A}" type="pres">
      <dgm:prSet presAssocID="{D6942893-C63D-4D03-ACA1-8693AA21CA3A}" presName="hierRoot2" presStyleCnt="0"/>
      <dgm:spPr/>
    </dgm:pt>
    <dgm:pt modelId="{D378CD84-1375-42C7-9A11-8A1F5A9255A3}" type="pres">
      <dgm:prSet presAssocID="{D6942893-C63D-4D03-ACA1-8693AA21CA3A}" presName="composite2" presStyleCnt="0"/>
      <dgm:spPr/>
    </dgm:pt>
    <dgm:pt modelId="{953D9814-F587-4D22-9FDF-4D459B45C73C}" type="pres">
      <dgm:prSet presAssocID="{D6942893-C63D-4D03-ACA1-8693AA21CA3A}" presName="background2" presStyleLbl="node2" presStyleIdx="2" presStyleCnt="3"/>
      <dgm:spPr/>
    </dgm:pt>
    <dgm:pt modelId="{E0EC2B71-23D2-45BC-89C8-3965A5AB1B72}" type="pres">
      <dgm:prSet presAssocID="{D6942893-C63D-4D03-ACA1-8693AA21CA3A}" presName="text2" presStyleLbl="fgAcc2" presStyleIdx="2" presStyleCnt="3" custScaleX="133251" custScaleY="187450">
        <dgm:presLayoutVars>
          <dgm:chPref val="3"/>
        </dgm:presLayoutVars>
      </dgm:prSet>
      <dgm:spPr/>
      <dgm:t>
        <a:bodyPr/>
        <a:lstStyle/>
        <a:p>
          <a:endParaRPr lang="en-MY"/>
        </a:p>
      </dgm:t>
    </dgm:pt>
    <dgm:pt modelId="{185583B8-F02F-41D5-89A3-EB08F371BC11}" type="pres">
      <dgm:prSet presAssocID="{D6942893-C63D-4D03-ACA1-8693AA21CA3A}" presName="hierChild3" presStyleCnt="0"/>
      <dgm:spPr/>
    </dgm:pt>
  </dgm:ptLst>
  <dgm:cxnLst>
    <dgm:cxn modelId="{63C51D38-6A5E-4EDE-A14A-11853172BEC4}" type="presOf" srcId="{B3794F42-07A6-4378-B18C-329A830736BC}" destId="{B74363A0-B6D0-48BF-B30E-83F7B23E98CE}" srcOrd="0" destOrd="0" presId="urn:microsoft.com/office/officeart/2005/8/layout/hierarchy1"/>
    <dgm:cxn modelId="{C8F0291E-048C-45E5-B217-915B45418DD4}" type="presOf" srcId="{DC7EE2EA-E905-43D5-A93D-A0990E12DFB9}" destId="{666F3CB6-F95A-4C1D-A3B1-D5C693D11A3F}" srcOrd="0" destOrd="0" presId="urn:microsoft.com/office/officeart/2005/8/layout/hierarchy1"/>
    <dgm:cxn modelId="{56D1F8BA-E91C-43F8-BEE3-3516315CB842}" type="presOf" srcId="{FBBE72D2-B20D-4562-8FA6-B2CD3A1472F5}" destId="{1E1D9AA9-17C5-4CB3-9CFA-D7E1C3DCDCDD}" srcOrd="0" destOrd="0" presId="urn:microsoft.com/office/officeart/2005/8/layout/hierarchy1"/>
    <dgm:cxn modelId="{85DBB210-C06B-4AEA-B1E1-36382D6CB655}" type="presOf" srcId="{FCB3A9AD-862E-4731-988E-E5A68035690D}" destId="{DBA6EB0E-E4C1-4582-83DB-EEFB28E85C88}" srcOrd="0" destOrd="0" presId="urn:microsoft.com/office/officeart/2005/8/layout/hierarchy1"/>
    <dgm:cxn modelId="{C88D194B-1CAF-4973-A76F-E59B5701E667}" srcId="{FBBE72D2-B20D-4562-8FA6-B2CD3A1472F5}" destId="{B3794F42-07A6-4378-B18C-329A830736BC}" srcOrd="1" destOrd="0" parTransId="{ED8E5ED3-A505-4AE1-8CC2-22E8075EAFF4}" sibTransId="{D4946EE7-CC53-43FD-8A14-8649912A9527}"/>
    <dgm:cxn modelId="{D63AAA5D-C065-426D-B394-DDCF2ABA1BA1}" srcId="{09EBDBFF-352F-443B-AA34-B59370C267E0}" destId="{D6942893-C63D-4D03-ACA1-8693AA21CA3A}" srcOrd="0" destOrd="0" parTransId="{4DCCE22B-8300-4985-BF2C-CBCE70FC25F4}" sibTransId="{773B535E-2550-4CA8-8348-9A156D8B5A39}"/>
    <dgm:cxn modelId="{542E391A-B422-4605-95B4-1974E4DAAF01}" type="presOf" srcId="{09EBDBFF-352F-443B-AA34-B59370C267E0}" destId="{D6AD3269-ECCF-412F-ABB9-7FFDB2D40B27}" srcOrd="0" destOrd="0" presId="urn:microsoft.com/office/officeart/2005/8/layout/hierarchy1"/>
    <dgm:cxn modelId="{69CC1C29-5991-4C35-A4D0-FB265270253E}" srcId="{FBBE72D2-B20D-4562-8FA6-B2CD3A1472F5}" destId="{53F026CE-6C29-4720-93C7-FA55336A67AD}" srcOrd="0" destOrd="0" parTransId="{FE2A1B64-3F12-4081-AB70-F5D618C9E82C}" sibTransId="{60F584FF-AA76-4A37-AFC2-D4C8E1ADAFB6}"/>
    <dgm:cxn modelId="{D87678DB-52EE-40A0-A823-ECA158D25BF2}" type="presOf" srcId="{4DCCE22B-8300-4985-BF2C-CBCE70FC25F4}" destId="{7386D0DF-25C7-40F9-894E-9DDB3B77AFCC}" srcOrd="0" destOrd="0" presId="urn:microsoft.com/office/officeart/2005/8/layout/hierarchy1"/>
    <dgm:cxn modelId="{A344A2EC-74AB-4503-BA3E-8677DEC213E6}" type="presOf" srcId="{00B2F440-1421-448A-9E3F-F8F9EFD06148}" destId="{CD5CC8EA-5886-467A-B2E2-9576CEDDB7ED}" srcOrd="0" destOrd="0" presId="urn:microsoft.com/office/officeart/2005/8/layout/hierarchy1"/>
    <dgm:cxn modelId="{17A05DA3-0083-4467-A939-E21947B45557}" type="presOf" srcId="{D6942893-C63D-4D03-ACA1-8693AA21CA3A}" destId="{E0EC2B71-23D2-45BC-89C8-3965A5AB1B72}" srcOrd="0" destOrd="0" presId="urn:microsoft.com/office/officeart/2005/8/layout/hierarchy1"/>
    <dgm:cxn modelId="{8F12C840-29E4-483C-BFF3-8D2740B95B84}" type="presOf" srcId="{53F026CE-6C29-4720-93C7-FA55336A67AD}" destId="{DA271A6D-6603-4A3E-9B89-03CD21E73A8E}" srcOrd="0" destOrd="0" presId="urn:microsoft.com/office/officeart/2005/8/layout/hierarchy1"/>
    <dgm:cxn modelId="{B8A7CED8-4A7E-41C4-BA98-A7437FFC2ED9}" type="presOf" srcId="{8BC20880-B3CF-4C9A-9009-E13D602D7FDF}" destId="{E04E2EA8-BDB0-44C2-AE7A-B6F3A06C1323}" srcOrd="0" destOrd="0" presId="urn:microsoft.com/office/officeart/2005/8/layout/hierarchy1"/>
    <dgm:cxn modelId="{9444E7DD-8AEE-4AAC-BD94-38A50D4D76AF}" srcId="{FBBE72D2-B20D-4562-8FA6-B2CD3A1472F5}" destId="{09EBDBFF-352F-443B-AA34-B59370C267E0}" srcOrd="2" destOrd="0" parTransId="{BB3383F4-FA5C-48CB-A1E8-D82E87696411}" sibTransId="{C74AB3DA-0171-4187-9FEC-1F11AE64632D}"/>
    <dgm:cxn modelId="{BC8D56C3-5E76-4DC4-82D2-B48E2E71FACE}" srcId="{B3794F42-07A6-4378-B18C-329A830736BC}" destId="{DC7EE2EA-E905-43D5-A93D-A0990E12DFB9}" srcOrd="0" destOrd="0" parTransId="{00B2F440-1421-448A-9E3F-F8F9EFD06148}" sibTransId="{177069AC-54E4-41C1-98D7-BA9865009306}"/>
    <dgm:cxn modelId="{FD207199-384B-4B3F-A631-921271331757}" srcId="{53F026CE-6C29-4720-93C7-FA55336A67AD}" destId="{8BC20880-B3CF-4C9A-9009-E13D602D7FDF}" srcOrd="0" destOrd="0" parTransId="{FCB3A9AD-862E-4731-988E-E5A68035690D}" sibTransId="{32DDBD7C-019B-4FB0-9347-9F13710A30C2}"/>
    <dgm:cxn modelId="{8A374F57-CED2-47E8-9622-D5F5134242C7}" type="presParOf" srcId="{1E1D9AA9-17C5-4CB3-9CFA-D7E1C3DCDCDD}" destId="{43C390F5-1949-4253-B67C-1D35975C569B}" srcOrd="0" destOrd="0" presId="urn:microsoft.com/office/officeart/2005/8/layout/hierarchy1"/>
    <dgm:cxn modelId="{C97692D7-0711-4250-8BD0-739E9636C42B}" type="presParOf" srcId="{43C390F5-1949-4253-B67C-1D35975C569B}" destId="{1474660E-F53A-4B10-A0CD-A20243B98E65}" srcOrd="0" destOrd="0" presId="urn:microsoft.com/office/officeart/2005/8/layout/hierarchy1"/>
    <dgm:cxn modelId="{7B194745-6068-402B-9407-218CDDD86ABF}" type="presParOf" srcId="{1474660E-F53A-4B10-A0CD-A20243B98E65}" destId="{DA1F5929-17BE-4D5E-A747-4941DB09AF98}" srcOrd="0" destOrd="0" presId="urn:microsoft.com/office/officeart/2005/8/layout/hierarchy1"/>
    <dgm:cxn modelId="{E684036C-34FA-4F9E-BCD3-5787CA22B3C2}" type="presParOf" srcId="{1474660E-F53A-4B10-A0CD-A20243B98E65}" destId="{DA271A6D-6603-4A3E-9B89-03CD21E73A8E}" srcOrd="1" destOrd="0" presId="urn:microsoft.com/office/officeart/2005/8/layout/hierarchy1"/>
    <dgm:cxn modelId="{3B19E805-725E-4C0E-B330-A964A2B3DA7F}" type="presParOf" srcId="{43C390F5-1949-4253-B67C-1D35975C569B}" destId="{CF98512B-681B-4E9E-A90F-ED639165DC41}" srcOrd="1" destOrd="0" presId="urn:microsoft.com/office/officeart/2005/8/layout/hierarchy1"/>
    <dgm:cxn modelId="{98CF3759-DE5E-4308-8801-F3476B3C0575}" type="presParOf" srcId="{CF98512B-681B-4E9E-A90F-ED639165DC41}" destId="{DBA6EB0E-E4C1-4582-83DB-EEFB28E85C88}" srcOrd="0" destOrd="0" presId="urn:microsoft.com/office/officeart/2005/8/layout/hierarchy1"/>
    <dgm:cxn modelId="{E8249445-DAC8-4457-B36E-31404DB73E4D}" type="presParOf" srcId="{CF98512B-681B-4E9E-A90F-ED639165DC41}" destId="{8BF1E89F-22FA-41AC-8D2C-2E1ECED4B969}" srcOrd="1" destOrd="0" presId="urn:microsoft.com/office/officeart/2005/8/layout/hierarchy1"/>
    <dgm:cxn modelId="{77ABC4DA-101F-43C0-AE07-36D5691A7CA4}" type="presParOf" srcId="{8BF1E89F-22FA-41AC-8D2C-2E1ECED4B969}" destId="{D827DB00-0D8C-4661-8D8E-D6E6F7091A44}" srcOrd="0" destOrd="0" presId="urn:microsoft.com/office/officeart/2005/8/layout/hierarchy1"/>
    <dgm:cxn modelId="{15F067E0-DF2D-4DDE-9457-0D53505BDF44}" type="presParOf" srcId="{D827DB00-0D8C-4661-8D8E-D6E6F7091A44}" destId="{FF264514-ACD3-46D2-8A6C-DF3CD99EDA4B}" srcOrd="0" destOrd="0" presId="urn:microsoft.com/office/officeart/2005/8/layout/hierarchy1"/>
    <dgm:cxn modelId="{16DA8628-C89F-4770-8F0B-78B33F85F9EE}" type="presParOf" srcId="{D827DB00-0D8C-4661-8D8E-D6E6F7091A44}" destId="{E04E2EA8-BDB0-44C2-AE7A-B6F3A06C1323}" srcOrd="1" destOrd="0" presId="urn:microsoft.com/office/officeart/2005/8/layout/hierarchy1"/>
    <dgm:cxn modelId="{27B02259-3042-4207-B263-006D1B1E511D}" type="presParOf" srcId="{8BF1E89F-22FA-41AC-8D2C-2E1ECED4B969}" destId="{DB07FF9E-A27D-47B5-97AE-2F62E111DD92}" srcOrd="1" destOrd="0" presId="urn:microsoft.com/office/officeart/2005/8/layout/hierarchy1"/>
    <dgm:cxn modelId="{279DC19A-FF22-4B5B-ADED-AC9EE5461945}" type="presParOf" srcId="{1E1D9AA9-17C5-4CB3-9CFA-D7E1C3DCDCDD}" destId="{8709E64B-013F-4F77-A716-94605A7C0EF4}" srcOrd="1" destOrd="0" presId="urn:microsoft.com/office/officeart/2005/8/layout/hierarchy1"/>
    <dgm:cxn modelId="{29C40CBC-097B-45F6-A06E-84FF5CF61605}" type="presParOf" srcId="{8709E64B-013F-4F77-A716-94605A7C0EF4}" destId="{F5ACA033-BF20-46F2-9451-01610AF54E90}" srcOrd="0" destOrd="0" presId="urn:microsoft.com/office/officeart/2005/8/layout/hierarchy1"/>
    <dgm:cxn modelId="{58368FFA-103B-4BA1-925B-AC7558CB0649}" type="presParOf" srcId="{F5ACA033-BF20-46F2-9451-01610AF54E90}" destId="{B9233787-3973-4456-B14E-136F74DE77D3}" srcOrd="0" destOrd="0" presId="urn:microsoft.com/office/officeart/2005/8/layout/hierarchy1"/>
    <dgm:cxn modelId="{EDB7E8E6-E081-4381-A280-FA28529E8236}" type="presParOf" srcId="{F5ACA033-BF20-46F2-9451-01610AF54E90}" destId="{B74363A0-B6D0-48BF-B30E-83F7B23E98CE}" srcOrd="1" destOrd="0" presId="urn:microsoft.com/office/officeart/2005/8/layout/hierarchy1"/>
    <dgm:cxn modelId="{CC964DC7-F665-4D36-8063-BBBA5BBC1C27}" type="presParOf" srcId="{8709E64B-013F-4F77-A716-94605A7C0EF4}" destId="{90BFA800-CAD8-4B36-9E64-4C6CCE4B4001}" srcOrd="1" destOrd="0" presId="urn:microsoft.com/office/officeart/2005/8/layout/hierarchy1"/>
    <dgm:cxn modelId="{54B0E8CC-F8D1-4AF9-A7A4-8D6CFBAFCC11}" type="presParOf" srcId="{90BFA800-CAD8-4B36-9E64-4C6CCE4B4001}" destId="{CD5CC8EA-5886-467A-B2E2-9576CEDDB7ED}" srcOrd="0" destOrd="0" presId="urn:microsoft.com/office/officeart/2005/8/layout/hierarchy1"/>
    <dgm:cxn modelId="{0D0900BF-618B-463B-A520-D4F523D3A34F}" type="presParOf" srcId="{90BFA800-CAD8-4B36-9E64-4C6CCE4B4001}" destId="{2FBB62C8-9DAB-4FF1-9415-7491E2D34114}" srcOrd="1" destOrd="0" presId="urn:microsoft.com/office/officeart/2005/8/layout/hierarchy1"/>
    <dgm:cxn modelId="{C5F16205-CC5C-4A05-9D11-A6004A9BA7F2}" type="presParOf" srcId="{2FBB62C8-9DAB-4FF1-9415-7491E2D34114}" destId="{472A5EF1-1568-4821-A354-04395A992859}" srcOrd="0" destOrd="0" presId="urn:microsoft.com/office/officeart/2005/8/layout/hierarchy1"/>
    <dgm:cxn modelId="{C5D1C8D6-BD04-400C-A5C9-EAEC6C559B4D}" type="presParOf" srcId="{472A5EF1-1568-4821-A354-04395A992859}" destId="{5CE0E8A5-C058-49D3-A3ED-3C7AAE9CC3DC}" srcOrd="0" destOrd="0" presId="urn:microsoft.com/office/officeart/2005/8/layout/hierarchy1"/>
    <dgm:cxn modelId="{8CE7139A-4C50-4136-A0FF-CACDD1534605}" type="presParOf" srcId="{472A5EF1-1568-4821-A354-04395A992859}" destId="{666F3CB6-F95A-4C1D-A3B1-D5C693D11A3F}" srcOrd="1" destOrd="0" presId="urn:microsoft.com/office/officeart/2005/8/layout/hierarchy1"/>
    <dgm:cxn modelId="{0F92067E-794D-4B58-9ED9-3FEADDFA5035}" type="presParOf" srcId="{2FBB62C8-9DAB-4FF1-9415-7491E2D34114}" destId="{AE16B038-5B34-4E7A-9F9E-8C080466B9E9}" srcOrd="1" destOrd="0" presId="urn:microsoft.com/office/officeart/2005/8/layout/hierarchy1"/>
    <dgm:cxn modelId="{94F57E3B-DDAF-4CBF-9B29-E6099C86E859}" type="presParOf" srcId="{1E1D9AA9-17C5-4CB3-9CFA-D7E1C3DCDCDD}" destId="{319F3B25-AC05-4851-A036-D83DDDF5BF8A}" srcOrd="2" destOrd="0" presId="urn:microsoft.com/office/officeart/2005/8/layout/hierarchy1"/>
    <dgm:cxn modelId="{82BC2E5D-A2D3-4ED3-9DC8-F5DAD8C63F43}" type="presParOf" srcId="{319F3B25-AC05-4851-A036-D83DDDF5BF8A}" destId="{52FBA5DA-BA28-4187-9EB6-6F9DD7E5CB73}" srcOrd="0" destOrd="0" presId="urn:microsoft.com/office/officeart/2005/8/layout/hierarchy1"/>
    <dgm:cxn modelId="{B6126F53-638B-48CE-8F94-CA4B29C6A43B}" type="presParOf" srcId="{52FBA5DA-BA28-4187-9EB6-6F9DD7E5CB73}" destId="{56018492-1CF9-4F6B-BF42-BB2A4BB6E813}" srcOrd="0" destOrd="0" presId="urn:microsoft.com/office/officeart/2005/8/layout/hierarchy1"/>
    <dgm:cxn modelId="{DC8F8724-873B-4034-9062-007CB02271D2}" type="presParOf" srcId="{52FBA5DA-BA28-4187-9EB6-6F9DD7E5CB73}" destId="{D6AD3269-ECCF-412F-ABB9-7FFDB2D40B27}" srcOrd="1" destOrd="0" presId="urn:microsoft.com/office/officeart/2005/8/layout/hierarchy1"/>
    <dgm:cxn modelId="{928F5B6F-8BE1-45B7-B815-02BB03967E22}" type="presParOf" srcId="{319F3B25-AC05-4851-A036-D83DDDF5BF8A}" destId="{CD8F26BE-845A-4BBE-95B6-A907C8D38B62}" srcOrd="1" destOrd="0" presId="urn:microsoft.com/office/officeart/2005/8/layout/hierarchy1"/>
    <dgm:cxn modelId="{481B58CA-029F-4A89-9914-A171379375EF}" type="presParOf" srcId="{CD8F26BE-845A-4BBE-95B6-A907C8D38B62}" destId="{7386D0DF-25C7-40F9-894E-9DDB3B77AFCC}" srcOrd="0" destOrd="0" presId="urn:microsoft.com/office/officeart/2005/8/layout/hierarchy1"/>
    <dgm:cxn modelId="{5BF158EE-FCCE-4AAA-9437-D2034C50E551}" type="presParOf" srcId="{CD8F26BE-845A-4BBE-95B6-A907C8D38B62}" destId="{95B5F4C8-F562-4E4C-A65F-2E79A49D602A}" srcOrd="1" destOrd="0" presId="urn:microsoft.com/office/officeart/2005/8/layout/hierarchy1"/>
    <dgm:cxn modelId="{B50DE42F-AB2E-4A59-995D-EAD56F946963}" type="presParOf" srcId="{95B5F4C8-F562-4E4C-A65F-2E79A49D602A}" destId="{D378CD84-1375-42C7-9A11-8A1F5A9255A3}" srcOrd="0" destOrd="0" presId="urn:microsoft.com/office/officeart/2005/8/layout/hierarchy1"/>
    <dgm:cxn modelId="{89477698-C483-490D-BFA9-61B22CD99061}" type="presParOf" srcId="{D378CD84-1375-42C7-9A11-8A1F5A9255A3}" destId="{953D9814-F587-4D22-9FDF-4D459B45C73C}" srcOrd="0" destOrd="0" presId="urn:microsoft.com/office/officeart/2005/8/layout/hierarchy1"/>
    <dgm:cxn modelId="{5F34DF60-0493-432B-80DC-AD02D86DEEA4}" type="presParOf" srcId="{D378CD84-1375-42C7-9A11-8A1F5A9255A3}" destId="{E0EC2B71-23D2-45BC-89C8-3965A5AB1B72}" srcOrd="1" destOrd="0" presId="urn:microsoft.com/office/officeart/2005/8/layout/hierarchy1"/>
    <dgm:cxn modelId="{E094D24F-9B3F-472C-8C8A-FAEAB3C6A032}" type="presParOf" srcId="{95B5F4C8-F562-4E4C-A65F-2E79A49D602A}" destId="{185583B8-F02F-41D5-89A3-EB08F371BC11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FBBE72D2-B20D-4562-8FA6-B2CD3A1472F5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AU"/>
        </a:p>
      </dgm:t>
    </dgm:pt>
    <dgm:pt modelId="{8BC20880-B3CF-4C9A-9009-E13D602D7FDF}">
      <dgm:prSet phldrT="[Text]" custT="1"/>
      <dgm:spPr/>
      <dgm:t>
        <a:bodyPr/>
        <a:lstStyle/>
        <a:p>
          <a:pPr algn="l"/>
          <a:endParaRPr lang="en-AU" sz="1400" dirty="0" smtClean="0"/>
        </a:p>
        <a:p>
          <a:pPr algn="l"/>
          <a:endParaRPr lang="en-AU" sz="1400" dirty="0" smtClean="0"/>
        </a:p>
        <a:p>
          <a:pPr algn="l"/>
          <a:endParaRPr lang="en-AU" sz="1400" dirty="0" smtClean="0"/>
        </a:p>
        <a:p>
          <a:pPr algn="l"/>
          <a:endParaRPr lang="en-AU" sz="1400" dirty="0" smtClean="0"/>
        </a:p>
        <a:p>
          <a:pPr algn="l"/>
          <a:endParaRPr lang="en-AU" sz="1400" dirty="0" smtClean="0"/>
        </a:p>
        <a:p>
          <a:pPr algn="l"/>
          <a:endParaRPr lang="en-AU" sz="1400" dirty="0" smtClean="0"/>
        </a:p>
        <a:p>
          <a:pPr algn="l"/>
          <a:endParaRPr lang="en-AU" sz="1400" dirty="0" smtClean="0"/>
        </a:p>
        <a:p>
          <a:pPr algn="l"/>
          <a:endParaRPr lang="en-AU" sz="1400" dirty="0" smtClean="0"/>
        </a:p>
        <a:p>
          <a:pPr algn="l"/>
          <a:endParaRPr lang="en-AU" sz="1400" dirty="0" smtClean="0"/>
        </a:p>
        <a:p>
          <a:pPr algn="l"/>
          <a:endParaRPr lang="en-AU" sz="1400" dirty="0" smtClean="0"/>
        </a:p>
        <a:p>
          <a:pPr algn="l"/>
          <a:r>
            <a:rPr lang="en-AU" sz="1400" dirty="0" smtClean="0"/>
            <a:t>- </a:t>
          </a:r>
        </a:p>
      </dgm:t>
    </dgm:pt>
    <dgm:pt modelId="{FCB3A9AD-862E-4731-988E-E5A68035690D}" type="parTrans" cxnId="{FD207199-384B-4B3F-A631-921271331757}">
      <dgm:prSet/>
      <dgm:spPr/>
      <dgm:t>
        <a:bodyPr/>
        <a:lstStyle/>
        <a:p>
          <a:endParaRPr lang="en-AU"/>
        </a:p>
      </dgm:t>
    </dgm:pt>
    <dgm:pt modelId="{32DDBD7C-019B-4FB0-9347-9F13710A30C2}" type="sibTrans" cxnId="{FD207199-384B-4B3F-A631-921271331757}">
      <dgm:prSet/>
      <dgm:spPr/>
      <dgm:t>
        <a:bodyPr/>
        <a:lstStyle/>
        <a:p>
          <a:endParaRPr lang="en-AU"/>
        </a:p>
      </dgm:t>
    </dgm:pt>
    <dgm:pt modelId="{53F026CE-6C29-4720-93C7-FA55336A67AD}">
      <dgm:prSet phldrT="[Text]" custT="1"/>
      <dgm:spPr/>
      <dgm:t>
        <a:bodyPr/>
        <a:lstStyle/>
        <a:p>
          <a:r>
            <a:rPr lang="en-AU" sz="1600" dirty="0" smtClean="0"/>
            <a:t>DESPITE FOCUSING ON THE NEXT GENERATION OF RESEARCHERS:</a:t>
          </a:r>
          <a:endParaRPr lang="en-AU" sz="1600" dirty="0"/>
        </a:p>
      </dgm:t>
    </dgm:pt>
    <dgm:pt modelId="{60F584FF-AA76-4A37-AFC2-D4C8E1ADAFB6}" type="sibTrans" cxnId="{69CC1C29-5991-4C35-A4D0-FB265270253E}">
      <dgm:prSet/>
      <dgm:spPr/>
      <dgm:t>
        <a:bodyPr/>
        <a:lstStyle/>
        <a:p>
          <a:endParaRPr lang="en-AU"/>
        </a:p>
      </dgm:t>
    </dgm:pt>
    <dgm:pt modelId="{FE2A1B64-3F12-4081-AB70-F5D618C9E82C}" type="parTrans" cxnId="{69CC1C29-5991-4C35-A4D0-FB265270253E}">
      <dgm:prSet/>
      <dgm:spPr/>
      <dgm:t>
        <a:bodyPr/>
        <a:lstStyle/>
        <a:p>
          <a:endParaRPr lang="en-AU"/>
        </a:p>
      </dgm:t>
    </dgm:pt>
    <dgm:pt modelId="{B3794F42-07A6-4378-B18C-329A830736BC}">
      <dgm:prSet custT="1"/>
      <dgm:spPr/>
      <dgm:t>
        <a:bodyPr/>
        <a:lstStyle/>
        <a:p>
          <a:r>
            <a:rPr lang="en-US" sz="1600" dirty="0" smtClean="0"/>
            <a:t>AS IT HAS BEEN PREDICTED THAT DATA ACCESS AND RE-USE WILL BE PRACTICED AT A FAR LARGER SCALE IN THE FUTURE:</a:t>
          </a:r>
          <a:endParaRPr lang="en-MY" sz="1600" dirty="0"/>
        </a:p>
      </dgm:t>
    </dgm:pt>
    <dgm:pt modelId="{ED8E5ED3-A505-4AE1-8CC2-22E8075EAFF4}" type="parTrans" cxnId="{C88D194B-1CAF-4973-A76F-E59B5701E667}">
      <dgm:prSet/>
      <dgm:spPr/>
      <dgm:t>
        <a:bodyPr/>
        <a:lstStyle/>
        <a:p>
          <a:endParaRPr lang="en-MY"/>
        </a:p>
      </dgm:t>
    </dgm:pt>
    <dgm:pt modelId="{D4946EE7-CC53-43FD-8A14-8649912A9527}" type="sibTrans" cxnId="{C88D194B-1CAF-4973-A76F-E59B5701E667}">
      <dgm:prSet/>
      <dgm:spPr/>
      <dgm:t>
        <a:bodyPr/>
        <a:lstStyle/>
        <a:p>
          <a:endParaRPr lang="en-MY"/>
        </a:p>
      </dgm:t>
    </dgm:pt>
    <dgm:pt modelId="{DC7EE2EA-E905-43D5-A93D-A0990E12DFB9}">
      <dgm:prSet custT="1"/>
      <dgm:spPr/>
      <dgm:t>
        <a:bodyPr/>
        <a:lstStyle/>
        <a:p>
          <a:pPr algn="ctr"/>
          <a:endParaRPr lang="en-US" sz="1200" dirty="0" smtClean="0"/>
        </a:p>
        <a:p>
          <a:pPr algn="ctr"/>
          <a:endParaRPr lang="en-US" sz="1200" dirty="0" smtClean="0"/>
        </a:p>
        <a:p>
          <a:pPr algn="ctr"/>
          <a:endParaRPr lang="en-US" sz="1200" dirty="0" smtClean="0"/>
        </a:p>
        <a:p>
          <a:pPr algn="just"/>
          <a:endParaRPr lang="en-US" sz="1200" dirty="0" smtClean="0"/>
        </a:p>
        <a:p>
          <a:pPr algn="just"/>
          <a:endParaRPr lang="en-US" sz="1200" dirty="0" smtClean="0"/>
        </a:p>
        <a:p>
          <a:pPr algn="just"/>
          <a:endParaRPr lang="en-US" sz="1200" dirty="0" smtClean="0"/>
        </a:p>
        <a:p>
          <a:pPr algn="just"/>
          <a:endParaRPr lang="en-US" sz="1200" dirty="0" smtClean="0"/>
        </a:p>
        <a:p>
          <a:pPr algn="just"/>
          <a:endParaRPr lang="en-US" sz="1200" dirty="0" smtClean="0"/>
        </a:p>
        <a:p>
          <a:pPr algn="ctr"/>
          <a:endParaRPr lang="en-US" sz="1200" dirty="0" smtClean="0"/>
        </a:p>
        <a:p>
          <a:pPr algn="ctr"/>
          <a:endParaRPr lang="en-US" sz="1200" dirty="0" smtClean="0"/>
        </a:p>
        <a:p>
          <a:pPr algn="ctr"/>
          <a:endParaRPr lang="en-US" sz="1200" dirty="0" smtClean="0"/>
        </a:p>
        <a:p>
          <a:pPr algn="ctr"/>
          <a:endParaRPr lang="en-US" sz="1200" dirty="0" smtClean="0"/>
        </a:p>
        <a:p>
          <a:pPr algn="ctr"/>
          <a:endParaRPr lang="en-US" sz="1200" dirty="0" smtClean="0"/>
        </a:p>
        <a:p>
          <a:pPr algn="ctr"/>
          <a:r>
            <a:rPr lang="en-US" sz="1200" dirty="0" smtClean="0"/>
            <a:t> </a:t>
          </a:r>
        </a:p>
      </dgm:t>
    </dgm:pt>
    <dgm:pt modelId="{00B2F440-1421-448A-9E3F-F8F9EFD06148}" type="parTrans" cxnId="{BC8D56C3-5E76-4DC4-82D2-B48E2E71FACE}">
      <dgm:prSet/>
      <dgm:spPr/>
      <dgm:t>
        <a:bodyPr/>
        <a:lstStyle/>
        <a:p>
          <a:endParaRPr lang="en-MY"/>
        </a:p>
      </dgm:t>
    </dgm:pt>
    <dgm:pt modelId="{177069AC-54E4-41C1-98D7-BA9865009306}" type="sibTrans" cxnId="{BC8D56C3-5E76-4DC4-82D2-B48E2E71FACE}">
      <dgm:prSet/>
      <dgm:spPr/>
      <dgm:t>
        <a:bodyPr/>
        <a:lstStyle/>
        <a:p>
          <a:endParaRPr lang="en-MY"/>
        </a:p>
      </dgm:t>
    </dgm:pt>
    <dgm:pt modelId="{09EBDBFF-352F-443B-AA34-B59370C267E0}">
      <dgm:prSet custT="1"/>
      <dgm:spPr/>
      <dgm:t>
        <a:bodyPr/>
        <a:lstStyle/>
        <a:p>
          <a:r>
            <a:rPr lang="en-US" sz="1600" dirty="0" smtClean="0"/>
            <a:t>BY ADOPTING THESE RIGHTS AND RESPONSIBILTIES IN DATA ACCESS AND RE-USE POLICY: </a:t>
          </a:r>
          <a:endParaRPr lang="en-MY" sz="1600" dirty="0"/>
        </a:p>
      </dgm:t>
    </dgm:pt>
    <dgm:pt modelId="{BB3383F4-FA5C-48CB-A1E8-D82E87696411}" type="parTrans" cxnId="{9444E7DD-8AEE-4AAC-BD94-38A50D4D76AF}">
      <dgm:prSet/>
      <dgm:spPr/>
      <dgm:t>
        <a:bodyPr/>
        <a:lstStyle/>
        <a:p>
          <a:endParaRPr lang="en-MY"/>
        </a:p>
      </dgm:t>
    </dgm:pt>
    <dgm:pt modelId="{C74AB3DA-0171-4187-9FEC-1F11AE64632D}" type="sibTrans" cxnId="{9444E7DD-8AEE-4AAC-BD94-38A50D4D76AF}">
      <dgm:prSet/>
      <dgm:spPr/>
      <dgm:t>
        <a:bodyPr/>
        <a:lstStyle/>
        <a:p>
          <a:endParaRPr lang="en-MY"/>
        </a:p>
      </dgm:t>
    </dgm:pt>
    <dgm:pt modelId="{D6942893-C63D-4D03-ACA1-8693AA21CA3A}">
      <dgm:prSet custT="1"/>
      <dgm:spPr/>
      <dgm:t>
        <a:bodyPr/>
        <a:lstStyle/>
        <a:p>
          <a:pPr algn="just"/>
          <a:r>
            <a:rPr lang="en-US" sz="1200" dirty="0" smtClean="0"/>
            <a:t>- The next generation of researchers regardless whether they are from developed or developing countries will enjoy a better rights to access and re-use publicly funded research data and information .</a:t>
          </a:r>
          <a:endParaRPr lang="en-MY" sz="1200" dirty="0"/>
        </a:p>
      </dgm:t>
    </dgm:pt>
    <dgm:pt modelId="{4DCCE22B-8300-4985-BF2C-CBCE70FC25F4}" type="parTrans" cxnId="{D63AAA5D-C065-426D-B394-DDCF2ABA1BA1}">
      <dgm:prSet/>
      <dgm:spPr/>
      <dgm:t>
        <a:bodyPr/>
        <a:lstStyle/>
        <a:p>
          <a:endParaRPr lang="en-MY"/>
        </a:p>
      </dgm:t>
    </dgm:pt>
    <dgm:pt modelId="{773B535E-2550-4CA8-8348-9A156D8B5A39}" type="sibTrans" cxnId="{D63AAA5D-C065-426D-B394-DDCF2ABA1BA1}">
      <dgm:prSet/>
      <dgm:spPr/>
      <dgm:t>
        <a:bodyPr/>
        <a:lstStyle/>
        <a:p>
          <a:endParaRPr lang="en-MY"/>
        </a:p>
      </dgm:t>
    </dgm:pt>
    <dgm:pt modelId="{1E1D9AA9-17C5-4CB3-9CFA-D7E1C3DCDCDD}" type="pres">
      <dgm:prSet presAssocID="{FBBE72D2-B20D-4562-8FA6-B2CD3A1472F5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MY"/>
        </a:p>
      </dgm:t>
    </dgm:pt>
    <dgm:pt modelId="{43C390F5-1949-4253-B67C-1D35975C569B}" type="pres">
      <dgm:prSet presAssocID="{53F026CE-6C29-4720-93C7-FA55336A67AD}" presName="hierRoot1" presStyleCnt="0"/>
      <dgm:spPr/>
    </dgm:pt>
    <dgm:pt modelId="{1474660E-F53A-4B10-A0CD-A20243B98E65}" type="pres">
      <dgm:prSet presAssocID="{53F026CE-6C29-4720-93C7-FA55336A67AD}" presName="composite" presStyleCnt="0"/>
      <dgm:spPr/>
    </dgm:pt>
    <dgm:pt modelId="{DA1F5929-17BE-4D5E-A747-4941DB09AF98}" type="pres">
      <dgm:prSet presAssocID="{53F026CE-6C29-4720-93C7-FA55336A67AD}" presName="background" presStyleLbl="node0" presStyleIdx="0" presStyleCnt="3"/>
      <dgm:spPr/>
    </dgm:pt>
    <dgm:pt modelId="{DA271A6D-6603-4A3E-9B89-03CD21E73A8E}" type="pres">
      <dgm:prSet presAssocID="{53F026CE-6C29-4720-93C7-FA55336A67AD}" presName="text" presStyleLbl="fgAcc0" presStyleIdx="0" presStyleCnt="3" custScaleX="124607" custScaleY="140087">
        <dgm:presLayoutVars>
          <dgm:chPref val="3"/>
        </dgm:presLayoutVars>
      </dgm:prSet>
      <dgm:spPr/>
      <dgm:t>
        <a:bodyPr/>
        <a:lstStyle/>
        <a:p>
          <a:endParaRPr lang="en-AU"/>
        </a:p>
      </dgm:t>
    </dgm:pt>
    <dgm:pt modelId="{CF98512B-681B-4E9E-A90F-ED639165DC41}" type="pres">
      <dgm:prSet presAssocID="{53F026CE-6C29-4720-93C7-FA55336A67AD}" presName="hierChild2" presStyleCnt="0"/>
      <dgm:spPr/>
    </dgm:pt>
    <dgm:pt modelId="{DBA6EB0E-E4C1-4582-83DB-EEFB28E85C88}" type="pres">
      <dgm:prSet presAssocID="{FCB3A9AD-862E-4731-988E-E5A68035690D}" presName="Name10" presStyleLbl="parChTrans1D2" presStyleIdx="0" presStyleCnt="3"/>
      <dgm:spPr/>
      <dgm:t>
        <a:bodyPr/>
        <a:lstStyle/>
        <a:p>
          <a:endParaRPr lang="en-MY"/>
        </a:p>
      </dgm:t>
    </dgm:pt>
    <dgm:pt modelId="{8BF1E89F-22FA-41AC-8D2C-2E1ECED4B969}" type="pres">
      <dgm:prSet presAssocID="{8BC20880-B3CF-4C9A-9009-E13D602D7FDF}" presName="hierRoot2" presStyleCnt="0"/>
      <dgm:spPr/>
    </dgm:pt>
    <dgm:pt modelId="{D827DB00-0D8C-4661-8D8E-D6E6F7091A44}" type="pres">
      <dgm:prSet presAssocID="{8BC20880-B3CF-4C9A-9009-E13D602D7FDF}" presName="composite2" presStyleCnt="0"/>
      <dgm:spPr/>
    </dgm:pt>
    <dgm:pt modelId="{FF264514-ACD3-46D2-8A6C-DF3CD99EDA4B}" type="pres">
      <dgm:prSet presAssocID="{8BC20880-B3CF-4C9A-9009-E13D602D7FDF}" presName="background2" presStyleLbl="node2" presStyleIdx="0" presStyleCnt="3"/>
      <dgm:spPr/>
    </dgm:pt>
    <dgm:pt modelId="{E04E2EA8-BDB0-44C2-AE7A-B6F3A06C1323}" type="pres">
      <dgm:prSet presAssocID="{8BC20880-B3CF-4C9A-9009-E13D602D7FDF}" presName="text2" presStyleLbl="fgAcc2" presStyleIdx="0" presStyleCnt="3" custScaleX="144659" custScaleY="174474" custLinFactNeighborX="-3271" custLinFactNeighborY="-6093">
        <dgm:presLayoutVars>
          <dgm:chPref val="3"/>
        </dgm:presLayoutVars>
      </dgm:prSet>
      <dgm:spPr/>
      <dgm:t>
        <a:bodyPr/>
        <a:lstStyle/>
        <a:p>
          <a:endParaRPr lang="en-AU"/>
        </a:p>
      </dgm:t>
    </dgm:pt>
    <dgm:pt modelId="{DB07FF9E-A27D-47B5-97AE-2F62E111DD92}" type="pres">
      <dgm:prSet presAssocID="{8BC20880-B3CF-4C9A-9009-E13D602D7FDF}" presName="hierChild3" presStyleCnt="0"/>
      <dgm:spPr/>
    </dgm:pt>
    <dgm:pt modelId="{8709E64B-013F-4F77-A716-94605A7C0EF4}" type="pres">
      <dgm:prSet presAssocID="{B3794F42-07A6-4378-B18C-329A830736BC}" presName="hierRoot1" presStyleCnt="0"/>
      <dgm:spPr/>
    </dgm:pt>
    <dgm:pt modelId="{F5ACA033-BF20-46F2-9451-01610AF54E90}" type="pres">
      <dgm:prSet presAssocID="{B3794F42-07A6-4378-B18C-329A830736BC}" presName="composite" presStyleCnt="0"/>
      <dgm:spPr/>
    </dgm:pt>
    <dgm:pt modelId="{B9233787-3973-4456-B14E-136F74DE77D3}" type="pres">
      <dgm:prSet presAssocID="{B3794F42-07A6-4378-B18C-329A830736BC}" presName="background" presStyleLbl="node0" presStyleIdx="1" presStyleCnt="3"/>
      <dgm:spPr/>
    </dgm:pt>
    <dgm:pt modelId="{B74363A0-B6D0-48BF-B30E-83F7B23E98CE}" type="pres">
      <dgm:prSet presAssocID="{B3794F42-07A6-4378-B18C-329A830736BC}" presName="text" presStyleLbl="fgAcc0" presStyleIdx="1" presStyleCnt="3" custScaleX="102215" custScaleY="139955">
        <dgm:presLayoutVars>
          <dgm:chPref val="3"/>
        </dgm:presLayoutVars>
      </dgm:prSet>
      <dgm:spPr/>
      <dgm:t>
        <a:bodyPr/>
        <a:lstStyle/>
        <a:p>
          <a:endParaRPr lang="en-MY"/>
        </a:p>
      </dgm:t>
    </dgm:pt>
    <dgm:pt modelId="{90BFA800-CAD8-4B36-9E64-4C6CCE4B4001}" type="pres">
      <dgm:prSet presAssocID="{B3794F42-07A6-4378-B18C-329A830736BC}" presName="hierChild2" presStyleCnt="0"/>
      <dgm:spPr/>
    </dgm:pt>
    <dgm:pt modelId="{CD5CC8EA-5886-467A-B2E2-9576CEDDB7ED}" type="pres">
      <dgm:prSet presAssocID="{00B2F440-1421-448A-9E3F-F8F9EFD06148}" presName="Name10" presStyleLbl="parChTrans1D2" presStyleIdx="1" presStyleCnt="3"/>
      <dgm:spPr/>
      <dgm:t>
        <a:bodyPr/>
        <a:lstStyle/>
        <a:p>
          <a:endParaRPr lang="en-MY"/>
        </a:p>
      </dgm:t>
    </dgm:pt>
    <dgm:pt modelId="{2FBB62C8-9DAB-4FF1-9415-7491E2D34114}" type="pres">
      <dgm:prSet presAssocID="{DC7EE2EA-E905-43D5-A93D-A0990E12DFB9}" presName="hierRoot2" presStyleCnt="0"/>
      <dgm:spPr/>
    </dgm:pt>
    <dgm:pt modelId="{472A5EF1-1568-4821-A354-04395A992859}" type="pres">
      <dgm:prSet presAssocID="{DC7EE2EA-E905-43D5-A93D-A0990E12DFB9}" presName="composite2" presStyleCnt="0"/>
      <dgm:spPr/>
    </dgm:pt>
    <dgm:pt modelId="{5CE0E8A5-C058-49D3-A3ED-3C7AAE9CC3DC}" type="pres">
      <dgm:prSet presAssocID="{DC7EE2EA-E905-43D5-A93D-A0990E12DFB9}" presName="background2" presStyleLbl="node2" presStyleIdx="1" presStyleCnt="3"/>
      <dgm:spPr/>
    </dgm:pt>
    <dgm:pt modelId="{666F3CB6-F95A-4C1D-A3B1-D5C693D11A3F}" type="pres">
      <dgm:prSet presAssocID="{DC7EE2EA-E905-43D5-A93D-A0990E12DFB9}" presName="text2" presStyleLbl="fgAcc2" presStyleIdx="1" presStyleCnt="3" custScaleX="123396" custScaleY="188590" custLinFactNeighborX="-3153" custLinFactNeighborY="-8623">
        <dgm:presLayoutVars>
          <dgm:chPref val="3"/>
        </dgm:presLayoutVars>
      </dgm:prSet>
      <dgm:spPr/>
      <dgm:t>
        <a:bodyPr/>
        <a:lstStyle/>
        <a:p>
          <a:endParaRPr lang="en-MY"/>
        </a:p>
      </dgm:t>
    </dgm:pt>
    <dgm:pt modelId="{AE16B038-5B34-4E7A-9F9E-8C080466B9E9}" type="pres">
      <dgm:prSet presAssocID="{DC7EE2EA-E905-43D5-A93D-A0990E12DFB9}" presName="hierChild3" presStyleCnt="0"/>
      <dgm:spPr/>
    </dgm:pt>
    <dgm:pt modelId="{319F3B25-AC05-4851-A036-D83DDDF5BF8A}" type="pres">
      <dgm:prSet presAssocID="{09EBDBFF-352F-443B-AA34-B59370C267E0}" presName="hierRoot1" presStyleCnt="0"/>
      <dgm:spPr/>
    </dgm:pt>
    <dgm:pt modelId="{52FBA5DA-BA28-4187-9EB6-6F9DD7E5CB73}" type="pres">
      <dgm:prSet presAssocID="{09EBDBFF-352F-443B-AA34-B59370C267E0}" presName="composite" presStyleCnt="0"/>
      <dgm:spPr/>
    </dgm:pt>
    <dgm:pt modelId="{56018492-1CF9-4F6B-BF42-BB2A4BB6E813}" type="pres">
      <dgm:prSet presAssocID="{09EBDBFF-352F-443B-AA34-B59370C267E0}" presName="background" presStyleLbl="node0" presStyleIdx="2" presStyleCnt="3"/>
      <dgm:spPr/>
    </dgm:pt>
    <dgm:pt modelId="{D6AD3269-ECCF-412F-ABB9-7FFDB2D40B27}" type="pres">
      <dgm:prSet presAssocID="{09EBDBFF-352F-443B-AA34-B59370C267E0}" presName="text" presStyleLbl="fgAcc0" presStyleIdx="2" presStyleCnt="3" custScaleY="131237">
        <dgm:presLayoutVars>
          <dgm:chPref val="3"/>
        </dgm:presLayoutVars>
      </dgm:prSet>
      <dgm:spPr/>
      <dgm:t>
        <a:bodyPr/>
        <a:lstStyle/>
        <a:p>
          <a:endParaRPr lang="en-MY"/>
        </a:p>
      </dgm:t>
    </dgm:pt>
    <dgm:pt modelId="{CD8F26BE-845A-4BBE-95B6-A907C8D38B62}" type="pres">
      <dgm:prSet presAssocID="{09EBDBFF-352F-443B-AA34-B59370C267E0}" presName="hierChild2" presStyleCnt="0"/>
      <dgm:spPr/>
    </dgm:pt>
    <dgm:pt modelId="{7386D0DF-25C7-40F9-894E-9DDB3B77AFCC}" type="pres">
      <dgm:prSet presAssocID="{4DCCE22B-8300-4985-BF2C-CBCE70FC25F4}" presName="Name10" presStyleLbl="parChTrans1D2" presStyleIdx="2" presStyleCnt="3"/>
      <dgm:spPr/>
      <dgm:t>
        <a:bodyPr/>
        <a:lstStyle/>
        <a:p>
          <a:endParaRPr lang="en-MY"/>
        </a:p>
      </dgm:t>
    </dgm:pt>
    <dgm:pt modelId="{95B5F4C8-F562-4E4C-A65F-2E79A49D602A}" type="pres">
      <dgm:prSet presAssocID="{D6942893-C63D-4D03-ACA1-8693AA21CA3A}" presName="hierRoot2" presStyleCnt="0"/>
      <dgm:spPr/>
    </dgm:pt>
    <dgm:pt modelId="{D378CD84-1375-42C7-9A11-8A1F5A9255A3}" type="pres">
      <dgm:prSet presAssocID="{D6942893-C63D-4D03-ACA1-8693AA21CA3A}" presName="composite2" presStyleCnt="0"/>
      <dgm:spPr/>
    </dgm:pt>
    <dgm:pt modelId="{953D9814-F587-4D22-9FDF-4D459B45C73C}" type="pres">
      <dgm:prSet presAssocID="{D6942893-C63D-4D03-ACA1-8693AA21CA3A}" presName="background2" presStyleLbl="node2" presStyleIdx="2" presStyleCnt="3"/>
      <dgm:spPr/>
    </dgm:pt>
    <dgm:pt modelId="{E0EC2B71-23D2-45BC-89C8-3965A5AB1B72}" type="pres">
      <dgm:prSet presAssocID="{D6942893-C63D-4D03-ACA1-8693AA21CA3A}" presName="text2" presStyleLbl="fgAcc2" presStyleIdx="2" presStyleCnt="3" custScaleX="133251" custScaleY="187450">
        <dgm:presLayoutVars>
          <dgm:chPref val="3"/>
        </dgm:presLayoutVars>
      </dgm:prSet>
      <dgm:spPr/>
      <dgm:t>
        <a:bodyPr/>
        <a:lstStyle/>
        <a:p>
          <a:endParaRPr lang="en-MY"/>
        </a:p>
      </dgm:t>
    </dgm:pt>
    <dgm:pt modelId="{185583B8-F02F-41D5-89A3-EB08F371BC11}" type="pres">
      <dgm:prSet presAssocID="{D6942893-C63D-4D03-ACA1-8693AA21CA3A}" presName="hierChild3" presStyleCnt="0"/>
      <dgm:spPr/>
    </dgm:pt>
  </dgm:ptLst>
  <dgm:cxnLst>
    <dgm:cxn modelId="{EFC50112-E08F-4367-83D6-72CAF0ECD647}" type="presOf" srcId="{FCB3A9AD-862E-4731-988E-E5A68035690D}" destId="{DBA6EB0E-E4C1-4582-83DB-EEFB28E85C88}" srcOrd="0" destOrd="0" presId="urn:microsoft.com/office/officeart/2005/8/layout/hierarchy1"/>
    <dgm:cxn modelId="{68DE20C8-57D6-450F-B540-97903C735D54}" type="presOf" srcId="{D6942893-C63D-4D03-ACA1-8693AA21CA3A}" destId="{E0EC2B71-23D2-45BC-89C8-3965A5AB1B72}" srcOrd="0" destOrd="0" presId="urn:microsoft.com/office/officeart/2005/8/layout/hierarchy1"/>
    <dgm:cxn modelId="{5E9C7FD5-3D91-4A8C-8234-726BB5B38EB6}" type="presOf" srcId="{DC7EE2EA-E905-43D5-A93D-A0990E12DFB9}" destId="{666F3CB6-F95A-4C1D-A3B1-D5C693D11A3F}" srcOrd="0" destOrd="0" presId="urn:microsoft.com/office/officeart/2005/8/layout/hierarchy1"/>
    <dgm:cxn modelId="{B6CDE6FF-8933-4830-88A7-8BF0434F0F3E}" type="presOf" srcId="{00B2F440-1421-448A-9E3F-F8F9EFD06148}" destId="{CD5CC8EA-5886-467A-B2E2-9576CEDDB7ED}" srcOrd="0" destOrd="0" presId="urn:microsoft.com/office/officeart/2005/8/layout/hierarchy1"/>
    <dgm:cxn modelId="{91B33A73-7055-4B39-980D-2D1FD3BE4026}" type="presOf" srcId="{FBBE72D2-B20D-4562-8FA6-B2CD3A1472F5}" destId="{1E1D9AA9-17C5-4CB3-9CFA-D7E1C3DCDCDD}" srcOrd="0" destOrd="0" presId="urn:microsoft.com/office/officeart/2005/8/layout/hierarchy1"/>
    <dgm:cxn modelId="{FAF05C24-8AE9-47B9-AE7A-288931ED1D68}" type="presOf" srcId="{09EBDBFF-352F-443B-AA34-B59370C267E0}" destId="{D6AD3269-ECCF-412F-ABB9-7FFDB2D40B27}" srcOrd="0" destOrd="0" presId="urn:microsoft.com/office/officeart/2005/8/layout/hierarchy1"/>
    <dgm:cxn modelId="{99F209A3-9827-498D-8E49-2A8F1C0143E1}" type="presOf" srcId="{8BC20880-B3CF-4C9A-9009-E13D602D7FDF}" destId="{E04E2EA8-BDB0-44C2-AE7A-B6F3A06C1323}" srcOrd="0" destOrd="0" presId="urn:microsoft.com/office/officeart/2005/8/layout/hierarchy1"/>
    <dgm:cxn modelId="{C88D194B-1CAF-4973-A76F-E59B5701E667}" srcId="{FBBE72D2-B20D-4562-8FA6-B2CD3A1472F5}" destId="{B3794F42-07A6-4378-B18C-329A830736BC}" srcOrd="1" destOrd="0" parTransId="{ED8E5ED3-A505-4AE1-8CC2-22E8075EAFF4}" sibTransId="{D4946EE7-CC53-43FD-8A14-8649912A9527}"/>
    <dgm:cxn modelId="{D63AAA5D-C065-426D-B394-DDCF2ABA1BA1}" srcId="{09EBDBFF-352F-443B-AA34-B59370C267E0}" destId="{D6942893-C63D-4D03-ACA1-8693AA21CA3A}" srcOrd="0" destOrd="0" parTransId="{4DCCE22B-8300-4985-BF2C-CBCE70FC25F4}" sibTransId="{773B535E-2550-4CA8-8348-9A156D8B5A39}"/>
    <dgm:cxn modelId="{9669FECC-3174-4A04-9423-51CF887F6B55}" type="presOf" srcId="{B3794F42-07A6-4378-B18C-329A830736BC}" destId="{B74363A0-B6D0-48BF-B30E-83F7B23E98CE}" srcOrd="0" destOrd="0" presId="urn:microsoft.com/office/officeart/2005/8/layout/hierarchy1"/>
    <dgm:cxn modelId="{69CC1C29-5991-4C35-A4D0-FB265270253E}" srcId="{FBBE72D2-B20D-4562-8FA6-B2CD3A1472F5}" destId="{53F026CE-6C29-4720-93C7-FA55336A67AD}" srcOrd="0" destOrd="0" parTransId="{FE2A1B64-3F12-4081-AB70-F5D618C9E82C}" sibTransId="{60F584FF-AA76-4A37-AFC2-D4C8E1ADAFB6}"/>
    <dgm:cxn modelId="{127FFB6C-017B-4702-9F0E-1BF924271D55}" type="presOf" srcId="{4DCCE22B-8300-4985-BF2C-CBCE70FC25F4}" destId="{7386D0DF-25C7-40F9-894E-9DDB3B77AFCC}" srcOrd="0" destOrd="0" presId="urn:microsoft.com/office/officeart/2005/8/layout/hierarchy1"/>
    <dgm:cxn modelId="{1B326CB7-7D7A-4FB8-B29A-E433BB946BB0}" type="presOf" srcId="{53F026CE-6C29-4720-93C7-FA55336A67AD}" destId="{DA271A6D-6603-4A3E-9B89-03CD21E73A8E}" srcOrd="0" destOrd="0" presId="urn:microsoft.com/office/officeart/2005/8/layout/hierarchy1"/>
    <dgm:cxn modelId="{9444E7DD-8AEE-4AAC-BD94-38A50D4D76AF}" srcId="{FBBE72D2-B20D-4562-8FA6-B2CD3A1472F5}" destId="{09EBDBFF-352F-443B-AA34-B59370C267E0}" srcOrd="2" destOrd="0" parTransId="{BB3383F4-FA5C-48CB-A1E8-D82E87696411}" sibTransId="{C74AB3DA-0171-4187-9FEC-1F11AE64632D}"/>
    <dgm:cxn modelId="{BC8D56C3-5E76-4DC4-82D2-B48E2E71FACE}" srcId="{B3794F42-07A6-4378-B18C-329A830736BC}" destId="{DC7EE2EA-E905-43D5-A93D-A0990E12DFB9}" srcOrd="0" destOrd="0" parTransId="{00B2F440-1421-448A-9E3F-F8F9EFD06148}" sibTransId="{177069AC-54E4-41C1-98D7-BA9865009306}"/>
    <dgm:cxn modelId="{FD207199-384B-4B3F-A631-921271331757}" srcId="{53F026CE-6C29-4720-93C7-FA55336A67AD}" destId="{8BC20880-B3CF-4C9A-9009-E13D602D7FDF}" srcOrd="0" destOrd="0" parTransId="{FCB3A9AD-862E-4731-988E-E5A68035690D}" sibTransId="{32DDBD7C-019B-4FB0-9347-9F13710A30C2}"/>
    <dgm:cxn modelId="{677B5D2D-4051-4798-AB61-0FCE4C063258}" type="presParOf" srcId="{1E1D9AA9-17C5-4CB3-9CFA-D7E1C3DCDCDD}" destId="{43C390F5-1949-4253-B67C-1D35975C569B}" srcOrd="0" destOrd="0" presId="urn:microsoft.com/office/officeart/2005/8/layout/hierarchy1"/>
    <dgm:cxn modelId="{B472EAF5-9EB5-4233-B215-DA2696283A96}" type="presParOf" srcId="{43C390F5-1949-4253-B67C-1D35975C569B}" destId="{1474660E-F53A-4B10-A0CD-A20243B98E65}" srcOrd="0" destOrd="0" presId="urn:microsoft.com/office/officeart/2005/8/layout/hierarchy1"/>
    <dgm:cxn modelId="{D194B4D7-FA1F-4E47-AEC4-127D68982D3C}" type="presParOf" srcId="{1474660E-F53A-4B10-A0CD-A20243B98E65}" destId="{DA1F5929-17BE-4D5E-A747-4941DB09AF98}" srcOrd="0" destOrd="0" presId="urn:microsoft.com/office/officeart/2005/8/layout/hierarchy1"/>
    <dgm:cxn modelId="{1864D02D-3769-49E0-808F-3D97A86E9F3A}" type="presParOf" srcId="{1474660E-F53A-4B10-A0CD-A20243B98E65}" destId="{DA271A6D-6603-4A3E-9B89-03CD21E73A8E}" srcOrd="1" destOrd="0" presId="urn:microsoft.com/office/officeart/2005/8/layout/hierarchy1"/>
    <dgm:cxn modelId="{14209DE5-33DA-4A79-A804-E1B136C11524}" type="presParOf" srcId="{43C390F5-1949-4253-B67C-1D35975C569B}" destId="{CF98512B-681B-4E9E-A90F-ED639165DC41}" srcOrd="1" destOrd="0" presId="urn:microsoft.com/office/officeart/2005/8/layout/hierarchy1"/>
    <dgm:cxn modelId="{646FB896-1520-49A2-A71A-517C008B121B}" type="presParOf" srcId="{CF98512B-681B-4E9E-A90F-ED639165DC41}" destId="{DBA6EB0E-E4C1-4582-83DB-EEFB28E85C88}" srcOrd="0" destOrd="0" presId="urn:microsoft.com/office/officeart/2005/8/layout/hierarchy1"/>
    <dgm:cxn modelId="{25C6D274-3D02-44EA-93A3-2E82E9DF2445}" type="presParOf" srcId="{CF98512B-681B-4E9E-A90F-ED639165DC41}" destId="{8BF1E89F-22FA-41AC-8D2C-2E1ECED4B969}" srcOrd="1" destOrd="0" presId="urn:microsoft.com/office/officeart/2005/8/layout/hierarchy1"/>
    <dgm:cxn modelId="{A89B621B-16FB-4A57-878B-B8FA61D4B70A}" type="presParOf" srcId="{8BF1E89F-22FA-41AC-8D2C-2E1ECED4B969}" destId="{D827DB00-0D8C-4661-8D8E-D6E6F7091A44}" srcOrd="0" destOrd="0" presId="urn:microsoft.com/office/officeart/2005/8/layout/hierarchy1"/>
    <dgm:cxn modelId="{FB61C681-B4B1-4190-B0EB-8F3948A66617}" type="presParOf" srcId="{D827DB00-0D8C-4661-8D8E-D6E6F7091A44}" destId="{FF264514-ACD3-46D2-8A6C-DF3CD99EDA4B}" srcOrd="0" destOrd="0" presId="urn:microsoft.com/office/officeart/2005/8/layout/hierarchy1"/>
    <dgm:cxn modelId="{91CAD1A0-5E81-47FC-9200-982037B581C1}" type="presParOf" srcId="{D827DB00-0D8C-4661-8D8E-D6E6F7091A44}" destId="{E04E2EA8-BDB0-44C2-AE7A-B6F3A06C1323}" srcOrd="1" destOrd="0" presId="urn:microsoft.com/office/officeart/2005/8/layout/hierarchy1"/>
    <dgm:cxn modelId="{DB01F627-DF7E-4DEA-BD10-0995360F1ECF}" type="presParOf" srcId="{8BF1E89F-22FA-41AC-8D2C-2E1ECED4B969}" destId="{DB07FF9E-A27D-47B5-97AE-2F62E111DD92}" srcOrd="1" destOrd="0" presId="urn:microsoft.com/office/officeart/2005/8/layout/hierarchy1"/>
    <dgm:cxn modelId="{093F867A-8EE7-4D0C-B5D2-88DA267FA897}" type="presParOf" srcId="{1E1D9AA9-17C5-4CB3-9CFA-D7E1C3DCDCDD}" destId="{8709E64B-013F-4F77-A716-94605A7C0EF4}" srcOrd="1" destOrd="0" presId="urn:microsoft.com/office/officeart/2005/8/layout/hierarchy1"/>
    <dgm:cxn modelId="{8BD14FCA-008C-4950-A8C4-B3A1973D6123}" type="presParOf" srcId="{8709E64B-013F-4F77-A716-94605A7C0EF4}" destId="{F5ACA033-BF20-46F2-9451-01610AF54E90}" srcOrd="0" destOrd="0" presId="urn:microsoft.com/office/officeart/2005/8/layout/hierarchy1"/>
    <dgm:cxn modelId="{380F4C19-36A2-426A-B66F-09D00B31EFF6}" type="presParOf" srcId="{F5ACA033-BF20-46F2-9451-01610AF54E90}" destId="{B9233787-3973-4456-B14E-136F74DE77D3}" srcOrd="0" destOrd="0" presId="urn:microsoft.com/office/officeart/2005/8/layout/hierarchy1"/>
    <dgm:cxn modelId="{17E9AC84-6E46-4233-B145-156B6DED9C22}" type="presParOf" srcId="{F5ACA033-BF20-46F2-9451-01610AF54E90}" destId="{B74363A0-B6D0-48BF-B30E-83F7B23E98CE}" srcOrd="1" destOrd="0" presId="urn:microsoft.com/office/officeart/2005/8/layout/hierarchy1"/>
    <dgm:cxn modelId="{F218046F-9974-482C-AE78-DF96BE56E680}" type="presParOf" srcId="{8709E64B-013F-4F77-A716-94605A7C0EF4}" destId="{90BFA800-CAD8-4B36-9E64-4C6CCE4B4001}" srcOrd="1" destOrd="0" presId="urn:microsoft.com/office/officeart/2005/8/layout/hierarchy1"/>
    <dgm:cxn modelId="{FBF588AE-C1DB-44D0-AB49-7902BF4EFF7D}" type="presParOf" srcId="{90BFA800-CAD8-4B36-9E64-4C6CCE4B4001}" destId="{CD5CC8EA-5886-467A-B2E2-9576CEDDB7ED}" srcOrd="0" destOrd="0" presId="urn:microsoft.com/office/officeart/2005/8/layout/hierarchy1"/>
    <dgm:cxn modelId="{E161BAEC-434A-4FF8-969F-E3327F3C5DB9}" type="presParOf" srcId="{90BFA800-CAD8-4B36-9E64-4C6CCE4B4001}" destId="{2FBB62C8-9DAB-4FF1-9415-7491E2D34114}" srcOrd="1" destOrd="0" presId="urn:microsoft.com/office/officeart/2005/8/layout/hierarchy1"/>
    <dgm:cxn modelId="{C949BFEE-D570-48C2-879D-D4EC1CDA1E4E}" type="presParOf" srcId="{2FBB62C8-9DAB-4FF1-9415-7491E2D34114}" destId="{472A5EF1-1568-4821-A354-04395A992859}" srcOrd="0" destOrd="0" presId="urn:microsoft.com/office/officeart/2005/8/layout/hierarchy1"/>
    <dgm:cxn modelId="{1B92F48E-A720-45D1-AB42-90FFE897BCE0}" type="presParOf" srcId="{472A5EF1-1568-4821-A354-04395A992859}" destId="{5CE0E8A5-C058-49D3-A3ED-3C7AAE9CC3DC}" srcOrd="0" destOrd="0" presId="urn:microsoft.com/office/officeart/2005/8/layout/hierarchy1"/>
    <dgm:cxn modelId="{AAC06191-1B57-457A-BC7B-C949F9AE265D}" type="presParOf" srcId="{472A5EF1-1568-4821-A354-04395A992859}" destId="{666F3CB6-F95A-4C1D-A3B1-D5C693D11A3F}" srcOrd="1" destOrd="0" presId="urn:microsoft.com/office/officeart/2005/8/layout/hierarchy1"/>
    <dgm:cxn modelId="{5D25BF90-FE6B-491C-BC72-A52E175060A6}" type="presParOf" srcId="{2FBB62C8-9DAB-4FF1-9415-7491E2D34114}" destId="{AE16B038-5B34-4E7A-9F9E-8C080466B9E9}" srcOrd="1" destOrd="0" presId="urn:microsoft.com/office/officeart/2005/8/layout/hierarchy1"/>
    <dgm:cxn modelId="{44F69587-8558-4CC6-9359-15DD9DC952DB}" type="presParOf" srcId="{1E1D9AA9-17C5-4CB3-9CFA-D7E1C3DCDCDD}" destId="{319F3B25-AC05-4851-A036-D83DDDF5BF8A}" srcOrd="2" destOrd="0" presId="urn:microsoft.com/office/officeart/2005/8/layout/hierarchy1"/>
    <dgm:cxn modelId="{317C4913-1B68-4665-AC73-143C62463B97}" type="presParOf" srcId="{319F3B25-AC05-4851-A036-D83DDDF5BF8A}" destId="{52FBA5DA-BA28-4187-9EB6-6F9DD7E5CB73}" srcOrd="0" destOrd="0" presId="urn:microsoft.com/office/officeart/2005/8/layout/hierarchy1"/>
    <dgm:cxn modelId="{C25E10B8-6675-408E-899B-6912DC6FA2DF}" type="presParOf" srcId="{52FBA5DA-BA28-4187-9EB6-6F9DD7E5CB73}" destId="{56018492-1CF9-4F6B-BF42-BB2A4BB6E813}" srcOrd="0" destOrd="0" presId="urn:microsoft.com/office/officeart/2005/8/layout/hierarchy1"/>
    <dgm:cxn modelId="{F254FA46-1727-4433-962D-EBE777594225}" type="presParOf" srcId="{52FBA5DA-BA28-4187-9EB6-6F9DD7E5CB73}" destId="{D6AD3269-ECCF-412F-ABB9-7FFDB2D40B27}" srcOrd="1" destOrd="0" presId="urn:microsoft.com/office/officeart/2005/8/layout/hierarchy1"/>
    <dgm:cxn modelId="{F9AB5732-5F9C-4513-AA55-78DBC9A0B22D}" type="presParOf" srcId="{319F3B25-AC05-4851-A036-D83DDDF5BF8A}" destId="{CD8F26BE-845A-4BBE-95B6-A907C8D38B62}" srcOrd="1" destOrd="0" presId="urn:microsoft.com/office/officeart/2005/8/layout/hierarchy1"/>
    <dgm:cxn modelId="{95A29F0B-8B75-49A8-8CFF-CC8DDE5C5EF1}" type="presParOf" srcId="{CD8F26BE-845A-4BBE-95B6-A907C8D38B62}" destId="{7386D0DF-25C7-40F9-894E-9DDB3B77AFCC}" srcOrd="0" destOrd="0" presId="urn:microsoft.com/office/officeart/2005/8/layout/hierarchy1"/>
    <dgm:cxn modelId="{9B6BAA9A-4934-49D2-8507-DC0D931B778C}" type="presParOf" srcId="{CD8F26BE-845A-4BBE-95B6-A907C8D38B62}" destId="{95B5F4C8-F562-4E4C-A65F-2E79A49D602A}" srcOrd="1" destOrd="0" presId="urn:microsoft.com/office/officeart/2005/8/layout/hierarchy1"/>
    <dgm:cxn modelId="{C63CC813-80FA-44DC-AFF6-A17009A76D06}" type="presParOf" srcId="{95B5F4C8-F562-4E4C-A65F-2E79A49D602A}" destId="{D378CD84-1375-42C7-9A11-8A1F5A9255A3}" srcOrd="0" destOrd="0" presId="urn:microsoft.com/office/officeart/2005/8/layout/hierarchy1"/>
    <dgm:cxn modelId="{9E1D717D-7EA4-44C3-BD8C-6EA127E98D7E}" type="presParOf" srcId="{D378CD84-1375-42C7-9A11-8A1F5A9255A3}" destId="{953D9814-F587-4D22-9FDF-4D459B45C73C}" srcOrd="0" destOrd="0" presId="urn:microsoft.com/office/officeart/2005/8/layout/hierarchy1"/>
    <dgm:cxn modelId="{81368F05-9896-4F7D-AF12-3F85C3D8713C}" type="presParOf" srcId="{D378CD84-1375-42C7-9A11-8A1F5A9255A3}" destId="{E0EC2B71-23D2-45BC-89C8-3965A5AB1B72}" srcOrd="1" destOrd="0" presId="urn:microsoft.com/office/officeart/2005/8/layout/hierarchy1"/>
    <dgm:cxn modelId="{A9D20242-1DF2-41D0-B89E-7C97EEBD6A27}" type="presParOf" srcId="{95B5F4C8-F562-4E4C-A65F-2E79A49D602A}" destId="{185583B8-F02F-41D5-89A3-EB08F371BC11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BBE72D2-B20D-4562-8FA6-B2CD3A1472F5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AU"/>
        </a:p>
      </dgm:t>
    </dgm:pt>
    <dgm:pt modelId="{8BC20880-B3CF-4C9A-9009-E13D602D7FDF}">
      <dgm:prSet phldrT="[Text]" custT="1"/>
      <dgm:spPr/>
      <dgm:t>
        <a:bodyPr/>
        <a:lstStyle/>
        <a:p>
          <a:pPr algn="l"/>
          <a:endParaRPr lang="en-AU" sz="1400" dirty="0" smtClean="0"/>
        </a:p>
        <a:p>
          <a:pPr algn="l"/>
          <a:endParaRPr lang="en-AU" sz="1400" dirty="0" smtClean="0"/>
        </a:p>
        <a:p>
          <a:pPr algn="l"/>
          <a:endParaRPr lang="en-AU" sz="1400" dirty="0" smtClean="0"/>
        </a:p>
        <a:p>
          <a:pPr algn="l"/>
          <a:endParaRPr lang="en-AU" sz="1400" dirty="0" smtClean="0"/>
        </a:p>
        <a:p>
          <a:pPr algn="l"/>
          <a:endParaRPr lang="en-AU" sz="1400" dirty="0" smtClean="0"/>
        </a:p>
        <a:p>
          <a:pPr algn="l"/>
          <a:endParaRPr lang="en-AU" sz="1400" dirty="0" smtClean="0"/>
        </a:p>
        <a:p>
          <a:pPr algn="l"/>
          <a:endParaRPr lang="en-AU" sz="1400" dirty="0" smtClean="0"/>
        </a:p>
        <a:p>
          <a:pPr algn="l"/>
          <a:endParaRPr lang="en-AU" sz="1400" dirty="0" smtClean="0"/>
        </a:p>
        <a:p>
          <a:pPr algn="l"/>
          <a:endParaRPr lang="en-AU" sz="1400" dirty="0" smtClean="0"/>
        </a:p>
        <a:p>
          <a:pPr algn="l"/>
          <a:endParaRPr lang="en-AU" sz="1400" dirty="0" smtClean="0"/>
        </a:p>
        <a:p>
          <a:pPr algn="l"/>
          <a:endParaRPr lang="en-AU" sz="1400" dirty="0" smtClean="0"/>
        </a:p>
      </dgm:t>
    </dgm:pt>
    <dgm:pt modelId="{FCB3A9AD-862E-4731-988E-E5A68035690D}" type="parTrans" cxnId="{FD207199-384B-4B3F-A631-921271331757}">
      <dgm:prSet/>
      <dgm:spPr/>
      <dgm:t>
        <a:bodyPr/>
        <a:lstStyle/>
        <a:p>
          <a:endParaRPr lang="en-AU"/>
        </a:p>
      </dgm:t>
    </dgm:pt>
    <dgm:pt modelId="{32DDBD7C-019B-4FB0-9347-9F13710A30C2}" type="sibTrans" cxnId="{FD207199-384B-4B3F-A631-921271331757}">
      <dgm:prSet/>
      <dgm:spPr/>
      <dgm:t>
        <a:bodyPr/>
        <a:lstStyle/>
        <a:p>
          <a:endParaRPr lang="en-AU"/>
        </a:p>
      </dgm:t>
    </dgm:pt>
    <dgm:pt modelId="{53F026CE-6C29-4720-93C7-FA55336A67AD}">
      <dgm:prSet phldrT="[Text]" custT="1"/>
      <dgm:spPr/>
      <dgm:t>
        <a:bodyPr/>
        <a:lstStyle/>
        <a:p>
          <a:r>
            <a:rPr lang="en-AU" sz="1600" smtClean="0"/>
            <a:t>DESPITE THE SIMILARITIES BETWEEN </a:t>
          </a:r>
          <a:r>
            <a:rPr lang="en-AU" sz="1600" dirty="0" smtClean="0"/>
            <a:t>THE CURRENT AND THE NEXT GENERATION OF RESEARCHERS</a:t>
          </a:r>
          <a:endParaRPr lang="en-AU" sz="1600" dirty="0"/>
        </a:p>
      </dgm:t>
    </dgm:pt>
    <dgm:pt modelId="{60F584FF-AA76-4A37-AFC2-D4C8E1ADAFB6}" type="sibTrans" cxnId="{69CC1C29-5991-4C35-A4D0-FB265270253E}">
      <dgm:prSet/>
      <dgm:spPr/>
      <dgm:t>
        <a:bodyPr/>
        <a:lstStyle/>
        <a:p>
          <a:endParaRPr lang="en-AU"/>
        </a:p>
      </dgm:t>
    </dgm:pt>
    <dgm:pt modelId="{FE2A1B64-3F12-4081-AB70-F5D618C9E82C}" type="parTrans" cxnId="{69CC1C29-5991-4C35-A4D0-FB265270253E}">
      <dgm:prSet/>
      <dgm:spPr/>
      <dgm:t>
        <a:bodyPr/>
        <a:lstStyle/>
        <a:p>
          <a:endParaRPr lang="en-AU"/>
        </a:p>
      </dgm:t>
    </dgm:pt>
    <dgm:pt modelId="{B3794F42-07A6-4378-B18C-329A830736BC}">
      <dgm:prSet custT="1"/>
      <dgm:spPr/>
      <dgm:t>
        <a:bodyPr/>
        <a:lstStyle/>
        <a:p>
          <a:r>
            <a:rPr lang="en-MY" sz="1600" dirty="0" smtClean="0"/>
            <a:t>THE CURRENT GENERATION OF RESEARCHERS ARE DEPRIVED GENERATION IN TERM OF THE RIGHTS TO ACCESS AND RE-USE PUBLICLY FUNDED RESEARCH DATA AND INFORMATION</a:t>
          </a:r>
          <a:endParaRPr lang="en-MY" sz="1600" dirty="0"/>
        </a:p>
      </dgm:t>
    </dgm:pt>
    <dgm:pt modelId="{ED8E5ED3-A505-4AE1-8CC2-22E8075EAFF4}" type="parTrans" cxnId="{C88D194B-1CAF-4973-A76F-E59B5701E667}">
      <dgm:prSet/>
      <dgm:spPr/>
      <dgm:t>
        <a:bodyPr/>
        <a:lstStyle/>
        <a:p>
          <a:endParaRPr lang="en-MY"/>
        </a:p>
      </dgm:t>
    </dgm:pt>
    <dgm:pt modelId="{D4946EE7-CC53-43FD-8A14-8649912A9527}" type="sibTrans" cxnId="{C88D194B-1CAF-4973-A76F-E59B5701E667}">
      <dgm:prSet/>
      <dgm:spPr/>
      <dgm:t>
        <a:bodyPr/>
        <a:lstStyle/>
        <a:p>
          <a:endParaRPr lang="en-MY"/>
        </a:p>
      </dgm:t>
    </dgm:pt>
    <dgm:pt modelId="{DC7EE2EA-E905-43D5-A93D-A0990E12DFB9}">
      <dgm:prSet custT="1"/>
      <dgm:spPr/>
      <dgm:t>
        <a:bodyPr/>
        <a:lstStyle/>
        <a:p>
          <a:pPr algn="just"/>
          <a:r>
            <a:rPr lang="en-US" sz="1200" dirty="0" smtClean="0"/>
            <a:t>Therefore, it is important to ensure that the next generation of researchers will not suffer the same disadvantages as their predecessors.</a:t>
          </a:r>
        </a:p>
      </dgm:t>
    </dgm:pt>
    <dgm:pt modelId="{177069AC-54E4-41C1-98D7-BA9865009306}" type="sibTrans" cxnId="{BC8D56C3-5E76-4DC4-82D2-B48E2E71FACE}">
      <dgm:prSet/>
      <dgm:spPr/>
      <dgm:t>
        <a:bodyPr/>
        <a:lstStyle/>
        <a:p>
          <a:endParaRPr lang="en-MY"/>
        </a:p>
      </dgm:t>
    </dgm:pt>
    <dgm:pt modelId="{00B2F440-1421-448A-9E3F-F8F9EFD06148}" type="parTrans" cxnId="{BC8D56C3-5E76-4DC4-82D2-B48E2E71FACE}">
      <dgm:prSet/>
      <dgm:spPr/>
      <dgm:t>
        <a:bodyPr/>
        <a:lstStyle/>
        <a:p>
          <a:endParaRPr lang="en-MY"/>
        </a:p>
      </dgm:t>
    </dgm:pt>
    <dgm:pt modelId="{1E1D9AA9-17C5-4CB3-9CFA-D7E1C3DCDCDD}" type="pres">
      <dgm:prSet presAssocID="{FBBE72D2-B20D-4562-8FA6-B2CD3A1472F5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MY"/>
        </a:p>
      </dgm:t>
    </dgm:pt>
    <dgm:pt modelId="{43C390F5-1949-4253-B67C-1D35975C569B}" type="pres">
      <dgm:prSet presAssocID="{53F026CE-6C29-4720-93C7-FA55336A67AD}" presName="hierRoot1" presStyleCnt="0"/>
      <dgm:spPr/>
    </dgm:pt>
    <dgm:pt modelId="{1474660E-F53A-4B10-A0CD-A20243B98E65}" type="pres">
      <dgm:prSet presAssocID="{53F026CE-6C29-4720-93C7-FA55336A67AD}" presName="composite" presStyleCnt="0"/>
      <dgm:spPr/>
    </dgm:pt>
    <dgm:pt modelId="{DA1F5929-17BE-4D5E-A747-4941DB09AF98}" type="pres">
      <dgm:prSet presAssocID="{53F026CE-6C29-4720-93C7-FA55336A67AD}" presName="background" presStyleLbl="node0" presStyleIdx="0" presStyleCnt="2"/>
      <dgm:spPr/>
    </dgm:pt>
    <dgm:pt modelId="{DA271A6D-6603-4A3E-9B89-03CD21E73A8E}" type="pres">
      <dgm:prSet presAssocID="{53F026CE-6C29-4720-93C7-FA55336A67AD}" presName="text" presStyleLbl="fgAcc0" presStyleIdx="0" presStyleCnt="2" custScaleX="135834" custScaleY="140087">
        <dgm:presLayoutVars>
          <dgm:chPref val="3"/>
        </dgm:presLayoutVars>
      </dgm:prSet>
      <dgm:spPr/>
      <dgm:t>
        <a:bodyPr/>
        <a:lstStyle/>
        <a:p>
          <a:endParaRPr lang="en-AU"/>
        </a:p>
      </dgm:t>
    </dgm:pt>
    <dgm:pt modelId="{CF98512B-681B-4E9E-A90F-ED639165DC41}" type="pres">
      <dgm:prSet presAssocID="{53F026CE-6C29-4720-93C7-FA55336A67AD}" presName="hierChild2" presStyleCnt="0"/>
      <dgm:spPr/>
    </dgm:pt>
    <dgm:pt modelId="{DBA6EB0E-E4C1-4582-83DB-EEFB28E85C88}" type="pres">
      <dgm:prSet presAssocID="{FCB3A9AD-862E-4731-988E-E5A68035690D}" presName="Name10" presStyleLbl="parChTrans1D2" presStyleIdx="0" presStyleCnt="2"/>
      <dgm:spPr/>
      <dgm:t>
        <a:bodyPr/>
        <a:lstStyle/>
        <a:p>
          <a:endParaRPr lang="en-MY"/>
        </a:p>
      </dgm:t>
    </dgm:pt>
    <dgm:pt modelId="{8BF1E89F-22FA-41AC-8D2C-2E1ECED4B969}" type="pres">
      <dgm:prSet presAssocID="{8BC20880-B3CF-4C9A-9009-E13D602D7FDF}" presName="hierRoot2" presStyleCnt="0"/>
      <dgm:spPr/>
    </dgm:pt>
    <dgm:pt modelId="{D827DB00-0D8C-4661-8D8E-D6E6F7091A44}" type="pres">
      <dgm:prSet presAssocID="{8BC20880-B3CF-4C9A-9009-E13D602D7FDF}" presName="composite2" presStyleCnt="0"/>
      <dgm:spPr/>
    </dgm:pt>
    <dgm:pt modelId="{FF264514-ACD3-46D2-8A6C-DF3CD99EDA4B}" type="pres">
      <dgm:prSet presAssocID="{8BC20880-B3CF-4C9A-9009-E13D602D7FDF}" presName="background2" presStyleLbl="node2" presStyleIdx="0" presStyleCnt="2"/>
      <dgm:spPr/>
    </dgm:pt>
    <dgm:pt modelId="{E04E2EA8-BDB0-44C2-AE7A-B6F3A06C1323}" type="pres">
      <dgm:prSet presAssocID="{8BC20880-B3CF-4C9A-9009-E13D602D7FDF}" presName="text2" presStyleLbl="fgAcc2" presStyleIdx="0" presStyleCnt="2" custScaleX="113234" custScaleY="141704" custLinFactNeighborX="-3175" custLinFactNeighborY="-3111">
        <dgm:presLayoutVars>
          <dgm:chPref val="3"/>
        </dgm:presLayoutVars>
      </dgm:prSet>
      <dgm:spPr/>
      <dgm:t>
        <a:bodyPr/>
        <a:lstStyle/>
        <a:p>
          <a:endParaRPr lang="en-AU"/>
        </a:p>
      </dgm:t>
    </dgm:pt>
    <dgm:pt modelId="{DB07FF9E-A27D-47B5-97AE-2F62E111DD92}" type="pres">
      <dgm:prSet presAssocID="{8BC20880-B3CF-4C9A-9009-E13D602D7FDF}" presName="hierChild3" presStyleCnt="0"/>
      <dgm:spPr/>
    </dgm:pt>
    <dgm:pt modelId="{8709E64B-013F-4F77-A716-94605A7C0EF4}" type="pres">
      <dgm:prSet presAssocID="{B3794F42-07A6-4378-B18C-329A830736BC}" presName="hierRoot1" presStyleCnt="0"/>
      <dgm:spPr/>
    </dgm:pt>
    <dgm:pt modelId="{F5ACA033-BF20-46F2-9451-01610AF54E90}" type="pres">
      <dgm:prSet presAssocID="{B3794F42-07A6-4378-B18C-329A830736BC}" presName="composite" presStyleCnt="0"/>
      <dgm:spPr/>
    </dgm:pt>
    <dgm:pt modelId="{B9233787-3973-4456-B14E-136F74DE77D3}" type="pres">
      <dgm:prSet presAssocID="{B3794F42-07A6-4378-B18C-329A830736BC}" presName="background" presStyleLbl="node0" presStyleIdx="1" presStyleCnt="2"/>
      <dgm:spPr/>
    </dgm:pt>
    <dgm:pt modelId="{B74363A0-B6D0-48BF-B30E-83F7B23E98CE}" type="pres">
      <dgm:prSet presAssocID="{B3794F42-07A6-4378-B18C-329A830736BC}" presName="text" presStyleLbl="fgAcc0" presStyleIdx="1" presStyleCnt="2" custScaleX="130794" custScaleY="139955">
        <dgm:presLayoutVars>
          <dgm:chPref val="3"/>
        </dgm:presLayoutVars>
      </dgm:prSet>
      <dgm:spPr/>
      <dgm:t>
        <a:bodyPr/>
        <a:lstStyle/>
        <a:p>
          <a:endParaRPr lang="en-MY"/>
        </a:p>
      </dgm:t>
    </dgm:pt>
    <dgm:pt modelId="{90BFA800-CAD8-4B36-9E64-4C6CCE4B4001}" type="pres">
      <dgm:prSet presAssocID="{B3794F42-07A6-4378-B18C-329A830736BC}" presName="hierChild2" presStyleCnt="0"/>
      <dgm:spPr/>
    </dgm:pt>
    <dgm:pt modelId="{CD5CC8EA-5886-467A-B2E2-9576CEDDB7ED}" type="pres">
      <dgm:prSet presAssocID="{00B2F440-1421-448A-9E3F-F8F9EFD06148}" presName="Name10" presStyleLbl="parChTrans1D2" presStyleIdx="1" presStyleCnt="2"/>
      <dgm:spPr/>
      <dgm:t>
        <a:bodyPr/>
        <a:lstStyle/>
        <a:p>
          <a:endParaRPr lang="en-MY"/>
        </a:p>
      </dgm:t>
    </dgm:pt>
    <dgm:pt modelId="{2FBB62C8-9DAB-4FF1-9415-7491E2D34114}" type="pres">
      <dgm:prSet presAssocID="{DC7EE2EA-E905-43D5-A93D-A0990E12DFB9}" presName="hierRoot2" presStyleCnt="0"/>
      <dgm:spPr/>
    </dgm:pt>
    <dgm:pt modelId="{472A5EF1-1568-4821-A354-04395A992859}" type="pres">
      <dgm:prSet presAssocID="{DC7EE2EA-E905-43D5-A93D-A0990E12DFB9}" presName="composite2" presStyleCnt="0"/>
      <dgm:spPr/>
    </dgm:pt>
    <dgm:pt modelId="{5CE0E8A5-C058-49D3-A3ED-3C7AAE9CC3DC}" type="pres">
      <dgm:prSet presAssocID="{DC7EE2EA-E905-43D5-A93D-A0990E12DFB9}" presName="background2" presStyleLbl="node2" presStyleIdx="1" presStyleCnt="2"/>
      <dgm:spPr/>
    </dgm:pt>
    <dgm:pt modelId="{666F3CB6-F95A-4C1D-A3B1-D5C693D11A3F}" type="pres">
      <dgm:prSet presAssocID="{DC7EE2EA-E905-43D5-A93D-A0990E12DFB9}" presName="text2" presStyleLbl="fgAcc2" presStyleIdx="1" presStyleCnt="2" custScaleX="134840" custScaleY="137100" custLinFactNeighborX="-5055" custLinFactNeighborY="5983">
        <dgm:presLayoutVars>
          <dgm:chPref val="3"/>
        </dgm:presLayoutVars>
      </dgm:prSet>
      <dgm:spPr/>
      <dgm:t>
        <a:bodyPr/>
        <a:lstStyle/>
        <a:p>
          <a:endParaRPr lang="en-MY"/>
        </a:p>
      </dgm:t>
    </dgm:pt>
    <dgm:pt modelId="{AE16B038-5B34-4E7A-9F9E-8C080466B9E9}" type="pres">
      <dgm:prSet presAssocID="{DC7EE2EA-E905-43D5-A93D-A0990E12DFB9}" presName="hierChild3" presStyleCnt="0"/>
      <dgm:spPr/>
    </dgm:pt>
  </dgm:ptLst>
  <dgm:cxnLst>
    <dgm:cxn modelId="{4DBC33F5-1541-4392-A30A-947C53849209}" type="presOf" srcId="{FCB3A9AD-862E-4731-988E-E5A68035690D}" destId="{DBA6EB0E-E4C1-4582-83DB-EEFB28E85C88}" srcOrd="0" destOrd="0" presId="urn:microsoft.com/office/officeart/2005/8/layout/hierarchy1"/>
    <dgm:cxn modelId="{EE095D3D-CF5B-44BA-9D30-DB735E7CF7E7}" type="presOf" srcId="{DC7EE2EA-E905-43D5-A93D-A0990E12DFB9}" destId="{666F3CB6-F95A-4C1D-A3B1-D5C693D11A3F}" srcOrd="0" destOrd="0" presId="urn:microsoft.com/office/officeart/2005/8/layout/hierarchy1"/>
    <dgm:cxn modelId="{BC8D56C3-5E76-4DC4-82D2-B48E2E71FACE}" srcId="{B3794F42-07A6-4378-B18C-329A830736BC}" destId="{DC7EE2EA-E905-43D5-A93D-A0990E12DFB9}" srcOrd="0" destOrd="0" parTransId="{00B2F440-1421-448A-9E3F-F8F9EFD06148}" sibTransId="{177069AC-54E4-41C1-98D7-BA9865009306}"/>
    <dgm:cxn modelId="{FD207199-384B-4B3F-A631-921271331757}" srcId="{53F026CE-6C29-4720-93C7-FA55336A67AD}" destId="{8BC20880-B3CF-4C9A-9009-E13D602D7FDF}" srcOrd="0" destOrd="0" parTransId="{FCB3A9AD-862E-4731-988E-E5A68035690D}" sibTransId="{32DDBD7C-019B-4FB0-9347-9F13710A30C2}"/>
    <dgm:cxn modelId="{94563859-F674-4D5D-A449-70C71F7522F2}" type="presOf" srcId="{53F026CE-6C29-4720-93C7-FA55336A67AD}" destId="{DA271A6D-6603-4A3E-9B89-03CD21E73A8E}" srcOrd="0" destOrd="0" presId="urn:microsoft.com/office/officeart/2005/8/layout/hierarchy1"/>
    <dgm:cxn modelId="{69CC1C29-5991-4C35-A4D0-FB265270253E}" srcId="{FBBE72D2-B20D-4562-8FA6-B2CD3A1472F5}" destId="{53F026CE-6C29-4720-93C7-FA55336A67AD}" srcOrd="0" destOrd="0" parTransId="{FE2A1B64-3F12-4081-AB70-F5D618C9E82C}" sibTransId="{60F584FF-AA76-4A37-AFC2-D4C8E1ADAFB6}"/>
    <dgm:cxn modelId="{7956272B-76DD-4A74-A69E-E221C841A029}" type="presOf" srcId="{8BC20880-B3CF-4C9A-9009-E13D602D7FDF}" destId="{E04E2EA8-BDB0-44C2-AE7A-B6F3A06C1323}" srcOrd="0" destOrd="0" presId="urn:microsoft.com/office/officeart/2005/8/layout/hierarchy1"/>
    <dgm:cxn modelId="{279980A3-CDF6-4B22-9E27-4830DA4EBA29}" type="presOf" srcId="{FBBE72D2-B20D-4562-8FA6-B2CD3A1472F5}" destId="{1E1D9AA9-17C5-4CB3-9CFA-D7E1C3DCDCDD}" srcOrd="0" destOrd="0" presId="urn:microsoft.com/office/officeart/2005/8/layout/hierarchy1"/>
    <dgm:cxn modelId="{9ECDB712-57E9-4E7F-AD57-A2246FCCB009}" type="presOf" srcId="{B3794F42-07A6-4378-B18C-329A830736BC}" destId="{B74363A0-B6D0-48BF-B30E-83F7B23E98CE}" srcOrd="0" destOrd="0" presId="urn:microsoft.com/office/officeart/2005/8/layout/hierarchy1"/>
    <dgm:cxn modelId="{C88D194B-1CAF-4973-A76F-E59B5701E667}" srcId="{FBBE72D2-B20D-4562-8FA6-B2CD3A1472F5}" destId="{B3794F42-07A6-4378-B18C-329A830736BC}" srcOrd="1" destOrd="0" parTransId="{ED8E5ED3-A505-4AE1-8CC2-22E8075EAFF4}" sibTransId="{D4946EE7-CC53-43FD-8A14-8649912A9527}"/>
    <dgm:cxn modelId="{8E40F878-16CD-4D35-AB62-39E7A742ADB7}" type="presOf" srcId="{00B2F440-1421-448A-9E3F-F8F9EFD06148}" destId="{CD5CC8EA-5886-467A-B2E2-9576CEDDB7ED}" srcOrd="0" destOrd="0" presId="urn:microsoft.com/office/officeart/2005/8/layout/hierarchy1"/>
    <dgm:cxn modelId="{3E371144-DB90-4827-B1AC-88F8451BB9C8}" type="presParOf" srcId="{1E1D9AA9-17C5-4CB3-9CFA-D7E1C3DCDCDD}" destId="{43C390F5-1949-4253-B67C-1D35975C569B}" srcOrd="0" destOrd="0" presId="urn:microsoft.com/office/officeart/2005/8/layout/hierarchy1"/>
    <dgm:cxn modelId="{C2AEAF0D-29D8-45AD-BC10-58C7D36054DD}" type="presParOf" srcId="{43C390F5-1949-4253-B67C-1D35975C569B}" destId="{1474660E-F53A-4B10-A0CD-A20243B98E65}" srcOrd="0" destOrd="0" presId="urn:microsoft.com/office/officeart/2005/8/layout/hierarchy1"/>
    <dgm:cxn modelId="{EAAFDC93-41DF-43C5-BE03-F6CA9FF685CB}" type="presParOf" srcId="{1474660E-F53A-4B10-A0CD-A20243B98E65}" destId="{DA1F5929-17BE-4D5E-A747-4941DB09AF98}" srcOrd="0" destOrd="0" presId="urn:microsoft.com/office/officeart/2005/8/layout/hierarchy1"/>
    <dgm:cxn modelId="{FEA40B83-6654-40B4-A1C9-F960796BD87B}" type="presParOf" srcId="{1474660E-F53A-4B10-A0CD-A20243B98E65}" destId="{DA271A6D-6603-4A3E-9B89-03CD21E73A8E}" srcOrd="1" destOrd="0" presId="urn:microsoft.com/office/officeart/2005/8/layout/hierarchy1"/>
    <dgm:cxn modelId="{1E1FA568-D5DC-446C-B250-6240664B556E}" type="presParOf" srcId="{43C390F5-1949-4253-B67C-1D35975C569B}" destId="{CF98512B-681B-4E9E-A90F-ED639165DC41}" srcOrd="1" destOrd="0" presId="urn:microsoft.com/office/officeart/2005/8/layout/hierarchy1"/>
    <dgm:cxn modelId="{D9145B5D-4E65-49FD-9E91-FCCD24AEDD6F}" type="presParOf" srcId="{CF98512B-681B-4E9E-A90F-ED639165DC41}" destId="{DBA6EB0E-E4C1-4582-83DB-EEFB28E85C88}" srcOrd="0" destOrd="0" presId="urn:microsoft.com/office/officeart/2005/8/layout/hierarchy1"/>
    <dgm:cxn modelId="{984C1FF8-E086-4177-9261-3FA0F4BCF03E}" type="presParOf" srcId="{CF98512B-681B-4E9E-A90F-ED639165DC41}" destId="{8BF1E89F-22FA-41AC-8D2C-2E1ECED4B969}" srcOrd="1" destOrd="0" presId="urn:microsoft.com/office/officeart/2005/8/layout/hierarchy1"/>
    <dgm:cxn modelId="{A195329F-6D8B-411D-92CB-5DDD9FA59A61}" type="presParOf" srcId="{8BF1E89F-22FA-41AC-8D2C-2E1ECED4B969}" destId="{D827DB00-0D8C-4661-8D8E-D6E6F7091A44}" srcOrd="0" destOrd="0" presId="urn:microsoft.com/office/officeart/2005/8/layout/hierarchy1"/>
    <dgm:cxn modelId="{CE7D1E75-B787-4AF5-A559-5292B00C1C11}" type="presParOf" srcId="{D827DB00-0D8C-4661-8D8E-D6E6F7091A44}" destId="{FF264514-ACD3-46D2-8A6C-DF3CD99EDA4B}" srcOrd="0" destOrd="0" presId="urn:microsoft.com/office/officeart/2005/8/layout/hierarchy1"/>
    <dgm:cxn modelId="{C36E3A7C-D328-4FFA-A256-E8C16A2B5E2B}" type="presParOf" srcId="{D827DB00-0D8C-4661-8D8E-D6E6F7091A44}" destId="{E04E2EA8-BDB0-44C2-AE7A-B6F3A06C1323}" srcOrd="1" destOrd="0" presId="urn:microsoft.com/office/officeart/2005/8/layout/hierarchy1"/>
    <dgm:cxn modelId="{B46F6616-6937-494E-8FC3-A8FCAA52067E}" type="presParOf" srcId="{8BF1E89F-22FA-41AC-8D2C-2E1ECED4B969}" destId="{DB07FF9E-A27D-47B5-97AE-2F62E111DD92}" srcOrd="1" destOrd="0" presId="urn:microsoft.com/office/officeart/2005/8/layout/hierarchy1"/>
    <dgm:cxn modelId="{58E5BDE9-8A3B-4B56-A2FA-42EF3EF51AAC}" type="presParOf" srcId="{1E1D9AA9-17C5-4CB3-9CFA-D7E1C3DCDCDD}" destId="{8709E64B-013F-4F77-A716-94605A7C0EF4}" srcOrd="1" destOrd="0" presId="urn:microsoft.com/office/officeart/2005/8/layout/hierarchy1"/>
    <dgm:cxn modelId="{697487E8-A737-4DFF-A076-AC53A510E1D5}" type="presParOf" srcId="{8709E64B-013F-4F77-A716-94605A7C0EF4}" destId="{F5ACA033-BF20-46F2-9451-01610AF54E90}" srcOrd="0" destOrd="0" presId="urn:microsoft.com/office/officeart/2005/8/layout/hierarchy1"/>
    <dgm:cxn modelId="{081B6291-7F51-436A-BDE3-C02DE7D9FD74}" type="presParOf" srcId="{F5ACA033-BF20-46F2-9451-01610AF54E90}" destId="{B9233787-3973-4456-B14E-136F74DE77D3}" srcOrd="0" destOrd="0" presId="urn:microsoft.com/office/officeart/2005/8/layout/hierarchy1"/>
    <dgm:cxn modelId="{84FE2373-08B7-4F35-9C12-AA084DC36298}" type="presParOf" srcId="{F5ACA033-BF20-46F2-9451-01610AF54E90}" destId="{B74363A0-B6D0-48BF-B30E-83F7B23E98CE}" srcOrd="1" destOrd="0" presId="urn:microsoft.com/office/officeart/2005/8/layout/hierarchy1"/>
    <dgm:cxn modelId="{16ADBB17-DB4F-48C8-B6D7-1E844B8E32BE}" type="presParOf" srcId="{8709E64B-013F-4F77-A716-94605A7C0EF4}" destId="{90BFA800-CAD8-4B36-9E64-4C6CCE4B4001}" srcOrd="1" destOrd="0" presId="urn:microsoft.com/office/officeart/2005/8/layout/hierarchy1"/>
    <dgm:cxn modelId="{4EB502BA-C391-4D8D-92F7-405379C53007}" type="presParOf" srcId="{90BFA800-CAD8-4B36-9E64-4C6CCE4B4001}" destId="{CD5CC8EA-5886-467A-B2E2-9576CEDDB7ED}" srcOrd="0" destOrd="0" presId="urn:microsoft.com/office/officeart/2005/8/layout/hierarchy1"/>
    <dgm:cxn modelId="{B8C0B157-2287-4040-BFEA-5A010061FE86}" type="presParOf" srcId="{90BFA800-CAD8-4B36-9E64-4C6CCE4B4001}" destId="{2FBB62C8-9DAB-4FF1-9415-7491E2D34114}" srcOrd="1" destOrd="0" presId="urn:microsoft.com/office/officeart/2005/8/layout/hierarchy1"/>
    <dgm:cxn modelId="{645FA0BA-2394-4CF2-BCCD-882F5227D697}" type="presParOf" srcId="{2FBB62C8-9DAB-4FF1-9415-7491E2D34114}" destId="{472A5EF1-1568-4821-A354-04395A992859}" srcOrd="0" destOrd="0" presId="urn:microsoft.com/office/officeart/2005/8/layout/hierarchy1"/>
    <dgm:cxn modelId="{266A05A6-12DC-45B8-901B-46F27E1EABC3}" type="presParOf" srcId="{472A5EF1-1568-4821-A354-04395A992859}" destId="{5CE0E8A5-C058-49D3-A3ED-3C7AAE9CC3DC}" srcOrd="0" destOrd="0" presId="urn:microsoft.com/office/officeart/2005/8/layout/hierarchy1"/>
    <dgm:cxn modelId="{6006D4A1-43E1-4CF5-AE30-CE040588F5E3}" type="presParOf" srcId="{472A5EF1-1568-4821-A354-04395A992859}" destId="{666F3CB6-F95A-4C1D-A3B1-D5C693D11A3F}" srcOrd="1" destOrd="0" presId="urn:microsoft.com/office/officeart/2005/8/layout/hierarchy1"/>
    <dgm:cxn modelId="{8B85AF2C-F22F-4455-BDF4-080745E40D67}" type="presParOf" srcId="{2FBB62C8-9DAB-4FF1-9415-7491E2D34114}" destId="{AE16B038-5B34-4E7A-9F9E-8C080466B9E9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FBBE72D2-B20D-4562-8FA6-B2CD3A1472F5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AU"/>
        </a:p>
      </dgm:t>
    </dgm:pt>
    <dgm:pt modelId="{8BC20880-B3CF-4C9A-9009-E13D602D7FDF}">
      <dgm:prSet phldrT="[Text]" custT="1"/>
      <dgm:spPr/>
      <dgm:t>
        <a:bodyPr/>
        <a:lstStyle/>
        <a:p>
          <a:pPr algn="l"/>
          <a:endParaRPr lang="en-AU" sz="1400" dirty="0" smtClean="0"/>
        </a:p>
        <a:p>
          <a:pPr algn="l"/>
          <a:endParaRPr lang="en-AU" sz="1400" dirty="0" smtClean="0"/>
        </a:p>
        <a:p>
          <a:pPr algn="l"/>
          <a:endParaRPr lang="en-AU" sz="1400" dirty="0" smtClean="0"/>
        </a:p>
        <a:p>
          <a:pPr algn="l"/>
          <a:endParaRPr lang="en-AU" sz="1400" dirty="0" smtClean="0"/>
        </a:p>
        <a:p>
          <a:pPr algn="l"/>
          <a:endParaRPr lang="en-AU" sz="1400" dirty="0" smtClean="0"/>
        </a:p>
        <a:p>
          <a:pPr algn="l"/>
          <a:endParaRPr lang="en-AU" sz="1400" dirty="0" smtClean="0"/>
        </a:p>
        <a:p>
          <a:pPr algn="l"/>
          <a:endParaRPr lang="en-AU" sz="1400" dirty="0" smtClean="0"/>
        </a:p>
        <a:p>
          <a:pPr algn="l"/>
          <a:endParaRPr lang="en-AU" sz="1400" dirty="0" smtClean="0"/>
        </a:p>
        <a:p>
          <a:pPr algn="l"/>
          <a:endParaRPr lang="en-AU" sz="1400" dirty="0" smtClean="0"/>
        </a:p>
        <a:p>
          <a:pPr algn="l"/>
          <a:endParaRPr lang="en-AU" sz="1400" dirty="0" smtClean="0"/>
        </a:p>
        <a:p>
          <a:pPr algn="l"/>
          <a:endParaRPr lang="en-AU" sz="1400" dirty="0" smtClean="0"/>
        </a:p>
      </dgm:t>
    </dgm:pt>
    <dgm:pt modelId="{FCB3A9AD-862E-4731-988E-E5A68035690D}" type="parTrans" cxnId="{FD207199-384B-4B3F-A631-921271331757}">
      <dgm:prSet/>
      <dgm:spPr/>
      <dgm:t>
        <a:bodyPr/>
        <a:lstStyle/>
        <a:p>
          <a:endParaRPr lang="en-AU"/>
        </a:p>
      </dgm:t>
    </dgm:pt>
    <dgm:pt modelId="{32DDBD7C-019B-4FB0-9347-9F13710A30C2}" type="sibTrans" cxnId="{FD207199-384B-4B3F-A631-921271331757}">
      <dgm:prSet/>
      <dgm:spPr/>
      <dgm:t>
        <a:bodyPr/>
        <a:lstStyle/>
        <a:p>
          <a:endParaRPr lang="en-AU"/>
        </a:p>
      </dgm:t>
    </dgm:pt>
    <dgm:pt modelId="{53F026CE-6C29-4720-93C7-FA55336A67AD}">
      <dgm:prSet phldrT="[Text]" custT="1"/>
      <dgm:spPr/>
      <dgm:t>
        <a:bodyPr/>
        <a:lstStyle/>
        <a:p>
          <a:r>
            <a:rPr lang="en-AU" sz="1600" dirty="0" smtClean="0"/>
            <a:t>THE GENERAL PROPOSITION THAT PUBLICLY FUNDED RESEARCH DATA AND INFORMATION SHOULD BE MADE PUBLICLY AVAILABLE</a:t>
          </a:r>
          <a:endParaRPr lang="en-AU" sz="1600" dirty="0"/>
        </a:p>
      </dgm:t>
    </dgm:pt>
    <dgm:pt modelId="{60F584FF-AA76-4A37-AFC2-D4C8E1ADAFB6}" type="sibTrans" cxnId="{69CC1C29-5991-4C35-A4D0-FB265270253E}">
      <dgm:prSet/>
      <dgm:spPr/>
      <dgm:t>
        <a:bodyPr/>
        <a:lstStyle/>
        <a:p>
          <a:endParaRPr lang="en-AU"/>
        </a:p>
      </dgm:t>
    </dgm:pt>
    <dgm:pt modelId="{FE2A1B64-3F12-4081-AB70-F5D618C9E82C}" type="parTrans" cxnId="{69CC1C29-5991-4C35-A4D0-FB265270253E}">
      <dgm:prSet/>
      <dgm:spPr/>
      <dgm:t>
        <a:bodyPr/>
        <a:lstStyle/>
        <a:p>
          <a:endParaRPr lang="en-AU"/>
        </a:p>
      </dgm:t>
    </dgm:pt>
    <dgm:pt modelId="{B3794F42-07A6-4378-B18C-329A830736BC}">
      <dgm:prSet custT="1"/>
      <dgm:spPr/>
      <dgm:t>
        <a:bodyPr/>
        <a:lstStyle/>
        <a:p>
          <a:r>
            <a:rPr lang="en-MY" sz="1600" dirty="0" smtClean="0"/>
            <a:t>THE REAL BENEFITS OF DATA ACCESS AND SHARING WHICH INCREASE THE DESIRABILITY FOR OPEN ACCESS TO RESEARCH DATA AND INFORMATION:</a:t>
          </a:r>
          <a:endParaRPr lang="en-MY" sz="1600" dirty="0"/>
        </a:p>
      </dgm:t>
    </dgm:pt>
    <dgm:pt modelId="{ED8E5ED3-A505-4AE1-8CC2-22E8075EAFF4}" type="parTrans" cxnId="{C88D194B-1CAF-4973-A76F-E59B5701E667}">
      <dgm:prSet/>
      <dgm:spPr/>
      <dgm:t>
        <a:bodyPr/>
        <a:lstStyle/>
        <a:p>
          <a:endParaRPr lang="en-MY"/>
        </a:p>
      </dgm:t>
    </dgm:pt>
    <dgm:pt modelId="{D4946EE7-CC53-43FD-8A14-8649912A9527}" type="sibTrans" cxnId="{C88D194B-1CAF-4973-A76F-E59B5701E667}">
      <dgm:prSet/>
      <dgm:spPr/>
      <dgm:t>
        <a:bodyPr/>
        <a:lstStyle/>
        <a:p>
          <a:endParaRPr lang="en-MY"/>
        </a:p>
      </dgm:t>
    </dgm:pt>
    <dgm:pt modelId="{DC7EE2EA-E905-43D5-A93D-A0990E12DFB9}">
      <dgm:prSet custT="1"/>
      <dgm:spPr/>
      <dgm:t>
        <a:bodyPr/>
        <a:lstStyle/>
        <a:p>
          <a:pPr algn="just"/>
          <a:r>
            <a:rPr lang="en-US" sz="1200" dirty="0" smtClean="0"/>
            <a:t>- Encourages data verification and refinement</a:t>
          </a:r>
        </a:p>
        <a:p>
          <a:pPr algn="just"/>
          <a:r>
            <a:rPr lang="en-US" sz="1200" dirty="0" smtClean="0"/>
            <a:t>- Avoid duplication of research</a:t>
          </a:r>
        </a:p>
        <a:p>
          <a:pPr algn="just"/>
          <a:r>
            <a:rPr lang="en-US" sz="1200" dirty="0" smtClean="0"/>
            <a:t>- Could counter data withholding and secrecy</a:t>
          </a:r>
        </a:p>
        <a:p>
          <a:pPr algn="just"/>
          <a:r>
            <a:rPr lang="en-US" sz="1200" dirty="0" smtClean="0"/>
            <a:t>- Overcome triple payment syndrome</a:t>
          </a:r>
        </a:p>
        <a:p>
          <a:pPr algn="just"/>
          <a:r>
            <a:rPr lang="en-US" sz="1200" dirty="0" smtClean="0"/>
            <a:t>- Promote optimum use of publicly funded research data and information </a:t>
          </a:r>
        </a:p>
      </dgm:t>
    </dgm:pt>
    <dgm:pt modelId="{00B2F440-1421-448A-9E3F-F8F9EFD06148}" type="parTrans" cxnId="{BC8D56C3-5E76-4DC4-82D2-B48E2E71FACE}">
      <dgm:prSet/>
      <dgm:spPr/>
      <dgm:t>
        <a:bodyPr/>
        <a:lstStyle/>
        <a:p>
          <a:endParaRPr lang="en-MY"/>
        </a:p>
      </dgm:t>
    </dgm:pt>
    <dgm:pt modelId="{177069AC-54E4-41C1-98D7-BA9865009306}" type="sibTrans" cxnId="{BC8D56C3-5E76-4DC4-82D2-B48E2E71FACE}">
      <dgm:prSet/>
      <dgm:spPr/>
      <dgm:t>
        <a:bodyPr/>
        <a:lstStyle/>
        <a:p>
          <a:endParaRPr lang="en-MY"/>
        </a:p>
      </dgm:t>
    </dgm:pt>
    <dgm:pt modelId="{1E1D9AA9-17C5-4CB3-9CFA-D7E1C3DCDCDD}" type="pres">
      <dgm:prSet presAssocID="{FBBE72D2-B20D-4562-8FA6-B2CD3A1472F5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MY"/>
        </a:p>
      </dgm:t>
    </dgm:pt>
    <dgm:pt modelId="{43C390F5-1949-4253-B67C-1D35975C569B}" type="pres">
      <dgm:prSet presAssocID="{53F026CE-6C29-4720-93C7-FA55336A67AD}" presName="hierRoot1" presStyleCnt="0"/>
      <dgm:spPr/>
    </dgm:pt>
    <dgm:pt modelId="{1474660E-F53A-4B10-A0CD-A20243B98E65}" type="pres">
      <dgm:prSet presAssocID="{53F026CE-6C29-4720-93C7-FA55336A67AD}" presName="composite" presStyleCnt="0"/>
      <dgm:spPr/>
    </dgm:pt>
    <dgm:pt modelId="{DA1F5929-17BE-4D5E-A747-4941DB09AF98}" type="pres">
      <dgm:prSet presAssocID="{53F026CE-6C29-4720-93C7-FA55336A67AD}" presName="background" presStyleLbl="node0" presStyleIdx="0" presStyleCnt="2"/>
      <dgm:spPr/>
    </dgm:pt>
    <dgm:pt modelId="{DA271A6D-6603-4A3E-9B89-03CD21E73A8E}" type="pres">
      <dgm:prSet presAssocID="{53F026CE-6C29-4720-93C7-FA55336A67AD}" presName="text" presStyleLbl="fgAcc0" presStyleIdx="0" presStyleCnt="2" custScaleX="135834" custScaleY="140087">
        <dgm:presLayoutVars>
          <dgm:chPref val="3"/>
        </dgm:presLayoutVars>
      </dgm:prSet>
      <dgm:spPr/>
      <dgm:t>
        <a:bodyPr/>
        <a:lstStyle/>
        <a:p>
          <a:endParaRPr lang="en-AU"/>
        </a:p>
      </dgm:t>
    </dgm:pt>
    <dgm:pt modelId="{CF98512B-681B-4E9E-A90F-ED639165DC41}" type="pres">
      <dgm:prSet presAssocID="{53F026CE-6C29-4720-93C7-FA55336A67AD}" presName="hierChild2" presStyleCnt="0"/>
      <dgm:spPr/>
    </dgm:pt>
    <dgm:pt modelId="{DBA6EB0E-E4C1-4582-83DB-EEFB28E85C88}" type="pres">
      <dgm:prSet presAssocID="{FCB3A9AD-862E-4731-988E-E5A68035690D}" presName="Name10" presStyleLbl="parChTrans1D2" presStyleIdx="0" presStyleCnt="2"/>
      <dgm:spPr/>
      <dgm:t>
        <a:bodyPr/>
        <a:lstStyle/>
        <a:p>
          <a:endParaRPr lang="en-MY"/>
        </a:p>
      </dgm:t>
    </dgm:pt>
    <dgm:pt modelId="{8BF1E89F-22FA-41AC-8D2C-2E1ECED4B969}" type="pres">
      <dgm:prSet presAssocID="{8BC20880-B3CF-4C9A-9009-E13D602D7FDF}" presName="hierRoot2" presStyleCnt="0"/>
      <dgm:spPr/>
    </dgm:pt>
    <dgm:pt modelId="{D827DB00-0D8C-4661-8D8E-D6E6F7091A44}" type="pres">
      <dgm:prSet presAssocID="{8BC20880-B3CF-4C9A-9009-E13D602D7FDF}" presName="composite2" presStyleCnt="0"/>
      <dgm:spPr/>
    </dgm:pt>
    <dgm:pt modelId="{FF264514-ACD3-46D2-8A6C-DF3CD99EDA4B}" type="pres">
      <dgm:prSet presAssocID="{8BC20880-B3CF-4C9A-9009-E13D602D7FDF}" presName="background2" presStyleLbl="node2" presStyleIdx="0" presStyleCnt="2"/>
      <dgm:spPr/>
    </dgm:pt>
    <dgm:pt modelId="{E04E2EA8-BDB0-44C2-AE7A-B6F3A06C1323}" type="pres">
      <dgm:prSet presAssocID="{8BC20880-B3CF-4C9A-9009-E13D602D7FDF}" presName="text2" presStyleLbl="fgAcc2" presStyleIdx="0" presStyleCnt="2" custScaleX="113234" custScaleY="141704" custLinFactNeighborX="-2243" custLinFactNeighborY="-450">
        <dgm:presLayoutVars>
          <dgm:chPref val="3"/>
        </dgm:presLayoutVars>
      </dgm:prSet>
      <dgm:spPr/>
      <dgm:t>
        <a:bodyPr/>
        <a:lstStyle/>
        <a:p>
          <a:endParaRPr lang="en-AU"/>
        </a:p>
      </dgm:t>
    </dgm:pt>
    <dgm:pt modelId="{DB07FF9E-A27D-47B5-97AE-2F62E111DD92}" type="pres">
      <dgm:prSet presAssocID="{8BC20880-B3CF-4C9A-9009-E13D602D7FDF}" presName="hierChild3" presStyleCnt="0"/>
      <dgm:spPr/>
    </dgm:pt>
    <dgm:pt modelId="{8709E64B-013F-4F77-A716-94605A7C0EF4}" type="pres">
      <dgm:prSet presAssocID="{B3794F42-07A6-4378-B18C-329A830736BC}" presName="hierRoot1" presStyleCnt="0"/>
      <dgm:spPr/>
    </dgm:pt>
    <dgm:pt modelId="{F5ACA033-BF20-46F2-9451-01610AF54E90}" type="pres">
      <dgm:prSet presAssocID="{B3794F42-07A6-4378-B18C-329A830736BC}" presName="composite" presStyleCnt="0"/>
      <dgm:spPr/>
    </dgm:pt>
    <dgm:pt modelId="{B9233787-3973-4456-B14E-136F74DE77D3}" type="pres">
      <dgm:prSet presAssocID="{B3794F42-07A6-4378-B18C-329A830736BC}" presName="background" presStyleLbl="node0" presStyleIdx="1" presStyleCnt="2"/>
      <dgm:spPr/>
    </dgm:pt>
    <dgm:pt modelId="{B74363A0-B6D0-48BF-B30E-83F7B23E98CE}" type="pres">
      <dgm:prSet presAssocID="{B3794F42-07A6-4378-B18C-329A830736BC}" presName="text" presStyleLbl="fgAcc0" presStyleIdx="1" presStyleCnt="2" custScaleX="130794" custScaleY="139955">
        <dgm:presLayoutVars>
          <dgm:chPref val="3"/>
        </dgm:presLayoutVars>
      </dgm:prSet>
      <dgm:spPr/>
      <dgm:t>
        <a:bodyPr/>
        <a:lstStyle/>
        <a:p>
          <a:endParaRPr lang="en-MY"/>
        </a:p>
      </dgm:t>
    </dgm:pt>
    <dgm:pt modelId="{90BFA800-CAD8-4B36-9E64-4C6CCE4B4001}" type="pres">
      <dgm:prSet presAssocID="{B3794F42-07A6-4378-B18C-329A830736BC}" presName="hierChild2" presStyleCnt="0"/>
      <dgm:spPr/>
    </dgm:pt>
    <dgm:pt modelId="{CD5CC8EA-5886-467A-B2E2-9576CEDDB7ED}" type="pres">
      <dgm:prSet presAssocID="{00B2F440-1421-448A-9E3F-F8F9EFD06148}" presName="Name10" presStyleLbl="parChTrans1D2" presStyleIdx="1" presStyleCnt="2"/>
      <dgm:spPr/>
      <dgm:t>
        <a:bodyPr/>
        <a:lstStyle/>
        <a:p>
          <a:endParaRPr lang="en-MY"/>
        </a:p>
      </dgm:t>
    </dgm:pt>
    <dgm:pt modelId="{2FBB62C8-9DAB-4FF1-9415-7491E2D34114}" type="pres">
      <dgm:prSet presAssocID="{DC7EE2EA-E905-43D5-A93D-A0990E12DFB9}" presName="hierRoot2" presStyleCnt="0"/>
      <dgm:spPr/>
    </dgm:pt>
    <dgm:pt modelId="{472A5EF1-1568-4821-A354-04395A992859}" type="pres">
      <dgm:prSet presAssocID="{DC7EE2EA-E905-43D5-A93D-A0990E12DFB9}" presName="composite2" presStyleCnt="0"/>
      <dgm:spPr/>
    </dgm:pt>
    <dgm:pt modelId="{5CE0E8A5-C058-49D3-A3ED-3C7AAE9CC3DC}" type="pres">
      <dgm:prSet presAssocID="{DC7EE2EA-E905-43D5-A93D-A0990E12DFB9}" presName="background2" presStyleLbl="node2" presStyleIdx="1" presStyleCnt="2"/>
      <dgm:spPr/>
    </dgm:pt>
    <dgm:pt modelId="{666F3CB6-F95A-4C1D-A3B1-D5C693D11A3F}" type="pres">
      <dgm:prSet presAssocID="{DC7EE2EA-E905-43D5-A93D-A0990E12DFB9}" presName="text2" presStyleLbl="fgAcc2" presStyleIdx="1" presStyleCnt="2" custScaleX="134840" custScaleY="137100" custLinFactNeighborX="-4956" custLinFactNeighborY="3709">
        <dgm:presLayoutVars>
          <dgm:chPref val="3"/>
        </dgm:presLayoutVars>
      </dgm:prSet>
      <dgm:spPr/>
      <dgm:t>
        <a:bodyPr/>
        <a:lstStyle/>
        <a:p>
          <a:endParaRPr lang="en-MY"/>
        </a:p>
      </dgm:t>
    </dgm:pt>
    <dgm:pt modelId="{AE16B038-5B34-4E7A-9F9E-8C080466B9E9}" type="pres">
      <dgm:prSet presAssocID="{DC7EE2EA-E905-43D5-A93D-A0990E12DFB9}" presName="hierChild3" presStyleCnt="0"/>
      <dgm:spPr/>
    </dgm:pt>
  </dgm:ptLst>
  <dgm:cxnLst>
    <dgm:cxn modelId="{E5731B17-1E23-4502-B097-14A5607BA768}" type="presOf" srcId="{B3794F42-07A6-4378-B18C-329A830736BC}" destId="{B74363A0-B6D0-48BF-B30E-83F7B23E98CE}" srcOrd="0" destOrd="0" presId="urn:microsoft.com/office/officeart/2005/8/layout/hierarchy1"/>
    <dgm:cxn modelId="{BC8D56C3-5E76-4DC4-82D2-B48E2E71FACE}" srcId="{B3794F42-07A6-4378-B18C-329A830736BC}" destId="{DC7EE2EA-E905-43D5-A93D-A0990E12DFB9}" srcOrd="0" destOrd="0" parTransId="{00B2F440-1421-448A-9E3F-F8F9EFD06148}" sibTransId="{177069AC-54E4-41C1-98D7-BA9865009306}"/>
    <dgm:cxn modelId="{FD207199-384B-4B3F-A631-921271331757}" srcId="{53F026CE-6C29-4720-93C7-FA55336A67AD}" destId="{8BC20880-B3CF-4C9A-9009-E13D602D7FDF}" srcOrd="0" destOrd="0" parTransId="{FCB3A9AD-862E-4731-988E-E5A68035690D}" sibTransId="{32DDBD7C-019B-4FB0-9347-9F13710A30C2}"/>
    <dgm:cxn modelId="{B253AA23-C119-4788-B8C2-19BD0A079A37}" type="presOf" srcId="{53F026CE-6C29-4720-93C7-FA55336A67AD}" destId="{DA271A6D-6603-4A3E-9B89-03CD21E73A8E}" srcOrd="0" destOrd="0" presId="urn:microsoft.com/office/officeart/2005/8/layout/hierarchy1"/>
    <dgm:cxn modelId="{69CC1C29-5991-4C35-A4D0-FB265270253E}" srcId="{FBBE72D2-B20D-4562-8FA6-B2CD3A1472F5}" destId="{53F026CE-6C29-4720-93C7-FA55336A67AD}" srcOrd="0" destOrd="0" parTransId="{FE2A1B64-3F12-4081-AB70-F5D618C9E82C}" sibTransId="{60F584FF-AA76-4A37-AFC2-D4C8E1ADAFB6}"/>
    <dgm:cxn modelId="{48D67F89-3CDB-4FD3-8BAE-03459F710546}" type="presOf" srcId="{8BC20880-B3CF-4C9A-9009-E13D602D7FDF}" destId="{E04E2EA8-BDB0-44C2-AE7A-B6F3A06C1323}" srcOrd="0" destOrd="0" presId="urn:microsoft.com/office/officeart/2005/8/layout/hierarchy1"/>
    <dgm:cxn modelId="{8C3003A4-A1D2-48FD-9DD3-2F7E38556EA6}" type="presOf" srcId="{00B2F440-1421-448A-9E3F-F8F9EFD06148}" destId="{CD5CC8EA-5886-467A-B2E2-9576CEDDB7ED}" srcOrd="0" destOrd="0" presId="urn:microsoft.com/office/officeart/2005/8/layout/hierarchy1"/>
    <dgm:cxn modelId="{F0DD7AD0-7EA8-4C33-AB4B-E1554EFDB942}" type="presOf" srcId="{DC7EE2EA-E905-43D5-A93D-A0990E12DFB9}" destId="{666F3CB6-F95A-4C1D-A3B1-D5C693D11A3F}" srcOrd="0" destOrd="0" presId="urn:microsoft.com/office/officeart/2005/8/layout/hierarchy1"/>
    <dgm:cxn modelId="{CB93CA6B-39F1-4358-8DAB-C349856475BB}" type="presOf" srcId="{FCB3A9AD-862E-4731-988E-E5A68035690D}" destId="{DBA6EB0E-E4C1-4582-83DB-EEFB28E85C88}" srcOrd="0" destOrd="0" presId="urn:microsoft.com/office/officeart/2005/8/layout/hierarchy1"/>
    <dgm:cxn modelId="{C88D194B-1CAF-4973-A76F-E59B5701E667}" srcId="{FBBE72D2-B20D-4562-8FA6-B2CD3A1472F5}" destId="{B3794F42-07A6-4378-B18C-329A830736BC}" srcOrd="1" destOrd="0" parTransId="{ED8E5ED3-A505-4AE1-8CC2-22E8075EAFF4}" sibTransId="{D4946EE7-CC53-43FD-8A14-8649912A9527}"/>
    <dgm:cxn modelId="{201BE333-D52D-47B6-83D5-A3A3AAE206FC}" type="presOf" srcId="{FBBE72D2-B20D-4562-8FA6-B2CD3A1472F5}" destId="{1E1D9AA9-17C5-4CB3-9CFA-D7E1C3DCDCDD}" srcOrd="0" destOrd="0" presId="urn:microsoft.com/office/officeart/2005/8/layout/hierarchy1"/>
    <dgm:cxn modelId="{90066C73-AE72-45F2-8098-DB5C2F5010F5}" type="presParOf" srcId="{1E1D9AA9-17C5-4CB3-9CFA-D7E1C3DCDCDD}" destId="{43C390F5-1949-4253-B67C-1D35975C569B}" srcOrd="0" destOrd="0" presId="urn:microsoft.com/office/officeart/2005/8/layout/hierarchy1"/>
    <dgm:cxn modelId="{B323C4A6-60E6-410D-B41B-A4722D2FC77E}" type="presParOf" srcId="{43C390F5-1949-4253-B67C-1D35975C569B}" destId="{1474660E-F53A-4B10-A0CD-A20243B98E65}" srcOrd="0" destOrd="0" presId="urn:microsoft.com/office/officeart/2005/8/layout/hierarchy1"/>
    <dgm:cxn modelId="{81DF76CA-0384-45CC-962F-6D3C1013B638}" type="presParOf" srcId="{1474660E-F53A-4B10-A0CD-A20243B98E65}" destId="{DA1F5929-17BE-4D5E-A747-4941DB09AF98}" srcOrd="0" destOrd="0" presId="urn:microsoft.com/office/officeart/2005/8/layout/hierarchy1"/>
    <dgm:cxn modelId="{32191EFB-4429-42B9-835B-3D4EB974E6C8}" type="presParOf" srcId="{1474660E-F53A-4B10-A0CD-A20243B98E65}" destId="{DA271A6D-6603-4A3E-9B89-03CD21E73A8E}" srcOrd="1" destOrd="0" presId="urn:microsoft.com/office/officeart/2005/8/layout/hierarchy1"/>
    <dgm:cxn modelId="{8553C0AA-3C97-44B6-A15F-D37DD9DBEFFE}" type="presParOf" srcId="{43C390F5-1949-4253-B67C-1D35975C569B}" destId="{CF98512B-681B-4E9E-A90F-ED639165DC41}" srcOrd="1" destOrd="0" presId="urn:microsoft.com/office/officeart/2005/8/layout/hierarchy1"/>
    <dgm:cxn modelId="{E3662062-A398-4633-9D16-745B0A0AE4C6}" type="presParOf" srcId="{CF98512B-681B-4E9E-A90F-ED639165DC41}" destId="{DBA6EB0E-E4C1-4582-83DB-EEFB28E85C88}" srcOrd="0" destOrd="0" presId="urn:microsoft.com/office/officeart/2005/8/layout/hierarchy1"/>
    <dgm:cxn modelId="{6B4EC97E-DB16-4A51-AF78-09FCDB8F8CC1}" type="presParOf" srcId="{CF98512B-681B-4E9E-A90F-ED639165DC41}" destId="{8BF1E89F-22FA-41AC-8D2C-2E1ECED4B969}" srcOrd="1" destOrd="0" presId="urn:microsoft.com/office/officeart/2005/8/layout/hierarchy1"/>
    <dgm:cxn modelId="{A46F7C6F-5304-4A65-9A30-28B05EBF6793}" type="presParOf" srcId="{8BF1E89F-22FA-41AC-8D2C-2E1ECED4B969}" destId="{D827DB00-0D8C-4661-8D8E-D6E6F7091A44}" srcOrd="0" destOrd="0" presId="urn:microsoft.com/office/officeart/2005/8/layout/hierarchy1"/>
    <dgm:cxn modelId="{51C2984B-8F38-4D77-B2A1-4093723E6C3C}" type="presParOf" srcId="{D827DB00-0D8C-4661-8D8E-D6E6F7091A44}" destId="{FF264514-ACD3-46D2-8A6C-DF3CD99EDA4B}" srcOrd="0" destOrd="0" presId="urn:microsoft.com/office/officeart/2005/8/layout/hierarchy1"/>
    <dgm:cxn modelId="{BC96420C-3262-4F04-850A-167DCB74389D}" type="presParOf" srcId="{D827DB00-0D8C-4661-8D8E-D6E6F7091A44}" destId="{E04E2EA8-BDB0-44C2-AE7A-B6F3A06C1323}" srcOrd="1" destOrd="0" presId="urn:microsoft.com/office/officeart/2005/8/layout/hierarchy1"/>
    <dgm:cxn modelId="{AF358E87-54FC-43E3-A222-F0639856065A}" type="presParOf" srcId="{8BF1E89F-22FA-41AC-8D2C-2E1ECED4B969}" destId="{DB07FF9E-A27D-47B5-97AE-2F62E111DD92}" srcOrd="1" destOrd="0" presId="urn:microsoft.com/office/officeart/2005/8/layout/hierarchy1"/>
    <dgm:cxn modelId="{B90CDC09-3A03-42BB-8E83-D9BA3DC4442A}" type="presParOf" srcId="{1E1D9AA9-17C5-4CB3-9CFA-D7E1C3DCDCDD}" destId="{8709E64B-013F-4F77-A716-94605A7C0EF4}" srcOrd="1" destOrd="0" presId="urn:microsoft.com/office/officeart/2005/8/layout/hierarchy1"/>
    <dgm:cxn modelId="{F91FC1CE-06E6-4C8F-97A8-90CE55F1986A}" type="presParOf" srcId="{8709E64B-013F-4F77-A716-94605A7C0EF4}" destId="{F5ACA033-BF20-46F2-9451-01610AF54E90}" srcOrd="0" destOrd="0" presId="urn:microsoft.com/office/officeart/2005/8/layout/hierarchy1"/>
    <dgm:cxn modelId="{78D397CD-E2FD-4DB7-A7EB-DEE5E24B461B}" type="presParOf" srcId="{F5ACA033-BF20-46F2-9451-01610AF54E90}" destId="{B9233787-3973-4456-B14E-136F74DE77D3}" srcOrd="0" destOrd="0" presId="urn:microsoft.com/office/officeart/2005/8/layout/hierarchy1"/>
    <dgm:cxn modelId="{0559A135-85F0-4E7C-837E-C9CC15DDAE3E}" type="presParOf" srcId="{F5ACA033-BF20-46F2-9451-01610AF54E90}" destId="{B74363A0-B6D0-48BF-B30E-83F7B23E98CE}" srcOrd="1" destOrd="0" presId="urn:microsoft.com/office/officeart/2005/8/layout/hierarchy1"/>
    <dgm:cxn modelId="{B19BA670-9C95-43D1-938B-DE140EF7CFE8}" type="presParOf" srcId="{8709E64B-013F-4F77-A716-94605A7C0EF4}" destId="{90BFA800-CAD8-4B36-9E64-4C6CCE4B4001}" srcOrd="1" destOrd="0" presId="urn:microsoft.com/office/officeart/2005/8/layout/hierarchy1"/>
    <dgm:cxn modelId="{ECE0EA6D-09C5-433C-BE5B-22B7ABE681FD}" type="presParOf" srcId="{90BFA800-CAD8-4B36-9E64-4C6CCE4B4001}" destId="{CD5CC8EA-5886-467A-B2E2-9576CEDDB7ED}" srcOrd="0" destOrd="0" presId="urn:microsoft.com/office/officeart/2005/8/layout/hierarchy1"/>
    <dgm:cxn modelId="{F47946F9-B508-4B0A-BA2C-08E7C7EC567A}" type="presParOf" srcId="{90BFA800-CAD8-4B36-9E64-4C6CCE4B4001}" destId="{2FBB62C8-9DAB-4FF1-9415-7491E2D34114}" srcOrd="1" destOrd="0" presId="urn:microsoft.com/office/officeart/2005/8/layout/hierarchy1"/>
    <dgm:cxn modelId="{CC43A2A8-A19C-4163-AF11-8FDFC13E355B}" type="presParOf" srcId="{2FBB62C8-9DAB-4FF1-9415-7491E2D34114}" destId="{472A5EF1-1568-4821-A354-04395A992859}" srcOrd="0" destOrd="0" presId="urn:microsoft.com/office/officeart/2005/8/layout/hierarchy1"/>
    <dgm:cxn modelId="{DE7EE307-8FDB-4378-A960-CE102F8F5534}" type="presParOf" srcId="{472A5EF1-1568-4821-A354-04395A992859}" destId="{5CE0E8A5-C058-49D3-A3ED-3C7AAE9CC3DC}" srcOrd="0" destOrd="0" presId="urn:microsoft.com/office/officeart/2005/8/layout/hierarchy1"/>
    <dgm:cxn modelId="{EEF17179-4022-40AD-ACE0-F2816215C88C}" type="presParOf" srcId="{472A5EF1-1568-4821-A354-04395A992859}" destId="{666F3CB6-F95A-4C1D-A3B1-D5C693D11A3F}" srcOrd="1" destOrd="0" presId="urn:microsoft.com/office/officeart/2005/8/layout/hierarchy1"/>
    <dgm:cxn modelId="{6B837CBB-CDA9-4764-BD11-2C211A2CE794}" type="presParOf" srcId="{2FBB62C8-9DAB-4FF1-9415-7491E2D34114}" destId="{AE16B038-5B34-4E7A-9F9E-8C080466B9E9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FBBE72D2-B20D-4562-8FA6-B2CD3A1472F5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AU"/>
        </a:p>
      </dgm:t>
    </dgm:pt>
    <dgm:pt modelId="{8BC20880-B3CF-4C9A-9009-E13D602D7FDF}">
      <dgm:prSet phldrT="[Text]" custT="1"/>
      <dgm:spPr/>
      <dgm:t>
        <a:bodyPr/>
        <a:lstStyle/>
        <a:p>
          <a:pPr algn="l"/>
          <a:endParaRPr lang="en-AU" sz="1400" dirty="0" smtClean="0"/>
        </a:p>
        <a:p>
          <a:pPr algn="l"/>
          <a:endParaRPr lang="en-AU" sz="1400" dirty="0" smtClean="0"/>
        </a:p>
        <a:p>
          <a:pPr algn="l"/>
          <a:endParaRPr lang="en-AU" sz="1400" dirty="0" smtClean="0"/>
        </a:p>
        <a:p>
          <a:pPr algn="l"/>
          <a:endParaRPr lang="en-AU" sz="1400" dirty="0" smtClean="0"/>
        </a:p>
        <a:p>
          <a:pPr algn="l"/>
          <a:endParaRPr lang="en-AU" sz="1400" dirty="0" smtClean="0"/>
        </a:p>
        <a:p>
          <a:pPr algn="l"/>
          <a:endParaRPr lang="en-AU" sz="1400" dirty="0" smtClean="0"/>
        </a:p>
        <a:p>
          <a:pPr algn="l"/>
          <a:endParaRPr lang="en-AU" sz="1400" dirty="0" smtClean="0"/>
        </a:p>
        <a:p>
          <a:pPr algn="l"/>
          <a:endParaRPr lang="en-AU" sz="1400" dirty="0" smtClean="0"/>
        </a:p>
        <a:p>
          <a:pPr algn="l"/>
          <a:endParaRPr lang="en-AU" sz="1400" dirty="0" smtClean="0"/>
        </a:p>
        <a:p>
          <a:pPr algn="l"/>
          <a:endParaRPr lang="en-AU" sz="1400" dirty="0" smtClean="0"/>
        </a:p>
        <a:p>
          <a:pPr algn="l"/>
          <a:endParaRPr lang="en-AU" sz="1400" dirty="0" smtClean="0"/>
        </a:p>
      </dgm:t>
    </dgm:pt>
    <dgm:pt modelId="{FCB3A9AD-862E-4731-988E-E5A68035690D}" type="parTrans" cxnId="{FD207199-384B-4B3F-A631-921271331757}">
      <dgm:prSet/>
      <dgm:spPr/>
      <dgm:t>
        <a:bodyPr/>
        <a:lstStyle/>
        <a:p>
          <a:endParaRPr lang="en-AU"/>
        </a:p>
      </dgm:t>
    </dgm:pt>
    <dgm:pt modelId="{32DDBD7C-019B-4FB0-9347-9F13710A30C2}" type="sibTrans" cxnId="{FD207199-384B-4B3F-A631-921271331757}">
      <dgm:prSet/>
      <dgm:spPr/>
      <dgm:t>
        <a:bodyPr/>
        <a:lstStyle/>
        <a:p>
          <a:endParaRPr lang="en-AU"/>
        </a:p>
      </dgm:t>
    </dgm:pt>
    <dgm:pt modelId="{53F026CE-6C29-4720-93C7-FA55336A67AD}">
      <dgm:prSet phldrT="[Text]" custT="1"/>
      <dgm:spPr/>
      <dgm:t>
        <a:bodyPr/>
        <a:lstStyle/>
        <a:p>
          <a:r>
            <a:rPr lang="en-AU" sz="1600" dirty="0" smtClean="0"/>
            <a:t>THE EMERGENCE OF DATA INTENSIVE SCIENCE  (THE FOURTH PARADIGM) TO SOLVE TRANSBANDOURY PROBLEMS</a:t>
          </a:r>
          <a:endParaRPr lang="en-AU" sz="1600" dirty="0"/>
        </a:p>
      </dgm:t>
    </dgm:pt>
    <dgm:pt modelId="{60F584FF-AA76-4A37-AFC2-D4C8E1ADAFB6}" type="sibTrans" cxnId="{69CC1C29-5991-4C35-A4D0-FB265270253E}">
      <dgm:prSet/>
      <dgm:spPr/>
      <dgm:t>
        <a:bodyPr/>
        <a:lstStyle/>
        <a:p>
          <a:endParaRPr lang="en-AU"/>
        </a:p>
      </dgm:t>
    </dgm:pt>
    <dgm:pt modelId="{FE2A1B64-3F12-4081-AB70-F5D618C9E82C}" type="parTrans" cxnId="{69CC1C29-5991-4C35-A4D0-FB265270253E}">
      <dgm:prSet/>
      <dgm:spPr/>
      <dgm:t>
        <a:bodyPr/>
        <a:lstStyle/>
        <a:p>
          <a:endParaRPr lang="en-AU"/>
        </a:p>
      </dgm:t>
    </dgm:pt>
    <dgm:pt modelId="{B3794F42-07A6-4378-B18C-329A830736BC}">
      <dgm:prSet custT="1"/>
      <dgm:spPr/>
      <dgm:t>
        <a:bodyPr/>
        <a:lstStyle/>
        <a:p>
          <a:endParaRPr lang="en-MY" sz="2000" dirty="0"/>
        </a:p>
      </dgm:t>
    </dgm:pt>
    <dgm:pt modelId="{ED8E5ED3-A505-4AE1-8CC2-22E8075EAFF4}" type="parTrans" cxnId="{C88D194B-1CAF-4973-A76F-E59B5701E667}">
      <dgm:prSet/>
      <dgm:spPr/>
      <dgm:t>
        <a:bodyPr/>
        <a:lstStyle/>
        <a:p>
          <a:endParaRPr lang="en-MY"/>
        </a:p>
      </dgm:t>
    </dgm:pt>
    <dgm:pt modelId="{D4946EE7-CC53-43FD-8A14-8649912A9527}" type="sibTrans" cxnId="{C88D194B-1CAF-4973-A76F-E59B5701E667}">
      <dgm:prSet/>
      <dgm:spPr/>
      <dgm:t>
        <a:bodyPr/>
        <a:lstStyle/>
        <a:p>
          <a:endParaRPr lang="en-MY"/>
        </a:p>
      </dgm:t>
    </dgm:pt>
    <dgm:pt modelId="{DC7EE2EA-E905-43D5-A93D-A0990E12DFB9}">
      <dgm:prSet custT="1"/>
      <dgm:spPr/>
      <dgm:t>
        <a:bodyPr/>
        <a:lstStyle/>
        <a:p>
          <a:pPr algn="ctr"/>
          <a:endParaRPr lang="en-US" sz="1200" dirty="0" smtClean="0"/>
        </a:p>
        <a:p>
          <a:pPr algn="ctr"/>
          <a:endParaRPr lang="en-US" sz="1200" dirty="0" smtClean="0"/>
        </a:p>
        <a:p>
          <a:pPr algn="ctr"/>
          <a:endParaRPr lang="en-US" sz="1200" dirty="0" smtClean="0"/>
        </a:p>
        <a:p>
          <a:pPr algn="just"/>
          <a:endParaRPr lang="en-US" sz="1200" dirty="0" smtClean="0"/>
        </a:p>
        <a:p>
          <a:pPr algn="just"/>
          <a:endParaRPr lang="en-US" sz="1200" dirty="0" smtClean="0"/>
        </a:p>
        <a:p>
          <a:pPr algn="just"/>
          <a:endParaRPr lang="en-US" sz="1200" dirty="0" smtClean="0"/>
        </a:p>
        <a:p>
          <a:pPr algn="just"/>
          <a:endParaRPr lang="en-US" sz="1200" dirty="0" smtClean="0"/>
        </a:p>
        <a:p>
          <a:pPr algn="just"/>
          <a:endParaRPr lang="en-US" sz="1200" dirty="0" smtClean="0"/>
        </a:p>
        <a:p>
          <a:pPr algn="ctr"/>
          <a:endParaRPr lang="en-US" sz="1200" dirty="0" smtClean="0"/>
        </a:p>
        <a:p>
          <a:pPr algn="ctr"/>
          <a:endParaRPr lang="en-US" sz="1200" dirty="0" smtClean="0"/>
        </a:p>
        <a:p>
          <a:pPr algn="ctr"/>
          <a:endParaRPr lang="en-US" sz="1200" dirty="0" smtClean="0"/>
        </a:p>
        <a:p>
          <a:pPr algn="ctr"/>
          <a:endParaRPr lang="en-US" sz="1200" dirty="0" smtClean="0"/>
        </a:p>
        <a:p>
          <a:pPr algn="ctr"/>
          <a:endParaRPr lang="en-US" sz="1200" dirty="0" smtClean="0"/>
        </a:p>
        <a:p>
          <a:pPr algn="ctr"/>
          <a:r>
            <a:rPr lang="en-US" sz="1200" dirty="0" smtClean="0"/>
            <a:t> </a:t>
          </a:r>
        </a:p>
      </dgm:t>
    </dgm:pt>
    <dgm:pt modelId="{00B2F440-1421-448A-9E3F-F8F9EFD06148}" type="parTrans" cxnId="{BC8D56C3-5E76-4DC4-82D2-B48E2E71FACE}">
      <dgm:prSet/>
      <dgm:spPr/>
      <dgm:t>
        <a:bodyPr/>
        <a:lstStyle/>
        <a:p>
          <a:endParaRPr lang="en-MY"/>
        </a:p>
      </dgm:t>
    </dgm:pt>
    <dgm:pt modelId="{177069AC-54E4-41C1-98D7-BA9865009306}" type="sibTrans" cxnId="{BC8D56C3-5E76-4DC4-82D2-B48E2E71FACE}">
      <dgm:prSet/>
      <dgm:spPr/>
      <dgm:t>
        <a:bodyPr/>
        <a:lstStyle/>
        <a:p>
          <a:endParaRPr lang="en-MY"/>
        </a:p>
      </dgm:t>
    </dgm:pt>
    <dgm:pt modelId="{1E1D9AA9-17C5-4CB3-9CFA-D7E1C3DCDCDD}" type="pres">
      <dgm:prSet presAssocID="{FBBE72D2-B20D-4562-8FA6-B2CD3A1472F5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MY"/>
        </a:p>
      </dgm:t>
    </dgm:pt>
    <dgm:pt modelId="{43C390F5-1949-4253-B67C-1D35975C569B}" type="pres">
      <dgm:prSet presAssocID="{53F026CE-6C29-4720-93C7-FA55336A67AD}" presName="hierRoot1" presStyleCnt="0"/>
      <dgm:spPr/>
    </dgm:pt>
    <dgm:pt modelId="{1474660E-F53A-4B10-A0CD-A20243B98E65}" type="pres">
      <dgm:prSet presAssocID="{53F026CE-6C29-4720-93C7-FA55336A67AD}" presName="composite" presStyleCnt="0"/>
      <dgm:spPr/>
    </dgm:pt>
    <dgm:pt modelId="{DA1F5929-17BE-4D5E-A747-4941DB09AF98}" type="pres">
      <dgm:prSet presAssocID="{53F026CE-6C29-4720-93C7-FA55336A67AD}" presName="background" presStyleLbl="node0" presStyleIdx="0" presStyleCnt="2"/>
      <dgm:spPr/>
    </dgm:pt>
    <dgm:pt modelId="{DA271A6D-6603-4A3E-9B89-03CD21E73A8E}" type="pres">
      <dgm:prSet presAssocID="{53F026CE-6C29-4720-93C7-FA55336A67AD}" presName="text" presStyleLbl="fgAcc0" presStyleIdx="0" presStyleCnt="2" custScaleX="183309" custScaleY="138151">
        <dgm:presLayoutVars>
          <dgm:chPref val="3"/>
        </dgm:presLayoutVars>
      </dgm:prSet>
      <dgm:spPr/>
      <dgm:t>
        <a:bodyPr/>
        <a:lstStyle/>
        <a:p>
          <a:endParaRPr lang="en-AU"/>
        </a:p>
      </dgm:t>
    </dgm:pt>
    <dgm:pt modelId="{CF98512B-681B-4E9E-A90F-ED639165DC41}" type="pres">
      <dgm:prSet presAssocID="{53F026CE-6C29-4720-93C7-FA55336A67AD}" presName="hierChild2" presStyleCnt="0"/>
      <dgm:spPr/>
    </dgm:pt>
    <dgm:pt modelId="{DBA6EB0E-E4C1-4582-83DB-EEFB28E85C88}" type="pres">
      <dgm:prSet presAssocID="{FCB3A9AD-862E-4731-988E-E5A68035690D}" presName="Name10" presStyleLbl="parChTrans1D2" presStyleIdx="0" presStyleCnt="2"/>
      <dgm:spPr/>
      <dgm:t>
        <a:bodyPr/>
        <a:lstStyle/>
        <a:p>
          <a:endParaRPr lang="en-MY"/>
        </a:p>
      </dgm:t>
    </dgm:pt>
    <dgm:pt modelId="{8BF1E89F-22FA-41AC-8D2C-2E1ECED4B969}" type="pres">
      <dgm:prSet presAssocID="{8BC20880-B3CF-4C9A-9009-E13D602D7FDF}" presName="hierRoot2" presStyleCnt="0"/>
      <dgm:spPr/>
    </dgm:pt>
    <dgm:pt modelId="{D827DB00-0D8C-4661-8D8E-D6E6F7091A44}" type="pres">
      <dgm:prSet presAssocID="{8BC20880-B3CF-4C9A-9009-E13D602D7FDF}" presName="composite2" presStyleCnt="0"/>
      <dgm:spPr/>
    </dgm:pt>
    <dgm:pt modelId="{FF264514-ACD3-46D2-8A6C-DF3CD99EDA4B}" type="pres">
      <dgm:prSet presAssocID="{8BC20880-B3CF-4C9A-9009-E13D602D7FDF}" presName="background2" presStyleLbl="node2" presStyleIdx="0" presStyleCnt="2"/>
      <dgm:spPr/>
    </dgm:pt>
    <dgm:pt modelId="{E04E2EA8-BDB0-44C2-AE7A-B6F3A06C1323}" type="pres">
      <dgm:prSet presAssocID="{8BC20880-B3CF-4C9A-9009-E13D602D7FDF}" presName="text2" presStyleLbl="fgAcc2" presStyleIdx="0" presStyleCnt="2" custScaleX="207693" custScaleY="191569" custLinFactNeighborX="-2243" custLinFactNeighborY="-450">
        <dgm:presLayoutVars>
          <dgm:chPref val="3"/>
        </dgm:presLayoutVars>
      </dgm:prSet>
      <dgm:spPr/>
      <dgm:t>
        <a:bodyPr/>
        <a:lstStyle/>
        <a:p>
          <a:endParaRPr lang="en-AU"/>
        </a:p>
      </dgm:t>
    </dgm:pt>
    <dgm:pt modelId="{DB07FF9E-A27D-47B5-97AE-2F62E111DD92}" type="pres">
      <dgm:prSet presAssocID="{8BC20880-B3CF-4C9A-9009-E13D602D7FDF}" presName="hierChild3" presStyleCnt="0"/>
      <dgm:spPr/>
    </dgm:pt>
    <dgm:pt modelId="{8709E64B-013F-4F77-A716-94605A7C0EF4}" type="pres">
      <dgm:prSet presAssocID="{B3794F42-07A6-4378-B18C-329A830736BC}" presName="hierRoot1" presStyleCnt="0"/>
      <dgm:spPr/>
    </dgm:pt>
    <dgm:pt modelId="{F5ACA033-BF20-46F2-9451-01610AF54E90}" type="pres">
      <dgm:prSet presAssocID="{B3794F42-07A6-4378-B18C-329A830736BC}" presName="composite" presStyleCnt="0"/>
      <dgm:spPr/>
    </dgm:pt>
    <dgm:pt modelId="{B9233787-3973-4456-B14E-136F74DE77D3}" type="pres">
      <dgm:prSet presAssocID="{B3794F42-07A6-4378-B18C-329A830736BC}" presName="background" presStyleLbl="node0" presStyleIdx="1" presStyleCnt="2"/>
      <dgm:spPr/>
    </dgm:pt>
    <dgm:pt modelId="{B74363A0-B6D0-48BF-B30E-83F7B23E98CE}" type="pres">
      <dgm:prSet presAssocID="{B3794F42-07A6-4378-B18C-329A830736BC}" presName="text" presStyleLbl="fgAcc0" presStyleIdx="1" presStyleCnt="2" custScaleX="184553" custScaleY="139955">
        <dgm:presLayoutVars>
          <dgm:chPref val="3"/>
        </dgm:presLayoutVars>
      </dgm:prSet>
      <dgm:spPr/>
      <dgm:t>
        <a:bodyPr/>
        <a:lstStyle/>
        <a:p>
          <a:endParaRPr lang="en-MY"/>
        </a:p>
      </dgm:t>
    </dgm:pt>
    <dgm:pt modelId="{90BFA800-CAD8-4B36-9E64-4C6CCE4B4001}" type="pres">
      <dgm:prSet presAssocID="{B3794F42-07A6-4378-B18C-329A830736BC}" presName="hierChild2" presStyleCnt="0"/>
      <dgm:spPr/>
    </dgm:pt>
    <dgm:pt modelId="{CD5CC8EA-5886-467A-B2E2-9576CEDDB7ED}" type="pres">
      <dgm:prSet presAssocID="{00B2F440-1421-448A-9E3F-F8F9EFD06148}" presName="Name10" presStyleLbl="parChTrans1D2" presStyleIdx="1" presStyleCnt="2"/>
      <dgm:spPr/>
      <dgm:t>
        <a:bodyPr/>
        <a:lstStyle/>
        <a:p>
          <a:endParaRPr lang="en-MY"/>
        </a:p>
      </dgm:t>
    </dgm:pt>
    <dgm:pt modelId="{2FBB62C8-9DAB-4FF1-9415-7491E2D34114}" type="pres">
      <dgm:prSet presAssocID="{DC7EE2EA-E905-43D5-A93D-A0990E12DFB9}" presName="hierRoot2" presStyleCnt="0"/>
      <dgm:spPr/>
    </dgm:pt>
    <dgm:pt modelId="{472A5EF1-1568-4821-A354-04395A992859}" type="pres">
      <dgm:prSet presAssocID="{DC7EE2EA-E905-43D5-A93D-A0990E12DFB9}" presName="composite2" presStyleCnt="0"/>
      <dgm:spPr/>
    </dgm:pt>
    <dgm:pt modelId="{5CE0E8A5-C058-49D3-A3ED-3C7AAE9CC3DC}" type="pres">
      <dgm:prSet presAssocID="{DC7EE2EA-E905-43D5-A93D-A0990E12DFB9}" presName="background2" presStyleLbl="node2" presStyleIdx="1" presStyleCnt="2"/>
      <dgm:spPr/>
    </dgm:pt>
    <dgm:pt modelId="{666F3CB6-F95A-4C1D-A3B1-D5C693D11A3F}" type="pres">
      <dgm:prSet presAssocID="{DC7EE2EA-E905-43D5-A93D-A0990E12DFB9}" presName="text2" presStyleLbl="fgAcc2" presStyleIdx="1" presStyleCnt="2" custScaleX="223674" custScaleY="189826" custLinFactNeighborX="-5205" custLinFactNeighborY="-2148">
        <dgm:presLayoutVars>
          <dgm:chPref val="3"/>
        </dgm:presLayoutVars>
      </dgm:prSet>
      <dgm:spPr/>
      <dgm:t>
        <a:bodyPr/>
        <a:lstStyle/>
        <a:p>
          <a:endParaRPr lang="en-MY"/>
        </a:p>
      </dgm:t>
    </dgm:pt>
    <dgm:pt modelId="{AE16B038-5B34-4E7A-9F9E-8C080466B9E9}" type="pres">
      <dgm:prSet presAssocID="{DC7EE2EA-E905-43D5-A93D-A0990E12DFB9}" presName="hierChild3" presStyleCnt="0"/>
      <dgm:spPr/>
    </dgm:pt>
  </dgm:ptLst>
  <dgm:cxnLst>
    <dgm:cxn modelId="{BC8D56C3-5E76-4DC4-82D2-B48E2E71FACE}" srcId="{B3794F42-07A6-4378-B18C-329A830736BC}" destId="{DC7EE2EA-E905-43D5-A93D-A0990E12DFB9}" srcOrd="0" destOrd="0" parTransId="{00B2F440-1421-448A-9E3F-F8F9EFD06148}" sibTransId="{177069AC-54E4-41C1-98D7-BA9865009306}"/>
    <dgm:cxn modelId="{FD207199-384B-4B3F-A631-921271331757}" srcId="{53F026CE-6C29-4720-93C7-FA55336A67AD}" destId="{8BC20880-B3CF-4C9A-9009-E13D602D7FDF}" srcOrd="0" destOrd="0" parTransId="{FCB3A9AD-862E-4731-988E-E5A68035690D}" sibTransId="{32DDBD7C-019B-4FB0-9347-9F13710A30C2}"/>
    <dgm:cxn modelId="{7D907119-B413-44D1-BE43-48C35569326B}" type="presOf" srcId="{FBBE72D2-B20D-4562-8FA6-B2CD3A1472F5}" destId="{1E1D9AA9-17C5-4CB3-9CFA-D7E1C3DCDCDD}" srcOrd="0" destOrd="0" presId="urn:microsoft.com/office/officeart/2005/8/layout/hierarchy1"/>
    <dgm:cxn modelId="{4EC011DC-9450-4E13-B013-E4B92443AC18}" type="presOf" srcId="{53F026CE-6C29-4720-93C7-FA55336A67AD}" destId="{DA271A6D-6603-4A3E-9B89-03CD21E73A8E}" srcOrd="0" destOrd="0" presId="urn:microsoft.com/office/officeart/2005/8/layout/hierarchy1"/>
    <dgm:cxn modelId="{8FCDE308-5DC4-4862-B0A2-2B18A9F31E78}" type="presOf" srcId="{00B2F440-1421-448A-9E3F-F8F9EFD06148}" destId="{CD5CC8EA-5886-467A-B2E2-9576CEDDB7ED}" srcOrd="0" destOrd="0" presId="urn:microsoft.com/office/officeart/2005/8/layout/hierarchy1"/>
    <dgm:cxn modelId="{69CC1C29-5991-4C35-A4D0-FB265270253E}" srcId="{FBBE72D2-B20D-4562-8FA6-B2CD3A1472F5}" destId="{53F026CE-6C29-4720-93C7-FA55336A67AD}" srcOrd="0" destOrd="0" parTransId="{FE2A1B64-3F12-4081-AB70-F5D618C9E82C}" sibTransId="{60F584FF-AA76-4A37-AFC2-D4C8E1ADAFB6}"/>
    <dgm:cxn modelId="{EA2F733F-C65A-48BE-8FCB-FE3F4F63EC03}" type="presOf" srcId="{8BC20880-B3CF-4C9A-9009-E13D602D7FDF}" destId="{E04E2EA8-BDB0-44C2-AE7A-B6F3A06C1323}" srcOrd="0" destOrd="0" presId="urn:microsoft.com/office/officeart/2005/8/layout/hierarchy1"/>
    <dgm:cxn modelId="{6CBF7DFD-12A8-4006-9870-269E75775FD1}" type="presOf" srcId="{DC7EE2EA-E905-43D5-A93D-A0990E12DFB9}" destId="{666F3CB6-F95A-4C1D-A3B1-D5C693D11A3F}" srcOrd="0" destOrd="0" presId="urn:microsoft.com/office/officeart/2005/8/layout/hierarchy1"/>
    <dgm:cxn modelId="{2D05F9D8-FA5E-4D94-BD5E-E07DD7BE60A5}" type="presOf" srcId="{B3794F42-07A6-4378-B18C-329A830736BC}" destId="{B74363A0-B6D0-48BF-B30E-83F7B23E98CE}" srcOrd="0" destOrd="0" presId="urn:microsoft.com/office/officeart/2005/8/layout/hierarchy1"/>
    <dgm:cxn modelId="{57874617-C200-49E2-BB52-178FC50EF5A3}" type="presOf" srcId="{FCB3A9AD-862E-4731-988E-E5A68035690D}" destId="{DBA6EB0E-E4C1-4582-83DB-EEFB28E85C88}" srcOrd="0" destOrd="0" presId="urn:microsoft.com/office/officeart/2005/8/layout/hierarchy1"/>
    <dgm:cxn modelId="{C88D194B-1CAF-4973-A76F-E59B5701E667}" srcId="{FBBE72D2-B20D-4562-8FA6-B2CD3A1472F5}" destId="{B3794F42-07A6-4378-B18C-329A830736BC}" srcOrd="1" destOrd="0" parTransId="{ED8E5ED3-A505-4AE1-8CC2-22E8075EAFF4}" sibTransId="{D4946EE7-CC53-43FD-8A14-8649912A9527}"/>
    <dgm:cxn modelId="{0E5FAE1C-2EE7-4D57-9CF3-CAE67DE04D49}" type="presParOf" srcId="{1E1D9AA9-17C5-4CB3-9CFA-D7E1C3DCDCDD}" destId="{43C390F5-1949-4253-B67C-1D35975C569B}" srcOrd="0" destOrd="0" presId="urn:microsoft.com/office/officeart/2005/8/layout/hierarchy1"/>
    <dgm:cxn modelId="{2CFBC48D-FA14-4429-903D-D5512FEDE163}" type="presParOf" srcId="{43C390F5-1949-4253-B67C-1D35975C569B}" destId="{1474660E-F53A-4B10-A0CD-A20243B98E65}" srcOrd="0" destOrd="0" presId="urn:microsoft.com/office/officeart/2005/8/layout/hierarchy1"/>
    <dgm:cxn modelId="{0BF452AD-177A-45E7-8B30-3F5E330F8EA0}" type="presParOf" srcId="{1474660E-F53A-4B10-A0CD-A20243B98E65}" destId="{DA1F5929-17BE-4D5E-A747-4941DB09AF98}" srcOrd="0" destOrd="0" presId="urn:microsoft.com/office/officeart/2005/8/layout/hierarchy1"/>
    <dgm:cxn modelId="{7C3825A3-F48B-49BC-917B-AE17B43FD2FD}" type="presParOf" srcId="{1474660E-F53A-4B10-A0CD-A20243B98E65}" destId="{DA271A6D-6603-4A3E-9B89-03CD21E73A8E}" srcOrd="1" destOrd="0" presId="urn:microsoft.com/office/officeart/2005/8/layout/hierarchy1"/>
    <dgm:cxn modelId="{FF7CD5BF-F121-4015-BB66-6EE0463B7EFB}" type="presParOf" srcId="{43C390F5-1949-4253-B67C-1D35975C569B}" destId="{CF98512B-681B-4E9E-A90F-ED639165DC41}" srcOrd="1" destOrd="0" presId="urn:microsoft.com/office/officeart/2005/8/layout/hierarchy1"/>
    <dgm:cxn modelId="{31679E6E-C8DE-4BEB-AE6A-DB36D4C66C24}" type="presParOf" srcId="{CF98512B-681B-4E9E-A90F-ED639165DC41}" destId="{DBA6EB0E-E4C1-4582-83DB-EEFB28E85C88}" srcOrd="0" destOrd="0" presId="urn:microsoft.com/office/officeart/2005/8/layout/hierarchy1"/>
    <dgm:cxn modelId="{26ACEA20-46D1-4047-A402-CEC835C80DE8}" type="presParOf" srcId="{CF98512B-681B-4E9E-A90F-ED639165DC41}" destId="{8BF1E89F-22FA-41AC-8D2C-2E1ECED4B969}" srcOrd="1" destOrd="0" presId="urn:microsoft.com/office/officeart/2005/8/layout/hierarchy1"/>
    <dgm:cxn modelId="{4D25601B-2F99-4BE6-8374-B5C0A4392F32}" type="presParOf" srcId="{8BF1E89F-22FA-41AC-8D2C-2E1ECED4B969}" destId="{D827DB00-0D8C-4661-8D8E-D6E6F7091A44}" srcOrd="0" destOrd="0" presId="urn:microsoft.com/office/officeart/2005/8/layout/hierarchy1"/>
    <dgm:cxn modelId="{AABB9BE5-0DE7-4BC5-95CA-C442C9D1932A}" type="presParOf" srcId="{D827DB00-0D8C-4661-8D8E-D6E6F7091A44}" destId="{FF264514-ACD3-46D2-8A6C-DF3CD99EDA4B}" srcOrd="0" destOrd="0" presId="urn:microsoft.com/office/officeart/2005/8/layout/hierarchy1"/>
    <dgm:cxn modelId="{D305BD7D-E3CE-43E2-89A1-14A171412A1F}" type="presParOf" srcId="{D827DB00-0D8C-4661-8D8E-D6E6F7091A44}" destId="{E04E2EA8-BDB0-44C2-AE7A-B6F3A06C1323}" srcOrd="1" destOrd="0" presId="urn:microsoft.com/office/officeart/2005/8/layout/hierarchy1"/>
    <dgm:cxn modelId="{06E6E51D-2D9F-4DDB-94BC-80D72542A25B}" type="presParOf" srcId="{8BF1E89F-22FA-41AC-8D2C-2E1ECED4B969}" destId="{DB07FF9E-A27D-47B5-97AE-2F62E111DD92}" srcOrd="1" destOrd="0" presId="urn:microsoft.com/office/officeart/2005/8/layout/hierarchy1"/>
    <dgm:cxn modelId="{72C4E1DF-901E-47D9-9836-5338B8B08F17}" type="presParOf" srcId="{1E1D9AA9-17C5-4CB3-9CFA-D7E1C3DCDCDD}" destId="{8709E64B-013F-4F77-A716-94605A7C0EF4}" srcOrd="1" destOrd="0" presId="urn:microsoft.com/office/officeart/2005/8/layout/hierarchy1"/>
    <dgm:cxn modelId="{45BB1C85-3722-4171-8E6F-4E1F6C02060F}" type="presParOf" srcId="{8709E64B-013F-4F77-A716-94605A7C0EF4}" destId="{F5ACA033-BF20-46F2-9451-01610AF54E90}" srcOrd="0" destOrd="0" presId="urn:microsoft.com/office/officeart/2005/8/layout/hierarchy1"/>
    <dgm:cxn modelId="{CD1480A1-2678-4D35-A315-65B7B033FF96}" type="presParOf" srcId="{F5ACA033-BF20-46F2-9451-01610AF54E90}" destId="{B9233787-3973-4456-B14E-136F74DE77D3}" srcOrd="0" destOrd="0" presId="urn:microsoft.com/office/officeart/2005/8/layout/hierarchy1"/>
    <dgm:cxn modelId="{581957BE-C6D5-45A8-A821-57018536ADC3}" type="presParOf" srcId="{F5ACA033-BF20-46F2-9451-01610AF54E90}" destId="{B74363A0-B6D0-48BF-B30E-83F7B23E98CE}" srcOrd="1" destOrd="0" presId="urn:microsoft.com/office/officeart/2005/8/layout/hierarchy1"/>
    <dgm:cxn modelId="{33A0A553-23AB-4870-84F3-E980181C242F}" type="presParOf" srcId="{8709E64B-013F-4F77-A716-94605A7C0EF4}" destId="{90BFA800-CAD8-4B36-9E64-4C6CCE4B4001}" srcOrd="1" destOrd="0" presId="urn:microsoft.com/office/officeart/2005/8/layout/hierarchy1"/>
    <dgm:cxn modelId="{77CC08B5-750F-430B-9C94-7E0E51401C9C}" type="presParOf" srcId="{90BFA800-CAD8-4B36-9E64-4C6CCE4B4001}" destId="{CD5CC8EA-5886-467A-B2E2-9576CEDDB7ED}" srcOrd="0" destOrd="0" presId="urn:microsoft.com/office/officeart/2005/8/layout/hierarchy1"/>
    <dgm:cxn modelId="{4F21B426-545E-4546-810F-3AB7E5605A59}" type="presParOf" srcId="{90BFA800-CAD8-4B36-9E64-4C6CCE4B4001}" destId="{2FBB62C8-9DAB-4FF1-9415-7491E2D34114}" srcOrd="1" destOrd="0" presId="urn:microsoft.com/office/officeart/2005/8/layout/hierarchy1"/>
    <dgm:cxn modelId="{D0D5A323-3C1B-4DCB-8EE7-667ED368F21D}" type="presParOf" srcId="{2FBB62C8-9DAB-4FF1-9415-7491E2D34114}" destId="{472A5EF1-1568-4821-A354-04395A992859}" srcOrd="0" destOrd="0" presId="urn:microsoft.com/office/officeart/2005/8/layout/hierarchy1"/>
    <dgm:cxn modelId="{A1EBEAC4-4A23-4E3F-B4ED-ADAFC6516057}" type="presParOf" srcId="{472A5EF1-1568-4821-A354-04395A992859}" destId="{5CE0E8A5-C058-49D3-A3ED-3C7AAE9CC3DC}" srcOrd="0" destOrd="0" presId="urn:microsoft.com/office/officeart/2005/8/layout/hierarchy1"/>
    <dgm:cxn modelId="{489C4E0E-605B-4078-B734-440E75D2AEC5}" type="presParOf" srcId="{472A5EF1-1568-4821-A354-04395A992859}" destId="{666F3CB6-F95A-4C1D-A3B1-D5C693D11A3F}" srcOrd="1" destOrd="0" presId="urn:microsoft.com/office/officeart/2005/8/layout/hierarchy1"/>
    <dgm:cxn modelId="{8BA740E0-8A3F-414F-9C1D-808DEE521A36}" type="presParOf" srcId="{2FBB62C8-9DAB-4FF1-9415-7491E2D34114}" destId="{AE16B038-5B34-4E7A-9F9E-8C080466B9E9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FBBE72D2-B20D-4562-8FA6-B2CD3A1472F5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AU"/>
        </a:p>
      </dgm:t>
    </dgm:pt>
    <dgm:pt modelId="{8BC20880-B3CF-4C9A-9009-E13D602D7FDF}">
      <dgm:prSet phldrT="[Text]" custT="1"/>
      <dgm:spPr/>
      <dgm:t>
        <a:bodyPr/>
        <a:lstStyle/>
        <a:p>
          <a:pPr algn="l"/>
          <a:endParaRPr lang="en-AU" sz="1400" dirty="0" smtClean="0"/>
        </a:p>
        <a:p>
          <a:pPr algn="l"/>
          <a:endParaRPr lang="en-AU" sz="1400" dirty="0" smtClean="0"/>
        </a:p>
        <a:p>
          <a:pPr algn="l"/>
          <a:endParaRPr lang="en-AU" sz="1400" dirty="0" smtClean="0"/>
        </a:p>
        <a:p>
          <a:pPr algn="l"/>
          <a:endParaRPr lang="en-AU" sz="1400" dirty="0" smtClean="0"/>
        </a:p>
        <a:p>
          <a:pPr algn="l"/>
          <a:endParaRPr lang="en-AU" sz="1400" dirty="0" smtClean="0"/>
        </a:p>
        <a:p>
          <a:pPr algn="l"/>
          <a:endParaRPr lang="en-AU" sz="1400" dirty="0" smtClean="0"/>
        </a:p>
        <a:p>
          <a:pPr algn="l"/>
          <a:endParaRPr lang="en-AU" sz="1400" dirty="0" smtClean="0"/>
        </a:p>
        <a:p>
          <a:pPr algn="l"/>
          <a:endParaRPr lang="en-AU" sz="1400" dirty="0" smtClean="0"/>
        </a:p>
        <a:p>
          <a:pPr algn="l"/>
          <a:endParaRPr lang="en-AU" sz="1400" dirty="0" smtClean="0"/>
        </a:p>
        <a:p>
          <a:pPr algn="l"/>
          <a:endParaRPr lang="en-AU" sz="1400" dirty="0" smtClean="0"/>
        </a:p>
        <a:p>
          <a:pPr algn="l"/>
          <a:endParaRPr lang="en-AU" sz="1400" dirty="0" smtClean="0"/>
        </a:p>
      </dgm:t>
    </dgm:pt>
    <dgm:pt modelId="{FCB3A9AD-862E-4731-988E-E5A68035690D}" type="parTrans" cxnId="{FD207199-384B-4B3F-A631-921271331757}">
      <dgm:prSet/>
      <dgm:spPr/>
      <dgm:t>
        <a:bodyPr/>
        <a:lstStyle/>
        <a:p>
          <a:endParaRPr lang="en-AU"/>
        </a:p>
      </dgm:t>
    </dgm:pt>
    <dgm:pt modelId="{32DDBD7C-019B-4FB0-9347-9F13710A30C2}" type="sibTrans" cxnId="{FD207199-384B-4B3F-A631-921271331757}">
      <dgm:prSet/>
      <dgm:spPr/>
      <dgm:t>
        <a:bodyPr/>
        <a:lstStyle/>
        <a:p>
          <a:endParaRPr lang="en-AU"/>
        </a:p>
      </dgm:t>
    </dgm:pt>
    <dgm:pt modelId="{53F026CE-6C29-4720-93C7-FA55336A67AD}">
      <dgm:prSet phldrT="[Text]" custT="1"/>
      <dgm:spPr/>
      <dgm:t>
        <a:bodyPr/>
        <a:lstStyle/>
        <a:p>
          <a:r>
            <a:rPr lang="en-AU" sz="2000" dirty="0" smtClean="0"/>
            <a:t>THE EXCLUSIVE RIGHTS OF DATA PROVIDERS</a:t>
          </a:r>
          <a:endParaRPr lang="en-AU" sz="2000" dirty="0"/>
        </a:p>
      </dgm:t>
    </dgm:pt>
    <dgm:pt modelId="{60F584FF-AA76-4A37-AFC2-D4C8E1ADAFB6}" type="sibTrans" cxnId="{69CC1C29-5991-4C35-A4D0-FB265270253E}">
      <dgm:prSet/>
      <dgm:spPr/>
      <dgm:t>
        <a:bodyPr/>
        <a:lstStyle/>
        <a:p>
          <a:endParaRPr lang="en-AU"/>
        </a:p>
      </dgm:t>
    </dgm:pt>
    <dgm:pt modelId="{FE2A1B64-3F12-4081-AB70-F5D618C9E82C}" type="parTrans" cxnId="{69CC1C29-5991-4C35-A4D0-FB265270253E}">
      <dgm:prSet/>
      <dgm:spPr/>
      <dgm:t>
        <a:bodyPr/>
        <a:lstStyle/>
        <a:p>
          <a:endParaRPr lang="en-AU"/>
        </a:p>
      </dgm:t>
    </dgm:pt>
    <dgm:pt modelId="{B3794F42-07A6-4378-B18C-329A830736BC}">
      <dgm:prSet custT="1"/>
      <dgm:spPr/>
      <dgm:t>
        <a:bodyPr/>
        <a:lstStyle/>
        <a:p>
          <a:r>
            <a:rPr lang="en-US" sz="2000" dirty="0" smtClean="0"/>
            <a:t>THE MORAL RIGHTS OF DATA PROVIDERS</a:t>
          </a:r>
          <a:endParaRPr lang="en-MY" sz="2000" dirty="0"/>
        </a:p>
      </dgm:t>
    </dgm:pt>
    <dgm:pt modelId="{ED8E5ED3-A505-4AE1-8CC2-22E8075EAFF4}" type="parTrans" cxnId="{C88D194B-1CAF-4973-A76F-E59B5701E667}">
      <dgm:prSet/>
      <dgm:spPr/>
      <dgm:t>
        <a:bodyPr/>
        <a:lstStyle/>
        <a:p>
          <a:endParaRPr lang="en-MY"/>
        </a:p>
      </dgm:t>
    </dgm:pt>
    <dgm:pt modelId="{D4946EE7-CC53-43FD-8A14-8649912A9527}" type="sibTrans" cxnId="{C88D194B-1CAF-4973-A76F-E59B5701E667}">
      <dgm:prSet/>
      <dgm:spPr/>
      <dgm:t>
        <a:bodyPr/>
        <a:lstStyle/>
        <a:p>
          <a:endParaRPr lang="en-MY"/>
        </a:p>
      </dgm:t>
    </dgm:pt>
    <dgm:pt modelId="{DC7EE2EA-E905-43D5-A93D-A0990E12DFB9}">
      <dgm:prSet custT="1"/>
      <dgm:spPr/>
      <dgm:t>
        <a:bodyPr/>
        <a:lstStyle/>
        <a:p>
          <a:pPr algn="ctr"/>
          <a:endParaRPr lang="en-US" sz="1200" dirty="0" smtClean="0"/>
        </a:p>
        <a:p>
          <a:pPr algn="ctr"/>
          <a:endParaRPr lang="en-US" sz="1200" dirty="0" smtClean="0"/>
        </a:p>
        <a:p>
          <a:pPr algn="ctr"/>
          <a:endParaRPr lang="en-US" sz="1200" dirty="0" smtClean="0"/>
        </a:p>
        <a:p>
          <a:pPr algn="just"/>
          <a:endParaRPr lang="en-US" sz="1200" dirty="0" smtClean="0"/>
        </a:p>
        <a:p>
          <a:pPr algn="just"/>
          <a:endParaRPr lang="en-US" sz="1200" dirty="0" smtClean="0"/>
        </a:p>
        <a:p>
          <a:pPr algn="just"/>
          <a:endParaRPr lang="en-US" sz="1200" dirty="0" smtClean="0"/>
        </a:p>
        <a:p>
          <a:pPr algn="just"/>
          <a:endParaRPr lang="en-US" sz="1200" dirty="0" smtClean="0"/>
        </a:p>
        <a:p>
          <a:pPr algn="just"/>
          <a:endParaRPr lang="en-US" sz="1200" dirty="0" smtClean="0"/>
        </a:p>
        <a:p>
          <a:pPr algn="ctr"/>
          <a:endParaRPr lang="en-US" sz="1200" dirty="0" smtClean="0"/>
        </a:p>
        <a:p>
          <a:pPr algn="ctr"/>
          <a:endParaRPr lang="en-US" sz="1200" dirty="0" smtClean="0"/>
        </a:p>
        <a:p>
          <a:pPr algn="ctr"/>
          <a:endParaRPr lang="en-US" sz="1200" dirty="0" smtClean="0"/>
        </a:p>
        <a:p>
          <a:pPr algn="ctr"/>
          <a:endParaRPr lang="en-US" sz="1200" dirty="0" smtClean="0"/>
        </a:p>
        <a:p>
          <a:pPr algn="ctr"/>
          <a:endParaRPr lang="en-US" sz="1200" dirty="0" smtClean="0"/>
        </a:p>
        <a:p>
          <a:pPr algn="ctr"/>
          <a:r>
            <a:rPr lang="en-US" sz="1200" dirty="0" smtClean="0"/>
            <a:t> </a:t>
          </a:r>
        </a:p>
      </dgm:t>
    </dgm:pt>
    <dgm:pt modelId="{00B2F440-1421-448A-9E3F-F8F9EFD06148}" type="parTrans" cxnId="{BC8D56C3-5E76-4DC4-82D2-B48E2E71FACE}">
      <dgm:prSet/>
      <dgm:spPr/>
      <dgm:t>
        <a:bodyPr/>
        <a:lstStyle/>
        <a:p>
          <a:endParaRPr lang="en-MY"/>
        </a:p>
      </dgm:t>
    </dgm:pt>
    <dgm:pt modelId="{177069AC-54E4-41C1-98D7-BA9865009306}" type="sibTrans" cxnId="{BC8D56C3-5E76-4DC4-82D2-B48E2E71FACE}">
      <dgm:prSet/>
      <dgm:spPr/>
      <dgm:t>
        <a:bodyPr/>
        <a:lstStyle/>
        <a:p>
          <a:endParaRPr lang="en-MY"/>
        </a:p>
      </dgm:t>
    </dgm:pt>
    <dgm:pt modelId="{09EBDBFF-352F-443B-AA34-B59370C267E0}">
      <dgm:prSet/>
      <dgm:spPr/>
      <dgm:t>
        <a:bodyPr/>
        <a:lstStyle/>
        <a:p>
          <a:endParaRPr lang="en-MY"/>
        </a:p>
      </dgm:t>
    </dgm:pt>
    <dgm:pt modelId="{BB3383F4-FA5C-48CB-A1E8-D82E87696411}" type="parTrans" cxnId="{9444E7DD-8AEE-4AAC-BD94-38A50D4D76AF}">
      <dgm:prSet/>
      <dgm:spPr/>
      <dgm:t>
        <a:bodyPr/>
        <a:lstStyle/>
        <a:p>
          <a:endParaRPr lang="en-MY"/>
        </a:p>
      </dgm:t>
    </dgm:pt>
    <dgm:pt modelId="{C74AB3DA-0171-4187-9FEC-1F11AE64632D}" type="sibTrans" cxnId="{9444E7DD-8AEE-4AAC-BD94-38A50D4D76AF}">
      <dgm:prSet/>
      <dgm:spPr/>
      <dgm:t>
        <a:bodyPr/>
        <a:lstStyle/>
        <a:p>
          <a:endParaRPr lang="en-MY"/>
        </a:p>
      </dgm:t>
    </dgm:pt>
    <dgm:pt modelId="{D6942893-C63D-4D03-ACA1-8693AA21CA3A}">
      <dgm:prSet/>
      <dgm:spPr/>
      <dgm:t>
        <a:bodyPr/>
        <a:lstStyle/>
        <a:p>
          <a:endParaRPr lang="en-MY"/>
        </a:p>
      </dgm:t>
    </dgm:pt>
    <dgm:pt modelId="{4DCCE22B-8300-4985-BF2C-CBCE70FC25F4}" type="parTrans" cxnId="{D63AAA5D-C065-426D-B394-DDCF2ABA1BA1}">
      <dgm:prSet/>
      <dgm:spPr/>
      <dgm:t>
        <a:bodyPr/>
        <a:lstStyle/>
        <a:p>
          <a:endParaRPr lang="en-MY"/>
        </a:p>
      </dgm:t>
    </dgm:pt>
    <dgm:pt modelId="{773B535E-2550-4CA8-8348-9A156D8B5A39}" type="sibTrans" cxnId="{D63AAA5D-C065-426D-B394-DDCF2ABA1BA1}">
      <dgm:prSet/>
      <dgm:spPr/>
      <dgm:t>
        <a:bodyPr/>
        <a:lstStyle/>
        <a:p>
          <a:endParaRPr lang="en-MY"/>
        </a:p>
      </dgm:t>
    </dgm:pt>
    <dgm:pt modelId="{1E1D9AA9-17C5-4CB3-9CFA-D7E1C3DCDCDD}" type="pres">
      <dgm:prSet presAssocID="{FBBE72D2-B20D-4562-8FA6-B2CD3A1472F5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MY"/>
        </a:p>
      </dgm:t>
    </dgm:pt>
    <dgm:pt modelId="{43C390F5-1949-4253-B67C-1D35975C569B}" type="pres">
      <dgm:prSet presAssocID="{53F026CE-6C29-4720-93C7-FA55336A67AD}" presName="hierRoot1" presStyleCnt="0"/>
      <dgm:spPr/>
    </dgm:pt>
    <dgm:pt modelId="{1474660E-F53A-4B10-A0CD-A20243B98E65}" type="pres">
      <dgm:prSet presAssocID="{53F026CE-6C29-4720-93C7-FA55336A67AD}" presName="composite" presStyleCnt="0"/>
      <dgm:spPr/>
    </dgm:pt>
    <dgm:pt modelId="{DA1F5929-17BE-4D5E-A747-4941DB09AF98}" type="pres">
      <dgm:prSet presAssocID="{53F026CE-6C29-4720-93C7-FA55336A67AD}" presName="background" presStyleLbl="node0" presStyleIdx="0" presStyleCnt="3"/>
      <dgm:spPr/>
    </dgm:pt>
    <dgm:pt modelId="{DA271A6D-6603-4A3E-9B89-03CD21E73A8E}" type="pres">
      <dgm:prSet presAssocID="{53F026CE-6C29-4720-93C7-FA55336A67AD}" presName="text" presStyleLbl="fgAcc0" presStyleIdx="0" presStyleCnt="3" custScaleX="103027" custScaleY="140087" custLinFactNeighborX="-4120" custLinFactNeighborY="3920">
        <dgm:presLayoutVars>
          <dgm:chPref val="3"/>
        </dgm:presLayoutVars>
      </dgm:prSet>
      <dgm:spPr/>
      <dgm:t>
        <a:bodyPr/>
        <a:lstStyle/>
        <a:p>
          <a:endParaRPr lang="en-AU"/>
        </a:p>
      </dgm:t>
    </dgm:pt>
    <dgm:pt modelId="{CF98512B-681B-4E9E-A90F-ED639165DC41}" type="pres">
      <dgm:prSet presAssocID="{53F026CE-6C29-4720-93C7-FA55336A67AD}" presName="hierChild2" presStyleCnt="0"/>
      <dgm:spPr/>
    </dgm:pt>
    <dgm:pt modelId="{DBA6EB0E-E4C1-4582-83DB-EEFB28E85C88}" type="pres">
      <dgm:prSet presAssocID="{FCB3A9AD-862E-4731-988E-E5A68035690D}" presName="Name10" presStyleLbl="parChTrans1D2" presStyleIdx="0" presStyleCnt="3"/>
      <dgm:spPr/>
      <dgm:t>
        <a:bodyPr/>
        <a:lstStyle/>
        <a:p>
          <a:endParaRPr lang="en-MY"/>
        </a:p>
      </dgm:t>
    </dgm:pt>
    <dgm:pt modelId="{8BF1E89F-22FA-41AC-8D2C-2E1ECED4B969}" type="pres">
      <dgm:prSet presAssocID="{8BC20880-B3CF-4C9A-9009-E13D602D7FDF}" presName="hierRoot2" presStyleCnt="0"/>
      <dgm:spPr/>
    </dgm:pt>
    <dgm:pt modelId="{D827DB00-0D8C-4661-8D8E-D6E6F7091A44}" type="pres">
      <dgm:prSet presAssocID="{8BC20880-B3CF-4C9A-9009-E13D602D7FDF}" presName="composite2" presStyleCnt="0"/>
      <dgm:spPr/>
    </dgm:pt>
    <dgm:pt modelId="{FF264514-ACD3-46D2-8A6C-DF3CD99EDA4B}" type="pres">
      <dgm:prSet presAssocID="{8BC20880-B3CF-4C9A-9009-E13D602D7FDF}" presName="background2" presStyleLbl="node2" presStyleIdx="0" presStyleCnt="3"/>
      <dgm:spPr/>
    </dgm:pt>
    <dgm:pt modelId="{E04E2EA8-BDB0-44C2-AE7A-B6F3A06C1323}" type="pres">
      <dgm:prSet presAssocID="{8BC20880-B3CF-4C9A-9009-E13D602D7FDF}" presName="text2" presStyleLbl="fgAcc2" presStyleIdx="0" presStyleCnt="3" custScaleX="144659" custScaleY="191569" custLinFactNeighborX="-2243" custLinFactNeighborY="-450">
        <dgm:presLayoutVars>
          <dgm:chPref val="3"/>
        </dgm:presLayoutVars>
      </dgm:prSet>
      <dgm:spPr/>
      <dgm:t>
        <a:bodyPr/>
        <a:lstStyle/>
        <a:p>
          <a:endParaRPr lang="en-AU"/>
        </a:p>
      </dgm:t>
    </dgm:pt>
    <dgm:pt modelId="{DB07FF9E-A27D-47B5-97AE-2F62E111DD92}" type="pres">
      <dgm:prSet presAssocID="{8BC20880-B3CF-4C9A-9009-E13D602D7FDF}" presName="hierChild3" presStyleCnt="0"/>
      <dgm:spPr/>
    </dgm:pt>
    <dgm:pt modelId="{8709E64B-013F-4F77-A716-94605A7C0EF4}" type="pres">
      <dgm:prSet presAssocID="{B3794F42-07A6-4378-B18C-329A830736BC}" presName="hierRoot1" presStyleCnt="0"/>
      <dgm:spPr/>
    </dgm:pt>
    <dgm:pt modelId="{F5ACA033-BF20-46F2-9451-01610AF54E90}" type="pres">
      <dgm:prSet presAssocID="{B3794F42-07A6-4378-B18C-329A830736BC}" presName="composite" presStyleCnt="0"/>
      <dgm:spPr/>
    </dgm:pt>
    <dgm:pt modelId="{B9233787-3973-4456-B14E-136F74DE77D3}" type="pres">
      <dgm:prSet presAssocID="{B3794F42-07A6-4378-B18C-329A830736BC}" presName="background" presStyleLbl="node0" presStyleIdx="1" presStyleCnt="3"/>
      <dgm:spPr/>
    </dgm:pt>
    <dgm:pt modelId="{B74363A0-B6D0-48BF-B30E-83F7B23E98CE}" type="pres">
      <dgm:prSet presAssocID="{B3794F42-07A6-4378-B18C-329A830736BC}" presName="text" presStyleLbl="fgAcc0" presStyleIdx="1" presStyleCnt="3" custScaleX="102215" custScaleY="139955">
        <dgm:presLayoutVars>
          <dgm:chPref val="3"/>
        </dgm:presLayoutVars>
      </dgm:prSet>
      <dgm:spPr/>
      <dgm:t>
        <a:bodyPr/>
        <a:lstStyle/>
        <a:p>
          <a:endParaRPr lang="en-MY"/>
        </a:p>
      </dgm:t>
    </dgm:pt>
    <dgm:pt modelId="{90BFA800-CAD8-4B36-9E64-4C6CCE4B4001}" type="pres">
      <dgm:prSet presAssocID="{B3794F42-07A6-4378-B18C-329A830736BC}" presName="hierChild2" presStyleCnt="0"/>
      <dgm:spPr/>
    </dgm:pt>
    <dgm:pt modelId="{CD5CC8EA-5886-467A-B2E2-9576CEDDB7ED}" type="pres">
      <dgm:prSet presAssocID="{00B2F440-1421-448A-9E3F-F8F9EFD06148}" presName="Name10" presStyleLbl="parChTrans1D2" presStyleIdx="1" presStyleCnt="3"/>
      <dgm:spPr/>
      <dgm:t>
        <a:bodyPr/>
        <a:lstStyle/>
        <a:p>
          <a:endParaRPr lang="en-MY"/>
        </a:p>
      </dgm:t>
    </dgm:pt>
    <dgm:pt modelId="{2FBB62C8-9DAB-4FF1-9415-7491E2D34114}" type="pres">
      <dgm:prSet presAssocID="{DC7EE2EA-E905-43D5-A93D-A0990E12DFB9}" presName="hierRoot2" presStyleCnt="0"/>
      <dgm:spPr/>
    </dgm:pt>
    <dgm:pt modelId="{472A5EF1-1568-4821-A354-04395A992859}" type="pres">
      <dgm:prSet presAssocID="{DC7EE2EA-E905-43D5-A93D-A0990E12DFB9}" presName="composite2" presStyleCnt="0"/>
      <dgm:spPr/>
    </dgm:pt>
    <dgm:pt modelId="{5CE0E8A5-C058-49D3-A3ED-3C7AAE9CC3DC}" type="pres">
      <dgm:prSet presAssocID="{DC7EE2EA-E905-43D5-A93D-A0990E12DFB9}" presName="background2" presStyleLbl="node2" presStyleIdx="1" presStyleCnt="3"/>
      <dgm:spPr/>
    </dgm:pt>
    <dgm:pt modelId="{666F3CB6-F95A-4C1D-A3B1-D5C693D11A3F}" type="pres">
      <dgm:prSet presAssocID="{DC7EE2EA-E905-43D5-A93D-A0990E12DFB9}" presName="text2" presStyleLbl="fgAcc2" presStyleIdx="1" presStyleCnt="3" custScaleX="123396" custScaleY="189826" custLinFactNeighborX="-4956" custLinFactNeighborY="3709">
        <dgm:presLayoutVars>
          <dgm:chPref val="3"/>
        </dgm:presLayoutVars>
      </dgm:prSet>
      <dgm:spPr/>
      <dgm:t>
        <a:bodyPr/>
        <a:lstStyle/>
        <a:p>
          <a:endParaRPr lang="en-MY"/>
        </a:p>
      </dgm:t>
    </dgm:pt>
    <dgm:pt modelId="{AE16B038-5B34-4E7A-9F9E-8C080466B9E9}" type="pres">
      <dgm:prSet presAssocID="{DC7EE2EA-E905-43D5-A93D-A0990E12DFB9}" presName="hierChild3" presStyleCnt="0"/>
      <dgm:spPr/>
    </dgm:pt>
    <dgm:pt modelId="{319F3B25-AC05-4851-A036-D83DDDF5BF8A}" type="pres">
      <dgm:prSet presAssocID="{09EBDBFF-352F-443B-AA34-B59370C267E0}" presName="hierRoot1" presStyleCnt="0"/>
      <dgm:spPr/>
    </dgm:pt>
    <dgm:pt modelId="{52FBA5DA-BA28-4187-9EB6-6F9DD7E5CB73}" type="pres">
      <dgm:prSet presAssocID="{09EBDBFF-352F-443B-AA34-B59370C267E0}" presName="composite" presStyleCnt="0"/>
      <dgm:spPr/>
    </dgm:pt>
    <dgm:pt modelId="{56018492-1CF9-4F6B-BF42-BB2A4BB6E813}" type="pres">
      <dgm:prSet presAssocID="{09EBDBFF-352F-443B-AA34-B59370C267E0}" presName="background" presStyleLbl="node0" presStyleIdx="2" presStyleCnt="3"/>
      <dgm:spPr/>
    </dgm:pt>
    <dgm:pt modelId="{D6AD3269-ECCF-412F-ABB9-7FFDB2D40B27}" type="pres">
      <dgm:prSet presAssocID="{09EBDBFF-352F-443B-AA34-B59370C267E0}" presName="text" presStyleLbl="fgAcc0" presStyleIdx="2" presStyleCnt="3" custScaleY="131237">
        <dgm:presLayoutVars>
          <dgm:chPref val="3"/>
        </dgm:presLayoutVars>
      </dgm:prSet>
      <dgm:spPr/>
      <dgm:t>
        <a:bodyPr/>
        <a:lstStyle/>
        <a:p>
          <a:endParaRPr lang="en-MY"/>
        </a:p>
      </dgm:t>
    </dgm:pt>
    <dgm:pt modelId="{CD8F26BE-845A-4BBE-95B6-A907C8D38B62}" type="pres">
      <dgm:prSet presAssocID="{09EBDBFF-352F-443B-AA34-B59370C267E0}" presName="hierChild2" presStyleCnt="0"/>
      <dgm:spPr/>
    </dgm:pt>
    <dgm:pt modelId="{7386D0DF-25C7-40F9-894E-9DDB3B77AFCC}" type="pres">
      <dgm:prSet presAssocID="{4DCCE22B-8300-4985-BF2C-CBCE70FC25F4}" presName="Name10" presStyleLbl="parChTrans1D2" presStyleIdx="2" presStyleCnt="3"/>
      <dgm:spPr/>
      <dgm:t>
        <a:bodyPr/>
        <a:lstStyle/>
        <a:p>
          <a:endParaRPr lang="en-MY"/>
        </a:p>
      </dgm:t>
    </dgm:pt>
    <dgm:pt modelId="{95B5F4C8-F562-4E4C-A65F-2E79A49D602A}" type="pres">
      <dgm:prSet presAssocID="{D6942893-C63D-4D03-ACA1-8693AA21CA3A}" presName="hierRoot2" presStyleCnt="0"/>
      <dgm:spPr/>
    </dgm:pt>
    <dgm:pt modelId="{D378CD84-1375-42C7-9A11-8A1F5A9255A3}" type="pres">
      <dgm:prSet presAssocID="{D6942893-C63D-4D03-ACA1-8693AA21CA3A}" presName="composite2" presStyleCnt="0"/>
      <dgm:spPr/>
    </dgm:pt>
    <dgm:pt modelId="{953D9814-F587-4D22-9FDF-4D459B45C73C}" type="pres">
      <dgm:prSet presAssocID="{D6942893-C63D-4D03-ACA1-8693AA21CA3A}" presName="background2" presStyleLbl="node2" presStyleIdx="2" presStyleCnt="3"/>
      <dgm:spPr/>
    </dgm:pt>
    <dgm:pt modelId="{E0EC2B71-23D2-45BC-89C8-3965A5AB1B72}" type="pres">
      <dgm:prSet presAssocID="{D6942893-C63D-4D03-ACA1-8693AA21CA3A}" presName="text2" presStyleLbl="fgAcc2" presStyleIdx="2" presStyleCnt="3" custScaleX="120638" custScaleY="195393">
        <dgm:presLayoutVars>
          <dgm:chPref val="3"/>
        </dgm:presLayoutVars>
      </dgm:prSet>
      <dgm:spPr/>
      <dgm:t>
        <a:bodyPr/>
        <a:lstStyle/>
        <a:p>
          <a:endParaRPr lang="en-MY"/>
        </a:p>
      </dgm:t>
    </dgm:pt>
    <dgm:pt modelId="{185583B8-F02F-41D5-89A3-EB08F371BC11}" type="pres">
      <dgm:prSet presAssocID="{D6942893-C63D-4D03-ACA1-8693AA21CA3A}" presName="hierChild3" presStyleCnt="0"/>
      <dgm:spPr/>
    </dgm:pt>
  </dgm:ptLst>
  <dgm:cxnLst>
    <dgm:cxn modelId="{448B22A6-A7D6-44C4-891B-A87735D0F5D6}" type="presOf" srcId="{00B2F440-1421-448A-9E3F-F8F9EFD06148}" destId="{CD5CC8EA-5886-467A-B2E2-9576CEDDB7ED}" srcOrd="0" destOrd="0" presId="urn:microsoft.com/office/officeart/2005/8/layout/hierarchy1"/>
    <dgm:cxn modelId="{8A0316CB-23E0-49F0-932E-A4A146FB9C75}" type="presOf" srcId="{09EBDBFF-352F-443B-AA34-B59370C267E0}" destId="{D6AD3269-ECCF-412F-ABB9-7FFDB2D40B27}" srcOrd="0" destOrd="0" presId="urn:microsoft.com/office/officeart/2005/8/layout/hierarchy1"/>
    <dgm:cxn modelId="{A7458283-D0F2-4E99-A359-3FB48258F0FD}" type="presOf" srcId="{FCB3A9AD-862E-4731-988E-E5A68035690D}" destId="{DBA6EB0E-E4C1-4582-83DB-EEFB28E85C88}" srcOrd="0" destOrd="0" presId="urn:microsoft.com/office/officeart/2005/8/layout/hierarchy1"/>
    <dgm:cxn modelId="{BFBEEB7E-0918-4940-9B0D-74E865584186}" type="presOf" srcId="{FBBE72D2-B20D-4562-8FA6-B2CD3A1472F5}" destId="{1E1D9AA9-17C5-4CB3-9CFA-D7E1C3DCDCDD}" srcOrd="0" destOrd="0" presId="urn:microsoft.com/office/officeart/2005/8/layout/hierarchy1"/>
    <dgm:cxn modelId="{C4780317-245F-4C42-B6E5-E8E33E1CACE8}" type="presOf" srcId="{D6942893-C63D-4D03-ACA1-8693AA21CA3A}" destId="{E0EC2B71-23D2-45BC-89C8-3965A5AB1B72}" srcOrd="0" destOrd="0" presId="urn:microsoft.com/office/officeart/2005/8/layout/hierarchy1"/>
    <dgm:cxn modelId="{09C48A4F-463D-4B59-999C-DC2904E08336}" type="presOf" srcId="{DC7EE2EA-E905-43D5-A93D-A0990E12DFB9}" destId="{666F3CB6-F95A-4C1D-A3B1-D5C693D11A3F}" srcOrd="0" destOrd="0" presId="urn:microsoft.com/office/officeart/2005/8/layout/hierarchy1"/>
    <dgm:cxn modelId="{C88D194B-1CAF-4973-A76F-E59B5701E667}" srcId="{FBBE72D2-B20D-4562-8FA6-B2CD3A1472F5}" destId="{B3794F42-07A6-4378-B18C-329A830736BC}" srcOrd="1" destOrd="0" parTransId="{ED8E5ED3-A505-4AE1-8CC2-22E8075EAFF4}" sibTransId="{D4946EE7-CC53-43FD-8A14-8649912A9527}"/>
    <dgm:cxn modelId="{40135143-FBD3-46F0-87AE-3C37DA38528C}" type="presOf" srcId="{4DCCE22B-8300-4985-BF2C-CBCE70FC25F4}" destId="{7386D0DF-25C7-40F9-894E-9DDB3B77AFCC}" srcOrd="0" destOrd="0" presId="urn:microsoft.com/office/officeart/2005/8/layout/hierarchy1"/>
    <dgm:cxn modelId="{D63AAA5D-C065-426D-B394-DDCF2ABA1BA1}" srcId="{09EBDBFF-352F-443B-AA34-B59370C267E0}" destId="{D6942893-C63D-4D03-ACA1-8693AA21CA3A}" srcOrd="0" destOrd="0" parTransId="{4DCCE22B-8300-4985-BF2C-CBCE70FC25F4}" sibTransId="{773B535E-2550-4CA8-8348-9A156D8B5A39}"/>
    <dgm:cxn modelId="{69CC1C29-5991-4C35-A4D0-FB265270253E}" srcId="{FBBE72D2-B20D-4562-8FA6-B2CD3A1472F5}" destId="{53F026CE-6C29-4720-93C7-FA55336A67AD}" srcOrd="0" destOrd="0" parTransId="{FE2A1B64-3F12-4081-AB70-F5D618C9E82C}" sibTransId="{60F584FF-AA76-4A37-AFC2-D4C8E1ADAFB6}"/>
    <dgm:cxn modelId="{65C2E4F9-041C-4667-9D25-8E9EE3626E2A}" type="presOf" srcId="{8BC20880-B3CF-4C9A-9009-E13D602D7FDF}" destId="{E04E2EA8-BDB0-44C2-AE7A-B6F3A06C1323}" srcOrd="0" destOrd="0" presId="urn:microsoft.com/office/officeart/2005/8/layout/hierarchy1"/>
    <dgm:cxn modelId="{B1121F0F-00D7-4F27-83AE-A0C75A09F739}" type="presOf" srcId="{B3794F42-07A6-4378-B18C-329A830736BC}" destId="{B74363A0-B6D0-48BF-B30E-83F7B23E98CE}" srcOrd="0" destOrd="0" presId="urn:microsoft.com/office/officeart/2005/8/layout/hierarchy1"/>
    <dgm:cxn modelId="{8C554CDE-E2CA-4F5B-9DED-F23E9C5294B8}" type="presOf" srcId="{53F026CE-6C29-4720-93C7-FA55336A67AD}" destId="{DA271A6D-6603-4A3E-9B89-03CD21E73A8E}" srcOrd="0" destOrd="0" presId="urn:microsoft.com/office/officeart/2005/8/layout/hierarchy1"/>
    <dgm:cxn modelId="{9444E7DD-8AEE-4AAC-BD94-38A50D4D76AF}" srcId="{FBBE72D2-B20D-4562-8FA6-B2CD3A1472F5}" destId="{09EBDBFF-352F-443B-AA34-B59370C267E0}" srcOrd="2" destOrd="0" parTransId="{BB3383F4-FA5C-48CB-A1E8-D82E87696411}" sibTransId="{C74AB3DA-0171-4187-9FEC-1F11AE64632D}"/>
    <dgm:cxn modelId="{BC8D56C3-5E76-4DC4-82D2-B48E2E71FACE}" srcId="{B3794F42-07A6-4378-B18C-329A830736BC}" destId="{DC7EE2EA-E905-43D5-A93D-A0990E12DFB9}" srcOrd="0" destOrd="0" parTransId="{00B2F440-1421-448A-9E3F-F8F9EFD06148}" sibTransId="{177069AC-54E4-41C1-98D7-BA9865009306}"/>
    <dgm:cxn modelId="{FD207199-384B-4B3F-A631-921271331757}" srcId="{53F026CE-6C29-4720-93C7-FA55336A67AD}" destId="{8BC20880-B3CF-4C9A-9009-E13D602D7FDF}" srcOrd="0" destOrd="0" parTransId="{FCB3A9AD-862E-4731-988E-E5A68035690D}" sibTransId="{32DDBD7C-019B-4FB0-9347-9F13710A30C2}"/>
    <dgm:cxn modelId="{E06918B9-DB44-46DF-8662-E13ED78816D6}" type="presParOf" srcId="{1E1D9AA9-17C5-4CB3-9CFA-D7E1C3DCDCDD}" destId="{43C390F5-1949-4253-B67C-1D35975C569B}" srcOrd="0" destOrd="0" presId="urn:microsoft.com/office/officeart/2005/8/layout/hierarchy1"/>
    <dgm:cxn modelId="{97E832C1-63F5-456D-956A-1A73BBEFBB74}" type="presParOf" srcId="{43C390F5-1949-4253-B67C-1D35975C569B}" destId="{1474660E-F53A-4B10-A0CD-A20243B98E65}" srcOrd="0" destOrd="0" presId="urn:microsoft.com/office/officeart/2005/8/layout/hierarchy1"/>
    <dgm:cxn modelId="{0287E5BE-35CD-4E70-AED0-074F6AAB38BD}" type="presParOf" srcId="{1474660E-F53A-4B10-A0CD-A20243B98E65}" destId="{DA1F5929-17BE-4D5E-A747-4941DB09AF98}" srcOrd="0" destOrd="0" presId="urn:microsoft.com/office/officeart/2005/8/layout/hierarchy1"/>
    <dgm:cxn modelId="{38565994-E7DF-4EB2-BB4C-1270CAC006AE}" type="presParOf" srcId="{1474660E-F53A-4B10-A0CD-A20243B98E65}" destId="{DA271A6D-6603-4A3E-9B89-03CD21E73A8E}" srcOrd="1" destOrd="0" presId="urn:microsoft.com/office/officeart/2005/8/layout/hierarchy1"/>
    <dgm:cxn modelId="{6493A17F-F30A-4070-AE55-6F9A6BCED542}" type="presParOf" srcId="{43C390F5-1949-4253-B67C-1D35975C569B}" destId="{CF98512B-681B-4E9E-A90F-ED639165DC41}" srcOrd="1" destOrd="0" presId="urn:microsoft.com/office/officeart/2005/8/layout/hierarchy1"/>
    <dgm:cxn modelId="{4C9CCC5C-0681-4CDC-9162-421B3245ADDD}" type="presParOf" srcId="{CF98512B-681B-4E9E-A90F-ED639165DC41}" destId="{DBA6EB0E-E4C1-4582-83DB-EEFB28E85C88}" srcOrd="0" destOrd="0" presId="urn:microsoft.com/office/officeart/2005/8/layout/hierarchy1"/>
    <dgm:cxn modelId="{97B4ED2B-DD25-4655-BDFB-4623F68D5BCB}" type="presParOf" srcId="{CF98512B-681B-4E9E-A90F-ED639165DC41}" destId="{8BF1E89F-22FA-41AC-8D2C-2E1ECED4B969}" srcOrd="1" destOrd="0" presId="urn:microsoft.com/office/officeart/2005/8/layout/hierarchy1"/>
    <dgm:cxn modelId="{4CA26DF9-BADF-4518-B0E8-AD8A2E702D09}" type="presParOf" srcId="{8BF1E89F-22FA-41AC-8D2C-2E1ECED4B969}" destId="{D827DB00-0D8C-4661-8D8E-D6E6F7091A44}" srcOrd="0" destOrd="0" presId="urn:microsoft.com/office/officeart/2005/8/layout/hierarchy1"/>
    <dgm:cxn modelId="{10B2C7DC-DF31-41A9-B74D-ABF5978892A1}" type="presParOf" srcId="{D827DB00-0D8C-4661-8D8E-D6E6F7091A44}" destId="{FF264514-ACD3-46D2-8A6C-DF3CD99EDA4B}" srcOrd="0" destOrd="0" presId="urn:microsoft.com/office/officeart/2005/8/layout/hierarchy1"/>
    <dgm:cxn modelId="{96D1F440-7C80-459B-9D97-ED624E76D1B8}" type="presParOf" srcId="{D827DB00-0D8C-4661-8D8E-D6E6F7091A44}" destId="{E04E2EA8-BDB0-44C2-AE7A-B6F3A06C1323}" srcOrd="1" destOrd="0" presId="urn:microsoft.com/office/officeart/2005/8/layout/hierarchy1"/>
    <dgm:cxn modelId="{EA352F07-E2C1-4EE5-9040-6625E35F07D7}" type="presParOf" srcId="{8BF1E89F-22FA-41AC-8D2C-2E1ECED4B969}" destId="{DB07FF9E-A27D-47B5-97AE-2F62E111DD92}" srcOrd="1" destOrd="0" presId="urn:microsoft.com/office/officeart/2005/8/layout/hierarchy1"/>
    <dgm:cxn modelId="{D66EF52B-DACE-4B14-99F3-D23D7B5C232C}" type="presParOf" srcId="{1E1D9AA9-17C5-4CB3-9CFA-D7E1C3DCDCDD}" destId="{8709E64B-013F-4F77-A716-94605A7C0EF4}" srcOrd="1" destOrd="0" presId="urn:microsoft.com/office/officeart/2005/8/layout/hierarchy1"/>
    <dgm:cxn modelId="{A65C6D0B-E513-4C53-90BC-62982C4682DC}" type="presParOf" srcId="{8709E64B-013F-4F77-A716-94605A7C0EF4}" destId="{F5ACA033-BF20-46F2-9451-01610AF54E90}" srcOrd="0" destOrd="0" presId="urn:microsoft.com/office/officeart/2005/8/layout/hierarchy1"/>
    <dgm:cxn modelId="{34023D4D-BFD6-4C39-A917-893463AC4075}" type="presParOf" srcId="{F5ACA033-BF20-46F2-9451-01610AF54E90}" destId="{B9233787-3973-4456-B14E-136F74DE77D3}" srcOrd="0" destOrd="0" presId="urn:microsoft.com/office/officeart/2005/8/layout/hierarchy1"/>
    <dgm:cxn modelId="{AF4119C1-E718-41CF-9BC8-6E1A2EE41D9A}" type="presParOf" srcId="{F5ACA033-BF20-46F2-9451-01610AF54E90}" destId="{B74363A0-B6D0-48BF-B30E-83F7B23E98CE}" srcOrd="1" destOrd="0" presId="urn:microsoft.com/office/officeart/2005/8/layout/hierarchy1"/>
    <dgm:cxn modelId="{57BFA879-25A4-4579-9B7C-CAAE0A4E1BCA}" type="presParOf" srcId="{8709E64B-013F-4F77-A716-94605A7C0EF4}" destId="{90BFA800-CAD8-4B36-9E64-4C6CCE4B4001}" srcOrd="1" destOrd="0" presId="urn:microsoft.com/office/officeart/2005/8/layout/hierarchy1"/>
    <dgm:cxn modelId="{50491DBB-64B0-48FE-BD7D-DA3284A80B4D}" type="presParOf" srcId="{90BFA800-CAD8-4B36-9E64-4C6CCE4B4001}" destId="{CD5CC8EA-5886-467A-B2E2-9576CEDDB7ED}" srcOrd="0" destOrd="0" presId="urn:microsoft.com/office/officeart/2005/8/layout/hierarchy1"/>
    <dgm:cxn modelId="{C4940DBF-B5A3-43F7-A8DB-10056E7A56F6}" type="presParOf" srcId="{90BFA800-CAD8-4B36-9E64-4C6CCE4B4001}" destId="{2FBB62C8-9DAB-4FF1-9415-7491E2D34114}" srcOrd="1" destOrd="0" presId="urn:microsoft.com/office/officeart/2005/8/layout/hierarchy1"/>
    <dgm:cxn modelId="{0BCFB7DA-C1DA-47B8-A162-E261F68515B4}" type="presParOf" srcId="{2FBB62C8-9DAB-4FF1-9415-7491E2D34114}" destId="{472A5EF1-1568-4821-A354-04395A992859}" srcOrd="0" destOrd="0" presId="urn:microsoft.com/office/officeart/2005/8/layout/hierarchy1"/>
    <dgm:cxn modelId="{C5C5D751-C87F-48CF-A435-FB9660B75F69}" type="presParOf" srcId="{472A5EF1-1568-4821-A354-04395A992859}" destId="{5CE0E8A5-C058-49D3-A3ED-3C7AAE9CC3DC}" srcOrd="0" destOrd="0" presId="urn:microsoft.com/office/officeart/2005/8/layout/hierarchy1"/>
    <dgm:cxn modelId="{4B8FD04F-C728-42A5-BD47-7FBEB31E223E}" type="presParOf" srcId="{472A5EF1-1568-4821-A354-04395A992859}" destId="{666F3CB6-F95A-4C1D-A3B1-D5C693D11A3F}" srcOrd="1" destOrd="0" presId="urn:microsoft.com/office/officeart/2005/8/layout/hierarchy1"/>
    <dgm:cxn modelId="{946EF1C8-EC23-4415-9CC8-D1A8C7A8427B}" type="presParOf" srcId="{2FBB62C8-9DAB-4FF1-9415-7491E2D34114}" destId="{AE16B038-5B34-4E7A-9F9E-8C080466B9E9}" srcOrd="1" destOrd="0" presId="urn:microsoft.com/office/officeart/2005/8/layout/hierarchy1"/>
    <dgm:cxn modelId="{DB153F28-EB37-4A6C-901F-9E5C51420D22}" type="presParOf" srcId="{1E1D9AA9-17C5-4CB3-9CFA-D7E1C3DCDCDD}" destId="{319F3B25-AC05-4851-A036-D83DDDF5BF8A}" srcOrd="2" destOrd="0" presId="urn:microsoft.com/office/officeart/2005/8/layout/hierarchy1"/>
    <dgm:cxn modelId="{897680D2-741A-4727-8131-708AB913AF28}" type="presParOf" srcId="{319F3B25-AC05-4851-A036-D83DDDF5BF8A}" destId="{52FBA5DA-BA28-4187-9EB6-6F9DD7E5CB73}" srcOrd="0" destOrd="0" presId="urn:microsoft.com/office/officeart/2005/8/layout/hierarchy1"/>
    <dgm:cxn modelId="{505B9C4B-1CBF-4B9E-81DF-6ADDF47E9049}" type="presParOf" srcId="{52FBA5DA-BA28-4187-9EB6-6F9DD7E5CB73}" destId="{56018492-1CF9-4F6B-BF42-BB2A4BB6E813}" srcOrd="0" destOrd="0" presId="urn:microsoft.com/office/officeart/2005/8/layout/hierarchy1"/>
    <dgm:cxn modelId="{5536BA29-38E3-473B-B11D-22F1E7732855}" type="presParOf" srcId="{52FBA5DA-BA28-4187-9EB6-6F9DD7E5CB73}" destId="{D6AD3269-ECCF-412F-ABB9-7FFDB2D40B27}" srcOrd="1" destOrd="0" presId="urn:microsoft.com/office/officeart/2005/8/layout/hierarchy1"/>
    <dgm:cxn modelId="{11D33459-00D5-49A8-9531-0A747465405B}" type="presParOf" srcId="{319F3B25-AC05-4851-A036-D83DDDF5BF8A}" destId="{CD8F26BE-845A-4BBE-95B6-A907C8D38B62}" srcOrd="1" destOrd="0" presId="urn:microsoft.com/office/officeart/2005/8/layout/hierarchy1"/>
    <dgm:cxn modelId="{E72F5DBE-189E-4A4C-A866-ABF7D95FF52D}" type="presParOf" srcId="{CD8F26BE-845A-4BBE-95B6-A907C8D38B62}" destId="{7386D0DF-25C7-40F9-894E-9DDB3B77AFCC}" srcOrd="0" destOrd="0" presId="urn:microsoft.com/office/officeart/2005/8/layout/hierarchy1"/>
    <dgm:cxn modelId="{AA6D486A-A25B-49EF-A1C9-4C12A2326570}" type="presParOf" srcId="{CD8F26BE-845A-4BBE-95B6-A907C8D38B62}" destId="{95B5F4C8-F562-4E4C-A65F-2E79A49D602A}" srcOrd="1" destOrd="0" presId="urn:microsoft.com/office/officeart/2005/8/layout/hierarchy1"/>
    <dgm:cxn modelId="{85CC335C-B1E3-4F72-A3BA-6DE33EE303DE}" type="presParOf" srcId="{95B5F4C8-F562-4E4C-A65F-2E79A49D602A}" destId="{D378CD84-1375-42C7-9A11-8A1F5A9255A3}" srcOrd="0" destOrd="0" presId="urn:microsoft.com/office/officeart/2005/8/layout/hierarchy1"/>
    <dgm:cxn modelId="{F1E9BC01-0674-4DF3-9E0A-22D90B57A29D}" type="presParOf" srcId="{D378CD84-1375-42C7-9A11-8A1F5A9255A3}" destId="{953D9814-F587-4D22-9FDF-4D459B45C73C}" srcOrd="0" destOrd="0" presId="urn:microsoft.com/office/officeart/2005/8/layout/hierarchy1"/>
    <dgm:cxn modelId="{8832FAED-43B6-4C4D-9685-61FB88933054}" type="presParOf" srcId="{D378CD84-1375-42C7-9A11-8A1F5A9255A3}" destId="{E0EC2B71-23D2-45BC-89C8-3965A5AB1B72}" srcOrd="1" destOrd="0" presId="urn:microsoft.com/office/officeart/2005/8/layout/hierarchy1"/>
    <dgm:cxn modelId="{B7CC0DAF-3C47-4785-A1C3-9C492CE50547}" type="presParOf" srcId="{95B5F4C8-F562-4E4C-A65F-2E79A49D602A}" destId="{185583B8-F02F-41D5-89A3-EB08F371BC11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FBBE72D2-B20D-4562-8FA6-B2CD3A1472F5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AU"/>
        </a:p>
      </dgm:t>
    </dgm:pt>
    <dgm:pt modelId="{8BC20880-B3CF-4C9A-9009-E13D602D7FDF}">
      <dgm:prSet phldrT="[Text]" custT="1"/>
      <dgm:spPr/>
      <dgm:t>
        <a:bodyPr/>
        <a:lstStyle/>
        <a:p>
          <a:pPr algn="l"/>
          <a:endParaRPr lang="en-AU" sz="1400" dirty="0" smtClean="0"/>
        </a:p>
        <a:p>
          <a:pPr algn="l"/>
          <a:endParaRPr lang="en-AU" sz="1400" dirty="0" smtClean="0"/>
        </a:p>
        <a:p>
          <a:pPr algn="l"/>
          <a:endParaRPr lang="en-AU" sz="1400" dirty="0" smtClean="0"/>
        </a:p>
        <a:p>
          <a:pPr algn="l"/>
          <a:endParaRPr lang="en-AU" sz="1400" dirty="0" smtClean="0"/>
        </a:p>
        <a:p>
          <a:pPr algn="l"/>
          <a:endParaRPr lang="en-AU" sz="1400" dirty="0" smtClean="0"/>
        </a:p>
        <a:p>
          <a:pPr algn="l"/>
          <a:endParaRPr lang="en-AU" sz="1400" dirty="0" smtClean="0"/>
        </a:p>
        <a:p>
          <a:pPr algn="l"/>
          <a:endParaRPr lang="en-AU" sz="1400" dirty="0" smtClean="0"/>
        </a:p>
        <a:p>
          <a:pPr algn="l"/>
          <a:endParaRPr lang="en-AU" sz="1400" dirty="0" smtClean="0"/>
        </a:p>
        <a:p>
          <a:pPr algn="l"/>
          <a:endParaRPr lang="en-AU" sz="1400" dirty="0" smtClean="0"/>
        </a:p>
        <a:p>
          <a:pPr algn="l"/>
          <a:endParaRPr lang="en-AU" sz="1400" dirty="0" smtClean="0"/>
        </a:p>
        <a:p>
          <a:pPr algn="l"/>
          <a:endParaRPr lang="en-AU" sz="1400" dirty="0" smtClean="0"/>
        </a:p>
      </dgm:t>
    </dgm:pt>
    <dgm:pt modelId="{FCB3A9AD-862E-4731-988E-E5A68035690D}" type="parTrans" cxnId="{FD207199-384B-4B3F-A631-921271331757}">
      <dgm:prSet/>
      <dgm:spPr/>
      <dgm:t>
        <a:bodyPr/>
        <a:lstStyle/>
        <a:p>
          <a:endParaRPr lang="en-AU"/>
        </a:p>
      </dgm:t>
    </dgm:pt>
    <dgm:pt modelId="{32DDBD7C-019B-4FB0-9347-9F13710A30C2}" type="sibTrans" cxnId="{FD207199-384B-4B3F-A631-921271331757}">
      <dgm:prSet/>
      <dgm:spPr/>
      <dgm:t>
        <a:bodyPr/>
        <a:lstStyle/>
        <a:p>
          <a:endParaRPr lang="en-AU"/>
        </a:p>
      </dgm:t>
    </dgm:pt>
    <dgm:pt modelId="{53F026CE-6C29-4720-93C7-FA55336A67AD}">
      <dgm:prSet phldrT="[Text]" custT="1"/>
      <dgm:spPr/>
      <dgm:t>
        <a:bodyPr/>
        <a:lstStyle/>
        <a:p>
          <a:r>
            <a:rPr lang="en-AU" sz="1600" dirty="0" smtClean="0"/>
            <a:t>DATA PROVIDER HAS TO ENSURE THAT HE/SHE IS THE RIGHTFUL OWNER</a:t>
          </a:r>
          <a:endParaRPr lang="en-AU" sz="1600" dirty="0"/>
        </a:p>
      </dgm:t>
    </dgm:pt>
    <dgm:pt modelId="{60F584FF-AA76-4A37-AFC2-D4C8E1ADAFB6}" type="sibTrans" cxnId="{69CC1C29-5991-4C35-A4D0-FB265270253E}">
      <dgm:prSet/>
      <dgm:spPr/>
      <dgm:t>
        <a:bodyPr/>
        <a:lstStyle/>
        <a:p>
          <a:endParaRPr lang="en-AU"/>
        </a:p>
      </dgm:t>
    </dgm:pt>
    <dgm:pt modelId="{FE2A1B64-3F12-4081-AB70-F5D618C9E82C}" type="parTrans" cxnId="{69CC1C29-5991-4C35-A4D0-FB265270253E}">
      <dgm:prSet/>
      <dgm:spPr/>
      <dgm:t>
        <a:bodyPr/>
        <a:lstStyle/>
        <a:p>
          <a:endParaRPr lang="en-AU"/>
        </a:p>
      </dgm:t>
    </dgm:pt>
    <dgm:pt modelId="{B3794F42-07A6-4378-B18C-329A830736BC}">
      <dgm:prSet custT="1"/>
      <dgm:spPr/>
      <dgm:t>
        <a:bodyPr/>
        <a:lstStyle/>
        <a:p>
          <a:r>
            <a:rPr lang="en-MY" sz="1600" dirty="0" smtClean="0"/>
            <a:t>DATA PROVIDER IS  RESPONSIBLE  NOT TO DISCLOSE RESEARH DATA AND INFORMATION : </a:t>
          </a:r>
          <a:endParaRPr lang="en-MY" sz="1600" dirty="0"/>
        </a:p>
      </dgm:t>
    </dgm:pt>
    <dgm:pt modelId="{ED8E5ED3-A505-4AE1-8CC2-22E8075EAFF4}" type="parTrans" cxnId="{C88D194B-1CAF-4973-A76F-E59B5701E667}">
      <dgm:prSet/>
      <dgm:spPr/>
      <dgm:t>
        <a:bodyPr/>
        <a:lstStyle/>
        <a:p>
          <a:endParaRPr lang="en-MY"/>
        </a:p>
      </dgm:t>
    </dgm:pt>
    <dgm:pt modelId="{D4946EE7-CC53-43FD-8A14-8649912A9527}" type="sibTrans" cxnId="{C88D194B-1CAF-4973-A76F-E59B5701E667}">
      <dgm:prSet/>
      <dgm:spPr/>
      <dgm:t>
        <a:bodyPr/>
        <a:lstStyle/>
        <a:p>
          <a:endParaRPr lang="en-MY"/>
        </a:p>
      </dgm:t>
    </dgm:pt>
    <dgm:pt modelId="{DC7EE2EA-E905-43D5-A93D-A0990E12DFB9}">
      <dgm:prSet custT="1"/>
      <dgm:spPr/>
      <dgm:t>
        <a:bodyPr/>
        <a:lstStyle/>
        <a:p>
          <a:pPr algn="ctr"/>
          <a:endParaRPr lang="en-US" sz="1200" dirty="0" smtClean="0"/>
        </a:p>
        <a:p>
          <a:pPr algn="ctr"/>
          <a:endParaRPr lang="en-US" sz="1200" dirty="0" smtClean="0"/>
        </a:p>
        <a:p>
          <a:pPr algn="ctr"/>
          <a:endParaRPr lang="en-US" sz="1200" dirty="0" smtClean="0"/>
        </a:p>
        <a:p>
          <a:pPr algn="just"/>
          <a:endParaRPr lang="en-US" sz="1200" dirty="0" smtClean="0"/>
        </a:p>
        <a:p>
          <a:pPr algn="just"/>
          <a:endParaRPr lang="en-US" sz="1200" dirty="0" smtClean="0"/>
        </a:p>
        <a:p>
          <a:pPr algn="just"/>
          <a:endParaRPr lang="en-US" sz="1200" dirty="0" smtClean="0"/>
        </a:p>
        <a:p>
          <a:pPr algn="just"/>
          <a:endParaRPr lang="en-US" sz="1200" dirty="0" smtClean="0"/>
        </a:p>
        <a:p>
          <a:pPr algn="just"/>
          <a:endParaRPr lang="en-US" sz="1200" dirty="0" smtClean="0"/>
        </a:p>
        <a:p>
          <a:pPr algn="ctr"/>
          <a:endParaRPr lang="en-US" sz="1200" dirty="0" smtClean="0"/>
        </a:p>
        <a:p>
          <a:pPr algn="ctr"/>
          <a:endParaRPr lang="en-US" sz="1200" dirty="0" smtClean="0"/>
        </a:p>
        <a:p>
          <a:pPr algn="ctr"/>
          <a:endParaRPr lang="en-US" sz="1200" dirty="0" smtClean="0"/>
        </a:p>
        <a:p>
          <a:pPr algn="ctr"/>
          <a:endParaRPr lang="en-US" sz="1200" dirty="0" smtClean="0"/>
        </a:p>
        <a:p>
          <a:pPr algn="ctr"/>
          <a:endParaRPr lang="en-US" sz="1200" dirty="0" smtClean="0"/>
        </a:p>
        <a:p>
          <a:pPr algn="ctr"/>
          <a:r>
            <a:rPr lang="en-US" sz="1200" dirty="0" smtClean="0"/>
            <a:t> </a:t>
          </a:r>
        </a:p>
      </dgm:t>
    </dgm:pt>
    <dgm:pt modelId="{00B2F440-1421-448A-9E3F-F8F9EFD06148}" type="parTrans" cxnId="{BC8D56C3-5E76-4DC4-82D2-B48E2E71FACE}">
      <dgm:prSet/>
      <dgm:spPr/>
      <dgm:t>
        <a:bodyPr/>
        <a:lstStyle/>
        <a:p>
          <a:endParaRPr lang="en-MY"/>
        </a:p>
      </dgm:t>
    </dgm:pt>
    <dgm:pt modelId="{177069AC-54E4-41C1-98D7-BA9865009306}" type="sibTrans" cxnId="{BC8D56C3-5E76-4DC4-82D2-B48E2E71FACE}">
      <dgm:prSet/>
      <dgm:spPr/>
      <dgm:t>
        <a:bodyPr/>
        <a:lstStyle/>
        <a:p>
          <a:endParaRPr lang="en-MY"/>
        </a:p>
      </dgm:t>
    </dgm:pt>
    <dgm:pt modelId="{09EBDBFF-352F-443B-AA34-B59370C267E0}">
      <dgm:prSet custT="1"/>
      <dgm:spPr/>
      <dgm:t>
        <a:bodyPr/>
        <a:lstStyle/>
        <a:p>
          <a:r>
            <a:rPr lang="en-US" sz="1600" dirty="0" smtClean="0"/>
            <a:t>DATA PROVIDER IS RESPONSIBLE TO ENSURE DATA QUALITY AND ACCURACY </a:t>
          </a:r>
          <a:endParaRPr lang="en-MY" sz="1600" dirty="0"/>
        </a:p>
      </dgm:t>
    </dgm:pt>
    <dgm:pt modelId="{BB3383F4-FA5C-48CB-A1E8-D82E87696411}" type="parTrans" cxnId="{9444E7DD-8AEE-4AAC-BD94-38A50D4D76AF}">
      <dgm:prSet/>
      <dgm:spPr/>
      <dgm:t>
        <a:bodyPr/>
        <a:lstStyle/>
        <a:p>
          <a:endParaRPr lang="en-MY"/>
        </a:p>
      </dgm:t>
    </dgm:pt>
    <dgm:pt modelId="{C74AB3DA-0171-4187-9FEC-1F11AE64632D}" type="sibTrans" cxnId="{9444E7DD-8AEE-4AAC-BD94-38A50D4D76AF}">
      <dgm:prSet/>
      <dgm:spPr/>
      <dgm:t>
        <a:bodyPr/>
        <a:lstStyle/>
        <a:p>
          <a:endParaRPr lang="en-MY"/>
        </a:p>
      </dgm:t>
    </dgm:pt>
    <dgm:pt modelId="{D6942893-C63D-4D03-ACA1-8693AA21CA3A}">
      <dgm:prSet/>
      <dgm:spPr/>
      <dgm:t>
        <a:bodyPr/>
        <a:lstStyle/>
        <a:p>
          <a:endParaRPr lang="en-MY" dirty="0"/>
        </a:p>
      </dgm:t>
    </dgm:pt>
    <dgm:pt modelId="{4DCCE22B-8300-4985-BF2C-CBCE70FC25F4}" type="parTrans" cxnId="{D63AAA5D-C065-426D-B394-DDCF2ABA1BA1}">
      <dgm:prSet/>
      <dgm:spPr/>
      <dgm:t>
        <a:bodyPr/>
        <a:lstStyle/>
        <a:p>
          <a:endParaRPr lang="en-MY"/>
        </a:p>
      </dgm:t>
    </dgm:pt>
    <dgm:pt modelId="{773B535E-2550-4CA8-8348-9A156D8B5A39}" type="sibTrans" cxnId="{D63AAA5D-C065-426D-B394-DDCF2ABA1BA1}">
      <dgm:prSet/>
      <dgm:spPr/>
      <dgm:t>
        <a:bodyPr/>
        <a:lstStyle/>
        <a:p>
          <a:endParaRPr lang="en-MY"/>
        </a:p>
      </dgm:t>
    </dgm:pt>
    <dgm:pt modelId="{1E1D9AA9-17C5-4CB3-9CFA-D7E1C3DCDCDD}" type="pres">
      <dgm:prSet presAssocID="{FBBE72D2-B20D-4562-8FA6-B2CD3A1472F5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MY"/>
        </a:p>
      </dgm:t>
    </dgm:pt>
    <dgm:pt modelId="{43C390F5-1949-4253-B67C-1D35975C569B}" type="pres">
      <dgm:prSet presAssocID="{53F026CE-6C29-4720-93C7-FA55336A67AD}" presName="hierRoot1" presStyleCnt="0"/>
      <dgm:spPr/>
    </dgm:pt>
    <dgm:pt modelId="{1474660E-F53A-4B10-A0CD-A20243B98E65}" type="pres">
      <dgm:prSet presAssocID="{53F026CE-6C29-4720-93C7-FA55336A67AD}" presName="composite" presStyleCnt="0"/>
      <dgm:spPr/>
    </dgm:pt>
    <dgm:pt modelId="{DA1F5929-17BE-4D5E-A747-4941DB09AF98}" type="pres">
      <dgm:prSet presAssocID="{53F026CE-6C29-4720-93C7-FA55336A67AD}" presName="background" presStyleLbl="node0" presStyleIdx="0" presStyleCnt="3"/>
      <dgm:spPr/>
    </dgm:pt>
    <dgm:pt modelId="{DA271A6D-6603-4A3E-9B89-03CD21E73A8E}" type="pres">
      <dgm:prSet presAssocID="{53F026CE-6C29-4720-93C7-FA55336A67AD}" presName="text" presStyleLbl="fgAcc0" presStyleIdx="0" presStyleCnt="3" custScaleX="103027" custScaleY="140087">
        <dgm:presLayoutVars>
          <dgm:chPref val="3"/>
        </dgm:presLayoutVars>
      </dgm:prSet>
      <dgm:spPr/>
      <dgm:t>
        <a:bodyPr/>
        <a:lstStyle/>
        <a:p>
          <a:endParaRPr lang="en-AU"/>
        </a:p>
      </dgm:t>
    </dgm:pt>
    <dgm:pt modelId="{CF98512B-681B-4E9E-A90F-ED639165DC41}" type="pres">
      <dgm:prSet presAssocID="{53F026CE-6C29-4720-93C7-FA55336A67AD}" presName="hierChild2" presStyleCnt="0"/>
      <dgm:spPr/>
    </dgm:pt>
    <dgm:pt modelId="{DBA6EB0E-E4C1-4582-83DB-EEFB28E85C88}" type="pres">
      <dgm:prSet presAssocID="{FCB3A9AD-862E-4731-988E-E5A68035690D}" presName="Name10" presStyleLbl="parChTrans1D2" presStyleIdx="0" presStyleCnt="3"/>
      <dgm:spPr/>
      <dgm:t>
        <a:bodyPr/>
        <a:lstStyle/>
        <a:p>
          <a:endParaRPr lang="en-MY"/>
        </a:p>
      </dgm:t>
    </dgm:pt>
    <dgm:pt modelId="{8BF1E89F-22FA-41AC-8D2C-2E1ECED4B969}" type="pres">
      <dgm:prSet presAssocID="{8BC20880-B3CF-4C9A-9009-E13D602D7FDF}" presName="hierRoot2" presStyleCnt="0"/>
      <dgm:spPr/>
    </dgm:pt>
    <dgm:pt modelId="{D827DB00-0D8C-4661-8D8E-D6E6F7091A44}" type="pres">
      <dgm:prSet presAssocID="{8BC20880-B3CF-4C9A-9009-E13D602D7FDF}" presName="composite2" presStyleCnt="0"/>
      <dgm:spPr/>
    </dgm:pt>
    <dgm:pt modelId="{FF264514-ACD3-46D2-8A6C-DF3CD99EDA4B}" type="pres">
      <dgm:prSet presAssocID="{8BC20880-B3CF-4C9A-9009-E13D602D7FDF}" presName="background2" presStyleLbl="node2" presStyleIdx="0" presStyleCnt="3"/>
      <dgm:spPr/>
    </dgm:pt>
    <dgm:pt modelId="{E04E2EA8-BDB0-44C2-AE7A-B6F3A06C1323}" type="pres">
      <dgm:prSet presAssocID="{8BC20880-B3CF-4C9A-9009-E13D602D7FDF}" presName="text2" presStyleLbl="fgAcc2" presStyleIdx="0" presStyleCnt="3" custScaleX="144659" custScaleY="191569" custLinFactNeighborX="-2243" custLinFactNeighborY="-450">
        <dgm:presLayoutVars>
          <dgm:chPref val="3"/>
        </dgm:presLayoutVars>
      </dgm:prSet>
      <dgm:spPr/>
      <dgm:t>
        <a:bodyPr/>
        <a:lstStyle/>
        <a:p>
          <a:endParaRPr lang="en-AU"/>
        </a:p>
      </dgm:t>
    </dgm:pt>
    <dgm:pt modelId="{DB07FF9E-A27D-47B5-97AE-2F62E111DD92}" type="pres">
      <dgm:prSet presAssocID="{8BC20880-B3CF-4C9A-9009-E13D602D7FDF}" presName="hierChild3" presStyleCnt="0"/>
      <dgm:spPr/>
    </dgm:pt>
    <dgm:pt modelId="{8709E64B-013F-4F77-A716-94605A7C0EF4}" type="pres">
      <dgm:prSet presAssocID="{B3794F42-07A6-4378-B18C-329A830736BC}" presName="hierRoot1" presStyleCnt="0"/>
      <dgm:spPr/>
    </dgm:pt>
    <dgm:pt modelId="{F5ACA033-BF20-46F2-9451-01610AF54E90}" type="pres">
      <dgm:prSet presAssocID="{B3794F42-07A6-4378-B18C-329A830736BC}" presName="composite" presStyleCnt="0"/>
      <dgm:spPr/>
    </dgm:pt>
    <dgm:pt modelId="{B9233787-3973-4456-B14E-136F74DE77D3}" type="pres">
      <dgm:prSet presAssocID="{B3794F42-07A6-4378-B18C-329A830736BC}" presName="background" presStyleLbl="node0" presStyleIdx="1" presStyleCnt="3"/>
      <dgm:spPr/>
    </dgm:pt>
    <dgm:pt modelId="{B74363A0-B6D0-48BF-B30E-83F7B23E98CE}" type="pres">
      <dgm:prSet presAssocID="{B3794F42-07A6-4378-B18C-329A830736BC}" presName="text" presStyleLbl="fgAcc0" presStyleIdx="1" presStyleCnt="3" custScaleX="102215" custScaleY="139955">
        <dgm:presLayoutVars>
          <dgm:chPref val="3"/>
        </dgm:presLayoutVars>
      </dgm:prSet>
      <dgm:spPr/>
      <dgm:t>
        <a:bodyPr/>
        <a:lstStyle/>
        <a:p>
          <a:endParaRPr lang="en-MY"/>
        </a:p>
      </dgm:t>
    </dgm:pt>
    <dgm:pt modelId="{90BFA800-CAD8-4B36-9E64-4C6CCE4B4001}" type="pres">
      <dgm:prSet presAssocID="{B3794F42-07A6-4378-B18C-329A830736BC}" presName="hierChild2" presStyleCnt="0"/>
      <dgm:spPr/>
    </dgm:pt>
    <dgm:pt modelId="{CD5CC8EA-5886-467A-B2E2-9576CEDDB7ED}" type="pres">
      <dgm:prSet presAssocID="{00B2F440-1421-448A-9E3F-F8F9EFD06148}" presName="Name10" presStyleLbl="parChTrans1D2" presStyleIdx="1" presStyleCnt="3"/>
      <dgm:spPr/>
      <dgm:t>
        <a:bodyPr/>
        <a:lstStyle/>
        <a:p>
          <a:endParaRPr lang="en-MY"/>
        </a:p>
      </dgm:t>
    </dgm:pt>
    <dgm:pt modelId="{2FBB62C8-9DAB-4FF1-9415-7491E2D34114}" type="pres">
      <dgm:prSet presAssocID="{DC7EE2EA-E905-43D5-A93D-A0990E12DFB9}" presName="hierRoot2" presStyleCnt="0"/>
      <dgm:spPr/>
    </dgm:pt>
    <dgm:pt modelId="{472A5EF1-1568-4821-A354-04395A992859}" type="pres">
      <dgm:prSet presAssocID="{DC7EE2EA-E905-43D5-A93D-A0990E12DFB9}" presName="composite2" presStyleCnt="0"/>
      <dgm:spPr/>
    </dgm:pt>
    <dgm:pt modelId="{5CE0E8A5-C058-49D3-A3ED-3C7AAE9CC3DC}" type="pres">
      <dgm:prSet presAssocID="{DC7EE2EA-E905-43D5-A93D-A0990E12DFB9}" presName="background2" presStyleLbl="node2" presStyleIdx="1" presStyleCnt="3"/>
      <dgm:spPr/>
    </dgm:pt>
    <dgm:pt modelId="{666F3CB6-F95A-4C1D-A3B1-D5C693D11A3F}" type="pres">
      <dgm:prSet presAssocID="{DC7EE2EA-E905-43D5-A93D-A0990E12DFB9}" presName="text2" presStyleLbl="fgAcc2" presStyleIdx="1" presStyleCnt="3" custScaleX="123396" custScaleY="189826" custLinFactNeighborX="-4956" custLinFactNeighborY="3709">
        <dgm:presLayoutVars>
          <dgm:chPref val="3"/>
        </dgm:presLayoutVars>
      </dgm:prSet>
      <dgm:spPr/>
      <dgm:t>
        <a:bodyPr/>
        <a:lstStyle/>
        <a:p>
          <a:endParaRPr lang="en-MY"/>
        </a:p>
      </dgm:t>
    </dgm:pt>
    <dgm:pt modelId="{AE16B038-5B34-4E7A-9F9E-8C080466B9E9}" type="pres">
      <dgm:prSet presAssocID="{DC7EE2EA-E905-43D5-A93D-A0990E12DFB9}" presName="hierChild3" presStyleCnt="0"/>
      <dgm:spPr/>
    </dgm:pt>
    <dgm:pt modelId="{319F3B25-AC05-4851-A036-D83DDDF5BF8A}" type="pres">
      <dgm:prSet presAssocID="{09EBDBFF-352F-443B-AA34-B59370C267E0}" presName="hierRoot1" presStyleCnt="0"/>
      <dgm:spPr/>
    </dgm:pt>
    <dgm:pt modelId="{52FBA5DA-BA28-4187-9EB6-6F9DD7E5CB73}" type="pres">
      <dgm:prSet presAssocID="{09EBDBFF-352F-443B-AA34-B59370C267E0}" presName="composite" presStyleCnt="0"/>
      <dgm:spPr/>
    </dgm:pt>
    <dgm:pt modelId="{56018492-1CF9-4F6B-BF42-BB2A4BB6E813}" type="pres">
      <dgm:prSet presAssocID="{09EBDBFF-352F-443B-AA34-B59370C267E0}" presName="background" presStyleLbl="node0" presStyleIdx="2" presStyleCnt="3"/>
      <dgm:spPr/>
    </dgm:pt>
    <dgm:pt modelId="{D6AD3269-ECCF-412F-ABB9-7FFDB2D40B27}" type="pres">
      <dgm:prSet presAssocID="{09EBDBFF-352F-443B-AA34-B59370C267E0}" presName="text" presStyleLbl="fgAcc0" presStyleIdx="2" presStyleCnt="3" custScaleY="131237">
        <dgm:presLayoutVars>
          <dgm:chPref val="3"/>
        </dgm:presLayoutVars>
      </dgm:prSet>
      <dgm:spPr/>
      <dgm:t>
        <a:bodyPr/>
        <a:lstStyle/>
        <a:p>
          <a:endParaRPr lang="en-MY"/>
        </a:p>
      </dgm:t>
    </dgm:pt>
    <dgm:pt modelId="{CD8F26BE-845A-4BBE-95B6-A907C8D38B62}" type="pres">
      <dgm:prSet presAssocID="{09EBDBFF-352F-443B-AA34-B59370C267E0}" presName="hierChild2" presStyleCnt="0"/>
      <dgm:spPr/>
    </dgm:pt>
    <dgm:pt modelId="{7386D0DF-25C7-40F9-894E-9DDB3B77AFCC}" type="pres">
      <dgm:prSet presAssocID="{4DCCE22B-8300-4985-BF2C-CBCE70FC25F4}" presName="Name10" presStyleLbl="parChTrans1D2" presStyleIdx="2" presStyleCnt="3"/>
      <dgm:spPr/>
      <dgm:t>
        <a:bodyPr/>
        <a:lstStyle/>
        <a:p>
          <a:endParaRPr lang="en-MY"/>
        </a:p>
      </dgm:t>
    </dgm:pt>
    <dgm:pt modelId="{95B5F4C8-F562-4E4C-A65F-2E79A49D602A}" type="pres">
      <dgm:prSet presAssocID="{D6942893-C63D-4D03-ACA1-8693AA21CA3A}" presName="hierRoot2" presStyleCnt="0"/>
      <dgm:spPr/>
    </dgm:pt>
    <dgm:pt modelId="{D378CD84-1375-42C7-9A11-8A1F5A9255A3}" type="pres">
      <dgm:prSet presAssocID="{D6942893-C63D-4D03-ACA1-8693AA21CA3A}" presName="composite2" presStyleCnt="0"/>
      <dgm:spPr/>
    </dgm:pt>
    <dgm:pt modelId="{953D9814-F587-4D22-9FDF-4D459B45C73C}" type="pres">
      <dgm:prSet presAssocID="{D6942893-C63D-4D03-ACA1-8693AA21CA3A}" presName="background2" presStyleLbl="node2" presStyleIdx="2" presStyleCnt="3"/>
      <dgm:spPr/>
    </dgm:pt>
    <dgm:pt modelId="{E0EC2B71-23D2-45BC-89C8-3965A5AB1B72}" type="pres">
      <dgm:prSet presAssocID="{D6942893-C63D-4D03-ACA1-8693AA21CA3A}" presName="text2" presStyleLbl="fgAcc2" presStyleIdx="2" presStyleCnt="3" custScaleX="120638" custScaleY="195393">
        <dgm:presLayoutVars>
          <dgm:chPref val="3"/>
        </dgm:presLayoutVars>
      </dgm:prSet>
      <dgm:spPr/>
      <dgm:t>
        <a:bodyPr/>
        <a:lstStyle/>
        <a:p>
          <a:endParaRPr lang="en-MY"/>
        </a:p>
      </dgm:t>
    </dgm:pt>
    <dgm:pt modelId="{185583B8-F02F-41D5-89A3-EB08F371BC11}" type="pres">
      <dgm:prSet presAssocID="{D6942893-C63D-4D03-ACA1-8693AA21CA3A}" presName="hierChild3" presStyleCnt="0"/>
      <dgm:spPr/>
    </dgm:pt>
  </dgm:ptLst>
  <dgm:cxnLst>
    <dgm:cxn modelId="{4F9414EC-8821-428E-A65D-F1C10F80B99F}" type="presOf" srcId="{B3794F42-07A6-4378-B18C-329A830736BC}" destId="{B74363A0-B6D0-48BF-B30E-83F7B23E98CE}" srcOrd="0" destOrd="0" presId="urn:microsoft.com/office/officeart/2005/8/layout/hierarchy1"/>
    <dgm:cxn modelId="{21DD5A27-D107-4942-9DB7-109E8DAC6093}" type="presOf" srcId="{DC7EE2EA-E905-43D5-A93D-A0990E12DFB9}" destId="{666F3CB6-F95A-4C1D-A3B1-D5C693D11A3F}" srcOrd="0" destOrd="0" presId="urn:microsoft.com/office/officeart/2005/8/layout/hierarchy1"/>
    <dgm:cxn modelId="{8084DAC7-80E9-4A59-89C6-527EA942BF79}" type="presOf" srcId="{00B2F440-1421-448A-9E3F-F8F9EFD06148}" destId="{CD5CC8EA-5886-467A-B2E2-9576CEDDB7ED}" srcOrd="0" destOrd="0" presId="urn:microsoft.com/office/officeart/2005/8/layout/hierarchy1"/>
    <dgm:cxn modelId="{E0EE16C5-64FB-48AD-B3E6-FF8C8F0D7513}" type="presOf" srcId="{4DCCE22B-8300-4985-BF2C-CBCE70FC25F4}" destId="{7386D0DF-25C7-40F9-894E-9DDB3B77AFCC}" srcOrd="0" destOrd="0" presId="urn:microsoft.com/office/officeart/2005/8/layout/hierarchy1"/>
    <dgm:cxn modelId="{C88D194B-1CAF-4973-A76F-E59B5701E667}" srcId="{FBBE72D2-B20D-4562-8FA6-B2CD3A1472F5}" destId="{B3794F42-07A6-4378-B18C-329A830736BC}" srcOrd="1" destOrd="0" parTransId="{ED8E5ED3-A505-4AE1-8CC2-22E8075EAFF4}" sibTransId="{D4946EE7-CC53-43FD-8A14-8649912A9527}"/>
    <dgm:cxn modelId="{A008623B-6771-4355-AC0B-271DB3FAE258}" type="presOf" srcId="{09EBDBFF-352F-443B-AA34-B59370C267E0}" destId="{D6AD3269-ECCF-412F-ABB9-7FFDB2D40B27}" srcOrd="0" destOrd="0" presId="urn:microsoft.com/office/officeart/2005/8/layout/hierarchy1"/>
    <dgm:cxn modelId="{D63AAA5D-C065-426D-B394-DDCF2ABA1BA1}" srcId="{09EBDBFF-352F-443B-AA34-B59370C267E0}" destId="{D6942893-C63D-4D03-ACA1-8693AA21CA3A}" srcOrd="0" destOrd="0" parTransId="{4DCCE22B-8300-4985-BF2C-CBCE70FC25F4}" sibTransId="{773B535E-2550-4CA8-8348-9A156D8B5A39}"/>
    <dgm:cxn modelId="{5EFCD274-1CE1-4018-9D93-24F6E360361B}" type="presOf" srcId="{FBBE72D2-B20D-4562-8FA6-B2CD3A1472F5}" destId="{1E1D9AA9-17C5-4CB3-9CFA-D7E1C3DCDCDD}" srcOrd="0" destOrd="0" presId="urn:microsoft.com/office/officeart/2005/8/layout/hierarchy1"/>
    <dgm:cxn modelId="{EAE1380E-01CE-47EE-B555-C22E8663D430}" type="presOf" srcId="{D6942893-C63D-4D03-ACA1-8693AA21CA3A}" destId="{E0EC2B71-23D2-45BC-89C8-3965A5AB1B72}" srcOrd="0" destOrd="0" presId="urn:microsoft.com/office/officeart/2005/8/layout/hierarchy1"/>
    <dgm:cxn modelId="{69CC1C29-5991-4C35-A4D0-FB265270253E}" srcId="{FBBE72D2-B20D-4562-8FA6-B2CD3A1472F5}" destId="{53F026CE-6C29-4720-93C7-FA55336A67AD}" srcOrd="0" destOrd="0" parTransId="{FE2A1B64-3F12-4081-AB70-F5D618C9E82C}" sibTransId="{60F584FF-AA76-4A37-AFC2-D4C8E1ADAFB6}"/>
    <dgm:cxn modelId="{39990865-D63D-4825-8755-E145AEB7C128}" type="presOf" srcId="{53F026CE-6C29-4720-93C7-FA55336A67AD}" destId="{DA271A6D-6603-4A3E-9B89-03CD21E73A8E}" srcOrd="0" destOrd="0" presId="urn:microsoft.com/office/officeart/2005/8/layout/hierarchy1"/>
    <dgm:cxn modelId="{A59DFEC1-FF43-4B05-B02E-D2A72D3413EF}" type="presOf" srcId="{FCB3A9AD-862E-4731-988E-E5A68035690D}" destId="{DBA6EB0E-E4C1-4582-83DB-EEFB28E85C88}" srcOrd="0" destOrd="0" presId="urn:microsoft.com/office/officeart/2005/8/layout/hierarchy1"/>
    <dgm:cxn modelId="{4C8DA483-077C-423B-9949-BA5020E4AED8}" type="presOf" srcId="{8BC20880-B3CF-4C9A-9009-E13D602D7FDF}" destId="{E04E2EA8-BDB0-44C2-AE7A-B6F3A06C1323}" srcOrd="0" destOrd="0" presId="urn:microsoft.com/office/officeart/2005/8/layout/hierarchy1"/>
    <dgm:cxn modelId="{9444E7DD-8AEE-4AAC-BD94-38A50D4D76AF}" srcId="{FBBE72D2-B20D-4562-8FA6-B2CD3A1472F5}" destId="{09EBDBFF-352F-443B-AA34-B59370C267E0}" srcOrd="2" destOrd="0" parTransId="{BB3383F4-FA5C-48CB-A1E8-D82E87696411}" sibTransId="{C74AB3DA-0171-4187-9FEC-1F11AE64632D}"/>
    <dgm:cxn modelId="{BC8D56C3-5E76-4DC4-82D2-B48E2E71FACE}" srcId="{B3794F42-07A6-4378-B18C-329A830736BC}" destId="{DC7EE2EA-E905-43D5-A93D-A0990E12DFB9}" srcOrd="0" destOrd="0" parTransId="{00B2F440-1421-448A-9E3F-F8F9EFD06148}" sibTransId="{177069AC-54E4-41C1-98D7-BA9865009306}"/>
    <dgm:cxn modelId="{FD207199-384B-4B3F-A631-921271331757}" srcId="{53F026CE-6C29-4720-93C7-FA55336A67AD}" destId="{8BC20880-B3CF-4C9A-9009-E13D602D7FDF}" srcOrd="0" destOrd="0" parTransId="{FCB3A9AD-862E-4731-988E-E5A68035690D}" sibTransId="{32DDBD7C-019B-4FB0-9347-9F13710A30C2}"/>
    <dgm:cxn modelId="{116BEEE7-9370-49A1-AB8C-890B99A55BB2}" type="presParOf" srcId="{1E1D9AA9-17C5-4CB3-9CFA-D7E1C3DCDCDD}" destId="{43C390F5-1949-4253-B67C-1D35975C569B}" srcOrd="0" destOrd="0" presId="urn:microsoft.com/office/officeart/2005/8/layout/hierarchy1"/>
    <dgm:cxn modelId="{0A30D474-BF84-41EB-BFDD-0BA3A327FEC8}" type="presParOf" srcId="{43C390F5-1949-4253-B67C-1D35975C569B}" destId="{1474660E-F53A-4B10-A0CD-A20243B98E65}" srcOrd="0" destOrd="0" presId="urn:microsoft.com/office/officeart/2005/8/layout/hierarchy1"/>
    <dgm:cxn modelId="{1FA10F13-11A1-41F3-8494-BB1A0477C28E}" type="presParOf" srcId="{1474660E-F53A-4B10-A0CD-A20243B98E65}" destId="{DA1F5929-17BE-4D5E-A747-4941DB09AF98}" srcOrd="0" destOrd="0" presId="urn:microsoft.com/office/officeart/2005/8/layout/hierarchy1"/>
    <dgm:cxn modelId="{3A2182D2-5DFA-4706-B1F4-6D0FC3D52F1A}" type="presParOf" srcId="{1474660E-F53A-4B10-A0CD-A20243B98E65}" destId="{DA271A6D-6603-4A3E-9B89-03CD21E73A8E}" srcOrd="1" destOrd="0" presId="urn:microsoft.com/office/officeart/2005/8/layout/hierarchy1"/>
    <dgm:cxn modelId="{05DF0519-29AC-4A87-9660-487CE2AAB56F}" type="presParOf" srcId="{43C390F5-1949-4253-B67C-1D35975C569B}" destId="{CF98512B-681B-4E9E-A90F-ED639165DC41}" srcOrd="1" destOrd="0" presId="urn:microsoft.com/office/officeart/2005/8/layout/hierarchy1"/>
    <dgm:cxn modelId="{A080490C-5F66-461C-B7F4-6C8CDC61DCD3}" type="presParOf" srcId="{CF98512B-681B-4E9E-A90F-ED639165DC41}" destId="{DBA6EB0E-E4C1-4582-83DB-EEFB28E85C88}" srcOrd="0" destOrd="0" presId="urn:microsoft.com/office/officeart/2005/8/layout/hierarchy1"/>
    <dgm:cxn modelId="{CE014252-FCA1-42FE-857C-464DBD465C23}" type="presParOf" srcId="{CF98512B-681B-4E9E-A90F-ED639165DC41}" destId="{8BF1E89F-22FA-41AC-8D2C-2E1ECED4B969}" srcOrd="1" destOrd="0" presId="urn:microsoft.com/office/officeart/2005/8/layout/hierarchy1"/>
    <dgm:cxn modelId="{305E0B97-6FCF-49BB-AD9C-7B7F41E77662}" type="presParOf" srcId="{8BF1E89F-22FA-41AC-8D2C-2E1ECED4B969}" destId="{D827DB00-0D8C-4661-8D8E-D6E6F7091A44}" srcOrd="0" destOrd="0" presId="urn:microsoft.com/office/officeart/2005/8/layout/hierarchy1"/>
    <dgm:cxn modelId="{3071B3EB-CA83-4CA5-9E83-5E9D60A63029}" type="presParOf" srcId="{D827DB00-0D8C-4661-8D8E-D6E6F7091A44}" destId="{FF264514-ACD3-46D2-8A6C-DF3CD99EDA4B}" srcOrd="0" destOrd="0" presId="urn:microsoft.com/office/officeart/2005/8/layout/hierarchy1"/>
    <dgm:cxn modelId="{77427FE4-52F6-4BAB-A5FE-0791AE34E397}" type="presParOf" srcId="{D827DB00-0D8C-4661-8D8E-D6E6F7091A44}" destId="{E04E2EA8-BDB0-44C2-AE7A-B6F3A06C1323}" srcOrd="1" destOrd="0" presId="urn:microsoft.com/office/officeart/2005/8/layout/hierarchy1"/>
    <dgm:cxn modelId="{EDEEE679-A47F-43F6-A3FF-C5C6B19F02C9}" type="presParOf" srcId="{8BF1E89F-22FA-41AC-8D2C-2E1ECED4B969}" destId="{DB07FF9E-A27D-47B5-97AE-2F62E111DD92}" srcOrd="1" destOrd="0" presId="urn:microsoft.com/office/officeart/2005/8/layout/hierarchy1"/>
    <dgm:cxn modelId="{8818971F-F433-467D-9106-0F2CCA93708F}" type="presParOf" srcId="{1E1D9AA9-17C5-4CB3-9CFA-D7E1C3DCDCDD}" destId="{8709E64B-013F-4F77-A716-94605A7C0EF4}" srcOrd="1" destOrd="0" presId="urn:microsoft.com/office/officeart/2005/8/layout/hierarchy1"/>
    <dgm:cxn modelId="{CC204F20-B689-41DC-80EF-5989FAF7522D}" type="presParOf" srcId="{8709E64B-013F-4F77-A716-94605A7C0EF4}" destId="{F5ACA033-BF20-46F2-9451-01610AF54E90}" srcOrd="0" destOrd="0" presId="urn:microsoft.com/office/officeart/2005/8/layout/hierarchy1"/>
    <dgm:cxn modelId="{08192472-A35C-4742-888A-5F11B914C6DA}" type="presParOf" srcId="{F5ACA033-BF20-46F2-9451-01610AF54E90}" destId="{B9233787-3973-4456-B14E-136F74DE77D3}" srcOrd="0" destOrd="0" presId="urn:microsoft.com/office/officeart/2005/8/layout/hierarchy1"/>
    <dgm:cxn modelId="{CB339992-10F8-40F1-BDEA-CEA56DF4801F}" type="presParOf" srcId="{F5ACA033-BF20-46F2-9451-01610AF54E90}" destId="{B74363A0-B6D0-48BF-B30E-83F7B23E98CE}" srcOrd="1" destOrd="0" presId="urn:microsoft.com/office/officeart/2005/8/layout/hierarchy1"/>
    <dgm:cxn modelId="{4312ACAA-CD84-4F0F-A365-DB8DD9EE0FC7}" type="presParOf" srcId="{8709E64B-013F-4F77-A716-94605A7C0EF4}" destId="{90BFA800-CAD8-4B36-9E64-4C6CCE4B4001}" srcOrd="1" destOrd="0" presId="urn:microsoft.com/office/officeart/2005/8/layout/hierarchy1"/>
    <dgm:cxn modelId="{C0A67A14-BEDE-4E15-89CA-4F9F626551BB}" type="presParOf" srcId="{90BFA800-CAD8-4B36-9E64-4C6CCE4B4001}" destId="{CD5CC8EA-5886-467A-B2E2-9576CEDDB7ED}" srcOrd="0" destOrd="0" presId="urn:microsoft.com/office/officeart/2005/8/layout/hierarchy1"/>
    <dgm:cxn modelId="{35942D10-C42A-4E4C-9C81-5E4CB3793185}" type="presParOf" srcId="{90BFA800-CAD8-4B36-9E64-4C6CCE4B4001}" destId="{2FBB62C8-9DAB-4FF1-9415-7491E2D34114}" srcOrd="1" destOrd="0" presId="urn:microsoft.com/office/officeart/2005/8/layout/hierarchy1"/>
    <dgm:cxn modelId="{424852DE-3C46-41F4-BF67-FE0A13ED50AC}" type="presParOf" srcId="{2FBB62C8-9DAB-4FF1-9415-7491E2D34114}" destId="{472A5EF1-1568-4821-A354-04395A992859}" srcOrd="0" destOrd="0" presId="urn:microsoft.com/office/officeart/2005/8/layout/hierarchy1"/>
    <dgm:cxn modelId="{C9F48344-2A72-4731-B71B-439C222A1779}" type="presParOf" srcId="{472A5EF1-1568-4821-A354-04395A992859}" destId="{5CE0E8A5-C058-49D3-A3ED-3C7AAE9CC3DC}" srcOrd="0" destOrd="0" presId="urn:microsoft.com/office/officeart/2005/8/layout/hierarchy1"/>
    <dgm:cxn modelId="{D0258364-BD39-4060-8CB3-27EC44CF3524}" type="presParOf" srcId="{472A5EF1-1568-4821-A354-04395A992859}" destId="{666F3CB6-F95A-4C1D-A3B1-D5C693D11A3F}" srcOrd="1" destOrd="0" presId="urn:microsoft.com/office/officeart/2005/8/layout/hierarchy1"/>
    <dgm:cxn modelId="{A53AC46A-BFA6-4597-8FAE-B4F4EBCAC876}" type="presParOf" srcId="{2FBB62C8-9DAB-4FF1-9415-7491E2D34114}" destId="{AE16B038-5B34-4E7A-9F9E-8C080466B9E9}" srcOrd="1" destOrd="0" presId="urn:microsoft.com/office/officeart/2005/8/layout/hierarchy1"/>
    <dgm:cxn modelId="{29721542-47FD-4F87-BDAA-C7BBF7A46AD9}" type="presParOf" srcId="{1E1D9AA9-17C5-4CB3-9CFA-D7E1C3DCDCDD}" destId="{319F3B25-AC05-4851-A036-D83DDDF5BF8A}" srcOrd="2" destOrd="0" presId="urn:microsoft.com/office/officeart/2005/8/layout/hierarchy1"/>
    <dgm:cxn modelId="{0E05F501-C28E-40F9-AFB2-0116DE387F87}" type="presParOf" srcId="{319F3B25-AC05-4851-A036-D83DDDF5BF8A}" destId="{52FBA5DA-BA28-4187-9EB6-6F9DD7E5CB73}" srcOrd="0" destOrd="0" presId="urn:microsoft.com/office/officeart/2005/8/layout/hierarchy1"/>
    <dgm:cxn modelId="{49784070-04D1-4A69-BB8D-255E22633E7B}" type="presParOf" srcId="{52FBA5DA-BA28-4187-9EB6-6F9DD7E5CB73}" destId="{56018492-1CF9-4F6B-BF42-BB2A4BB6E813}" srcOrd="0" destOrd="0" presId="urn:microsoft.com/office/officeart/2005/8/layout/hierarchy1"/>
    <dgm:cxn modelId="{8B2DA372-7806-4C22-93C7-761E1DEC5ECD}" type="presParOf" srcId="{52FBA5DA-BA28-4187-9EB6-6F9DD7E5CB73}" destId="{D6AD3269-ECCF-412F-ABB9-7FFDB2D40B27}" srcOrd="1" destOrd="0" presId="urn:microsoft.com/office/officeart/2005/8/layout/hierarchy1"/>
    <dgm:cxn modelId="{AEB30662-6F92-4BD4-A5BC-FBCC7BE66C36}" type="presParOf" srcId="{319F3B25-AC05-4851-A036-D83DDDF5BF8A}" destId="{CD8F26BE-845A-4BBE-95B6-A907C8D38B62}" srcOrd="1" destOrd="0" presId="urn:microsoft.com/office/officeart/2005/8/layout/hierarchy1"/>
    <dgm:cxn modelId="{DDD16A75-4C53-458D-94A3-B54BBEE9EB19}" type="presParOf" srcId="{CD8F26BE-845A-4BBE-95B6-A907C8D38B62}" destId="{7386D0DF-25C7-40F9-894E-9DDB3B77AFCC}" srcOrd="0" destOrd="0" presId="urn:microsoft.com/office/officeart/2005/8/layout/hierarchy1"/>
    <dgm:cxn modelId="{3E425770-135A-44FE-A22F-57FB9ED55D96}" type="presParOf" srcId="{CD8F26BE-845A-4BBE-95B6-A907C8D38B62}" destId="{95B5F4C8-F562-4E4C-A65F-2E79A49D602A}" srcOrd="1" destOrd="0" presId="urn:microsoft.com/office/officeart/2005/8/layout/hierarchy1"/>
    <dgm:cxn modelId="{B9797747-C4FC-4932-BBD9-7956FBE7CA45}" type="presParOf" srcId="{95B5F4C8-F562-4E4C-A65F-2E79A49D602A}" destId="{D378CD84-1375-42C7-9A11-8A1F5A9255A3}" srcOrd="0" destOrd="0" presId="urn:microsoft.com/office/officeart/2005/8/layout/hierarchy1"/>
    <dgm:cxn modelId="{BF1DB3A8-40EE-43F3-89A0-0A40ABD7584B}" type="presParOf" srcId="{D378CD84-1375-42C7-9A11-8A1F5A9255A3}" destId="{953D9814-F587-4D22-9FDF-4D459B45C73C}" srcOrd="0" destOrd="0" presId="urn:microsoft.com/office/officeart/2005/8/layout/hierarchy1"/>
    <dgm:cxn modelId="{C44398C4-76B5-444F-9F65-4D5687C72AE6}" type="presParOf" srcId="{D378CD84-1375-42C7-9A11-8A1F5A9255A3}" destId="{E0EC2B71-23D2-45BC-89C8-3965A5AB1B72}" srcOrd="1" destOrd="0" presId="urn:microsoft.com/office/officeart/2005/8/layout/hierarchy1"/>
    <dgm:cxn modelId="{F3ACB544-C1E0-4ED9-A9FA-6AEEFB77DC5D}" type="presParOf" srcId="{95B5F4C8-F562-4E4C-A65F-2E79A49D602A}" destId="{185583B8-F02F-41D5-89A3-EB08F371BC11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FBBE72D2-B20D-4562-8FA6-B2CD3A1472F5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AU"/>
        </a:p>
      </dgm:t>
    </dgm:pt>
    <dgm:pt modelId="{8BC20880-B3CF-4C9A-9009-E13D602D7FDF}">
      <dgm:prSet phldrT="[Text]" custT="1"/>
      <dgm:spPr/>
      <dgm:t>
        <a:bodyPr/>
        <a:lstStyle/>
        <a:p>
          <a:pPr algn="l"/>
          <a:endParaRPr lang="en-AU" sz="1400" dirty="0" smtClean="0"/>
        </a:p>
        <a:p>
          <a:pPr algn="l"/>
          <a:endParaRPr lang="en-AU" sz="1400" dirty="0" smtClean="0"/>
        </a:p>
        <a:p>
          <a:pPr algn="l"/>
          <a:endParaRPr lang="en-AU" sz="1400" dirty="0" smtClean="0"/>
        </a:p>
        <a:p>
          <a:pPr algn="l"/>
          <a:endParaRPr lang="en-AU" sz="1400" dirty="0" smtClean="0"/>
        </a:p>
        <a:p>
          <a:pPr algn="l"/>
          <a:endParaRPr lang="en-AU" sz="1400" dirty="0" smtClean="0"/>
        </a:p>
        <a:p>
          <a:pPr algn="l"/>
          <a:endParaRPr lang="en-AU" sz="1400" dirty="0" smtClean="0"/>
        </a:p>
        <a:p>
          <a:pPr algn="l"/>
          <a:endParaRPr lang="en-AU" sz="1400" dirty="0" smtClean="0"/>
        </a:p>
        <a:p>
          <a:pPr algn="l"/>
          <a:endParaRPr lang="en-AU" sz="1400" dirty="0" smtClean="0"/>
        </a:p>
        <a:p>
          <a:pPr algn="l"/>
          <a:endParaRPr lang="en-AU" sz="1400" dirty="0" smtClean="0"/>
        </a:p>
        <a:p>
          <a:pPr algn="l"/>
          <a:endParaRPr lang="en-AU" sz="1400" dirty="0" smtClean="0"/>
        </a:p>
        <a:p>
          <a:pPr algn="l"/>
          <a:endParaRPr lang="en-AU" sz="1400" dirty="0" smtClean="0"/>
        </a:p>
      </dgm:t>
    </dgm:pt>
    <dgm:pt modelId="{FCB3A9AD-862E-4731-988E-E5A68035690D}" type="parTrans" cxnId="{FD207199-384B-4B3F-A631-921271331757}">
      <dgm:prSet/>
      <dgm:spPr/>
      <dgm:t>
        <a:bodyPr/>
        <a:lstStyle/>
        <a:p>
          <a:endParaRPr lang="en-AU"/>
        </a:p>
      </dgm:t>
    </dgm:pt>
    <dgm:pt modelId="{32DDBD7C-019B-4FB0-9347-9F13710A30C2}" type="sibTrans" cxnId="{FD207199-384B-4B3F-A631-921271331757}">
      <dgm:prSet/>
      <dgm:spPr/>
      <dgm:t>
        <a:bodyPr/>
        <a:lstStyle/>
        <a:p>
          <a:endParaRPr lang="en-AU"/>
        </a:p>
      </dgm:t>
    </dgm:pt>
    <dgm:pt modelId="{53F026CE-6C29-4720-93C7-FA55336A67AD}">
      <dgm:prSet phldrT="[Text]" custT="1"/>
      <dgm:spPr/>
      <dgm:t>
        <a:bodyPr/>
        <a:lstStyle/>
        <a:p>
          <a:r>
            <a:rPr lang="en-AU" sz="1600" dirty="0" smtClean="0"/>
            <a:t>THE  RESEARCHERS’ RIGHTS TO ACCESS &amp; RE-USE PUBLICLY FUNDED RESEARCH DATA AND INFORMATION</a:t>
          </a:r>
          <a:endParaRPr lang="en-AU" sz="1600" dirty="0"/>
        </a:p>
      </dgm:t>
    </dgm:pt>
    <dgm:pt modelId="{60F584FF-AA76-4A37-AFC2-D4C8E1ADAFB6}" type="sibTrans" cxnId="{69CC1C29-5991-4C35-A4D0-FB265270253E}">
      <dgm:prSet/>
      <dgm:spPr/>
      <dgm:t>
        <a:bodyPr/>
        <a:lstStyle/>
        <a:p>
          <a:endParaRPr lang="en-AU"/>
        </a:p>
      </dgm:t>
    </dgm:pt>
    <dgm:pt modelId="{FE2A1B64-3F12-4081-AB70-F5D618C9E82C}" type="parTrans" cxnId="{69CC1C29-5991-4C35-A4D0-FB265270253E}">
      <dgm:prSet/>
      <dgm:spPr/>
      <dgm:t>
        <a:bodyPr/>
        <a:lstStyle/>
        <a:p>
          <a:endParaRPr lang="en-AU"/>
        </a:p>
      </dgm:t>
    </dgm:pt>
    <dgm:pt modelId="{B3794F42-07A6-4378-B18C-329A830736BC}">
      <dgm:prSet custT="1"/>
      <dgm:spPr/>
      <dgm:t>
        <a:bodyPr/>
        <a:lstStyle/>
        <a:p>
          <a:r>
            <a:rPr lang="en-US" sz="1600" dirty="0" smtClean="0"/>
            <a:t>IN MOST DATA ACCESS  &amp; SHARING REGIME  (OPEN PUBLICATION/OPEN DATA/OPEN SOURCE): </a:t>
          </a:r>
          <a:endParaRPr lang="en-MY" sz="1600" dirty="0"/>
        </a:p>
      </dgm:t>
    </dgm:pt>
    <dgm:pt modelId="{ED8E5ED3-A505-4AE1-8CC2-22E8075EAFF4}" type="parTrans" cxnId="{C88D194B-1CAF-4973-A76F-E59B5701E667}">
      <dgm:prSet/>
      <dgm:spPr/>
      <dgm:t>
        <a:bodyPr/>
        <a:lstStyle/>
        <a:p>
          <a:endParaRPr lang="en-MY"/>
        </a:p>
      </dgm:t>
    </dgm:pt>
    <dgm:pt modelId="{D4946EE7-CC53-43FD-8A14-8649912A9527}" type="sibTrans" cxnId="{C88D194B-1CAF-4973-A76F-E59B5701E667}">
      <dgm:prSet/>
      <dgm:spPr/>
      <dgm:t>
        <a:bodyPr/>
        <a:lstStyle/>
        <a:p>
          <a:endParaRPr lang="en-MY"/>
        </a:p>
      </dgm:t>
    </dgm:pt>
    <dgm:pt modelId="{DC7EE2EA-E905-43D5-A93D-A0990E12DFB9}">
      <dgm:prSet custT="1"/>
      <dgm:spPr/>
      <dgm:t>
        <a:bodyPr/>
        <a:lstStyle/>
        <a:p>
          <a:pPr algn="ctr"/>
          <a:endParaRPr lang="en-US" sz="1200" dirty="0" smtClean="0"/>
        </a:p>
        <a:p>
          <a:pPr algn="ctr"/>
          <a:endParaRPr lang="en-US" sz="1200" dirty="0" smtClean="0"/>
        </a:p>
        <a:p>
          <a:pPr algn="ctr"/>
          <a:endParaRPr lang="en-US" sz="1200" dirty="0" smtClean="0"/>
        </a:p>
        <a:p>
          <a:pPr algn="just"/>
          <a:endParaRPr lang="en-US" sz="1200" dirty="0" smtClean="0"/>
        </a:p>
        <a:p>
          <a:pPr algn="just"/>
          <a:endParaRPr lang="en-US" sz="1200" dirty="0" smtClean="0"/>
        </a:p>
        <a:p>
          <a:pPr algn="just"/>
          <a:endParaRPr lang="en-US" sz="1200" dirty="0" smtClean="0"/>
        </a:p>
        <a:p>
          <a:pPr algn="just"/>
          <a:endParaRPr lang="en-US" sz="1200" dirty="0" smtClean="0"/>
        </a:p>
        <a:p>
          <a:pPr algn="just"/>
          <a:endParaRPr lang="en-US" sz="1200" dirty="0" smtClean="0"/>
        </a:p>
        <a:p>
          <a:pPr algn="ctr"/>
          <a:endParaRPr lang="en-US" sz="1200" dirty="0" smtClean="0"/>
        </a:p>
        <a:p>
          <a:pPr algn="ctr"/>
          <a:endParaRPr lang="en-US" sz="1200" dirty="0" smtClean="0"/>
        </a:p>
        <a:p>
          <a:pPr algn="ctr"/>
          <a:endParaRPr lang="en-US" sz="1200" dirty="0" smtClean="0"/>
        </a:p>
        <a:p>
          <a:pPr algn="ctr"/>
          <a:endParaRPr lang="en-US" sz="1200" dirty="0" smtClean="0"/>
        </a:p>
        <a:p>
          <a:pPr algn="ctr"/>
          <a:endParaRPr lang="en-US" sz="1200" dirty="0" smtClean="0"/>
        </a:p>
        <a:p>
          <a:pPr algn="ctr"/>
          <a:r>
            <a:rPr lang="en-US" sz="1200" dirty="0" smtClean="0"/>
            <a:t> -</a:t>
          </a:r>
        </a:p>
      </dgm:t>
    </dgm:pt>
    <dgm:pt modelId="{00B2F440-1421-448A-9E3F-F8F9EFD06148}" type="parTrans" cxnId="{BC8D56C3-5E76-4DC4-82D2-B48E2E71FACE}">
      <dgm:prSet/>
      <dgm:spPr/>
      <dgm:t>
        <a:bodyPr/>
        <a:lstStyle/>
        <a:p>
          <a:endParaRPr lang="en-MY"/>
        </a:p>
      </dgm:t>
    </dgm:pt>
    <dgm:pt modelId="{177069AC-54E4-41C1-98D7-BA9865009306}" type="sibTrans" cxnId="{BC8D56C3-5E76-4DC4-82D2-B48E2E71FACE}">
      <dgm:prSet/>
      <dgm:spPr/>
      <dgm:t>
        <a:bodyPr/>
        <a:lstStyle/>
        <a:p>
          <a:endParaRPr lang="en-MY"/>
        </a:p>
      </dgm:t>
    </dgm:pt>
    <dgm:pt modelId="{09EBDBFF-352F-443B-AA34-B59370C267E0}">
      <dgm:prSet custT="1"/>
      <dgm:spPr/>
      <dgm:t>
        <a:bodyPr/>
        <a:lstStyle/>
        <a:p>
          <a:r>
            <a:rPr lang="en-US" sz="1600" dirty="0" smtClean="0"/>
            <a:t>THE  DATA AND INFORMATION USERS  HAVE THE RESPONSIBILITY :</a:t>
          </a:r>
          <a:endParaRPr lang="en-MY" sz="1600" dirty="0"/>
        </a:p>
      </dgm:t>
    </dgm:pt>
    <dgm:pt modelId="{BB3383F4-FA5C-48CB-A1E8-D82E87696411}" type="parTrans" cxnId="{9444E7DD-8AEE-4AAC-BD94-38A50D4D76AF}">
      <dgm:prSet/>
      <dgm:spPr/>
      <dgm:t>
        <a:bodyPr/>
        <a:lstStyle/>
        <a:p>
          <a:endParaRPr lang="en-MY"/>
        </a:p>
      </dgm:t>
    </dgm:pt>
    <dgm:pt modelId="{C74AB3DA-0171-4187-9FEC-1F11AE64632D}" type="sibTrans" cxnId="{9444E7DD-8AEE-4AAC-BD94-38A50D4D76AF}">
      <dgm:prSet/>
      <dgm:spPr/>
      <dgm:t>
        <a:bodyPr/>
        <a:lstStyle/>
        <a:p>
          <a:endParaRPr lang="en-MY"/>
        </a:p>
      </dgm:t>
    </dgm:pt>
    <dgm:pt modelId="{D6942893-C63D-4D03-ACA1-8693AA21CA3A}">
      <dgm:prSet/>
      <dgm:spPr/>
      <dgm:t>
        <a:bodyPr/>
        <a:lstStyle/>
        <a:p>
          <a:endParaRPr lang="en-MY" dirty="0"/>
        </a:p>
      </dgm:t>
    </dgm:pt>
    <dgm:pt modelId="{4DCCE22B-8300-4985-BF2C-CBCE70FC25F4}" type="parTrans" cxnId="{D63AAA5D-C065-426D-B394-DDCF2ABA1BA1}">
      <dgm:prSet/>
      <dgm:spPr/>
      <dgm:t>
        <a:bodyPr/>
        <a:lstStyle/>
        <a:p>
          <a:endParaRPr lang="en-MY"/>
        </a:p>
      </dgm:t>
    </dgm:pt>
    <dgm:pt modelId="{773B535E-2550-4CA8-8348-9A156D8B5A39}" type="sibTrans" cxnId="{D63AAA5D-C065-426D-B394-DDCF2ABA1BA1}">
      <dgm:prSet/>
      <dgm:spPr/>
      <dgm:t>
        <a:bodyPr/>
        <a:lstStyle/>
        <a:p>
          <a:endParaRPr lang="en-MY"/>
        </a:p>
      </dgm:t>
    </dgm:pt>
    <dgm:pt modelId="{1E1D9AA9-17C5-4CB3-9CFA-D7E1C3DCDCDD}" type="pres">
      <dgm:prSet presAssocID="{FBBE72D2-B20D-4562-8FA6-B2CD3A1472F5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MY"/>
        </a:p>
      </dgm:t>
    </dgm:pt>
    <dgm:pt modelId="{43C390F5-1949-4253-B67C-1D35975C569B}" type="pres">
      <dgm:prSet presAssocID="{53F026CE-6C29-4720-93C7-FA55336A67AD}" presName="hierRoot1" presStyleCnt="0"/>
      <dgm:spPr/>
    </dgm:pt>
    <dgm:pt modelId="{1474660E-F53A-4B10-A0CD-A20243B98E65}" type="pres">
      <dgm:prSet presAssocID="{53F026CE-6C29-4720-93C7-FA55336A67AD}" presName="composite" presStyleCnt="0"/>
      <dgm:spPr/>
    </dgm:pt>
    <dgm:pt modelId="{DA1F5929-17BE-4D5E-A747-4941DB09AF98}" type="pres">
      <dgm:prSet presAssocID="{53F026CE-6C29-4720-93C7-FA55336A67AD}" presName="background" presStyleLbl="node0" presStyleIdx="0" presStyleCnt="3"/>
      <dgm:spPr/>
    </dgm:pt>
    <dgm:pt modelId="{DA271A6D-6603-4A3E-9B89-03CD21E73A8E}" type="pres">
      <dgm:prSet presAssocID="{53F026CE-6C29-4720-93C7-FA55336A67AD}" presName="text" presStyleLbl="fgAcc0" presStyleIdx="0" presStyleCnt="3" custScaleX="124607" custScaleY="140087">
        <dgm:presLayoutVars>
          <dgm:chPref val="3"/>
        </dgm:presLayoutVars>
      </dgm:prSet>
      <dgm:spPr/>
      <dgm:t>
        <a:bodyPr/>
        <a:lstStyle/>
        <a:p>
          <a:endParaRPr lang="en-AU"/>
        </a:p>
      </dgm:t>
    </dgm:pt>
    <dgm:pt modelId="{CF98512B-681B-4E9E-A90F-ED639165DC41}" type="pres">
      <dgm:prSet presAssocID="{53F026CE-6C29-4720-93C7-FA55336A67AD}" presName="hierChild2" presStyleCnt="0"/>
      <dgm:spPr/>
    </dgm:pt>
    <dgm:pt modelId="{DBA6EB0E-E4C1-4582-83DB-EEFB28E85C88}" type="pres">
      <dgm:prSet presAssocID="{FCB3A9AD-862E-4731-988E-E5A68035690D}" presName="Name10" presStyleLbl="parChTrans1D2" presStyleIdx="0" presStyleCnt="3"/>
      <dgm:spPr/>
      <dgm:t>
        <a:bodyPr/>
        <a:lstStyle/>
        <a:p>
          <a:endParaRPr lang="en-MY"/>
        </a:p>
      </dgm:t>
    </dgm:pt>
    <dgm:pt modelId="{8BF1E89F-22FA-41AC-8D2C-2E1ECED4B969}" type="pres">
      <dgm:prSet presAssocID="{8BC20880-B3CF-4C9A-9009-E13D602D7FDF}" presName="hierRoot2" presStyleCnt="0"/>
      <dgm:spPr/>
    </dgm:pt>
    <dgm:pt modelId="{D827DB00-0D8C-4661-8D8E-D6E6F7091A44}" type="pres">
      <dgm:prSet presAssocID="{8BC20880-B3CF-4C9A-9009-E13D602D7FDF}" presName="composite2" presStyleCnt="0"/>
      <dgm:spPr/>
    </dgm:pt>
    <dgm:pt modelId="{FF264514-ACD3-46D2-8A6C-DF3CD99EDA4B}" type="pres">
      <dgm:prSet presAssocID="{8BC20880-B3CF-4C9A-9009-E13D602D7FDF}" presName="background2" presStyleLbl="node2" presStyleIdx="0" presStyleCnt="3"/>
      <dgm:spPr/>
    </dgm:pt>
    <dgm:pt modelId="{E04E2EA8-BDB0-44C2-AE7A-B6F3A06C1323}" type="pres">
      <dgm:prSet presAssocID="{8BC20880-B3CF-4C9A-9009-E13D602D7FDF}" presName="text2" presStyleLbl="fgAcc2" presStyleIdx="0" presStyleCnt="3" custScaleX="144659" custScaleY="174474" custLinFactNeighborX="-2243" custLinFactNeighborY="-450">
        <dgm:presLayoutVars>
          <dgm:chPref val="3"/>
        </dgm:presLayoutVars>
      </dgm:prSet>
      <dgm:spPr/>
      <dgm:t>
        <a:bodyPr/>
        <a:lstStyle/>
        <a:p>
          <a:endParaRPr lang="en-AU"/>
        </a:p>
      </dgm:t>
    </dgm:pt>
    <dgm:pt modelId="{DB07FF9E-A27D-47B5-97AE-2F62E111DD92}" type="pres">
      <dgm:prSet presAssocID="{8BC20880-B3CF-4C9A-9009-E13D602D7FDF}" presName="hierChild3" presStyleCnt="0"/>
      <dgm:spPr/>
    </dgm:pt>
    <dgm:pt modelId="{8709E64B-013F-4F77-A716-94605A7C0EF4}" type="pres">
      <dgm:prSet presAssocID="{B3794F42-07A6-4378-B18C-329A830736BC}" presName="hierRoot1" presStyleCnt="0"/>
      <dgm:spPr/>
    </dgm:pt>
    <dgm:pt modelId="{F5ACA033-BF20-46F2-9451-01610AF54E90}" type="pres">
      <dgm:prSet presAssocID="{B3794F42-07A6-4378-B18C-329A830736BC}" presName="composite" presStyleCnt="0"/>
      <dgm:spPr/>
    </dgm:pt>
    <dgm:pt modelId="{B9233787-3973-4456-B14E-136F74DE77D3}" type="pres">
      <dgm:prSet presAssocID="{B3794F42-07A6-4378-B18C-329A830736BC}" presName="background" presStyleLbl="node0" presStyleIdx="1" presStyleCnt="3"/>
      <dgm:spPr/>
    </dgm:pt>
    <dgm:pt modelId="{B74363A0-B6D0-48BF-B30E-83F7B23E98CE}" type="pres">
      <dgm:prSet presAssocID="{B3794F42-07A6-4378-B18C-329A830736BC}" presName="text" presStyleLbl="fgAcc0" presStyleIdx="1" presStyleCnt="3" custScaleX="102215" custScaleY="139955">
        <dgm:presLayoutVars>
          <dgm:chPref val="3"/>
        </dgm:presLayoutVars>
      </dgm:prSet>
      <dgm:spPr/>
      <dgm:t>
        <a:bodyPr/>
        <a:lstStyle/>
        <a:p>
          <a:endParaRPr lang="en-MY"/>
        </a:p>
      </dgm:t>
    </dgm:pt>
    <dgm:pt modelId="{90BFA800-CAD8-4B36-9E64-4C6CCE4B4001}" type="pres">
      <dgm:prSet presAssocID="{B3794F42-07A6-4378-B18C-329A830736BC}" presName="hierChild2" presStyleCnt="0"/>
      <dgm:spPr/>
    </dgm:pt>
    <dgm:pt modelId="{CD5CC8EA-5886-467A-B2E2-9576CEDDB7ED}" type="pres">
      <dgm:prSet presAssocID="{00B2F440-1421-448A-9E3F-F8F9EFD06148}" presName="Name10" presStyleLbl="parChTrans1D2" presStyleIdx="1" presStyleCnt="3"/>
      <dgm:spPr/>
      <dgm:t>
        <a:bodyPr/>
        <a:lstStyle/>
        <a:p>
          <a:endParaRPr lang="en-MY"/>
        </a:p>
      </dgm:t>
    </dgm:pt>
    <dgm:pt modelId="{2FBB62C8-9DAB-4FF1-9415-7491E2D34114}" type="pres">
      <dgm:prSet presAssocID="{DC7EE2EA-E905-43D5-A93D-A0990E12DFB9}" presName="hierRoot2" presStyleCnt="0"/>
      <dgm:spPr/>
    </dgm:pt>
    <dgm:pt modelId="{472A5EF1-1568-4821-A354-04395A992859}" type="pres">
      <dgm:prSet presAssocID="{DC7EE2EA-E905-43D5-A93D-A0990E12DFB9}" presName="composite2" presStyleCnt="0"/>
      <dgm:spPr/>
    </dgm:pt>
    <dgm:pt modelId="{5CE0E8A5-C058-49D3-A3ED-3C7AAE9CC3DC}" type="pres">
      <dgm:prSet presAssocID="{DC7EE2EA-E905-43D5-A93D-A0990E12DFB9}" presName="background2" presStyleLbl="node2" presStyleIdx="1" presStyleCnt="3"/>
      <dgm:spPr/>
    </dgm:pt>
    <dgm:pt modelId="{666F3CB6-F95A-4C1D-A3B1-D5C693D11A3F}" type="pres">
      <dgm:prSet presAssocID="{DC7EE2EA-E905-43D5-A93D-A0990E12DFB9}" presName="text2" presStyleLbl="fgAcc2" presStyleIdx="1" presStyleCnt="3" custScaleX="123396" custScaleY="188590" custLinFactNeighborX="-2112" custLinFactNeighborY="-12244">
        <dgm:presLayoutVars>
          <dgm:chPref val="3"/>
        </dgm:presLayoutVars>
      </dgm:prSet>
      <dgm:spPr/>
      <dgm:t>
        <a:bodyPr/>
        <a:lstStyle/>
        <a:p>
          <a:endParaRPr lang="en-MY"/>
        </a:p>
      </dgm:t>
    </dgm:pt>
    <dgm:pt modelId="{AE16B038-5B34-4E7A-9F9E-8C080466B9E9}" type="pres">
      <dgm:prSet presAssocID="{DC7EE2EA-E905-43D5-A93D-A0990E12DFB9}" presName="hierChild3" presStyleCnt="0"/>
      <dgm:spPr/>
    </dgm:pt>
    <dgm:pt modelId="{319F3B25-AC05-4851-A036-D83DDDF5BF8A}" type="pres">
      <dgm:prSet presAssocID="{09EBDBFF-352F-443B-AA34-B59370C267E0}" presName="hierRoot1" presStyleCnt="0"/>
      <dgm:spPr/>
    </dgm:pt>
    <dgm:pt modelId="{52FBA5DA-BA28-4187-9EB6-6F9DD7E5CB73}" type="pres">
      <dgm:prSet presAssocID="{09EBDBFF-352F-443B-AA34-B59370C267E0}" presName="composite" presStyleCnt="0"/>
      <dgm:spPr/>
    </dgm:pt>
    <dgm:pt modelId="{56018492-1CF9-4F6B-BF42-BB2A4BB6E813}" type="pres">
      <dgm:prSet presAssocID="{09EBDBFF-352F-443B-AA34-B59370C267E0}" presName="background" presStyleLbl="node0" presStyleIdx="2" presStyleCnt="3"/>
      <dgm:spPr/>
    </dgm:pt>
    <dgm:pt modelId="{D6AD3269-ECCF-412F-ABB9-7FFDB2D40B27}" type="pres">
      <dgm:prSet presAssocID="{09EBDBFF-352F-443B-AA34-B59370C267E0}" presName="text" presStyleLbl="fgAcc0" presStyleIdx="2" presStyleCnt="3" custScaleY="131237">
        <dgm:presLayoutVars>
          <dgm:chPref val="3"/>
        </dgm:presLayoutVars>
      </dgm:prSet>
      <dgm:spPr/>
      <dgm:t>
        <a:bodyPr/>
        <a:lstStyle/>
        <a:p>
          <a:endParaRPr lang="en-MY"/>
        </a:p>
      </dgm:t>
    </dgm:pt>
    <dgm:pt modelId="{CD8F26BE-845A-4BBE-95B6-A907C8D38B62}" type="pres">
      <dgm:prSet presAssocID="{09EBDBFF-352F-443B-AA34-B59370C267E0}" presName="hierChild2" presStyleCnt="0"/>
      <dgm:spPr/>
    </dgm:pt>
    <dgm:pt modelId="{7386D0DF-25C7-40F9-894E-9DDB3B77AFCC}" type="pres">
      <dgm:prSet presAssocID="{4DCCE22B-8300-4985-BF2C-CBCE70FC25F4}" presName="Name10" presStyleLbl="parChTrans1D2" presStyleIdx="2" presStyleCnt="3"/>
      <dgm:spPr/>
      <dgm:t>
        <a:bodyPr/>
        <a:lstStyle/>
        <a:p>
          <a:endParaRPr lang="en-MY"/>
        </a:p>
      </dgm:t>
    </dgm:pt>
    <dgm:pt modelId="{95B5F4C8-F562-4E4C-A65F-2E79A49D602A}" type="pres">
      <dgm:prSet presAssocID="{D6942893-C63D-4D03-ACA1-8693AA21CA3A}" presName="hierRoot2" presStyleCnt="0"/>
      <dgm:spPr/>
    </dgm:pt>
    <dgm:pt modelId="{D378CD84-1375-42C7-9A11-8A1F5A9255A3}" type="pres">
      <dgm:prSet presAssocID="{D6942893-C63D-4D03-ACA1-8693AA21CA3A}" presName="composite2" presStyleCnt="0"/>
      <dgm:spPr/>
    </dgm:pt>
    <dgm:pt modelId="{953D9814-F587-4D22-9FDF-4D459B45C73C}" type="pres">
      <dgm:prSet presAssocID="{D6942893-C63D-4D03-ACA1-8693AA21CA3A}" presName="background2" presStyleLbl="node2" presStyleIdx="2" presStyleCnt="3"/>
      <dgm:spPr/>
    </dgm:pt>
    <dgm:pt modelId="{E0EC2B71-23D2-45BC-89C8-3965A5AB1B72}" type="pres">
      <dgm:prSet presAssocID="{D6942893-C63D-4D03-ACA1-8693AA21CA3A}" presName="text2" presStyleLbl="fgAcc2" presStyleIdx="2" presStyleCnt="3" custScaleX="133251" custScaleY="187450">
        <dgm:presLayoutVars>
          <dgm:chPref val="3"/>
        </dgm:presLayoutVars>
      </dgm:prSet>
      <dgm:spPr/>
      <dgm:t>
        <a:bodyPr/>
        <a:lstStyle/>
        <a:p>
          <a:endParaRPr lang="en-MY"/>
        </a:p>
      </dgm:t>
    </dgm:pt>
    <dgm:pt modelId="{185583B8-F02F-41D5-89A3-EB08F371BC11}" type="pres">
      <dgm:prSet presAssocID="{D6942893-C63D-4D03-ACA1-8693AA21CA3A}" presName="hierChild3" presStyleCnt="0"/>
      <dgm:spPr/>
    </dgm:pt>
  </dgm:ptLst>
  <dgm:cxnLst>
    <dgm:cxn modelId="{7AF7C3BA-14C9-44EE-8555-C6AD125D31FF}" type="presOf" srcId="{FCB3A9AD-862E-4731-988E-E5A68035690D}" destId="{DBA6EB0E-E4C1-4582-83DB-EEFB28E85C88}" srcOrd="0" destOrd="0" presId="urn:microsoft.com/office/officeart/2005/8/layout/hierarchy1"/>
    <dgm:cxn modelId="{C88D194B-1CAF-4973-A76F-E59B5701E667}" srcId="{FBBE72D2-B20D-4562-8FA6-B2CD3A1472F5}" destId="{B3794F42-07A6-4378-B18C-329A830736BC}" srcOrd="1" destOrd="0" parTransId="{ED8E5ED3-A505-4AE1-8CC2-22E8075EAFF4}" sibTransId="{D4946EE7-CC53-43FD-8A14-8649912A9527}"/>
    <dgm:cxn modelId="{D63AAA5D-C065-426D-B394-DDCF2ABA1BA1}" srcId="{09EBDBFF-352F-443B-AA34-B59370C267E0}" destId="{D6942893-C63D-4D03-ACA1-8693AA21CA3A}" srcOrd="0" destOrd="0" parTransId="{4DCCE22B-8300-4985-BF2C-CBCE70FC25F4}" sibTransId="{773B535E-2550-4CA8-8348-9A156D8B5A39}"/>
    <dgm:cxn modelId="{88011EDE-1500-4072-9EA0-E59FB56F8884}" type="presOf" srcId="{B3794F42-07A6-4378-B18C-329A830736BC}" destId="{B74363A0-B6D0-48BF-B30E-83F7B23E98CE}" srcOrd="0" destOrd="0" presId="urn:microsoft.com/office/officeart/2005/8/layout/hierarchy1"/>
    <dgm:cxn modelId="{EA8760E0-998D-4EA7-A1A0-2C1277331262}" type="presOf" srcId="{D6942893-C63D-4D03-ACA1-8693AA21CA3A}" destId="{E0EC2B71-23D2-45BC-89C8-3965A5AB1B72}" srcOrd="0" destOrd="0" presId="urn:microsoft.com/office/officeart/2005/8/layout/hierarchy1"/>
    <dgm:cxn modelId="{98CD24FA-6DB7-40C2-A275-208E8EDE3F13}" type="presOf" srcId="{4DCCE22B-8300-4985-BF2C-CBCE70FC25F4}" destId="{7386D0DF-25C7-40F9-894E-9DDB3B77AFCC}" srcOrd="0" destOrd="0" presId="urn:microsoft.com/office/officeart/2005/8/layout/hierarchy1"/>
    <dgm:cxn modelId="{C52D9A13-5D26-44B8-BC15-1D0611398FEF}" type="presOf" srcId="{DC7EE2EA-E905-43D5-A93D-A0990E12DFB9}" destId="{666F3CB6-F95A-4C1D-A3B1-D5C693D11A3F}" srcOrd="0" destOrd="0" presId="urn:microsoft.com/office/officeart/2005/8/layout/hierarchy1"/>
    <dgm:cxn modelId="{69CC1C29-5991-4C35-A4D0-FB265270253E}" srcId="{FBBE72D2-B20D-4562-8FA6-B2CD3A1472F5}" destId="{53F026CE-6C29-4720-93C7-FA55336A67AD}" srcOrd="0" destOrd="0" parTransId="{FE2A1B64-3F12-4081-AB70-F5D618C9E82C}" sibTransId="{60F584FF-AA76-4A37-AFC2-D4C8E1ADAFB6}"/>
    <dgm:cxn modelId="{BA3E9D63-BDB5-4C27-A7D6-BFCA825FD449}" type="presOf" srcId="{FBBE72D2-B20D-4562-8FA6-B2CD3A1472F5}" destId="{1E1D9AA9-17C5-4CB3-9CFA-D7E1C3DCDCDD}" srcOrd="0" destOrd="0" presId="urn:microsoft.com/office/officeart/2005/8/layout/hierarchy1"/>
    <dgm:cxn modelId="{131F15B8-C9DB-484A-ACFD-D2CD7CBA6AEE}" type="presOf" srcId="{00B2F440-1421-448A-9E3F-F8F9EFD06148}" destId="{CD5CC8EA-5886-467A-B2E2-9576CEDDB7ED}" srcOrd="0" destOrd="0" presId="urn:microsoft.com/office/officeart/2005/8/layout/hierarchy1"/>
    <dgm:cxn modelId="{DC74B67B-D990-492F-9641-F5E892B66CC6}" type="presOf" srcId="{09EBDBFF-352F-443B-AA34-B59370C267E0}" destId="{D6AD3269-ECCF-412F-ABB9-7FFDB2D40B27}" srcOrd="0" destOrd="0" presId="urn:microsoft.com/office/officeart/2005/8/layout/hierarchy1"/>
    <dgm:cxn modelId="{61A6B045-55B7-4DB9-865A-41EA3BD9AD20}" type="presOf" srcId="{53F026CE-6C29-4720-93C7-FA55336A67AD}" destId="{DA271A6D-6603-4A3E-9B89-03CD21E73A8E}" srcOrd="0" destOrd="0" presId="urn:microsoft.com/office/officeart/2005/8/layout/hierarchy1"/>
    <dgm:cxn modelId="{4A654B68-8AF6-4671-B385-36BCB0BD5A12}" type="presOf" srcId="{8BC20880-B3CF-4C9A-9009-E13D602D7FDF}" destId="{E04E2EA8-BDB0-44C2-AE7A-B6F3A06C1323}" srcOrd="0" destOrd="0" presId="urn:microsoft.com/office/officeart/2005/8/layout/hierarchy1"/>
    <dgm:cxn modelId="{9444E7DD-8AEE-4AAC-BD94-38A50D4D76AF}" srcId="{FBBE72D2-B20D-4562-8FA6-B2CD3A1472F5}" destId="{09EBDBFF-352F-443B-AA34-B59370C267E0}" srcOrd="2" destOrd="0" parTransId="{BB3383F4-FA5C-48CB-A1E8-D82E87696411}" sibTransId="{C74AB3DA-0171-4187-9FEC-1F11AE64632D}"/>
    <dgm:cxn modelId="{BC8D56C3-5E76-4DC4-82D2-B48E2E71FACE}" srcId="{B3794F42-07A6-4378-B18C-329A830736BC}" destId="{DC7EE2EA-E905-43D5-A93D-A0990E12DFB9}" srcOrd="0" destOrd="0" parTransId="{00B2F440-1421-448A-9E3F-F8F9EFD06148}" sibTransId="{177069AC-54E4-41C1-98D7-BA9865009306}"/>
    <dgm:cxn modelId="{FD207199-384B-4B3F-A631-921271331757}" srcId="{53F026CE-6C29-4720-93C7-FA55336A67AD}" destId="{8BC20880-B3CF-4C9A-9009-E13D602D7FDF}" srcOrd="0" destOrd="0" parTransId="{FCB3A9AD-862E-4731-988E-E5A68035690D}" sibTransId="{32DDBD7C-019B-4FB0-9347-9F13710A30C2}"/>
    <dgm:cxn modelId="{692BD6FA-2503-4636-9DA5-019C9393D06B}" type="presParOf" srcId="{1E1D9AA9-17C5-4CB3-9CFA-D7E1C3DCDCDD}" destId="{43C390F5-1949-4253-B67C-1D35975C569B}" srcOrd="0" destOrd="0" presId="urn:microsoft.com/office/officeart/2005/8/layout/hierarchy1"/>
    <dgm:cxn modelId="{D9799BCC-FB10-4148-ACBF-7A89E5C9192F}" type="presParOf" srcId="{43C390F5-1949-4253-B67C-1D35975C569B}" destId="{1474660E-F53A-4B10-A0CD-A20243B98E65}" srcOrd="0" destOrd="0" presId="urn:microsoft.com/office/officeart/2005/8/layout/hierarchy1"/>
    <dgm:cxn modelId="{91C4A9E3-4E07-4747-9520-14D29FDF05CB}" type="presParOf" srcId="{1474660E-F53A-4B10-A0CD-A20243B98E65}" destId="{DA1F5929-17BE-4D5E-A747-4941DB09AF98}" srcOrd="0" destOrd="0" presId="urn:microsoft.com/office/officeart/2005/8/layout/hierarchy1"/>
    <dgm:cxn modelId="{F430E883-14E8-433B-B80B-1D1EF61621BB}" type="presParOf" srcId="{1474660E-F53A-4B10-A0CD-A20243B98E65}" destId="{DA271A6D-6603-4A3E-9B89-03CD21E73A8E}" srcOrd="1" destOrd="0" presId="urn:microsoft.com/office/officeart/2005/8/layout/hierarchy1"/>
    <dgm:cxn modelId="{0D291D2F-8901-4BF3-9BE7-52406589C2AD}" type="presParOf" srcId="{43C390F5-1949-4253-B67C-1D35975C569B}" destId="{CF98512B-681B-4E9E-A90F-ED639165DC41}" srcOrd="1" destOrd="0" presId="urn:microsoft.com/office/officeart/2005/8/layout/hierarchy1"/>
    <dgm:cxn modelId="{F30A04A8-251E-4F6F-B325-650C524FBD08}" type="presParOf" srcId="{CF98512B-681B-4E9E-A90F-ED639165DC41}" destId="{DBA6EB0E-E4C1-4582-83DB-EEFB28E85C88}" srcOrd="0" destOrd="0" presId="urn:microsoft.com/office/officeart/2005/8/layout/hierarchy1"/>
    <dgm:cxn modelId="{5B082C2F-1A84-4E9E-996B-F4AEF412748F}" type="presParOf" srcId="{CF98512B-681B-4E9E-A90F-ED639165DC41}" destId="{8BF1E89F-22FA-41AC-8D2C-2E1ECED4B969}" srcOrd="1" destOrd="0" presId="urn:microsoft.com/office/officeart/2005/8/layout/hierarchy1"/>
    <dgm:cxn modelId="{E241445E-2A61-4D37-BC77-FE9D350D9D03}" type="presParOf" srcId="{8BF1E89F-22FA-41AC-8D2C-2E1ECED4B969}" destId="{D827DB00-0D8C-4661-8D8E-D6E6F7091A44}" srcOrd="0" destOrd="0" presId="urn:microsoft.com/office/officeart/2005/8/layout/hierarchy1"/>
    <dgm:cxn modelId="{D206D6C0-0A45-40E9-8B3F-2AF88EF4B2A1}" type="presParOf" srcId="{D827DB00-0D8C-4661-8D8E-D6E6F7091A44}" destId="{FF264514-ACD3-46D2-8A6C-DF3CD99EDA4B}" srcOrd="0" destOrd="0" presId="urn:microsoft.com/office/officeart/2005/8/layout/hierarchy1"/>
    <dgm:cxn modelId="{229384B8-002D-448F-942B-26EC29F0F222}" type="presParOf" srcId="{D827DB00-0D8C-4661-8D8E-D6E6F7091A44}" destId="{E04E2EA8-BDB0-44C2-AE7A-B6F3A06C1323}" srcOrd="1" destOrd="0" presId="urn:microsoft.com/office/officeart/2005/8/layout/hierarchy1"/>
    <dgm:cxn modelId="{E6FF1FDE-DEBF-4F39-A7A9-1EE61C0A29D9}" type="presParOf" srcId="{8BF1E89F-22FA-41AC-8D2C-2E1ECED4B969}" destId="{DB07FF9E-A27D-47B5-97AE-2F62E111DD92}" srcOrd="1" destOrd="0" presId="urn:microsoft.com/office/officeart/2005/8/layout/hierarchy1"/>
    <dgm:cxn modelId="{221F4870-33E9-4568-B2D2-98A26BF61C04}" type="presParOf" srcId="{1E1D9AA9-17C5-4CB3-9CFA-D7E1C3DCDCDD}" destId="{8709E64B-013F-4F77-A716-94605A7C0EF4}" srcOrd="1" destOrd="0" presId="urn:microsoft.com/office/officeart/2005/8/layout/hierarchy1"/>
    <dgm:cxn modelId="{65ABD3A3-C631-40C8-9E40-982CAA8D4AD4}" type="presParOf" srcId="{8709E64B-013F-4F77-A716-94605A7C0EF4}" destId="{F5ACA033-BF20-46F2-9451-01610AF54E90}" srcOrd="0" destOrd="0" presId="urn:microsoft.com/office/officeart/2005/8/layout/hierarchy1"/>
    <dgm:cxn modelId="{EE9D576F-3FE9-4E43-900D-78C52A6C9678}" type="presParOf" srcId="{F5ACA033-BF20-46F2-9451-01610AF54E90}" destId="{B9233787-3973-4456-B14E-136F74DE77D3}" srcOrd="0" destOrd="0" presId="urn:microsoft.com/office/officeart/2005/8/layout/hierarchy1"/>
    <dgm:cxn modelId="{4539E4B5-A0D0-494D-97CD-38F2952B2AED}" type="presParOf" srcId="{F5ACA033-BF20-46F2-9451-01610AF54E90}" destId="{B74363A0-B6D0-48BF-B30E-83F7B23E98CE}" srcOrd="1" destOrd="0" presId="urn:microsoft.com/office/officeart/2005/8/layout/hierarchy1"/>
    <dgm:cxn modelId="{DF3CAE51-5DA0-4865-A583-36D67362128A}" type="presParOf" srcId="{8709E64B-013F-4F77-A716-94605A7C0EF4}" destId="{90BFA800-CAD8-4B36-9E64-4C6CCE4B4001}" srcOrd="1" destOrd="0" presId="urn:microsoft.com/office/officeart/2005/8/layout/hierarchy1"/>
    <dgm:cxn modelId="{27F15E21-365A-45A9-A6B7-26BA3DE4141D}" type="presParOf" srcId="{90BFA800-CAD8-4B36-9E64-4C6CCE4B4001}" destId="{CD5CC8EA-5886-467A-B2E2-9576CEDDB7ED}" srcOrd="0" destOrd="0" presId="urn:microsoft.com/office/officeart/2005/8/layout/hierarchy1"/>
    <dgm:cxn modelId="{13780E3F-2FA3-4C66-9BD6-5B9DF72B0633}" type="presParOf" srcId="{90BFA800-CAD8-4B36-9E64-4C6CCE4B4001}" destId="{2FBB62C8-9DAB-4FF1-9415-7491E2D34114}" srcOrd="1" destOrd="0" presId="urn:microsoft.com/office/officeart/2005/8/layout/hierarchy1"/>
    <dgm:cxn modelId="{7F93373F-8509-4BA1-8822-5179465E26A4}" type="presParOf" srcId="{2FBB62C8-9DAB-4FF1-9415-7491E2D34114}" destId="{472A5EF1-1568-4821-A354-04395A992859}" srcOrd="0" destOrd="0" presId="urn:microsoft.com/office/officeart/2005/8/layout/hierarchy1"/>
    <dgm:cxn modelId="{02185A0C-7562-4F92-B567-CFFAFC46A0C0}" type="presParOf" srcId="{472A5EF1-1568-4821-A354-04395A992859}" destId="{5CE0E8A5-C058-49D3-A3ED-3C7AAE9CC3DC}" srcOrd="0" destOrd="0" presId="urn:microsoft.com/office/officeart/2005/8/layout/hierarchy1"/>
    <dgm:cxn modelId="{D0CCEC04-D3A9-47AB-B6A3-01A8284399BA}" type="presParOf" srcId="{472A5EF1-1568-4821-A354-04395A992859}" destId="{666F3CB6-F95A-4C1D-A3B1-D5C693D11A3F}" srcOrd="1" destOrd="0" presId="urn:microsoft.com/office/officeart/2005/8/layout/hierarchy1"/>
    <dgm:cxn modelId="{083FD6E7-0730-4573-8BCB-623B222B0C74}" type="presParOf" srcId="{2FBB62C8-9DAB-4FF1-9415-7491E2D34114}" destId="{AE16B038-5B34-4E7A-9F9E-8C080466B9E9}" srcOrd="1" destOrd="0" presId="urn:microsoft.com/office/officeart/2005/8/layout/hierarchy1"/>
    <dgm:cxn modelId="{88109AFA-A3A5-48F1-ACC4-3841DD108887}" type="presParOf" srcId="{1E1D9AA9-17C5-4CB3-9CFA-D7E1C3DCDCDD}" destId="{319F3B25-AC05-4851-A036-D83DDDF5BF8A}" srcOrd="2" destOrd="0" presId="urn:microsoft.com/office/officeart/2005/8/layout/hierarchy1"/>
    <dgm:cxn modelId="{8E794938-01D2-4328-B034-0024F5B2DEE5}" type="presParOf" srcId="{319F3B25-AC05-4851-A036-D83DDDF5BF8A}" destId="{52FBA5DA-BA28-4187-9EB6-6F9DD7E5CB73}" srcOrd="0" destOrd="0" presId="urn:microsoft.com/office/officeart/2005/8/layout/hierarchy1"/>
    <dgm:cxn modelId="{8B069A75-2C57-4CD4-BF95-C0B57FD875FB}" type="presParOf" srcId="{52FBA5DA-BA28-4187-9EB6-6F9DD7E5CB73}" destId="{56018492-1CF9-4F6B-BF42-BB2A4BB6E813}" srcOrd="0" destOrd="0" presId="urn:microsoft.com/office/officeart/2005/8/layout/hierarchy1"/>
    <dgm:cxn modelId="{64E075DA-07E7-4657-9C81-27DFA503DA71}" type="presParOf" srcId="{52FBA5DA-BA28-4187-9EB6-6F9DD7E5CB73}" destId="{D6AD3269-ECCF-412F-ABB9-7FFDB2D40B27}" srcOrd="1" destOrd="0" presId="urn:microsoft.com/office/officeart/2005/8/layout/hierarchy1"/>
    <dgm:cxn modelId="{8F484595-CB09-4123-9234-21DA36F07127}" type="presParOf" srcId="{319F3B25-AC05-4851-A036-D83DDDF5BF8A}" destId="{CD8F26BE-845A-4BBE-95B6-A907C8D38B62}" srcOrd="1" destOrd="0" presId="urn:microsoft.com/office/officeart/2005/8/layout/hierarchy1"/>
    <dgm:cxn modelId="{FC5EDDB0-5715-4720-A176-10E2BEC98A18}" type="presParOf" srcId="{CD8F26BE-845A-4BBE-95B6-A907C8D38B62}" destId="{7386D0DF-25C7-40F9-894E-9DDB3B77AFCC}" srcOrd="0" destOrd="0" presId="urn:microsoft.com/office/officeart/2005/8/layout/hierarchy1"/>
    <dgm:cxn modelId="{9F08522B-85BA-4983-BD2C-3CD64C324E91}" type="presParOf" srcId="{CD8F26BE-845A-4BBE-95B6-A907C8D38B62}" destId="{95B5F4C8-F562-4E4C-A65F-2E79A49D602A}" srcOrd="1" destOrd="0" presId="urn:microsoft.com/office/officeart/2005/8/layout/hierarchy1"/>
    <dgm:cxn modelId="{23B5F3E4-8E33-4791-803A-37949E8002AF}" type="presParOf" srcId="{95B5F4C8-F562-4E4C-A65F-2E79A49D602A}" destId="{D378CD84-1375-42C7-9A11-8A1F5A9255A3}" srcOrd="0" destOrd="0" presId="urn:microsoft.com/office/officeart/2005/8/layout/hierarchy1"/>
    <dgm:cxn modelId="{BB45A1AB-6045-4B54-89C3-5F65F0440D1F}" type="presParOf" srcId="{D378CD84-1375-42C7-9A11-8A1F5A9255A3}" destId="{953D9814-F587-4D22-9FDF-4D459B45C73C}" srcOrd="0" destOrd="0" presId="urn:microsoft.com/office/officeart/2005/8/layout/hierarchy1"/>
    <dgm:cxn modelId="{706A999D-962E-4FE4-BDE5-861E17340D92}" type="presParOf" srcId="{D378CD84-1375-42C7-9A11-8A1F5A9255A3}" destId="{E0EC2B71-23D2-45BC-89C8-3965A5AB1B72}" srcOrd="1" destOrd="0" presId="urn:microsoft.com/office/officeart/2005/8/layout/hierarchy1"/>
    <dgm:cxn modelId="{A17A027A-5E3A-42D5-964A-F81A40ABF8C8}" type="presParOf" srcId="{95B5F4C8-F562-4E4C-A65F-2E79A49D602A}" destId="{185583B8-F02F-41D5-89A3-EB08F371BC11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FBBE72D2-B20D-4562-8FA6-B2CD3A1472F5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AU"/>
        </a:p>
      </dgm:t>
    </dgm:pt>
    <dgm:pt modelId="{8BC20880-B3CF-4C9A-9009-E13D602D7FDF}">
      <dgm:prSet phldrT="[Text]" custT="1"/>
      <dgm:spPr/>
      <dgm:t>
        <a:bodyPr/>
        <a:lstStyle/>
        <a:p>
          <a:pPr algn="l"/>
          <a:endParaRPr lang="en-AU" sz="1400" dirty="0" smtClean="0"/>
        </a:p>
        <a:p>
          <a:pPr algn="l"/>
          <a:endParaRPr lang="en-AU" sz="1400" dirty="0" smtClean="0"/>
        </a:p>
        <a:p>
          <a:pPr algn="l"/>
          <a:endParaRPr lang="en-AU" sz="1400" dirty="0" smtClean="0"/>
        </a:p>
        <a:p>
          <a:pPr algn="l"/>
          <a:endParaRPr lang="en-AU" sz="1400" dirty="0" smtClean="0"/>
        </a:p>
        <a:p>
          <a:pPr algn="l"/>
          <a:endParaRPr lang="en-AU" sz="1400" dirty="0" smtClean="0"/>
        </a:p>
        <a:p>
          <a:pPr algn="l"/>
          <a:endParaRPr lang="en-AU" sz="1400" dirty="0" smtClean="0"/>
        </a:p>
        <a:p>
          <a:pPr algn="l"/>
          <a:endParaRPr lang="en-AU" sz="1400" dirty="0" smtClean="0"/>
        </a:p>
        <a:p>
          <a:pPr algn="l"/>
          <a:endParaRPr lang="en-AU" sz="1400" dirty="0" smtClean="0"/>
        </a:p>
        <a:p>
          <a:pPr algn="l"/>
          <a:endParaRPr lang="en-AU" sz="1400" dirty="0" smtClean="0"/>
        </a:p>
        <a:p>
          <a:pPr algn="l"/>
          <a:endParaRPr lang="en-AU" sz="1400" dirty="0" smtClean="0"/>
        </a:p>
        <a:p>
          <a:pPr algn="l"/>
          <a:endParaRPr lang="en-AU" sz="1400" dirty="0" smtClean="0"/>
        </a:p>
      </dgm:t>
    </dgm:pt>
    <dgm:pt modelId="{FCB3A9AD-862E-4731-988E-E5A68035690D}" type="parTrans" cxnId="{FD207199-384B-4B3F-A631-921271331757}">
      <dgm:prSet/>
      <dgm:spPr/>
      <dgm:t>
        <a:bodyPr/>
        <a:lstStyle/>
        <a:p>
          <a:endParaRPr lang="en-AU"/>
        </a:p>
      </dgm:t>
    </dgm:pt>
    <dgm:pt modelId="{32DDBD7C-019B-4FB0-9347-9F13710A30C2}" type="sibTrans" cxnId="{FD207199-384B-4B3F-A631-921271331757}">
      <dgm:prSet/>
      <dgm:spPr/>
      <dgm:t>
        <a:bodyPr/>
        <a:lstStyle/>
        <a:p>
          <a:endParaRPr lang="en-AU"/>
        </a:p>
      </dgm:t>
    </dgm:pt>
    <dgm:pt modelId="{53F026CE-6C29-4720-93C7-FA55336A67AD}">
      <dgm:prSet phldrT="[Text]" custT="1"/>
      <dgm:spPr/>
      <dgm:t>
        <a:bodyPr/>
        <a:lstStyle/>
        <a:p>
          <a:r>
            <a:rPr lang="en-AU" sz="1600" dirty="0" smtClean="0"/>
            <a:t>THE EXCLUSIVE RIGHTS OF DATA AND INFORMATION PROVIDERS</a:t>
          </a:r>
          <a:endParaRPr lang="en-AU" sz="1600" dirty="0"/>
        </a:p>
      </dgm:t>
    </dgm:pt>
    <dgm:pt modelId="{60F584FF-AA76-4A37-AFC2-D4C8E1ADAFB6}" type="sibTrans" cxnId="{69CC1C29-5991-4C35-A4D0-FB265270253E}">
      <dgm:prSet/>
      <dgm:spPr/>
      <dgm:t>
        <a:bodyPr/>
        <a:lstStyle/>
        <a:p>
          <a:endParaRPr lang="en-AU"/>
        </a:p>
      </dgm:t>
    </dgm:pt>
    <dgm:pt modelId="{FE2A1B64-3F12-4081-AB70-F5D618C9E82C}" type="parTrans" cxnId="{69CC1C29-5991-4C35-A4D0-FB265270253E}">
      <dgm:prSet/>
      <dgm:spPr/>
      <dgm:t>
        <a:bodyPr/>
        <a:lstStyle/>
        <a:p>
          <a:endParaRPr lang="en-AU"/>
        </a:p>
      </dgm:t>
    </dgm:pt>
    <dgm:pt modelId="{B3794F42-07A6-4378-B18C-329A830736BC}">
      <dgm:prSet custT="1"/>
      <dgm:spPr/>
      <dgm:t>
        <a:bodyPr/>
        <a:lstStyle/>
        <a:p>
          <a:r>
            <a:rPr lang="en-US" sz="1600" dirty="0" smtClean="0"/>
            <a:t>THE MORAL RIGHTS OF DATA AND INFORMATION PROVIDERS</a:t>
          </a:r>
          <a:endParaRPr lang="en-MY" sz="1600" dirty="0"/>
        </a:p>
      </dgm:t>
    </dgm:pt>
    <dgm:pt modelId="{ED8E5ED3-A505-4AE1-8CC2-22E8075EAFF4}" type="parTrans" cxnId="{C88D194B-1CAF-4973-A76F-E59B5701E667}">
      <dgm:prSet/>
      <dgm:spPr/>
      <dgm:t>
        <a:bodyPr/>
        <a:lstStyle/>
        <a:p>
          <a:endParaRPr lang="en-MY"/>
        </a:p>
      </dgm:t>
    </dgm:pt>
    <dgm:pt modelId="{D4946EE7-CC53-43FD-8A14-8649912A9527}" type="sibTrans" cxnId="{C88D194B-1CAF-4973-A76F-E59B5701E667}">
      <dgm:prSet/>
      <dgm:spPr/>
      <dgm:t>
        <a:bodyPr/>
        <a:lstStyle/>
        <a:p>
          <a:endParaRPr lang="en-MY"/>
        </a:p>
      </dgm:t>
    </dgm:pt>
    <dgm:pt modelId="{DC7EE2EA-E905-43D5-A93D-A0990E12DFB9}">
      <dgm:prSet custT="1"/>
      <dgm:spPr/>
      <dgm:t>
        <a:bodyPr/>
        <a:lstStyle/>
        <a:p>
          <a:pPr algn="ctr"/>
          <a:endParaRPr lang="en-US" sz="1200" dirty="0" smtClean="0"/>
        </a:p>
        <a:p>
          <a:pPr algn="ctr"/>
          <a:endParaRPr lang="en-US" sz="1200" dirty="0" smtClean="0"/>
        </a:p>
        <a:p>
          <a:pPr algn="ctr"/>
          <a:endParaRPr lang="en-US" sz="1200" dirty="0" smtClean="0"/>
        </a:p>
        <a:p>
          <a:pPr algn="just"/>
          <a:endParaRPr lang="en-US" sz="1200" dirty="0" smtClean="0"/>
        </a:p>
        <a:p>
          <a:pPr algn="just"/>
          <a:endParaRPr lang="en-US" sz="1200" dirty="0" smtClean="0"/>
        </a:p>
        <a:p>
          <a:pPr algn="just"/>
          <a:endParaRPr lang="en-US" sz="1200" dirty="0" smtClean="0"/>
        </a:p>
        <a:p>
          <a:pPr algn="just"/>
          <a:endParaRPr lang="en-US" sz="1200" dirty="0" smtClean="0"/>
        </a:p>
        <a:p>
          <a:pPr algn="just"/>
          <a:endParaRPr lang="en-US" sz="1200" dirty="0" smtClean="0"/>
        </a:p>
        <a:p>
          <a:pPr algn="ctr"/>
          <a:endParaRPr lang="en-US" sz="1200" dirty="0" smtClean="0"/>
        </a:p>
        <a:p>
          <a:pPr algn="ctr"/>
          <a:endParaRPr lang="en-US" sz="1200" dirty="0" smtClean="0"/>
        </a:p>
        <a:p>
          <a:pPr algn="ctr"/>
          <a:endParaRPr lang="en-US" sz="1200" dirty="0" smtClean="0"/>
        </a:p>
        <a:p>
          <a:pPr algn="ctr"/>
          <a:endParaRPr lang="en-US" sz="1200" dirty="0" smtClean="0"/>
        </a:p>
        <a:p>
          <a:pPr algn="ctr"/>
          <a:endParaRPr lang="en-US" sz="1200" dirty="0" smtClean="0"/>
        </a:p>
        <a:p>
          <a:pPr algn="ctr"/>
          <a:r>
            <a:rPr lang="en-US" sz="1200" dirty="0" smtClean="0"/>
            <a:t> </a:t>
          </a:r>
        </a:p>
      </dgm:t>
    </dgm:pt>
    <dgm:pt modelId="{00B2F440-1421-448A-9E3F-F8F9EFD06148}" type="parTrans" cxnId="{BC8D56C3-5E76-4DC4-82D2-B48E2E71FACE}">
      <dgm:prSet/>
      <dgm:spPr/>
      <dgm:t>
        <a:bodyPr/>
        <a:lstStyle/>
        <a:p>
          <a:endParaRPr lang="en-MY"/>
        </a:p>
      </dgm:t>
    </dgm:pt>
    <dgm:pt modelId="{177069AC-54E4-41C1-98D7-BA9865009306}" type="sibTrans" cxnId="{BC8D56C3-5E76-4DC4-82D2-B48E2E71FACE}">
      <dgm:prSet/>
      <dgm:spPr/>
      <dgm:t>
        <a:bodyPr/>
        <a:lstStyle/>
        <a:p>
          <a:endParaRPr lang="en-MY"/>
        </a:p>
      </dgm:t>
    </dgm:pt>
    <dgm:pt modelId="{09EBDBFF-352F-443B-AA34-B59370C267E0}">
      <dgm:prSet custT="1"/>
      <dgm:spPr/>
      <dgm:t>
        <a:bodyPr/>
        <a:lstStyle/>
        <a:p>
          <a:r>
            <a:rPr lang="en-US" sz="1600" dirty="0" smtClean="0"/>
            <a:t>THE RIGHT TO LICENSE ACCESS TO AND RE-USE OF PUBLICLY FUNDED RESEARCH DATA AND INFORMATION</a:t>
          </a:r>
          <a:endParaRPr lang="en-MY" sz="1600" dirty="0"/>
        </a:p>
      </dgm:t>
    </dgm:pt>
    <dgm:pt modelId="{BB3383F4-FA5C-48CB-A1E8-D82E87696411}" type="parTrans" cxnId="{9444E7DD-8AEE-4AAC-BD94-38A50D4D76AF}">
      <dgm:prSet/>
      <dgm:spPr/>
      <dgm:t>
        <a:bodyPr/>
        <a:lstStyle/>
        <a:p>
          <a:endParaRPr lang="en-MY"/>
        </a:p>
      </dgm:t>
    </dgm:pt>
    <dgm:pt modelId="{C74AB3DA-0171-4187-9FEC-1F11AE64632D}" type="sibTrans" cxnId="{9444E7DD-8AEE-4AAC-BD94-38A50D4D76AF}">
      <dgm:prSet/>
      <dgm:spPr/>
      <dgm:t>
        <a:bodyPr/>
        <a:lstStyle/>
        <a:p>
          <a:endParaRPr lang="en-MY"/>
        </a:p>
      </dgm:t>
    </dgm:pt>
    <dgm:pt modelId="{D6942893-C63D-4D03-ACA1-8693AA21CA3A}">
      <dgm:prSet/>
      <dgm:spPr/>
      <dgm:t>
        <a:bodyPr/>
        <a:lstStyle/>
        <a:p>
          <a:endParaRPr lang="en-MY" dirty="0"/>
        </a:p>
      </dgm:t>
    </dgm:pt>
    <dgm:pt modelId="{4DCCE22B-8300-4985-BF2C-CBCE70FC25F4}" type="parTrans" cxnId="{D63AAA5D-C065-426D-B394-DDCF2ABA1BA1}">
      <dgm:prSet/>
      <dgm:spPr/>
      <dgm:t>
        <a:bodyPr/>
        <a:lstStyle/>
        <a:p>
          <a:endParaRPr lang="en-MY"/>
        </a:p>
      </dgm:t>
    </dgm:pt>
    <dgm:pt modelId="{773B535E-2550-4CA8-8348-9A156D8B5A39}" type="sibTrans" cxnId="{D63AAA5D-C065-426D-B394-DDCF2ABA1BA1}">
      <dgm:prSet/>
      <dgm:spPr/>
      <dgm:t>
        <a:bodyPr/>
        <a:lstStyle/>
        <a:p>
          <a:endParaRPr lang="en-MY"/>
        </a:p>
      </dgm:t>
    </dgm:pt>
    <dgm:pt modelId="{1E1D9AA9-17C5-4CB3-9CFA-D7E1C3DCDCDD}" type="pres">
      <dgm:prSet presAssocID="{FBBE72D2-B20D-4562-8FA6-B2CD3A1472F5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MY"/>
        </a:p>
      </dgm:t>
    </dgm:pt>
    <dgm:pt modelId="{43C390F5-1949-4253-B67C-1D35975C569B}" type="pres">
      <dgm:prSet presAssocID="{53F026CE-6C29-4720-93C7-FA55336A67AD}" presName="hierRoot1" presStyleCnt="0"/>
      <dgm:spPr/>
    </dgm:pt>
    <dgm:pt modelId="{1474660E-F53A-4B10-A0CD-A20243B98E65}" type="pres">
      <dgm:prSet presAssocID="{53F026CE-6C29-4720-93C7-FA55336A67AD}" presName="composite" presStyleCnt="0"/>
      <dgm:spPr/>
    </dgm:pt>
    <dgm:pt modelId="{DA1F5929-17BE-4D5E-A747-4941DB09AF98}" type="pres">
      <dgm:prSet presAssocID="{53F026CE-6C29-4720-93C7-FA55336A67AD}" presName="background" presStyleLbl="node0" presStyleIdx="0" presStyleCnt="3"/>
      <dgm:spPr/>
    </dgm:pt>
    <dgm:pt modelId="{DA271A6D-6603-4A3E-9B89-03CD21E73A8E}" type="pres">
      <dgm:prSet presAssocID="{53F026CE-6C29-4720-93C7-FA55336A67AD}" presName="text" presStyleLbl="fgAcc0" presStyleIdx="0" presStyleCnt="3" custScaleX="124607" custScaleY="140087">
        <dgm:presLayoutVars>
          <dgm:chPref val="3"/>
        </dgm:presLayoutVars>
      </dgm:prSet>
      <dgm:spPr/>
      <dgm:t>
        <a:bodyPr/>
        <a:lstStyle/>
        <a:p>
          <a:endParaRPr lang="en-AU"/>
        </a:p>
      </dgm:t>
    </dgm:pt>
    <dgm:pt modelId="{CF98512B-681B-4E9E-A90F-ED639165DC41}" type="pres">
      <dgm:prSet presAssocID="{53F026CE-6C29-4720-93C7-FA55336A67AD}" presName="hierChild2" presStyleCnt="0"/>
      <dgm:spPr/>
    </dgm:pt>
    <dgm:pt modelId="{DBA6EB0E-E4C1-4582-83DB-EEFB28E85C88}" type="pres">
      <dgm:prSet presAssocID="{FCB3A9AD-862E-4731-988E-E5A68035690D}" presName="Name10" presStyleLbl="parChTrans1D2" presStyleIdx="0" presStyleCnt="3"/>
      <dgm:spPr/>
      <dgm:t>
        <a:bodyPr/>
        <a:lstStyle/>
        <a:p>
          <a:endParaRPr lang="en-MY"/>
        </a:p>
      </dgm:t>
    </dgm:pt>
    <dgm:pt modelId="{8BF1E89F-22FA-41AC-8D2C-2E1ECED4B969}" type="pres">
      <dgm:prSet presAssocID="{8BC20880-B3CF-4C9A-9009-E13D602D7FDF}" presName="hierRoot2" presStyleCnt="0"/>
      <dgm:spPr/>
    </dgm:pt>
    <dgm:pt modelId="{D827DB00-0D8C-4661-8D8E-D6E6F7091A44}" type="pres">
      <dgm:prSet presAssocID="{8BC20880-B3CF-4C9A-9009-E13D602D7FDF}" presName="composite2" presStyleCnt="0"/>
      <dgm:spPr/>
    </dgm:pt>
    <dgm:pt modelId="{FF264514-ACD3-46D2-8A6C-DF3CD99EDA4B}" type="pres">
      <dgm:prSet presAssocID="{8BC20880-B3CF-4C9A-9009-E13D602D7FDF}" presName="background2" presStyleLbl="node2" presStyleIdx="0" presStyleCnt="3"/>
      <dgm:spPr/>
    </dgm:pt>
    <dgm:pt modelId="{E04E2EA8-BDB0-44C2-AE7A-B6F3A06C1323}" type="pres">
      <dgm:prSet presAssocID="{8BC20880-B3CF-4C9A-9009-E13D602D7FDF}" presName="text2" presStyleLbl="fgAcc2" presStyleIdx="0" presStyleCnt="3" custScaleX="144659" custScaleY="174474" custLinFactNeighborX="-2243" custLinFactNeighborY="-450">
        <dgm:presLayoutVars>
          <dgm:chPref val="3"/>
        </dgm:presLayoutVars>
      </dgm:prSet>
      <dgm:spPr/>
      <dgm:t>
        <a:bodyPr/>
        <a:lstStyle/>
        <a:p>
          <a:endParaRPr lang="en-AU"/>
        </a:p>
      </dgm:t>
    </dgm:pt>
    <dgm:pt modelId="{DB07FF9E-A27D-47B5-97AE-2F62E111DD92}" type="pres">
      <dgm:prSet presAssocID="{8BC20880-B3CF-4C9A-9009-E13D602D7FDF}" presName="hierChild3" presStyleCnt="0"/>
      <dgm:spPr/>
    </dgm:pt>
    <dgm:pt modelId="{8709E64B-013F-4F77-A716-94605A7C0EF4}" type="pres">
      <dgm:prSet presAssocID="{B3794F42-07A6-4378-B18C-329A830736BC}" presName="hierRoot1" presStyleCnt="0"/>
      <dgm:spPr/>
    </dgm:pt>
    <dgm:pt modelId="{F5ACA033-BF20-46F2-9451-01610AF54E90}" type="pres">
      <dgm:prSet presAssocID="{B3794F42-07A6-4378-B18C-329A830736BC}" presName="composite" presStyleCnt="0"/>
      <dgm:spPr/>
    </dgm:pt>
    <dgm:pt modelId="{B9233787-3973-4456-B14E-136F74DE77D3}" type="pres">
      <dgm:prSet presAssocID="{B3794F42-07A6-4378-B18C-329A830736BC}" presName="background" presStyleLbl="node0" presStyleIdx="1" presStyleCnt="3"/>
      <dgm:spPr/>
    </dgm:pt>
    <dgm:pt modelId="{B74363A0-B6D0-48BF-B30E-83F7B23E98CE}" type="pres">
      <dgm:prSet presAssocID="{B3794F42-07A6-4378-B18C-329A830736BC}" presName="text" presStyleLbl="fgAcc0" presStyleIdx="1" presStyleCnt="3" custScaleX="102215" custScaleY="139955">
        <dgm:presLayoutVars>
          <dgm:chPref val="3"/>
        </dgm:presLayoutVars>
      </dgm:prSet>
      <dgm:spPr/>
      <dgm:t>
        <a:bodyPr/>
        <a:lstStyle/>
        <a:p>
          <a:endParaRPr lang="en-MY"/>
        </a:p>
      </dgm:t>
    </dgm:pt>
    <dgm:pt modelId="{90BFA800-CAD8-4B36-9E64-4C6CCE4B4001}" type="pres">
      <dgm:prSet presAssocID="{B3794F42-07A6-4378-B18C-329A830736BC}" presName="hierChild2" presStyleCnt="0"/>
      <dgm:spPr/>
    </dgm:pt>
    <dgm:pt modelId="{CD5CC8EA-5886-467A-B2E2-9576CEDDB7ED}" type="pres">
      <dgm:prSet presAssocID="{00B2F440-1421-448A-9E3F-F8F9EFD06148}" presName="Name10" presStyleLbl="parChTrans1D2" presStyleIdx="1" presStyleCnt="3"/>
      <dgm:spPr/>
      <dgm:t>
        <a:bodyPr/>
        <a:lstStyle/>
        <a:p>
          <a:endParaRPr lang="en-MY"/>
        </a:p>
      </dgm:t>
    </dgm:pt>
    <dgm:pt modelId="{2FBB62C8-9DAB-4FF1-9415-7491E2D34114}" type="pres">
      <dgm:prSet presAssocID="{DC7EE2EA-E905-43D5-A93D-A0990E12DFB9}" presName="hierRoot2" presStyleCnt="0"/>
      <dgm:spPr/>
    </dgm:pt>
    <dgm:pt modelId="{472A5EF1-1568-4821-A354-04395A992859}" type="pres">
      <dgm:prSet presAssocID="{DC7EE2EA-E905-43D5-A93D-A0990E12DFB9}" presName="composite2" presStyleCnt="0"/>
      <dgm:spPr/>
    </dgm:pt>
    <dgm:pt modelId="{5CE0E8A5-C058-49D3-A3ED-3C7AAE9CC3DC}" type="pres">
      <dgm:prSet presAssocID="{DC7EE2EA-E905-43D5-A93D-A0990E12DFB9}" presName="background2" presStyleLbl="node2" presStyleIdx="1" presStyleCnt="3"/>
      <dgm:spPr/>
    </dgm:pt>
    <dgm:pt modelId="{666F3CB6-F95A-4C1D-A3B1-D5C693D11A3F}" type="pres">
      <dgm:prSet presAssocID="{DC7EE2EA-E905-43D5-A93D-A0990E12DFB9}" presName="text2" presStyleLbl="fgAcc2" presStyleIdx="1" presStyleCnt="3" custScaleX="123396" custScaleY="188590" custLinFactNeighborX="-3153" custLinFactNeighborY="-8623">
        <dgm:presLayoutVars>
          <dgm:chPref val="3"/>
        </dgm:presLayoutVars>
      </dgm:prSet>
      <dgm:spPr/>
      <dgm:t>
        <a:bodyPr/>
        <a:lstStyle/>
        <a:p>
          <a:endParaRPr lang="en-MY"/>
        </a:p>
      </dgm:t>
    </dgm:pt>
    <dgm:pt modelId="{AE16B038-5B34-4E7A-9F9E-8C080466B9E9}" type="pres">
      <dgm:prSet presAssocID="{DC7EE2EA-E905-43D5-A93D-A0990E12DFB9}" presName="hierChild3" presStyleCnt="0"/>
      <dgm:spPr/>
    </dgm:pt>
    <dgm:pt modelId="{319F3B25-AC05-4851-A036-D83DDDF5BF8A}" type="pres">
      <dgm:prSet presAssocID="{09EBDBFF-352F-443B-AA34-B59370C267E0}" presName="hierRoot1" presStyleCnt="0"/>
      <dgm:spPr/>
    </dgm:pt>
    <dgm:pt modelId="{52FBA5DA-BA28-4187-9EB6-6F9DD7E5CB73}" type="pres">
      <dgm:prSet presAssocID="{09EBDBFF-352F-443B-AA34-B59370C267E0}" presName="composite" presStyleCnt="0"/>
      <dgm:spPr/>
    </dgm:pt>
    <dgm:pt modelId="{56018492-1CF9-4F6B-BF42-BB2A4BB6E813}" type="pres">
      <dgm:prSet presAssocID="{09EBDBFF-352F-443B-AA34-B59370C267E0}" presName="background" presStyleLbl="node0" presStyleIdx="2" presStyleCnt="3"/>
      <dgm:spPr/>
    </dgm:pt>
    <dgm:pt modelId="{D6AD3269-ECCF-412F-ABB9-7FFDB2D40B27}" type="pres">
      <dgm:prSet presAssocID="{09EBDBFF-352F-443B-AA34-B59370C267E0}" presName="text" presStyleLbl="fgAcc0" presStyleIdx="2" presStyleCnt="3" custScaleY="131237">
        <dgm:presLayoutVars>
          <dgm:chPref val="3"/>
        </dgm:presLayoutVars>
      </dgm:prSet>
      <dgm:spPr/>
      <dgm:t>
        <a:bodyPr/>
        <a:lstStyle/>
        <a:p>
          <a:endParaRPr lang="en-MY"/>
        </a:p>
      </dgm:t>
    </dgm:pt>
    <dgm:pt modelId="{CD8F26BE-845A-4BBE-95B6-A907C8D38B62}" type="pres">
      <dgm:prSet presAssocID="{09EBDBFF-352F-443B-AA34-B59370C267E0}" presName="hierChild2" presStyleCnt="0"/>
      <dgm:spPr/>
    </dgm:pt>
    <dgm:pt modelId="{7386D0DF-25C7-40F9-894E-9DDB3B77AFCC}" type="pres">
      <dgm:prSet presAssocID="{4DCCE22B-8300-4985-BF2C-CBCE70FC25F4}" presName="Name10" presStyleLbl="parChTrans1D2" presStyleIdx="2" presStyleCnt="3"/>
      <dgm:spPr/>
      <dgm:t>
        <a:bodyPr/>
        <a:lstStyle/>
        <a:p>
          <a:endParaRPr lang="en-MY"/>
        </a:p>
      </dgm:t>
    </dgm:pt>
    <dgm:pt modelId="{95B5F4C8-F562-4E4C-A65F-2E79A49D602A}" type="pres">
      <dgm:prSet presAssocID="{D6942893-C63D-4D03-ACA1-8693AA21CA3A}" presName="hierRoot2" presStyleCnt="0"/>
      <dgm:spPr/>
    </dgm:pt>
    <dgm:pt modelId="{D378CD84-1375-42C7-9A11-8A1F5A9255A3}" type="pres">
      <dgm:prSet presAssocID="{D6942893-C63D-4D03-ACA1-8693AA21CA3A}" presName="composite2" presStyleCnt="0"/>
      <dgm:spPr/>
    </dgm:pt>
    <dgm:pt modelId="{953D9814-F587-4D22-9FDF-4D459B45C73C}" type="pres">
      <dgm:prSet presAssocID="{D6942893-C63D-4D03-ACA1-8693AA21CA3A}" presName="background2" presStyleLbl="node2" presStyleIdx="2" presStyleCnt="3"/>
      <dgm:spPr/>
    </dgm:pt>
    <dgm:pt modelId="{E0EC2B71-23D2-45BC-89C8-3965A5AB1B72}" type="pres">
      <dgm:prSet presAssocID="{D6942893-C63D-4D03-ACA1-8693AA21CA3A}" presName="text2" presStyleLbl="fgAcc2" presStyleIdx="2" presStyleCnt="3" custScaleX="133251" custScaleY="187450">
        <dgm:presLayoutVars>
          <dgm:chPref val="3"/>
        </dgm:presLayoutVars>
      </dgm:prSet>
      <dgm:spPr/>
      <dgm:t>
        <a:bodyPr/>
        <a:lstStyle/>
        <a:p>
          <a:endParaRPr lang="en-MY"/>
        </a:p>
      </dgm:t>
    </dgm:pt>
    <dgm:pt modelId="{185583B8-F02F-41D5-89A3-EB08F371BC11}" type="pres">
      <dgm:prSet presAssocID="{D6942893-C63D-4D03-ACA1-8693AA21CA3A}" presName="hierChild3" presStyleCnt="0"/>
      <dgm:spPr/>
    </dgm:pt>
  </dgm:ptLst>
  <dgm:cxnLst>
    <dgm:cxn modelId="{C03E7D1B-6F66-455C-A803-D0F9F5255873}" type="presOf" srcId="{4DCCE22B-8300-4985-BF2C-CBCE70FC25F4}" destId="{7386D0DF-25C7-40F9-894E-9DDB3B77AFCC}" srcOrd="0" destOrd="0" presId="urn:microsoft.com/office/officeart/2005/8/layout/hierarchy1"/>
    <dgm:cxn modelId="{C88D194B-1CAF-4973-A76F-E59B5701E667}" srcId="{FBBE72D2-B20D-4562-8FA6-B2CD3A1472F5}" destId="{B3794F42-07A6-4378-B18C-329A830736BC}" srcOrd="1" destOrd="0" parTransId="{ED8E5ED3-A505-4AE1-8CC2-22E8075EAFF4}" sibTransId="{D4946EE7-CC53-43FD-8A14-8649912A9527}"/>
    <dgm:cxn modelId="{D63AAA5D-C065-426D-B394-DDCF2ABA1BA1}" srcId="{09EBDBFF-352F-443B-AA34-B59370C267E0}" destId="{D6942893-C63D-4D03-ACA1-8693AA21CA3A}" srcOrd="0" destOrd="0" parTransId="{4DCCE22B-8300-4985-BF2C-CBCE70FC25F4}" sibTransId="{773B535E-2550-4CA8-8348-9A156D8B5A39}"/>
    <dgm:cxn modelId="{A5BFE027-272C-456E-AC7B-A211E55DCCFD}" type="presOf" srcId="{D6942893-C63D-4D03-ACA1-8693AA21CA3A}" destId="{E0EC2B71-23D2-45BC-89C8-3965A5AB1B72}" srcOrd="0" destOrd="0" presId="urn:microsoft.com/office/officeart/2005/8/layout/hierarchy1"/>
    <dgm:cxn modelId="{387A1A12-EAA4-46C5-A0A0-3105F8888BE7}" type="presOf" srcId="{53F026CE-6C29-4720-93C7-FA55336A67AD}" destId="{DA271A6D-6603-4A3E-9B89-03CD21E73A8E}" srcOrd="0" destOrd="0" presId="urn:microsoft.com/office/officeart/2005/8/layout/hierarchy1"/>
    <dgm:cxn modelId="{FCA4BAF0-B39B-4CCF-A783-307B2F85AE4C}" type="presOf" srcId="{8BC20880-B3CF-4C9A-9009-E13D602D7FDF}" destId="{E04E2EA8-BDB0-44C2-AE7A-B6F3A06C1323}" srcOrd="0" destOrd="0" presId="urn:microsoft.com/office/officeart/2005/8/layout/hierarchy1"/>
    <dgm:cxn modelId="{21924D3A-099F-4E1C-890D-77BB15ACEE19}" type="presOf" srcId="{B3794F42-07A6-4378-B18C-329A830736BC}" destId="{B74363A0-B6D0-48BF-B30E-83F7B23E98CE}" srcOrd="0" destOrd="0" presId="urn:microsoft.com/office/officeart/2005/8/layout/hierarchy1"/>
    <dgm:cxn modelId="{2F1AB8EB-59AF-406B-9B19-3F83738FA9F1}" type="presOf" srcId="{DC7EE2EA-E905-43D5-A93D-A0990E12DFB9}" destId="{666F3CB6-F95A-4C1D-A3B1-D5C693D11A3F}" srcOrd="0" destOrd="0" presId="urn:microsoft.com/office/officeart/2005/8/layout/hierarchy1"/>
    <dgm:cxn modelId="{69CC1C29-5991-4C35-A4D0-FB265270253E}" srcId="{FBBE72D2-B20D-4562-8FA6-B2CD3A1472F5}" destId="{53F026CE-6C29-4720-93C7-FA55336A67AD}" srcOrd="0" destOrd="0" parTransId="{FE2A1B64-3F12-4081-AB70-F5D618C9E82C}" sibTransId="{60F584FF-AA76-4A37-AFC2-D4C8E1ADAFB6}"/>
    <dgm:cxn modelId="{31B99FD2-EED2-410B-A99E-B8B01DE2D724}" type="presOf" srcId="{FBBE72D2-B20D-4562-8FA6-B2CD3A1472F5}" destId="{1E1D9AA9-17C5-4CB3-9CFA-D7E1C3DCDCDD}" srcOrd="0" destOrd="0" presId="urn:microsoft.com/office/officeart/2005/8/layout/hierarchy1"/>
    <dgm:cxn modelId="{42BCB017-F70C-4D4B-9326-796FC2BE0A3B}" type="presOf" srcId="{00B2F440-1421-448A-9E3F-F8F9EFD06148}" destId="{CD5CC8EA-5886-467A-B2E2-9576CEDDB7ED}" srcOrd="0" destOrd="0" presId="urn:microsoft.com/office/officeart/2005/8/layout/hierarchy1"/>
    <dgm:cxn modelId="{9444E7DD-8AEE-4AAC-BD94-38A50D4D76AF}" srcId="{FBBE72D2-B20D-4562-8FA6-B2CD3A1472F5}" destId="{09EBDBFF-352F-443B-AA34-B59370C267E0}" srcOrd="2" destOrd="0" parTransId="{BB3383F4-FA5C-48CB-A1E8-D82E87696411}" sibTransId="{C74AB3DA-0171-4187-9FEC-1F11AE64632D}"/>
    <dgm:cxn modelId="{F743F5B5-17CF-420B-98F5-314BD7CB0679}" type="presOf" srcId="{FCB3A9AD-862E-4731-988E-E5A68035690D}" destId="{DBA6EB0E-E4C1-4582-83DB-EEFB28E85C88}" srcOrd="0" destOrd="0" presId="urn:microsoft.com/office/officeart/2005/8/layout/hierarchy1"/>
    <dgm:cxn modelId="{A124CECE-8BFC-4083-9231-DFA12AF673A4}" type="presOf" srcId="{09EBDBFF-352F-443B-AA34-B59370C267E0}" destId="{D6AD3269-ECCF-412F-ABB9-7FFDB2D40B27}" srcOrd="0" destOrd="0" presId="urn:microsoft.com/office/officeart/2005/8/layout/hierarchy1"/>
    <dgm:cxn modelId="{BC8D56C3-5E76-4DC4-82D2-B48E2E71FACE}" srcId="{B3794F42-07A6-4378-B18C-329A830736BC}" destId="{DC7EE2EA-E905-43D5-A93D-A0990E12DFB9}" srcOrd="0" destOrd="0" parTransId="{00B2F440-1421-448A-9E3F-F8F9EFD06148}" sibTransId="{177069AC-54E4-41C1-98D7-BA9865009306}"/>
    <dgm:cxn modelId="{FD207199-384B-4B3F-A631-921271331757}" srcId="{53F026CE-6C29-4720-93C7-FA55336A67AD}" destId="{8BC20880-B3CF-4C9A-9009-E13D602D7FDF}" srcOrd="0" destOrd="0" parTransId="{FCB3A9AD-862E-4731-988E-E5A68035690D}" sibTransId="{32DDBD7C-019B-4FB0-9347-9F13710A30C2}"/>
    <dgm:cxn modelId="{56481AEC-D477-46C1-A1A7-34715AA888C8}" type="presParOf" srcId="{1E1D9AA9-17C5-4CB3-9CFA-D7E1C3DCDCDD}" destId="{43C390F5-1949-4253-B67C-1D35975C569B}" srcOrd="0" destOrd="0" presId="urn:microsoft.com/office/officeart/2005/8/layout/hierarchy1"/>
    <dgm:cxn modelId="{20992B34-0173-4B33-9C13-378EB54C75AF}" type="presParOf" srcId="{43C390F5-1949-4253-B67C-1D35975C569B}" destId="{1474660E-F53A-4B10-A0CD-A20243B98E65}" srcOrd="0" destOrd="0" presId="urn:microsoft.com/office/officeart/2005/8/layout/hierarchy1"/>
    <dgm:cxn modelId="{130653DA-BF94-4ACD-B46B-122903B7DC09}" type="presParOf" srcId="{1474660E-F53A-4B10-A0CD-A20243B98E65}" destId="{DA1F5929-17BE-4D5E-A747-4941DB09AF98}" srcOrd="0" destOrd="0" presId="urn:microsoft.com/office/officeart/2005/8/layout/hierarchy1"/>
    <dgm:cxn modelId="{384F3EBD-1A14-4473-A7F9-5CE0062819D4}" type="presParOf" srcId="{1474660E-F53A-4B10-A0CD-A20243B98E65}" destId="{DA271A6D-6603-4A3E-9B89-03CD21E73A8E}" srcOrd="1" destOrd="0" presId="urn:microsoft.com/office/officeart/2005/8/layout/hierarchy1"/>
    <dgm:cxn modelId="{8EF8FC2D-8D23-4DFE-AC74-AC912ED479A4}" type="presParOf" srcId="{43C390F5-1949-4253-B67C-1D35975C569B}" destId="{CF98512B-681B-4E9E-A90F-ED639165DC41}" srcOrd="1" destOrd="0" presId="urn:microsoft.com/office/officeart/2005/8/layout/hierarchy1"/>
    <dgm:cxn modelId="{4CEF16C8-15D3-450D-964A-E6BAEC7AD1BA}" type="presParOf" srcId="{CF98512B-681B-4E9E-A90F-ED639165DC41}" destId="{DBA6EB0E-E4C1-4582-83DB-EEFB28E85C88}" srcOrd="0" destOrd="0" presId="urn:microsoft.com/office/officeart/2005/8/layout/hierarchy1"/>
    <dgm:cxn modelId="{05B77313-B1E8-416E-9CA6-C1A2545FB22B}" type="presParOf" srcId="{CF98512B-681B-4E9E-A90F-ED639165DC41}" destId="{8BF1E89F-22FA-41AC-8D2C-2E1ECED4B969}" srcOrd="1" destOrd="0" presId="urn:microsoft.com/office/officeart/2005/8/layout/hierarchy1"/>
    <dgm:cxn modelId="{799AE28C-47EC-45EA-A0A1-ADB195F575D5}" type="presParOf" srcId="{8BF1E89F-22FA-41AC-8D2C-2E1ECED4B969}" destId="{D827DB00-0D8C-4661-8D8E-D6E6F7091A44}" srcOrd="0" destOrd="0" presId="urn:microsoft.com/office/officeart/2005/8/layout/hierarchy1"/>
    <dgm:cxn modelId="{FB5F6DE8-9F99-4C10-A327-1367C17EAE43}" type="presParOf" srcId="{D827DB00-0D8C-4661-8D8E-D6E6F7091A44}" destId="{FF264514-ACD3-46D2-8A6C-DF3CD99EDA4B}" srcOrd="0" destOrd="0" presId="urn:microsoft.com/office/officeart/2005/8/layout/hierarchy1"/>
    <dgm:cxn modelId="{7AA20D9E-32BD-4924-8FDE-16D60F76EDE6}" type="presParOf" srcId="{D827DB00-0D8C-4661-8D8E-D6E6F7091A44}" destId="{E04E2EA8-BDB0-44C2-AE7A-B6F3A06C1323}" srcOrd="1" destOrd="0" presId="urn:microsoft.com/office/officeart/2005/8/layout/hierarchy1"/>
    <dgm:cxn modelId="{9462DD85-61A0-4CD6-87C5-D702890A9474}" type="presParOf" srcId="{8BF1E89F-22FA-41AC-8D2C-2E1ECED4B969}" destId="{DB07FF9E-A27D-47B5-97AE-2F62E111DD92}" srcOrd="1" destOrd="0" presId="urn:microsoft.com/office/officeart/2005/8/layout/hierarchy1"/>
    <dgm:cxn modelId="{2B802942-6A07-4137-AB61-1CF6E2D4A676}" type="presParOf" srcId="{1E1D9AA9-17C5-4CB3-9CFA-D7E1C3DCDCDD}" destId="{8709E64B-013F-4F77-A716-94605A7C0EF4}" srcOrd="1" destOrd="0" presId="urn:microsoft.com/office/officeart/2005/8/layout/hierarchy1"/>
    <dgm:cxn modelId="{85F78DFC-D44F-4D70-81A3-2A3FDB8475D2}" type="presParOf" srcId="{8709E64B-013F-4F77-A716-94605A7C0EF4}" destId="{F5ACA033-BF20-46F2-9451-01610AF54E90}" srcOrd="0" destOrd="0" presId="urn:microsoft.com/office/officeart/2005/8/layout/hierarchy1"/>
    <dgm:cxn modelId="{121BFBEA-DA36-461E-B70E-A56807CCAE70}" type="presParOf" srcId="{F5ACA033-BF20-46F2-9451-01610AF54E90}" destId="{B9233787-3973-4456-B14E-136F74DE77D3}" srcOrd="0" destOrd="0" presId="urn:microsoft.com/office/officeart/2005/8/layout/hierarchy1"/>
    <dgm:cxn modelId="{186DA62D-0941-43CF-8D75-B02144739473}" type="presParOf" srcId="{F5ACA033-BF20-46F2-9451-01610AF54E90}" destId="{B74363A0-B6D0-48BF-B30E-83F7B23E98CE}" srcOrd="1" destOrd="0" presId="urn:microsoft.com/office/officeart/2005/8/layout/hierarchy1"/>
    <dgm:cxn modelId="{B7016548-AB19-4ED8-86E5-61F148A870FA}" type="presParOf" srcId="{8709E64B-013F-4F77-A716-94605A7C0EF4}" destId="{90BFA800-CAD8-4B36-9E64-4C6CCE4B4001}" srcOrd="1" destOrd="0" presId="urn:microsoft.com/office/officeart/2005/8/layout/hierarchy1"/>
    <dgm:cxn modelId="{61DF7C64-340D-41F6-98C8-492CBEFD3643}" type="presParOf" srcId="{90BFA800-CAD8-4B36-9E64-4C6CCE4B4001}" destId="{CD5CC8EA-5886-467A-B2E2-9576CEDDB7ED}" srcOrd="0" destOrd="0" presId="urn:microsoft.com/office/officeart/2005/8/layout/hierarchy1"/>
    <dgm:cxn modelId="{7105B2CE-984C-4C96-90C3-1CB5452ED173}" type="presParOf" srcId="{90BFA800-CAD8-4B36-9E64-4C6CCE4B4001}" destId="{2FBB62C8-9DAB-4FF1-9415-7491E2D34114}" srcOrd="1" destOrd="0" presId="urn:microsoft.com/office/officeart/2005/8/layout/hierarchy1"/>
    <dgm:cxn modelId="{E2BB62C7-266D-4FF5-83E1-4BCCE363158B}" type="presParOf" srcId="{2FBB62C8-9DAB-4FF1-9415-7491E2D34114}" destId="{472A5EF1-1568-4821-A354-04395A992859}" srcOrd="0" destOrd="0" presId="urn:microsoft.com/office/officeart/2005/8/layout/hierarchy1"/>
    <dgm:cxn modelId="{3DA8B189-3B58-4F2B-BC29-AE76CD88D8F2}" type="presParOf" srcId="{472A5EF1-1568-4821-A354-04395A992859}" destId="{5CE0E8A5-C058-49D3-A3ED-3C7AAE9CC3DC}" srcOrd="0" destOrd="0" presId="urn:microsoft.com/office/officeart/2005/8/layout/hierarchy1"/>
    <dgm:cxn modelId="{60B1647A-D23C-4662-A89E-630625A7D52B}" type="presParOf" srcId="{472A5EF1-1568-4821-A354-04395A992859}" destId="{666F3CB6-F95A-4C1D-A3B1-D5C693D11A3F}" srcOrd="1" destOrd="0" presId="urn:microsoft.com/office/officeart/2005/8/layout/hierarchy1"/>
    <dgm:cxn modelId="{2E843CA7-AEEF-4A13-B6E5-B4AE22001D00}" type="presParOf" srcId="{2FBB62C8-9DAB-4FF1-9415-7491E2D34114}" destId="{AE16B038-5B34-4E7A-9F9E-8C080466B9E9}" srcOrd="1" destOrd="0" presId="urn:microsoft.com/office/officeart/2005/8/layout/hierarchy1"/>
    <dgm:cxn modelId="{E82B6DE4-7500-4C1E-B8F0-D76796EC4205}" type="presParOf" srcId="{1E1D9AA9-17C5-4CB3-9CFA-D7E1C3DCDCDD}" destId="{319F3B25-AC05-4851-A036-D83DDDF5BF8A}" srcOrd="2" destOrd="0" presId="urn:microsoft.com/office/officeart/2005/8/layout/hierarchy1"/>
    <dgm:cxn modelId="{34F72C3C-9FF0-4478-841A-B1FE68D7A878}" type="presParOf" srcId="{319F3B25-AC05-4851-A036-D83DDDF5BF8A}" destId="{52FBA5DA-BA28-4187-9EB6-6F9DD7E5CB73}" srcOrd="0" destOrd="0" presId="urn:microsoft.com/office/officeart/2005/8/layout/hierarchy1"/>
    <dgm:cxn modelId="{23245C08-BCB1-4503-98BA-3CC3D2F34EC9}" type="presParOf" srcId="{52FBA5DA-BA28-4187-9EB6-6F9DD7E5CB73}" destId="{56018492-1CF9-4F6B-BF42-BB2A4BB6E813}" srcOrd="0" destOrd="0" presId="urn:microsoft.com/office/officeart/2005/8/layout/hierarchy1"/>
    <dgm:cxn modelId="{92B8106D-06FF-49A0-B934-14B8FE2EE19A}" type="presParOf" srcId="{52FBA5DA-BA28-4187-9EB6-6F9DD7E5CB73}" destId="{D6AD3269-ECCF-412F-ABB9-7FFDB2D40B27}" srcOrd="1" destOrd="0" presId="urn:microsoft.com/office/officeart/2005/8/layout/hierarchy1"/>
    <dgm:cxn modelId="{38D3225B-F52B-4661-9462-F516FD2108EF}" type="presParOf" srcId="{319F3B25-AC05-4851-A036-D83DDDF5BF8A}" destId="{CD8F26BE-845A-4BBE-95B6-A907C8D38B62}" srcOrd="1" destOrd="0" presId="urn:microsoft.com/office/officeart/2005/8/layout/hierarchy1"/>
    <dgm:cxn modelId="{2D7F422B-EF0C-4150-AD30-84AAA34BC033}" type="presParOf" srcId="{CD8F26BE-845A-4BBE-95B6-A907C8D38B62}" destId="{7386D0DF-25C7-40F9-894E-9DDB3B77AFCC}" srcOrd="0" destOrd="0" presId="urn:microsoft.com/office/officeart/2005/8/layout/hierarchy1"/>
    <dgm:cxn modelId="{AAF89D4C-4903-44E6-8BEE-4361F767C2BD}" type="presParOf" srcId="{CD8F26BE-845A-4BBE-95B6-A907C8D38B62}" destId="{95B5F4C8-F562-4E4C-A65F-2E79A49D602A}" srcOrd="1" destOrd="0" presId="urn:microsoft.com/office/officeart/2005/8/layout/hierarchy1"/>
    <dgm:cxn modelId="{0287E94E-F6E1-4877-9D64-62D79400BD7A}" type="presParOf" srcId="{95B5F4C8-F562-4E4C-A65F-2E79A49D602A}" destId="{D378CD84-1375-42C7-9A11-8A1F5A9255A3}" srcOrd="0" destOrd="0" presId="urn:microsoft.com/office/officeart/2005/8/layout/hierarchy1"/>
    <dgm:cxn modelId="{BA58CEBB-121C-4BE2-9BE3-4F9557D5C36C}" type="presParOf" srcId="{D378CD84-1375-42C7-9A11-8A1F5A9255A3}" destId="{953D9814-F587-4D22-9FDF-4D459B45C73C}" srcOrd="0" destOrd="0" presId="urn:microsoft.com/office/officeart/2005/8/layout/hierarchy1"/>
    <dgm:cxn modelId="{B336E91B-CD2F-4E37-93D1-D151625C1891}" type="presParOf" srcId="{D378CD84-1375-42C7-9A11-8A1F5A9255A3}" destId="{E0EC2B71-23D2-45BC-89C8-3965A5AB1B72}" srcOrd="1" destOrd="0" presId="urn:microsoft.com/office/officeart/2005/8/layout/hierarchy1"/>
    <dgm:cxn modelId="{21F9F0E7-13B0-47EC-9F49-65555A664A5D}" type="presParOf" srcId="{95B5F4C8-F562-4E4C-A65F-2E79A49D602A}" destId="{185583B8-F02F-41D5-89A3-EB08F371BC11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FBBE72D2-B20D-4562-8FA6-B2CD3A1472F5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AU"/>
        </a:p>
      </dgm:t>
    </dgm:pt>
    <dgm:pt modelId="{8BC20880-B3CF-4C9A-9009-E13D602D7FDF}">
      <dgm:prSet phldrT="[Text]" custT="1"/>
      <dgm:spPr/>
      <dgm:t>
        <a:bodyPr/>
        <a:lstStyle/>
        <a:p>
          <a:pPr algn="l"/>
          <a:endParaRPr lang="en-AU" sz="1400" dirty="0" smtClean="0"/>
        </a:p>
        <a:p>
          <a:pPr algn="l"/>
          <a:endParaRPr lang="en-AU" sz="1400" dirty="0" smtClean="0"/>
        </a:p>
        <a:p>
          <a:pPr algn="l"/>
          <a:endParaRPr lang="en-AU" sz="1400" dirty="0" smtClean="0"/>
        </a:p>
        <a:p>
          <a:pPr algn="l"/>
          <a:endParaRPr lang="en-AU" sz="1400" dirty="0" smtClean="0"/>
        </a:p>
        <a:p>
          <a:pPr algn="l"/>
          <a:endParaRPr lang="en-AU" sz="1400" dirty="0" smtClean="0"/>
        </a:p>
        <a:p>
          <a:pPr algn="l"/>
          <a:endParaRPr lang="en-AU" sz="1400" dirty="0" smtClean="0"/>
        </a:p>
        <a:p>
          <a:pPr algn="l"/>
          <a:endParaRPr lang="en-AU" sz="1400" dirty="0" smtClean="0"/>
        </a:p>
        <a:p>
          <a:pPr algn="l"/>
          <a:endParaRPr lang="en-AU" sz="1400" dirty="0" smtClean="0"/>
        </a:p>
        <a:p>
          <a:pPr algn="l"/>
          <a:endParaRPr lang="en-AU" sz="1400" dirty="0" smtClean="0"/>
        </a:p>
        <a:p>
          <a:pPr algn="l"/>
          <a:endParaRPr lang="en-AU" sz="1400" dirty="0" smtClean="0"/>
        </a:p>
        <a:p>
          <a:pPr algn="l"/>
          <a:endParaRPr lang="en-AU" sz="1400" dirty="0" smtClean="0"/>
        </a:p>
      </dgm:t>
    </dgm:pt>
    <dgm:pt modelId="{FCB3A9AD-862E-4731-988E-E5A68035690D}" type="parTrans" cxnId="{FD207199-384B-4B3F-A631-921271331757}">
      <dgm:prSet/>
      <dgm:spPr/>
      <dgm:t>
        <a:bodyPr/>
        <a:lstStyle/>
        <a:p>
          <a:endParaRPr lang="en-AU"/>
        </a:p>
      </dgm:t>
    </dgm:pt>
    <dgm:pt modelId="{32DDBD7C-019B-4FB0-9347-9F13710A30C2}" type="sibTrans" cxnId="{FD207199-384B-4B3F-A631-921271331757}">
      <dgm:prSet/>
      <dgm:spPr/>
      <dgm:t>
        <a:bodyPr/>
        <a:lstStyle/>
        <a:p>
          <a:endParaRPr lang="en-AU"/>
        </a:p>
      </dgm:t>
    </dgm:pt>
    <dgm:pt modelId="{53F026CE-6C29-4720-93C7-FA55336A67AD}">
      <dgm:prSet phldrT="[Text]" custT="1"/>
      <dgm:spPr/>
      <dgm:t>
        <a:bodyPr/>
        <a:lstStyle/>
        <a:p>
          <a:r>
            <a:rPr lang="en-AU" sz="1600" dirty="0" smtClean="0"/>
            <a:t>THE RESPONSIBILITY TO DETERMINE THE RIGHTFUL OWNER OF PUBLICLY FUNDED RESEARCH DATA AND INFORMATION</a:t>
          </a:r>
          <a:endParaRPr lang="en-AU" sz="1600" dirty="0"/>
        </a:p>
      </dgm:t>
    </dgm:pt>
    <dgm:pt modelId="{60F584FF-AA76-4A37-AFC2-D4C8E1ADAFB6}" type="sibTrans" cxnId="{69CC1C29-5991-4C35-A4D0-FB265270253E}">
      <dgm:prSet/>
      <dgm:spPr/>
      <dgm:t>
        <a:bodyPr/>
        <a:lstStyle/>
        <a:p>
          <a:endParaRPr lang="en-AU"/>
        </a:p>
      </dgm:t>
    </dgm:pt>
    <dgm:pt modelId="{FE2A1B64-3F12-4081-AB70-F5D618C9E82C}" type="parTrans" cxnId="{69CC1C29-5991-4C35-A4D0-FB265270253E}">
      <dgm:prSet/>
      <dgm:spPr/>
      <dgm:t>
        <a:bodyPr/>
        <a:lstStyle/>
        <a:p>
          <a:endParaRPr lang="en-AU"/>
        </a:p>
      </dgm:t>
    </dgm:pt>
    <dgm:pt modelId="{B3794F42-07A6-4378-B18C-329A830736BC}">
      <dgm:prSet custT="1"/>
      <dgm:spPr/>
      <dgm:t>
        <a:bodyPr/>
        <a:lstStyle/>
        <a:p>
          <a:r>
            <a:rPr lang="en-US" sz="1600" dirty="0" smtClean="0"/>
            <a:t>THE RESPONSIBILITY TO HONOUR THE PROMISE FOR CONFIDENTIALITY OF RESEARCH DATA AND INFORMATION</a:t>
          </a:r>
          <a:endParaRPr lang="en-MY" sz="1600" dirty="0"/>
        </a:p>
      </dgm:t>
    </dgm:pt>
    <dgm:pt modelId="{ED8E5ED3-A505-4AE1-8CC2-22E8075EAFF4}" type="parTrans" cxnId="{C88D194B-1CAF-4973-A76F-E59B5701E667}">
      <dgm:prSet/>
      <dgm:spPr/>
      <dgm:t>
        <a:bodyPr/>
        <a:lstStyle/>
        <a:p>
          <a:endParaRPr lang="en-MY"/>
        </a:p>
      </dgm:t>
    </dgm:pt>
    <dgm:pt modelId="{D4946EE7-CC53-43FD-8A14-8649912A9527}" type="sibTrans" cxnId="{C88D194B-1CAF-4973-A76F-E59B5701E667}">
      <dgm:prSet/>
      <dgm:spPr/>
      <dgm:t>
        <a:bodyPr/>
        <a:lstStyle/>
        <a:p>
          <a:endParaRPr lang="en-MY"/>
        </a:p>
      </dgm:t>
    </dgm:pt>
    <dgm:pt modelId="{DC7EE2EA-E905-43D5-A93D-A0990E12DFB9}">
      <dgm:prSet custT="1"/>
      <dgm:spPr/>
      <dgm:t>
        <a:bodyPr/>
        <a:lstStyle/>
        <a:p>
          <a:pPr algn="ctr"/>
          <a:endParaRPr lang="en-US" sz="1200" dirty="0" smtClean="0"/>
        </a:p>
        <a:p>
          <a:pPr algn="ctr"/>
          <a:endParaRPr lang="en-US" sz="1200" dirty="0" smtClean="0"/>
        </a:p>
        <a:p>
          <a:pPr algn="ctr"/>
          <a:endParaRPr lang="en-US" sz="1200" dirty="0" smtClean="0"/>
        </a:p>
        <a:p>
          <a:pPr algn="just"/>
          <a:endParaRPr lang="en-US" sz="1200" dirty="0" smtClean="0"/>
        </a:p>
        <a:p>
          <a:pPr algn="just"/>
          <a:endParaRPr lang="en-US" sz="1200" dirty="0" smtClean="0"/>
        </a:p>
        <a:p>
          <a:pPr algn="just"/>
          <a:endParaRPr lang="en-US" sz="1200" dirty="0" smtClean="0"/>
        </a:p>
        <a:p>
          <a:pPr algn="just"/>
          <a:endParaRPr lang="en-US" sz="1200" dirty="0" smtClean="0"/>
        </a:p>
        <a:p>
          <a:pPr algn="just"/>
          <a:endParaRPr lang="en-US" sz="1200" dirty="0" smtClean="0"/>
        </a:p>
        <a:p>
          <a:pPr algn="ctr"/>
          <a:endParaRPr lang="en-US" sz="1200" dirty="0" smtClean="0"/>
        </a:p>
        <a:p>
          <a:pPr algn="ctr"/>
          <a:endParaRPr lang="en-US" sz="1200" dirty="0" smtClean="0"/>
        </a:p>
        <a:p>
          <a:pPr algn="ctr"/>
          <a:endParaRPr lang="en-US" sz="1200" dirty="0" smtClean="0"/>
        </a:p>
        <a:p>
          <a:pPr algn="ctr"/>
          <a:endParaRPr lang="en-US" sz="1200" dirty="0" smtClean="0"/>
        </a:p>
        <a:p>
          <a:pPr algn="ctr"/>
          <a:endParaRPr lang="en-US" sz="1200" dirty="0" smtClean="0"/>
        </a:p>
        <a:p>
          <a:pPr algn="ctr"/>
          <a:r>
            <a:rPr lang="en-US" sz="1200" dirty="0" smtClean="0"/>
            <a:t> </a:t>
          </a:r>
        </a:p>
      </dgm:t>
    </dgm:pt>
    <dgm:pt modelId="{00B2F440-1421-448A-9E3F-F8F9EFD06148}" type="parTrans" cxnId="{BC8D56C3-5E76-4DC4-82D2-B48E2E71FACE}">
      <dgm:prSet/>
      <dgm:spPr/>
      <dgm:t>
        <a:bodyPr/>
        <a:lstStyle/>
        <a:p>
          <a:endParaRPr lang="en-MY"/>
        </a:p>
      </dgm:t>
    </dgm:pt>
    <dgm:pt modelId="{177069AC-54E4-41C1-98D7-BA9865009306}" type="sibTrans" cxnId="{BC8D56C3-5E76-4DC4-82D2-B48E2E71FACE}">
      <dgm:prSet/>
      <dgm:spPr/>
      <dgm:t>
        <a:bodyPr/>
        <a:lstStyle/>
        <a:p>
          <a:endParaRPr lang="en-MY"/>
        </a:p>
      </dgm:t>
    </dgm:pt>
    <dgm:pt modelId="{09EBDBFF-352F-443B-AA34-B59370C267E0}">
      <dgm:prSet custT="1"/>
      <dgm:spPr/>
      <dgm:t>
        <a:bodyPr/>
        <a:lstStyle/>
        <a:p>
          <a:r>
            <a:rPr lang="en-US" sz="1600" dirty="0" smtClean="0"/>
            <a:t>THE RESPONSIBILITY TO PROTECT THE INFORMATIONAL PRIVACY OF RESEARCH PARTCIPANTS</a:t>
          </a:r>
          <a:endParaRPr lang="en-MY" sz="1600" dirty="0"/>
        </a:p>
      </dgm:t>
    </dgm:pt>
    <dgm:pt modelId="{BB3383F4-FA5C-48CB-A1E8-D82E87696411}" type="parTrans" cxnId="{9444E7DD-8AEE-4AAC-BD94-38A50D4D76AF}">
      <dgm:prSet/>
      <dgm:spPr/>
      <dgm:t>
        <a:bodyPr/>
        <a:lstStyle/>
        <a:p>
          <a:endParaRPr lang="en-MY"/>
        </a:p>
      </dgm:t>
    </dgm:pt>
    <dgm:pt modelId="{C74AB3DA-0171-4187-9FEC-1F11AE64632D}" type="sibTrans" cxnId="{9444E7DD-8AEE-4AAC-BD94-38A50D4D76AF}">
      <dgm:prSet/>
      <dgm:spPr/>
      <dgm:t>
        <a:bodyPr/>
        <a:lstStyle/>
        <a:p>
          <a:endParaRPr lang="en-MY"/>
        </a:p>
      </dgm:t>
    </dgm:pt>
    <dgm:pt modelId="{D6942893-C63D-4D03-ACA1-8693AA21CA3A}">
      <dgm:prSet custT="1"/>
      <dgm:spPr/>
      <dgm:t>
        <a:bodyPr/>
        <a:lstStyle/>
        <a:p>
          <a:pPr algn="just"/>
          <a:r>
            <a:rPr lang="en-US" sz="1200" dirty="0" smtClean="0"/>
            <a:t> </a:t>
          </a:r>
        </a:p>
        <a:p>
          <a:pPr algn="just"/>
          <a:r>
            <a:rPr lang="en-US" sz="1200" dirty="0" smtClean="0"/>
            <a:t>- The data access and re-use policy should:</a:t>
          </a:r>
        </a:p>
        <a:p>
          <a:pPr algn="just"/>
          <a:r>
            <a:rPr lang="en-US" sz="1200" dirty="0" smtClean="0"/>
            <a:t>- reconcile between opening the rights to access and re-use with the protection of informational privacy</a:t>
          </a:r>
        </a:p>
        <a:p>
          <a:pPr algn="just"/>
          <a:r>
            <a:rPr lang="en-US" sz="1200" dirty="0" smtClean="0"/>
            <a:t>- require research data and information which is subject to informational privacy to be coded.</a:t>
          </a:r>
        </a:p>
        <a:p>
          <a:pPr algn="just"/>
          <a:r>
            <a:rPr lang="en-US" sz="1200" dirty="0" smtClean="0"/>
            <a:t>- require the data providers to remove data identifiers prior to release of data for access and re-use.</a:t>
          </a:r>
        </a:p>
        <a:p>
          <a:pPr algn="just"/>
          <a:endParaRPr lang="en-MY" sz="1200" dirty="0"/>
        </a:p>
      </dgm:t>
    </dgm:pt>
    <dgm:pt modelId="{4DCCE22B-8300-4985-BF2C-CBCE70FC25F4}" type="parTrans" cxnId="{D63AAA5D-C065-426D-B394-DDCF2ABA1BA1}">
      <dgm:prSet/>
      <dgm:spPr/>
      <dgm:t>
        <a:bodyPr/>
        <a:lstStyle/>
        <a:p>
          <a:endParaRPr lang="en-MY"/>
        </a:p>
      </dgm:t>
    </dgm:pt>
    <dgm:pt modelId="{773B535E-2550-4CA8-8348-9A156D8B5A39}" type="sibTrans" cxnId="{D63AAA5D-C065-426D-B394-DDCF2ABA1BA1}">
      <dgm:prSet/>
      <dgm:spPr/>
      <dgm:t>
        <a:bodyPr/>
        <a:lstStyle/>
        <a:p>
          <a:endParaRPr lang="en-MY"/>
        </a:p>
      </dgm:t>
    </dgm:pt>
    <dgm:pt modelId="{1E1D9AA9-17C5-4CB3-9CFA-D7E1C3DCDCDD}" type="pres">
      <dgm:prSet presAssocID="{FBBE72D2-B20D-4562-8FA6-B2CD3A1472F5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MY"/>
        </a:p>
      </dgm:t>
    </dgm:pt>
    <dgm:pt modelId="{43C390F5-1949-4253-B67C-1D35975C569B}" type="pres">
      <dgm:prSet presAssocID="{53F026CE-6C29-4720-93C7-FA55336A67AD}" presName="hierRoot1" presStyleCnt="0"/>
      <dgm:spPr/>
    </dgm:pt>
    <dgm:pt modelId="{1474660E-F53A-4B10-A0CD-A20243B98E65}" type="pres">
      <dgm:prSet presAssocID="{53F026CE-6C29-4720-93C7-FA55336A67AD}" presName="composite" presStyleCnt="0"/>
      <dgm:spPr/>
    </dgm:pt>
    <dgm:pt modelId="{DA1F5929-17BE-4D5E-A747-4941DB09AF98}" type="pres">
      <dgm:prSet presAssocID="{53F026CE-6C29-4720-93C7-FA55336A67AD}" presName="background" presStyleLbl="node0" presStyleIdx="0" presStyleCnt="3"/>
      <dgm:spPr/>
    </dgm:pt>
    <dgm:pt modelId="{DA271A6D-6603-4A3E-9B89-03CD21E73A8E}" type="pres">
      <dgm:prSet presAssocID="{53F026CE-6C29-4720-93C7-FA55336A67AD}" presName="text" presStyleLbl="fgAcc0" presStyleIdx="0" presStyleCnt="3" custScaleX="124607" custScaleY="140087">
        <dgm:presLayoutVars>
          <dgm:chPref val="3"/>
        </dgm:presLayoutVars>
      </dgm:prSet>
      <dgm:spPr/>
      <dgm:t>
        <a:bodyPr/>
        <a:lstStyle/>
        <a:p>
          <a:endParaRPr lang="en-AU"/>
        </a:p>
      </dgm:t>
    </dgm:pt>
    <dgm:pt modelId="{CF98512B-681B-4E9E-A90F-ED639165DC41}" type="pres">
      <dgm:prSet presAssocID="{53F026CE-6C29-4720-93C7-FA55336A67AD}" presName="hierChild2" presStyleCnt="0"/>
      <dgm:spPr/>
    </dgm:pt>
    <dgm:pt modelId="{DBA6EB0E-E4C1-4582-83DB-EEFB28E85C88}" type="pres">
      <dgm:prSet presAssocID="{FCB3A9AD-862E-4731-988E-E5A68035690D}" presName="Name10" presStyleLbl="parChTrans1D2" presStyleIdx="0" presStyleCnt="3"/>
      <dgm:spPr/>
      <dgm:t>
        <a:bodyPr/>
        <a:lstStyle/>
        <a:p>
          <a:endParaRPr lang="en-MY"/>
        </a:p>
      </dgm:t>
    </dgm:pt>
    <dgm:pt modelId="{8BF1E89F-22FA-41AC-8D2C-2E1ECED4B969}" type="pres">
      <dgm:prSet presAssocID="{8BC20880-B3CF-4C9A-9009-E13D602D7FDF}" presName="hierRoot2" presStyleCnt="0"/>
      <dgm:spPr/>
    </dgm:pt>
    <dgm:pt modelId="{D827DB00-0D8C-4661-8D8E-D6E6F7091A44}" type="pres">
      <dgm:prSet presAssocID="{8BC20880-B3CF-4C9A-9009-E13D602D7FDF}" presName="composite2" presStyleCnt="0"/>
      <dgm:spPr/>
    </dgm:pt>
    <dgm:pt modelId="{FF264514-ACD3-46D2-8A6C-DF3CD99EDA4B}" type="pres">
      <dgm:prSet presAssocID="{8BC20880-B3CF-4C9A-9009-E13D602D7FDF}" presName="background2" presStyleLbl="node2" presStyleIdx="0" presStyleCnt="3"/>
      <dgm:spPr/>
    </dgm:pt>
    <dgm:pt modelId="{E04E2EA8-BDB0-44C2-AE7A-B6F3A06C1323}" type="pres">
      <dgm:prSet presAssocID="{8BC20880-B3CF-4C9A-9009-E13D602D7FDF}" presName="text2" presStyleLbl="fgAcc2" presStyleIdx="0" presStyleCnt="3" custScaleX="144659" custScaleY="174474" custLinFactNeighborX="-3271" custLinFactNeighborY="-6093">
        <dgm:presLayoutVars>
          <dgm:chPref val="3"/>
        </dgm:presLayoutVars>
      </dgm:prSet>
      <dgm:spPr/>
      <dgm:t>
        <a:bodyPr/>
        <a:lstStyle/>
        <a:p>
          <a:endParaRPr lang="en-AU"/>
        </a:p>
      </dgm:t>
    </dgm:pt>
    <dgm:pt modelId="{DB07FF9E-A27D-47B5-97AE-2F62E111DD92}" type="pres">
      <dgm:prSet presAssocID="{8BC20880-B3CF-4C9A-9009-E13D602D7FDF}" presName="hierChild3" presStyleCnt="0"/>
      <dgm:spPr/>
    </dgm:pt>
    <dgm:pt modelId="{8709E64B-013F-4F77-A716-94605A7C0EF4}" type="pres">
      <dgm:prSet presAssocID="{B3794F42-07A6-4378-B18C-329A830736BC}" presName="hierRoot1" presStyleCnt="0"/>
      <dgm:spPr/>
    </dgm:pt>
    <dgm:pt modelId="{F5ACA033-BF20-46F2-9451-01610AF54E90}" type="pres">
      <dgm:prSet presAssocID="{B3794F42-07A6-4378-B18C-329A830736BC}" presName="composite" presStyleCnt="0"/>
      <dgm:spPr/>
    </dgm:pt>
    <dgm:pt modelId="{B9233787-3973-4456-B14E-136F74DE77D3}" type="pres">
      <dgm:prSet presAssocID="{B3794F42-07A6-4378-B18C-329A830736BC}" presName="background" presStyleLbl="node0" presStyleIdx="1" presStyleCnt="3"/>
      <dgm:spPr/>
    </dgm:pt>
    <dgm:pt modelId="{B74363A0-B6D0-48BF-B30E-83F7B23E98CE}" type="pres">
      <dgm:prSet presAssocID="{B3794F42-07A6-4378-B18C-329A830736BC}" presName="text" presStyleLbl="fgAcc0" presStyleIdx="1" presStyleCnt="3" custScaleX="102215" custScaleY="139955">
        <dgm:presLayoutVars>
          <dgm:chPref val="3"/>
        </dgm:presLayoutVars>
      </dgm:prSet>
      <dgm:spPr/>
      <dgm:t>
        <a:bodyPr/>
        <a:lstStyle/>
        <a:p>
          <a:endParaRPr lang="en-MY"/>
        </a:p>
      </dgm:t>
    </dgm:pt>
    <dgm:pt modelId="{90BFA800-CAD8-4B36-9E64-4C6CCE4B4001}" type="pres">
      <dgm:prSet presAssocID="{B3794F42-07A6-4378-B18C-329A830736BC}" presName="hierChild2" presStyleCnt="0"/>
      <dgm:spPr/>
    </dgm:pt>
    <dgm:pt modelId="{CD5CC8EA-5886-467A-B2E2-9576CEDDB7ED}" type="pres">
      <dgm:prSet presAssocID="{00B2F440-1421-448A-9E3F-F8F9EFD06148}" presName="Name10" presStyleLbl="parChTrans1D2" presStyleIdx="1" presStyleCnt="3"/>
      <dgm:spPr/>
      <dgm:t>
        <a:bodyPr/>
        <a:lstStyle/>
        <a:p>
          <a:endParaRPr lang="en-MY"/>
        </a:p>
      </dgm:t>
    </dgm:pt>
    <dgm:pt modelId="{2FBB62C8-9DAB-4FF1-9415-7491E2D34114}" type="pres">
      <dgm:prSet presAssocID="{DC7EE2EA-E905-43D5-A93D-A0990E12DFB9}" presName="hierRoot2" presStyleCnt="0"/>
      <dgm:spPr/>
    </dgm:pt>
    <dgm:pt modelId="{472A5EF1-1568-4821-A354-04395A992859}" type="pres">
      <dgm:prSet presAssocID="{DC7EE2EA-E905-43D5-A93D-A0990E12DFB9}" presName="composite2" presStyleCnt="0"/>
      <dgm:spPr/>
    </dgm:pt>
    <dgm:pt modelId="{5CE0E8A5-C058-49D3-A3ED-3C7AAE9CC3DC}" type="pres">
      <dgm:prSet presAssocID="{DC7EE2EA-E905-43D5-A93D-A0990E12DFB9}" presName="background2" presStyleLbl="node2" presStyleIdx="1" presStyleCnt="3"/>
      <dgm:spPr/>
    </dgm:pt>
    <dgm:pt modelId="{666F3CB6-F95A-4C1D-A3B1-D5C693D11A3F}" type="pres">
      <dgm:prSet presAssocID="{DC7EE2EA-E905-43D5-A93D-A0990E12DFB9}" presName="text2" presStyleLbl="fgAcc2" presStyleIdx="1" presStyleCnt="3" custScaleX="123396" custScaleY="188590" custLinFactNeighborX="-3153" custLinFactNeighborY="-8623">
        <dgm:presLayoutVars>
          <dgm:chPref val="3"/>
        </dgm:presLayoutVars>
      </dgm:prSet>
      <dgm:spPr/>
      <dgm:t>
        <a:bodyPr/>
        <a:lstStyle/>
        <a:p>
          <a:endParaRPr lang="en-MY"/>
        </a:p>
      </dgm:t>
    </dgm:pt>
    <dgm:pt modelId="{AE16B038-5B34-4E7A-9F9E-8C080466B9E9}" type="pres">
      <dgm:prSet presAssocID="{DC7EE2EA-E905-43D5-A93D-A0990E12DFB9}" presName="hierChild3" presStyleCnt="0"/>
      <dgm:spPr/>
    </dgm:pt>
    <dgm:pt modelId="{319F3B25-AC05-4851-A036-D83DDDF5BF8A}" type="pres">
      <dgm:prSet presAssocID="{09EBDBFF-352F-443B-AA34-B59370C267E0}" presName="hierRoot1" presStyleCnt="0"/>
      <dgm:spPr/>
    </dgm:pt>
    <dgm:pt modelId="{52FBA5DA-BA28-4187-9EB6-6F9DD7E5CB73}" type="pres">
      <dgm:prSet presAssocID="{09EBDBFF-352F-443B-AA34-B59370C267E0}" presName="composite" presStyleCnt="0"/>
      <dgm:spPr/>
    </dgm:pt>
    <dgm:pt modelId="{56018492-1CF9-4F6B-BF42-BB2A4BB6E813}" type="pres">
      <dgm:prSet presAssocID="{09EBDBFF-352F-443B-AA34-B59370C267E0}" presName="background" presStyleLbl="node0" presStyleIdx="2" presStyleCnt="3"/>
      <dgm:spPr/>
    </dgm:pt>
    <dgm:pt modelId="{D6AD3269-ECCF-412F-ABB9-7FFDB2D40B27}" type="pres">
      <dgm:prSet presAssocID="{09EBDBFF-352F-443B-AA34-B59370C267E0}" presName="text" presStyleLbl="fgAcc0" presStyleIdx="2" presStyleCnt="3" custScaleY="131237">
        <dgm:presLayoutVars>
          <dgm:chPref val="3"/>
        </dgm:presLayoutVars>
      </dgm:prSet>
      <dgm:spPr/>
      <dgm:t>
        <a:bodyPr/>
        <a:lstStyle/>
        <a:p>
          <a:endParaRPr lang="en-MY"/>
        </a:p>
      </dgm:t>
    </dgm:pt>
    <dgm:pt modelId="{CD8F26BE-845A-4BBE-95B6-A907C8D38B62}" type="pres">
      <dgm:prSet presAssocID="{09EBDBFF-352F-443B-AA34-B59370C267E0}" presName="hierChild2" presStyleCnt="0"/>
      <dgm:spPr/>
    </dgm:pt>
    <dgm:pt modelId="{7386D0DF-25C7-40F9-894E-9DDB3B77AFCC}" type="pres">
      <dgm:prSet presAssocID="{4DCCE22B-8300-4985-BF2C-CBCE70FC25F4}" presName="Name10" presStyleLbl="parChTrans1D2" presStyleIdx="2" presStyleCnt="3"/>
      <dgm:spPr/>
      <dgm:t>
        <a:bodyPr/>
        <a:lstStyle/>
        <a:p>
          <a:endParaRPr lang="en-MY"/>
        </a:p>
      </dgm:t>
    </dgm:pt>
    <dgm:pt modelId="{95B5F4C8-F562-4E4C-A65F-2E79A49D602A}" type="pres">
      <dgm:prSet presAssocID="{D6942893-C63D-4D03-ACA1-8693AA21CA3A}" presName="hierRoot2" presStyleCnt="0"/>
      <dgm:spPr/>
    </dgm:pt>
    <dgm:pt modelId="{D378CD84-1375-42C7-9A11-8A1F5A9255A3}" type="pres">
      <dgm:prSet presAssocID="{D6942893-C63D-4D03-ACA1-8693AA21CA3A}" presName="composite2" presStyleCnt="0"/>
      <dgm:spPr/>
    </dgm:pt>
    <dgm:pt modelId="{953D9814-F587-4D22-9FDF-4D459B45C73C}" type="pres">
      <dgm:prSet presAssocID="{D6942893-C63D-4D03-ACA1-8693AA21CA3A}" presName="background2" presStyleLbl="node2" presStyleIdx="2" presStyleCnt="3"/>
      <dgm:spPr/>
    </dgm:pt>
    <dgm:pt modelId="{E0EC2B71-23D2-45BC-89C8-3965A5AB1B72}" type="pres">
      <dgm:prSet presAssocID="{D6942893-C63D-4D03-ACA1-8693AA21CA3A}" presName="text2" presStyleLbl="fgAcc2" presStyleIdx="2" presStyleCnt="3" custScaleX="133251" custScaleY="212066" custLinFactNeighborX="-1420" custLinFactNeighborY="8616">
        <dgm:presLayoutVars>
          <dgm:chPref val="3"/>
        </dgm:presLayoutVars>
      </dgm:prSet>
      <dgm:spPr/>
      <dgm:t>
        <a:bodyPr/>
        <a:lstStyle/>
        <a:p>
          <a:endParaRPr lang="en-MY"/>
        </a:p>
      </dgm:t>
    </dgm:pt>
    <dgm:pt modelId="{185583B8-F02F-41D5-89A3-EB08F371BC11}" type="pres">
      <dgm:prSet presAssocID="{D6942893-C63D-4D03-ACA1-8693AA21CA3A}" presName="hierChild3" presStyleCnt="0"/>
      <dgm:spPr/>
    </dgm:pt>
  </dgm:ptLst>
  <dgm:cxnLst>
    <dgm:cxn modelId="{3DA15266-1B8F-4547-89DB-3D4E00E89ACE}" type="presOf" srcId="{FBBE72D2-B20D-4562-8FA6-B2CD3A1472F5}" destId="{1E1D9AA9-17C5-4CB3-9CFA-D7E1C3DCDCDD}" srcOrd="0" destOrd="0" presId="urn:microsoft.com/office/officeart/2005/8/layout/hierarchy1"/>
    <dgm:cxn modelId="{C88D194B-1CAF-4973-A76F-E59B5701E667}" srcId="{FBBE72D2-B20D-4562-8FA6-B2CD3A1472F5}" destId="{B3794F42-07A6-4378-B18C-329A830736BC}" srcOrd="1" destOrd="0" parTransId="{ED8E5ED3-A505-4AE1-8CC2-22E8075EAFF4}" sibTransId="{D4946EE7-CC53-43FD-8A14-8649912A9527}"/>
    <dgm:cxn modelId="{2ABB723A-36F0-44EB-ACE4-12A99875C0A2}" type="presOf" srcId="{53F026CE-6C29-4720-93C7-FA55336A67AD}" destId="{DA271A6D-6603-4A3E-9B89-03CD21E73A8E}" srcOrd="0" destOrd="0" presId="urn:microsoft.com/office/officeart/2005/8/layout/hierarchy1"/>
    <dgm:cxn modelId="{D63AAA5D-C065-426D-B394-DDCF2ABA1BA1}" srcId="{09EBDBFF-352F-443B-AA34-B59370C267E0}" destId="{D6942893-C63D-4D03-ACA1-8693AA21CA3A}" srcOrd="0" destOrd="0" parTransId="{4DCCE22B-8300-4985-BF2C-CBCE70FC25F4}" sibTransId="{773B535E-2550-4CA8-8348-9A156D8B5A39}"/>
    <dgm:cxn modelId="{61344DBC-61F8-4EA0-8032-B2CE01B44340}" type="presOf" srcId="{DC7EE2EA-E905-43D5-A93D-A0990E12DFB9}" destId="{666F3CB6-F95A-4C1D-A3B1-D5C693D11A3F}" srcOrd="0" destOrd="0" presId="urn:microsoft.com/office/officeart/2005/8/layout/hierarchy1"/>
    <dgm:cxn modelId="{3048B3BB-20EC-4344-AC9E-545D4F3A66E7}" type="presOf" srcId="{D6942893-C63D-4D03-ACA1-8693AA21CA3A}" destId="{E0EC2B71-23D2-45BC-89C8-3965A5AB1B72}" srcOrd="0" destOrd="0" presId="urn:microsoft.com/office/officeart/2005/8/layout/hierarchy1"/>
    <dgm:cxn modelId="{69CC1C29-5991-4C35-A4D0-FB265270253E}" srcId="{FBBE72D2-B20D-4562-8FA6-B2CD3A1472F5}" destId="{53F026CE-6C29-4720-93C7-FA55336A67AD}" srcOrd="0" destOrd="0" parTransId="{FE2A1B64-3F12-4081-AB70-F5D618C9E82C}" sibTransId="{60F584FF-AA76-4A37-AFC2-D4C8E1ADAFB6}"/>
    <dgm:cxn modelId="{25B1DB15-F2FB-4DB7-B20B-F22D9CCB06BF}" type="presOf" srcId="{8BC20880-B3CF-4C9A-9009-E13D602D7FDF}" destId="{E04E2EA8-BDB0-44C2-AE7A-B6F3A06C1323}" srcOrd="0" destOrd="0" presId="urn:microsoft.com/office/officeart/2005/8/layout/hierarchy1"/>
    <dgm:cxn modelId="{AD93FD24-B51C-4BFE-81FB-DFDC1CC04BB2}" type="presOf" srcId="{FCB3A9AD-862E-4731-988E-E5A68035690D}" destId="{DBA6EB0E-E4C1-4582-83DB-EEFB28E85C88}" srcOrd="0" destOrd="0" presId="urn:microsoft.com/office/officeart/2005/8/layout/hierarchy1"/>
    <dgm:cxn modelId="{9D250872-9625-494E-B9BE-48A71A4DADC5}" type="presOf" srcId="{09EBDBFF-352F-443B-AA34-B59370C267E0}" destId="{D6AD3269-ECCF-412F-ABB9-7FFDB2D40B27}" srcOrd="0" destOrd="0" presId="urn:microsoft.com/office/officeart/2005/8/layout/hierarchy1"/>
    <dgm:cxn modelId="{5A93C3D9-16B0-445A-992F-13D8F4C4AD6B}" type="presOf" srcId="{00B2F440-1421-448A-9E3F-F8F9EFD06148}" destId="{CD5CC8EA-5886-467A-B2E2-9576CEDDB7ED}" srcOrd="0" destOrd="0" presId="urn:microsoft.com/office/officeart/2005/8/layout/hierarchy1"/>
    <dgm:cxn modelId="{BF2333AF-553F-4571-8B67-05B8BEA68EAC}" type="presOf" srcId="{4DCCE22B-8300-4985-BF2C-CBCE70FC25F4}" destId="{7386D0DF-25C7-40F9-894E-9DDB3B77AFCC}" srcOrd="0" destOrd="0" presId="urn:microsoft.com/office/officeart/2005/8/layout/hierarchy1"/>
    <dgm:cxn modelId="{9444E7DD-8AEE-4AAC-BD94-38A50D4D76AF}" srcId="{FBBE72D2-B20D-4562-8FA6-B2CD3A1472F5}" destId="{09EBDBFF-352F-443B-AA34-B59370C267E0}" srcOrd="2" destOrd="0" parTransId="{BB3383F4-FA5C-48CB-A1E8-D82E87696411}" sibTransId="{C74AB3DA-0171-4187-9FEC-1F11AE64632D}"/>
    <dgm:cxn modelId="{ED059570-CFB0-4141-92A4-694E8D4DF00B}" type="presOf" srcId="{B3794F42-07A6-4378-B18C-329A830736BC}" destId="{B74363A0-B6D0-48BF-B30E-83F7B23E98CE}" srcOrd="0" destOrd="0" presId="urn:microsoft.com/office/officeart/2005/8/layout/hierarchy1"/>
    <dgm:cxn modelId="{BC8D56C3-5E76-4DC4-82D2-B48E2E71FACE}" srcId="{B3794F42-07A6-4378-B18C-329A830736BC}" destId="{DC7EE2EA-E905-43D5-A93D-A0990E12DFB9}" srcOrd="0" destOrd="0" parTransId="{00B2F440-1421-448A-9E3F-F8F9EFD06148}" sibTransId="{177069AC-54E4-41C1-98D7-BA9865009306}"/>
    <dgm:cxn modelId="{FD207199-384B-4B3F-A631-921271331757}" srcId="{53F026CE-6C29-4720-93C7-FA55336A67AD}" destId="{8BC20880-B3CF-4C9A-9009-E13D602D7FDF}" srcOrd="0" destOrd="0" parTransId="{FCB3A9AD-862E-4731-988E-E5A68035690D}" sibTransId="{32DDBD7C-019B-4FB0-9347-9F13710A30C2}"/>
    <dgm:cxn modelId="{4FD104E4-2F27-4B7C-A8AE-B1A3EE280277}" type="presParOf" srcId="{1E1D9AA9-17C5-4CB3-9CFA-D7E1C3DCDCDD}" destId="{43C390F5-1949-4253-B67C-1D35975C569B}" srcOrd="0" destOrd="0" presId="urn:microsoft.com/office/officeart/2005/8/layout/hierarchy1"/>
    <dgm:cxn modelId="{75D535B0-41FF-4AE3-938F-1EE1C5D11721}" type="presParOf" srcId="{43C390F5-1949-4253-B67C-1D35975C569B}" destId="{1474660E-F53A-4B10-A0CD-A20243B98E65}" srcOrd="0" destOrd="0" presId="urn:microsoft.com/office/officeart/2005/8/layout/hierarchy1"/>
    <dgm:cxn modelId="{34211036-7753-4407-9687-FA6CC325913C}" type="presParOf" srcId="{1474660E-F53A-4B10-A0CD-A20243B98E65}" destId="{DA1F5929-17BE-4D5E-A747-4941DB09AF98}" srcOrd="0" destOrd="0" presId="urn:microsoft.com/office/officeart/2005/8/layout/hierarchy1"/>
    <dgm:cxn modelId="{9B1493E8-99E5-42EB-9CE8-C421B49C6931}" type="presParOf" srcId="{1474660E-F53A-4B10-A0CD-A20243B98E65}" destId="{DA271A6D-6603-4A3E-9B89-03CD21E73A8E}" srcOrd="1" destOrd="0" presId="urn:microsoft.com/office/officeart/2005/8/layout/hierarchy1"/>
    <dgm:cxn modelId="{B6E4DCEC-4D16-4346-942D-423104D8FF15}" type="presParOf" srcId="{43C390F5-1949-4253-B67C-1D35975C569B}" destId="{CF98512B-681B-4E9E-A90F-ED639165DC41}" srcOrd="1" destOrd="0" presId="urn:microsoft.com/office/officeart/2005/8/layout/hierarchy1"/>
    <dgm:cxn modelId="{31DDE879-E8C5-4A5E-A0AA-CA41ED005E35}" type="presParOf" srcId="{CF98512B-681B-4E9E-A90F-ED639165DC41}" destId="{DBA6EB0E-E4C1-4582-83DB-EEFB28E85C88}" srcOrd="0" destOrd="0" presId="urn:microsoft.com/office/officeart/2005/8/layout/hierarchy1"/>
    <dgm:cxn modelId="{68393E93-9AD5-4D3A-9307-864E659C6455}" type="presParOf" srcId="{CF98512B-681B-4E9E-A90F-ED639165DC41}" destId="{8BF1E89F-22FA-41AC-8D2C-2E1ECED4B969}" srcOrd="1" destOrd="0" presId="urn:microsoft.com/office/officeart/2005/8/layout/hierarchy1"/>
    <dgm:cxn modelId="{BB3035A7-D159-4446-BA30-19A7382E2B46}" type="presParOf" srcId="{8BF1E89F-22FA-41AC-8D2C-2E1ECED4B969}" destId="{D827DB00-0D8C-4661-8D8E-D6E6F7091A44}" srcOrd="0" destOrd="0" presId="urn:microsoft.com/office/officeart/2005/8/layout/hierarchy1"/>
    <dgm:cxn modelId="{AFFB8EB2-8E7B-4607-8E3B-EDE5A64414FA}" type="presParOf" srcId="{D827DB00-0D8C-4661-8D8E-D6E6F7091A44}" destId="{FF264514-ACD3-46D2-8A6C-DF3CD99EDA4B}" srcOrd="0" destOrd="0" presId="urn:microsoft.com/office/officeart/2005/8/layout/hierarchy1"/>
    <dgm:cxn modelId="{61D6EA13-4BD7-4AE6-BA5E-76BD3B5A3430}" type="presParOf" srcId="{D827DB00-0D8C-4661-8D8E-D6E6F7091A44}" destId="{E04E2EA8-BDB0-44C2-AE7A-B6F3A06C1323}" srcOrd="1" destOrd="0" presId="urn:microsoft.com/office/officeart/2005/8/layout/hierarchy1"/>
    <dgm:cxn modelId="{D3B3421E-1701-4718-AD76-01CBAF5F15BC}" type="presParOf" srcId="{8BF1E89F-22FA-41AC-8D2C-2E1ECED4B969}" destId="{DB07FF9E-A27D-47B5-97AE-2F62E111DD92}" srcOrd="1" destOrd="0" presId="urn:microsoft.com/office/officeart/2005/8/layout/hierarchy1"/>
    <dgm:cxn modelId="{F195E964-159D-41C6-A723-19DD6DE4C292}" type="presParOf" srcId="{1E1D9AA9-17C5-4CB3-9CFA-D7E1C3DCDCDD}" destId="{8709E64B-013F-4F77-A716-94605A7C0EF4}" srcOrd="1" destOrd="0" presId="urn:microsoft.com/office/officeart/2005/8/layout/hierarchy1"/>
    <dgm:cxn modelId="{757B3208-EAC0-4502-AEE7-89C8C699A73E}" type="presParOf" srcId="{8709E64B-013F-4F77-A716-94605A7C0EF4}" destId="{F5ACA033-BF20-46F2-9451-01610AF54E90}" srcOrd="0" destOrd="0" presId="urn:microsoft.com/office/officeart/2005/8/layout/hierarchy1"/>
    <dgm:cxn modelId="{D512EF1B-8409-4255-B6BE-B1AD7BE08371}" type="presParOf" srcId="{F5ACA033-BF20-46F2-9451-01610AF54E90}" destId="{B9233787-3973-4456-B14E-136F74DE77D3}" srcOrd="0" destOrd="0" presId="urn:microsoft.com/office/officeart/2005/8/layout/hierarchy1"/>
    <dgm:cxn modelId="{0EDF5E74-496D-44A7-8C82-E08E7BE12359}" type="presParOf" srcId="{F5ACA033-BF20-46F2-9451-01610AF54E90}" destId="{B74363A0-B6D0-48BF-B30E-83F7B23E98CE}" srcOrd="1" destOrd="0" presId="urn:microsoft.com/office/officeart/2005/8/layout/hierarchy1"/>
    <dgm:cxn modelId="{3B442393-1C27-4CD9-B926-80B13C812BF5}" type="presParOf" srcId="{8709E64B-013F-4F77-A716-94605A7C0EF4}" destId="{90BFA800-CAD8-4B36-9E64-4C6CCE4B4001}" srcOrd="1" destOrd="0" presId="urn:microsoft.com/office/officeart/2005/8/layout/hierarchy1"/>
    <dgm:cxn modelId="{1D3C69C9-341A-47C2-86FD-60DDA6FF6884}" type="presParOf" srcId="{90BFA800-CAD8-4B36-9E64-4C6CCE4B4001}" destId="{CD5CC8EA-5886-467A-B2E2-9576CEDDB7ED}" srcOrd="0" destOrd="0" presId="urn:microsoft.com/office/officeart/2005/8/layout/hierarchy1"/>
    <dgm:cxn modelId="{A3598444-E24B-41CF-BB64-CCA0C40C6D2F}" type="presParOf" srcId="{90BFA800-CAD8-4B36-9E64-4C6CCE4B4001}" destId="{2FBB62C8-9DAB-4FF1-9415-7491E2D34114}" srcOrd="1" destOrd="0" presId="urn:microsoft.com/office/officeart/2005/8/layout/hierarchy1"/>
    <dgm:cxn modelId="{4B8620C4-0C87-41DE-9F88-DB0D71A4C4E4}" type="presParOf" srcId="{2FBB62C8-9DAB-4FF1-9415-7491E2D34114}" destId="{472A5EF1-1568-4821-A354-04395A992859}" srcOrd="0" destOrd="0" presId="urn:microsoft.com/office/officeart/2005/8/layout/hierarchy1"/>
    <dgm:cxn modelId="{B7245AE5-D98E-4CFE-8A55-83AEDF231451}" type="presParOf" srcId="{472A5EF1-1568-4821-A354-04395A992859}" destId="{5CE0E8A5-C058-49D3-A3ED-3C7AAE9CC3DC}" srcOrd="0" destOrd="0" presId="urn:microsoft.com/office/officeart/2005/8/layout/hierarchy1"/>
    <dgm:cxn modelId="{CAF10690-91D9-44C3-A369-CDA51840E574}" type="presParOf" srcId="{472A5EF1-1568-4821-A354-04395A992859}" destId="{666F3CB6-F95A-4C1D-A3B1-D5C693D11A3F}" srcOrd="1" destOrd="0" presId="urn:microsoft.com/office/officeart/2005/8/layout/hierarchy1"/>
    <dgm:cxn modelId="{541CD3D3-0AFE-4DAC-9B6E-9EC364568984}" type="presParOf" srcId="{2FBB62C8-9DAB-4FF1-9415-7491E2D34114}" destId="{AE16B038-5B34-4E7A-9F9E-8C080466B9E9}" srcOrd="1" destOrd="0" presId="urn:microsoft.com/office/officeart/2005/8/layout/hierarchy1"/>
    <dgm:cxn modelId="{9D9A64C1-750F-4EBC-B832-B0319F8B90D8}" type="presParOf" srcId="{1E1D9AA9-17C5-4CB3-9CFA-D7E1C3DCDCDD}" destId="{319F3B25-AC05-4851-A036-D83DDDF5BF8A}" srcOrd="2" destOrd="0" presId="urn:microsoft.com/office/officeart/2005/8/layout/hierarchy1"/>
    <dgm:cxn modelId="{CF63F19B-E307-42B7-9377-E8072C4568AF}" type="presParOf" srcId="{319F3B25-AC05-4851-A036-D83DDDF5BF8A}" destId="{52FBA5DA-BA28-4187-9EB6-6F9DD7E5CB73}" srcOrd="0" destOrd="0" presId="urn:microsoft.com/office/officeart/2005/8/layout/hierarchy1"/>
    <dgm:cxn modelId="{C0797346-CE15-431A-8F78-9BA0F7CCAA88}" type="presParOf" srcId="{52FBA5DA-BA28-4187-9EB6-6F9DD7E5CB73}" destId="{56018492-1CF9-4F6B-BF42-BB2A4BB6E813}" srcOrd="0" destOrd="0" presId="urn:microsoft.com/office/officeart/2005/8/layout/hierarchy1"/>
    <dgm:cxn modelId="{956849A3-386C-4862-9CF1-6EC0A95429B4}" type="presParOf" srcId="{52FBA5DA-BA28-4187-9EB6-6F9DD7E5CB73}" destId="{D6AD3269-ECCF-412F-ABB9-7FFDB2D40B27}" srcOrd="1" destOrd="0" presId="urn:microsoft.com/office/officeart/2005/8/layout/hierarchy1"/>
    <dgm:cxn modelId="{161B1CA4-EA98-43A3-96C3-62B93E79E4BD}" type="presParOf" srcId="{319F3B25-AC05-4851-A036-D83DDDF5BF8A}" destId="{CD8F26BE-845A-4BBE-95B6-A907C8D38B62}" srcOrd="1" destOrd="0" presId="urn:microsoft.com/office/officeart/2005/8/layout/hierarchy1"/>
    <dgm:cxn modelId="{44A433A7-92FB-4A62-A261-423C1B5D3575}" type="presParOf" srcId="{CD8F26BE-845A-4BBE-95B6-A907C8D38B62}" destId="{7386D0DF-25C7-40F9-894E-9DDB3B77AFCC}" srcOrd="0" destOrd="0" presId="urn:microsoft.com/office/officeart/2005/8/layout/hierarchy1"/>
    <dgm:cxn modelId="{79B4784D-7D3D-4BF5-9104-F9492C6F7C86}" type="presParOf" srcId="{CD8F26BE-845A-4BBE-95B6-A907C8D38B62}" destId="{95B5F4C8-F562-4E4C-A65F-2E79A49D602A}" srcOrd="1" destOrd="0" presId="urn:microsoft.com/office/officeart/2005/8/layout/hierarchy1"/>
    <dgm:cxn modelId="{9E35ECE3-0099-474B-BA0E-D987D5CCDA08}" type="presParOf" srcId="{95B5F4C8-F562-4E4C-A65F-2E79A49D602A}" destId="{D378CD84-1375-42C7-9A11-8A1F5A9255A3}" srcOrd="0" destOrd="0" presId="urn:microsoft.com/office/officeart/2005/8/layout/hierarchy1"/>
    <dgm:cxn modelId="{398F2E5A-EB43-4BEB-B050-680D2C13BD31}" type="presParOf" srcId="{D378CD84-1375-42C7-9A11-8A1F5A9255A3}" destId="{953D9814-F587-4D22-9FDF-4D459B45C73C}" srcOrd="0" destOrd="0" presId="urn:microsoft.com/office/officeart/2005/8/layout/hierarchy1"/>
    <dgm:cxn modelId="{D60029F6-45BE-499F-A98E-C233D60A00B8}" type="presParOf" srcId="{D378CD84-1375-42C7-9A11-8A1F5A9255A3}" destId="{E0EC2B71-23D2-45BC-89C8-3965A5AB1B72}" srcOrd="1" destOrd="0" presId="urn:microsoft.com/office/officeart/2005/8/layout/hierarchy1"/>
    <dgm:cxn modelId="{8A708A1B-CD33-40DA-B24A-3CFF9204194A}" type="presParOf" srcId="{95B5F4C8-F562-4E4C-A65F-2E79A49D602A}" destId="{185583B8-F02F-41D5-89A3-EB08F371BC11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ABFCA83C-011E-4E4D-B319-0872B77E53A0}">
      <dsp:nvSpPr>
        <dsp:cNvPr id="0" name=""/>
        <dsp:cNvSpPr/>
      </dsp:nvSpPr>
      <dsp:spPr>
        <a:xfrm>
          <a:off x="7458407" y="3007499"/>
          <a:ext cx="91440" cy="707434"/>
        </a:xfrm>
        <a:custGeom>
          <a:avLst/>
          <a:gdLst/>
          <a:ahLst/>
          <a:cxnLst/>
          <a:rect l="0" t="0" r="0" b="0"/>
          <a:pathLst>
            <a:path>
              <a:moveTo>
                <a:pt x="49682" y="0"/>
              </a:moveTo>
              <a:lnTo>
                <a:pt x="49682" y="519487"/>
              </a:lnTo>
              <a:lnTo>
                <a:pt x="45720" y="519487"/>
              </a:lnTo>
              <a:lnTo>
                <a:pt x="45720" y="70743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D5CC8EA-5886-467A-B2E2-9576CEDDB7ED}">
      <dsp:nvSpPr>
        <dsp:cNvPr id="0" name=""/>
        <dsp:cNvSpPr/>
      </dsp:nvSpPr>
      <dsp:spPr>
        <a:xfrm>
          <a:off x="4433299" y="3050528"/>
          <a:ext cx="100547" cy="637827"/>
        </a:xfrm>
        <a:custGeom>
          <a:avLst/>
          <a:gdLst/>
          <a:ahLst/>
          <a:cxnLst/>
          <a:rect l="0" t="0" r="0" b="0"/>
          <a:pathLst>
            <a:path>
              <a:moveTo>
                <a:pt x="100547" y="0"/>
              </a:moveTo>
              <a:lnTo>
                <a:pt x="100547" y="449881"/>
              </a:lnTo>
              <a:lnTo>
                <a:pt x="0" y="449881"/>
              </a:lnTo>
              <a:lnTo>
                <a:pt x="0" y="637827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BA6EB0E-E4C1-4582-83DB-EEFB28E85C88}">
      <dsp:nvSpPr>
        <dsp:cNvPr id="0" name=""/>
        <dsp:cNvSpPr/>
      </dsp:nvSpPr>
      <dsp:spPr>
        <a:xfrm>
          <a:off x="1287090" y="3052228"/>
          <a:ext cx="91440" cy="584247"/>
        </a:xfrm>
        <a:custGeom>
          <a:avLst/>
          <a:gdLst/>
          <a:ahLst/>
          <a:cxnLst/>
          <a:rect l="0" t="0" r="0" b="0"/>
          <a:pathLst>
            <a:path>
              <a:moveTo>
                <a:pt x="91226" y="0"/>
              </a:moveTo>
              <a:lnTo>
                <a:pt x="91226" y="396301"/>
              </a:lnTo>
              <a:lnTo>
                <a:pt x="45720" y="396301"/>
              </a:lnTo>
              <a:lnTo>
                <a:pt x="45720" y="584247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A1F5929-17BE-4D5E-A747-4941DB09AF98}">
      <dsp:nvSpPr>
        <dsp:cNvPr id="0" name=""/>
        <dsp:cNvSpPr/>
      </dsp:nvSpPr>
      <dsp:spPr>
        <a:xfrm>
          <a:off x="411" y="1247498"/>
          <a:ext cx="2755810" cy="180473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A271A6D-6603-4A3E-9B89-03CD21E73A8E}">
      <dsp:nvSpPr>
        <dsp:cNvPr id="0" name=""/>
        <dsp:cNvSpPr/>
      </dsp:nvSpPr>
      <dsp:spPr>
        <a:xfrm>
          <a:off x="225834" y="1461649"/>
          <a:ext cx="2755810" cy="180473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1600" kern="1200" dirty="0" smtClean="0"/>
            <a:t>THEY NEED TO BE DISTINGUISHED FROM CURRENT GENERATION OF RESEARCHERS</a:t>
          </a:r>
          <a:endParaRPr lang="en-AU" sz="1600" kern="1200" dirty="0"/>
        </a:p>
      </dsp:txBody>
      <dsp:txXfrm>
        <a:off x="225834" y="1461649"/>
        <a:ext cx="2755810" cy="1804730"/>
      </dsp:txXfrm>
    </dsp:sp>
    <dsp:sp modelId="{FF264514-ACD3-46D2-8A6C-DF3CD99EDA4B}">
      <dsp:nvSpPr>
        <dsp:cNvPr id="0" name=""/>
        <dsp:cNvSpPr/>
      </dsp:nvSpPr>
      <dsp:spPr>
        <a:xfrm>
          <a:off x="184160" y="3636476"/>
          <a:ext cx="2297299" cy="182556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04E2EA8-BDB0-44C2-AE7A-B6F3A06C1323}">
      <dsp:nvSpPr>
        <dsp:cNvPr id="0" name=""/>
        <dsp:cNvSpPr/>
      </dsp:nvSpPr>
      <dsp:spPr>
        <a:xfrm>
          <a:off x="409583" y="3850628"/>
          <a:ext cx="2297299" cy="182556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AU" sz="1400" kern="1200" dirty="0" smtClean="0"/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AU" sz="1400" kern="1200" dirty="0" smtClean="0"/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AU" sz="1400" kern="1200" dirty="0" smtClean="0"/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AU" sz="1400" kern="1200" dirty="0" smtClean="0"/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AU" sz="1400" kern="1200" dirty="0" smtClean="0"/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AU" sz="1400" kern="1200" dirty="0" smtClean="0"/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AU" sz="1400" kern="1200" dirty="0" smtClean="0"/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AU" sz="1400" kern="1200" dirty="0" smtClean="0"/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AU" sz="1400" kern="1200" dirty="0" smtClean="0"/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AU" sz="1400" kern="1200" dirty="0" smtClean="0"/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AU" sz="1400" kern="1200" dirty="0" smtClean="0"/>
        </a:p>
      </dsp:txBody>
      <dsp:txXfrm>
        <a:off x="409583" y="3850628"/>
        <a:ext cx="2297299" cy="1825562"/>
      </dsp:txXfrm>
    </dsp:sp>
    <dsp:sp modelId="{B9233787-3973-4456-B14E-136F74DE77D3}">
      <dsp:nvSpPr>
        <dsp:cNvPr id="0" name=""/>
        <dsp:cNvSpPr/>
      </dsp:nvSpPr>
      <dsp:spPr>
        <a:xfrm>
          <a:off x="3207068" y="1247498"/>
          <a:ext cx="2653558" cy="180303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74363A0-B6D0-48BF-B30E-83F7B23E98CE}">
      <dsp:nvSpPr>
        <dsp:cNvPr id="0" name=""/>
        <dsp:cNvSpPr/>
      </dsp:nvSpPr>
      <dsp:spPr>
        <a:xfrm>
          <a:off x="3432491" y="1461649"/>
          <a:ext cx="2653558" cy="180303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IN THIS REGARD, THE CURRENT GENERATION OF RESEARCHERS:</a:t>
          </a:r>
          <a:endParaRPr lang="en-MY" sz="1600" kern="1200" dirty="0"/>
        </a:p>
      </dsp:txBody>
      <dsp:txXfrm>
        <a:off x="3432491" y="1461649"/>
        <a:ext cx="2653558" cy="1803030"/>
      </dsp:txXfrm>
    </dsp:sp>
    <dsp:sp modelId="{5CE0E8A5-C058-49D3-A3ED-3C7AAE9CC3DC}">
      <dsp:nvSpPr>
        <dsp:cNvPr id="0" name=""/>
        <dsp:cNvSpPr/>
      </dsp:nvSpPr>
      <dsp:spPr>
        <a:xfrm>
          <a:off x="3418896" y="3688355"/>
          <a:ext cx="2028807" cy="176624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66F3CB6-F95A-4C1D-A3B1-D5C693D11A3F}">
      <dsp:nvSpPr>
        <dsp:cNvPr id="0" name=""/>
        <dsp:cNvSpPr/>
      </dsp:nvSpPr>
      <dsp:spPr>
        <a:xfrm>
          <a:off x="3644319" y="3902507"/>
          <a:ext cx="2028807" cy="176624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just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 smtClean="0"/>
            <a:t>- are not identified by their age or seniority</a:t>
          </a:r>
        </a:p>
        <a:p>
          <a:pPr lvl="0" algn="just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 smtClean="0"/>
            <a:t>- but by  the research methods and the methods of  dissemination of their research data and information</a:t>
          </a:r>
        </a:p>
      </dsp:txBody>
      <dsp:txXfrm>
        <a:off x="3644319" y="3902507"/>
        <a:ext cx="2028807" cy="1766249"/>
      </dsp:txXfrm>
    </dsp:sp>
    <dsp:sp modelId="{1B443ED4-E5E9-4D05-90A4-C692C873EA93}">
      <dsp:nvSpPr>
        <dsp:cNvPr id="0" name=""/>
        <dsp:cNvSpPr/>
      </dsp:nvSpPr>
      <dsp:spPr>
        <a:xfrm>
          <a:off x="6311884" y="1204469"/>
          <a:ext cx="2392410" cy="180303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DCB1ED1-D10D-46FB-863A-6D09E2A1BEDB}">
      <dsp:nvSpPr>
        <dsp:cNvPr id="0" name=""/>
        <dsp:cNvSpPr/>
      </dsp:nvSpPr>
      <dsp:spPr>
        <a:xfrm>
          <a:off x="6537307" y="1418621"/>
          <a:ext cx="2392410" cy="180303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ALTHOUGH THEY ARE KNOWN AS “THE NEXT GENERATION OF RESEARCHERS”, IT IS ANTICIPATED THAT:</a:t>
          </a:r>
          <a:endParaRPr lang="en-MY" sz="1600" kern="1200" dirty="0"/>
        </a:p>
      </dsp:txBody>
      <dsp:txXfrm>
        <a:off x="6537307" y="1418621"/>
        <a:ext cx="2392410" cy="1803030"/>
      </dsp:txXfrm>
    </dsp:sp>
    <dsp:sp modelId="{0BE167B0-5DA8-4254-91FB-58357600A7CB}">
      <dsp:nvSpPr>
        <dsp:cNvPr id="0" name=""/>
        <dsp:cNvSpPr/>
      </dsp:nvSpPr>
      <dsp:spPr>
        <a:xfrm>
          <a:off x="6489723" y="3714933"/>
          <a:ext cx="2028807" cy="167220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8EB2878-CBEE-4771-97EE-156083BC3948}">
      <dsp:nvSpPr>
        <dsp:cNvPr id="0" name=""/>
        <dsp:cNvSpPr/>
      </dsp:nvSpPr>
      <dsp:spPr>
        <a:xfrm>
          <a:off x="6715146" y="3929085"/>
          <a:ext cx="2028807" cy="167220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000" kern="1200" dirty="0" smtClean="0"/>
        </a:p>
        <a:p>
          <a:pPr lvl="0" algn="just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smtClean="0"/>
            <a:t>the next generation of researchers:</a:t>
          </a:r>
        </a:p>
        <a:p>
          <a:pPr lvl="0" algn="just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smtClean="0"/>
            <a:t>- will continue to </a:t>
          </a:r>
          <a:r>
            <a:rPr lang="en-US" sz="1200" kern="1200" dirty="0" smtClean="0"/>
            <a:t>utilize </a:t>
          </a:r>
          <a:r>
            <a:rPr lang="en-US" sz="1200" kern="1200" dirty="0" smtClean="0"/>
            <a:t>the ICT</a:t>
          </a:r>
        </a:p>
        <a:p>
          <a:pPr lvl="0" algn="just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smtClean="0"/>
            <a:t>- will employ e-Science &amp; e-Research  at greater scales</a:t>
          </a:r>
        </a:p>
        <a:p>
          <a:pPr lvl="0" algn="just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smtClean="0"/>
            <a:t>- will also disseminate their via open access journals and repositories.</a:t>
          </a: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MY" sz="1000" kern="1200" dirty="0"/>
        </a:p>
      </dsp:txBody>
      <dsp:txXfrm>
        <a:off x="6715146" y="3929085"/>
        <a:ext cx="2028807" cy="1672204"/>
      </dsp:txXfrm>
    </dsp:sp>
  </dsp:spTree>
</dsp:drawing>
</file>

<file path=ppt/diagrams/drawing10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7386D0DF-25C7-40F9-894E-9DDB3B77AFCC}">
      <dsp:nvSpPr>
        <dsp:cNvPr id="0" name=""/>
        <dsp:cNvSpPr/>
      </dsp:nvSpPr>
      <dsp:spPr>
        <a:xfrm>
          <a:off x="6885461" y="1547648"/>
          <a:ext cx="91440" cy="531648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531648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D5CC8EA-5886-467A-B2E2-9576CEDDB7ED}">
      <dsp:nvSpPr>
        <dsp:cNvPr id="0" name=""/>
        <dsp:cNvSpPr/>
      </dsp:nvSpPr>
      <dsp:spPr>
        <a:xfrm>
          <a:off x="4075820" y="1648846"/>
          <a:ext cx="91440" cy="431553"/>
        </a:xfrm>
        <a:custGeom>
          <a:avLst/>
          <a:gdLst/>
          <a:ahLst/>
          <a:cxnLst/>
          <a:rect l="0" t="0" r="0" b="0"/>
          <a:pathLst>
            <a:path>
              <a:moveTo>
                <a:pt x="103357" y="0"/>
              </a:moveTo>
              <a:lnTo>
                <a:pt x="103357" y="262208"/>
              </a:lnTo>
              <a:lnTo>
                <a:pt x="45720" y="262208"/>
              </a:lnTo>
              <a:lnTo>
                <a:pt x="45720" y="431553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BA6EB0E-E4C1-4582-83DB-EEFB28E85C88}">
      <dsp:nvSpPr>
        <dsp:cNvPr id="0" name=""/>
        <dsp:cNvSpPr/>
      </dsp:nvSpPr>
      <dsp:spPr>
        <a:xfrm>
          <a:off x="1217388" y="1650379"/>
          <a:ext cx="91440" cy="460921"/>
        </a:xfrm>
        <a:custGeom>
          <a:avLst/>
          <a:gdLst/>
          <a:ahLst/>
          <a:cxnLst/>
          <a:rect l="0" t="0" r="0" b="0"/>
          <a:pathLst>
            <a:path>
              <a:moveTo>
                <a:pt x="105514" y="0"/>
              </a:moveTo>
              <a:lnTo>
                <a:pt x="105514" y="291576"/>
              </a:lnTo>
              <a:lnTo>
                <a:pt x="45720" y="291576"/>
              </a:lnTo>
              <a:lnTo>
                <a:pt x="45720" y="460921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A1F5929-17BE-4D5E-A747-4941DB09AF98}">
      <dsp:nvSpPr>
        <dsp:cNvPr id="0" name=""/>
        <dsp:cNvSpPr/>
      </dsp:nvSpPr>
      <dsp:spPr>
        <a:xfrm>
          <a:off x="183983" y="24260"/>
          <a:ext cx="2277839" cy="162611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A271A6D-6603-4A3E-9B89-03CD21E73A8E}">
      <dsp:nvSpPr>
        <dsp:cNvPr id="0" name=""/>
        <dsp:cNvSpPr/>
      </dsp:nvSpPr>
      <dsp:spPr>
        <a:xfrm>
          <a:off x="387096" y="217218"/>
          <a:ext cx="2277839" cy="162611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1600" kern="1200" dirty="0" smtClean="0"/>
            <a:t>THE RESPONSIBILITY TO PROTECT  NATIONAL INTERESTS AND SECURITY</a:t>
          </a:r>
          <a:endParaRPr lang="en-AU" sz="1600" kern="1200" dirty="0"/>
        </a:p>
      </dsp:txBody>
      <dsp:txXfrm>
        <a:off x="387096" y="217218"/>
        <a:ext cx="2277839" cy="1626118"/>
      </dsp:txXfrm>
    </dsp:sp>
    <dsp:sp modelId="{FF264514-ACD3-46D2-8A6C-DF3CD99EDA4B}">
      <dsp:nvSpPr>
        <dsp:cNvPr id="0" name=""/>
        <dsp:cNvSpPr/>
      </dsp:nvSpPr>
      <dsp:spPr>
        <a:xfrm>
          <a:off x="-59087" y="2111300"/>
          <a:ext cx="2644393" cy="202528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04E2EA8-BDB0-44C2-AE7A-B6F3A06C1323}">
      <dsp:nvSpPr>
        <dsp:cNvPr id="0" name=""/>
        <dsp:cNvSpPr/>
      </dsp:nvSpPr>
      <dsp:spPr>
        <a:xfrm>
          <a:off x="144025" y="2304258"/>
          <a:ext cx="2644393" cy="202528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AU" sz="1400" kern="1200" dirty="0" smtClean="0"/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AU" sz="1400" kern="1200" dirty="0" smtClean="0"/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AU" sz="1400" kern="1200" dirty="0" smtClean="0"/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AU" sz="1400" kern="1200" dirty="0" smtClean="0"/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AU" sz="1400" kern="1200" dirty="0" smtClean="0"/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AU" sz="1400" kern="1200" dirty="0" smtClean="0"/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AU" sz="1400" kern="1200" dirty="0" smtClean="0"/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AU" sz="1400" kern="1200" dirty="0" smtClean="0"/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AU" sz="1400" kern="1200" dirty="0" smtClean="0"/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AU" sz="1400" kern="1200" dirty="0" smtClean="0"/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AU" sz="1400" kern="1200" dirty="0" smtClean="0"/>
        </a:p>
      </dsp:txBody>
      <dsp:txXfrm>
        <a:off x="144025" y="2304258"/>
        <a:ext cx="2644393" cy="2025280"/>
      </dsp:txXfrm>
    </dsp:sp>
    <dsp:sp modelId="{B9233787-3973-4456-B14E-136F74DE77D3}">
      <dsp:nvSpPr>
        <dsp:cNvPr id="0" name=""/>
        <dsp:cNvSpPr/>
      </dsp:nvSpPr>
      <dsp:spPr>
        <a:xfrm>
          <a:off x="3244922" y="24260"/>
          <a:ext cx="1868509" cy="162458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74363A0-B6D0-48BF-B30E-83F7B23E98CE}">
      <dsp:nvSpPr>
        <dsp:cNvPr id="0" name=""/>
        <dsp:cNvSpPr/>
      </dsp:nvSpPr>
      <dsp:spPr>
        <a:xfrm>
          <a:off x="3448036" y="217218"/>
          <a:ext cx="1868509" cy="162458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THE RESPONSIBILITY NOT TO JEOPARDISE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PATENT APPLICATION</a:t>
          </a:r>
          <a:endParaRPr lang="en-MY" sz="1600" kern="1200" dirty="0"/>
        </a:p>
      </dsp:txBody>
      <dsp:txXfrm>
        <a:off x="3448036" y="217218"/>
        <a:ext cx="1868509" cy="1624586"/>
      </dsp:txXfrm>
    </dsp:sp>
    <dsp:sp modelId="{5CE0E8A5-C058-49D3-A3ED-3C7AAE9CC3DC}">
      <dsp:nvSpPr>
        <dsp:cNvPr id="0" name=""/>
        <dsp:cNvSpPr/>
      </dsp:nvSpPr>
      <dsp:spPr>
        <a:xfrm>
          <a:off x="2993689" y="2080400"/>
          <a:ext cx="2255701" cy="218913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66F3CB6-F95A-4C1D-A3B1-D5C693D11A3F}">
      <dsp:nvSpPr>
        <dsp:cNvPr id="0" name=""/>
        <dsp:cNvSpPr/>
      </dsp:nvSpPr>
      <dsp:spPr>
        <a:xfrm>
          <a:off x="3196802" y="2273358"/>
          <a:ext cx="2255701" cy="218913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200" kern="1200" dirty="0" smtClean="0"/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200" kern="1200" dirty="0" smtClean="0"/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200" kern="1200" dirty="0" smtClean="0"/>
        </a:p>
        <a:p>
          <a:pPr lvl="0" algn="just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200" kern="1200" dirty="0" smtClean="0"/>
        </a:p>
        <a:p>
          <a:pPr lvl="0" algn="just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200" kern="1200" dirty="0" smtClean="0"/>
        </a:p>
        <a:p>
          <a:pPr lvl="0" algn="just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200" kern="1200" dirty="0" smtClean="0"/>
        </a:p>
        <a:p>
          <a:pPr lvl="0" algn="just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200" kern="1200" dirty="0" smtClean="0"/>
        </a:p>
        <a:p>
          <a:pPr lvl="0" algn="just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200" kern="1200" dirty="0" smtClean="0"/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200" kern="1200" dirty="0" smtClean="0"/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200" kern="1200" dirty="0" smtClean="0"/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200" kern="1200" dirty="0" smtClean="0"/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200" kern="1200" dirty="0" smtClean="0"/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200" kern="1200" dirty="0" smtClean="0"/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smtClean="0"/>
            <a:t> </a:t>
          </a:r>
        </a:p>
      </dsp:txBody>
      <dsp:txXfrm>
        <a:off x="3196802" y="2273358"/>
        <a:ext cx="2255701" cy="2189137"/>
      </dsp:txXfrm>
    </dsp:sp>
    <dsp:sp modelId="{56018492-1CF9-4F6B-BF42-BB2A4BB6E813}">
      <dsp:nvSpPr>
        <dsp:cNvPr id="0" name=""/>
        <dsp:cNvSpPr/>
      </dsp:nvSpPr>
      <dsp:spPr>
        <a:xfrm>
          <a:off x="6017172" y="24260"/>
          <a:ext cx="1828018" cy="152338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6AD3269-ECCF-412F-ABB9-7FFDB2D40B27}">
      <dsp:nvSpPr>
        <dsp:cNvPr id="0" name=""/>
        <dsp:cNvSpPr/>
      </dsp:nvSpPr>
      <dsp:spPr>
        <a:xfrm>
          <a:off x="6220285" y="217218"/>
          <a:ext cx="1828018" cy="152338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THE RESPONSIBILITY TO ENSURE DATA QUALITY AND ACCURACY</a:t>
          </a:r>
          <a:endParaRPr lang="en-MY" sz="1600" kern="1200" dirty="0"/>
        </a:p>
      </dsp:txBody>
      <dsp:txXfrm>
        <a:off x="6220285" y="217218"/>
        <a:ext cx="1828018" cy="1523388"/>
      </dsp:txXfrm>
    </dsp:sp>
    <dsp:sp modelId="{953D9814-F587-4D22-9FDF-4D459B45C73C}">
      <dsp:nvSpPr>
        <dsp:cNvPr id="0" name=""/>
        <dsp:cNvSpPr/>
      </dsp:nvSpPr>
      <dsp:spPr>
        <a:xfrm>
          <a:off x="5713254" y="2079297"/>
          <a:ext cx="2435853" cy="217590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0EC2B71-23D2-45BC-89C8-3965A5AB1B72}">
      <dsp:nvSpPr>
        <dsp:cNvPr id="0" name=""/>
        <dsp:cNvSpPr/>
      </dsp:nvSpPr>
      <dsp:spPr>
        <a:xfrm>
          <a:off x="5916368" y="2272255"/>
          <a:ext cx="2435853" cy="217590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lvl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MY" sz="6500" kern="1200" dirty="0"/>
        </a:p>
      </dsp:txBody>
      <dsp:txXfrm>
        <a:off x="5916368" y="2272255"/>
        <a:ext cx="2435853" cy="2175904"/>
      </dsp:txXfrm>
    </dsp:sp>
  </dsp:spTree>
</dsp:drawing>
</file>

<file path=ppt/diagrams/drawing1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7386D0DF-25C7-40F9-894E-9DDB3B77AFCC}">
      <dsp:nvSpPr>
        <dsp:cNvPr id="0" name=""/>
        <dsp:cNvSpPr/>
      </dsp:nvSpPr>
      <dsp:spPr>
        <a:xfrm>
          <a:off x="6885461" y="1547648"/>
          <a:ext cx="91440" cy="531648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531648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D5CC8EA-5886-467A-B2E2-9576CEDDB7ED}">
      <dsp:nvSpPr>
        <dsp:cNvPr id="0" name=""/>
        <dsp:cNvSpPr/>
      </dsp:nvSpPr>
      <dsp:spPr>
        <a:xfrm>
          <a:off x="4075820" y="1648846"/>
          <a:ext cx="91440" cy="431553"/>
        </a:xfrm>
        <a:custGeom>
          <a:avLst/>
          <a:gdLst/>
          <a:ahLst/>
          <a:cxnLst/>
          <a:rect l="0" t="0" r="0" b="0"/>
          <a:pathLst>
            <a:path>
              <a:moveTo>
                <a:pt x="103357" y="0"/>
              </a:moveTo>
              <a:lnTo>
                <a:pt x="103357" y="262208"/>
              </a:lnTo>
              <a:lnTo>
                <a:pt x="45720" y="262208"/>
              </a:lnTo>
              <a:lnTo>
                <a:pt x="45720" y="431553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BA6EB0E-E4C1-4582-83DB-EEFB28E85C88}">
      <dsp:nvSpPr>
        <dsp:cNvPr id="0" name=""/>
        <dsp:cNvSpPr/>
      </dsp:nvSpPr>
      <dsp:spPr>
        <a:xfrm>
          <a:off x="1217388" y="1650379"/>
          <a:ext cx="91440" cy="460921"/>
        </a:xfrm>
        <a:custGeom>
          <a:avLst/>
          <a:gdLst/>
          <a:ahLst/>
          <a:cxnLst/>
          <a:rect l="0" t="0" r="0" b="0"/>
          <a:pathLst>
            <a:path>
              <a:moveTo>
                <a:pt x="105514" y="0"/>
              </a:moveTo>
              <a:lnTo>
                <a:pt x="105514" y="291576"/>
              </a:lnTo>
              <a:lnTo>
                <a:pt x="45720" y="291576"/>
              </a:lnTo>
              <a:lnTo>
                <a:pt x="45720" y="460921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A1F5929-17BE-4D5E-A747-4941DB09AF98}">
      <dsp:nvSpPr>
        <dsp:cNvPr id="0" name=""/>
        <dsp:cNvSpPr/>
      </dsp:nvSpPr>
      <dsp:spPr>
        <a:xfrm>
          <a:off x="183983" y="24260"/>
          <a:ext cx="2277839" cy="162611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A271A6D-6603-4A3E-9B89-03CD21E73A8E}">
      <dsp:nvSpPr>
        <dsp:cNvPr id="0" name=""/>
        <dsp:cNvSpPr/>
      </dsp:nvSpPr>
      <dsp:spPr>
        <a:xfrm>
          <a:off x="387096" y="217218"/>
          <a:ext cx="2277839" cy="162611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1600" kern="1200" dirty="0" smtClean="0"/>
            <a:t>DESPITE FOCUSING ON THE NEXT GENERATION OF RESEARCHERS:</a:t>
          </a:r>
          <a:endParaRPr lang="en-AU" sz="1600" kern="1200" dirty="0"/>
        </a:p>
      </dsp:txBody>
      <dsp:txXfrm>
        <a:off x="387096" y="217218"/>
        <a:ext cx="2277839" cy="1626118"/>
      </dsp:txXfrm>
    </dsp:sp>
    <dsp:sp modelId="{FF264514-ACD3-46D2-8A6C-DF3CD99EDA4B}">
      <dsp:nvSpPr>
        <dsp:cNvPr id="0" name=""/>
        <dsp:cNvSpPr/>
      </dsp:nvSpPr>
      <dsp:spPr>
        <a:xfrm>
          <a:off x="-59087" y="2111300"/>
          <a:ext cx="2644393" cy="202528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04E2EA8-BDB0-44C2-AE7A-B6F3A06C1323}">
      <dsp:nvSpPr>
        <dsp:cNvPr id="0" name=""/>
        <dsp:cNvSpPr/>
      </dsp:nvSpPr>
      <dsp:spPr>
        <a:xfrm>
          <a:off x="144025" y="2304258"/>
          <a:ext cx="2644393" cy="202528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AU" sz="1400" kern="1200" dirty="0" smtClean="0"/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AU" sz="1400" kern="1200" dirty="0" smtClean="0"/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AU" sz="1400" kern="1200" dirty="0" smtClean="0"/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AU" sz="1400" kern="1200" dirty="0" smtClean="0"/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AU" sz="1400" kern="1200" dirty="0" smtClean="0"/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AU" sz="1400" kern="1200" dirty="0" smtClean="0"/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AU" sz="1400" kern="1200" dirty="0" smtClean="0"/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AU" sz="1400" kern="1200" dirty="0" smtClean="0"/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AU" sz="1400" kern="1200" dirty="0" smtClean="0"/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AU" sz="1400" kern="1200" dirty="0" smtClean="0"/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1400" kern="1200" dirty="0" smtClean="0"/>
            <a:t>- </a:t>
          </a:r>
        </a:p>
      </dsp:txBody>
      <dsp:txXfrm>
        <a:off x="144025" y="2304258"/>
        <a:ext cx="2644393" cy="2025280"/>
      </dsp:txXfrm>
    </dsp:sp>
    <dsp:sp modelId="{B9233787-3973-4456-B14E-136F74DE77D3}">
      <dsp:nvSpPr>
        <dsp:cNvPr id="0" name=""/>
        <dsp:cNvSpPr/>
      </dsp:nvSpPr>
      <dsp:spPr>
        <a:xfrm>
          <a:off x="3244922" y="24260"/>
          <a:ext cx="1868509" cy="162458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74363A0-B6D0-48BF-B30E-83F7B23E98CE}">
      <dsp:nvSpPr>
        <dsp:cNvPr id="0" name=""/>
        <dsp:cNvSpPr/>
      </dsp:nvSpPr>
      <dsp:spPr>
        <a:xfrm>
          <a:off x="3448036" y="217218"/>
          <a:ext cx="1868509" cy="162458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AS IT HAS BEEN PREDICTED THAT DATA ACCESS AND RE-USE WILL BE PRACTICED AT A FAR LARGER SCALE IN THE FUTURE:</a:t>
          </a:r>
          <a:endParaRPr lang="en-MY" sz="1600" kern="1200" dirty="0"/>
        </a:p>
      </dsp:txBody>
      <dsp:txXfrm>
        <a:off x="3448036" y="217218"/>
        <a:ext cx="1868509" cy="1624586"/>
      </dsp:txXfrm>
    </dsp:sp>
    <dsp:sp modelId="{5CE0E8A5-C058-49D3-A3ED-3C7AAE9CC3DC}">
      <dsp:nvSpPr>
        <dsp:cNvPr id="0" name=""/>
        <dsp:cNvSpPr/>
      </dsp:nvSpPr>
      <dsp:spPr>
        <a:xfrm>
          <a:off x="2993689" y="2080400"/>
          <a:ext cx="2255701" cy="218913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66F3CB6-F95A-4C1D-A3B1-D5C693D11A3F}">
      <dsp:nvSpPr>
        <dsp:cNvPr id="0" name=""/>
        <dsp:cNvSpPr/>
      </dsp:nvSpPr>
      <dsp:spPr>
        <a:xfrm>
          <a:off x="3196802" y="2273358"/>
          <a:ext cx="2255701" cy="218913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200" kern="1200" dirty="0" smtClean="0"/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200" kern="1200" dirty="0" smtClean="0"/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200" kern="1200" dirty="0" smtClean="0"/>
        </a:p>
        <a:p>
          <a:pPr lvl="0" algn="just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200" kern="1200" dirty="0" smtClean="0"/>
        </a:p>
        <a:p>
          <a:pPr lvl="0" algn="just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200" kern="1200" dirty="0" smtClean="0"/>
        </a:p>
        <a:p>
          <a:pPr lvl="0" algn="just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200" kern="1200" dirty="0" smtClean="0"/>
        </a:p>
        <a:p>
          <a:pPr lvl="0" algn="just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200" kern="1200" dirty="0" smtClean="0"/>
        </a:p>
        <a:p>
          <a:pPr lvl="0" algn="just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200" kern="1200" dirty="0" smtClean="0"/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200" kern="1200" dirty="0" smtClean="0"/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200" kern="1200" dirty="0" smtClean="0"/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200" kern="1200" dirty="0" smtClean="0"/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200" kern="1200" dirty="0" smtClean="0"/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200" kern="1200" dirty="0" smtClean="0"/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smtClean="0"/>
            <a:t> </a:t>
          </a:r>
        </a:p>
      </dsp:txBody>
      <dsp:txXfrm>
        <a:off x="3196802" y="2273358"/>
        <a:ext cx="2255701" cy="2189137"/>
      </dsp:txXfrm>
    </dsp:sp>
    <dsp:sp modelId="{56018492-1CF9-4F6B-BF42-BB2A4BB6E813}">
      <dsp:nvSpPr>
        <dsp:cNvPr id="0" name=""/>
        <dsp:cNvSpPr/>
      </dsp:nvSpPr>
      <dsp:spPr>
        <a:xfrm>
          <a:off x="6017172" y="24260"/>
          <a:ext cx="1828018" cy="152338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6AD3269-ECCF-412F-ABB9-7FFDB2D40B27}">
      <dsp:nvSpPr>
        <dsp:cNvPr id="0" name=""/>
        <dsp:cNvSpPr/>
      </dsp:nvSpPr>
      <dsp:spPr>
        <a:xfrm>
          <a:off x="6220285" y="217218"/>
          <a:ext cx="1828018" cy="152338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BY ADOPTING THESE RIGHTS AND RESPONSIBILTIES IN DATA ACCESS AND RE-USE POLICY: </a:t>
          </a:r>
          <a:endParaRPr lang="en-MY" sz="1600" kern="1200" dirty="0"/>
        </a:p>
      </dsp:txBody>
      <dsp:txXfrm>
        <a:off x="6220285" y="217218"/>
        <a:ext cx="1828018" cy="1523388"/>
      </dsp:txXfrm>
    </dsp:sp>
    <dsp:sp modelId="{953D9814-F587-4D22-9FDF-4D459B45C73C}">
      <dsp:nvSpPr>
        <dsp:cNvPr id="0" name=""/>
        <dsp:cNvSpPr/>
      </dsp:nvSpPr>
      <dsp:spPr>
        <a:xfrm>
          <a:off x="5713254" y="2079297"/>
          <a:ext cx="2435853" cy="217590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0EC2B71-23D2-45BC-89C8-3965A5AB1B72}">
      <dsp:nvSpPr>
        <dsp:cNvPr id="0" name=""/>
        <dsp:cNvSpPr/>
      </dsp:nvSpPr>
      <dsp:spPr>
        <a:xfrm>
          <a:off x="5916368" y="2272255"/>
          <a:ext cx="2435853" cy="217590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just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smtClean="0"/>
            <a:t>- The next generation of researchers regardless whether they are from developed or developing countries will enjoy a better rights to access and re-use publicly funded research data and information .</a:t>
          </a:r>
          <a:endParaRPr lang="en-MY" sz="1200" kern="1200" dirty="0"/>
        </a:p>
      </dsp:txBody>
      <dsp:txXfrm>
        <a:off x="5916368" y="2272255"/>
        <a:ext cx="2435853" cy="2175904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CD5CC8EA-5886-467A-B2E2-9576CEDDB7ED}">
      <dsp:nvSpPr>
        <dsp:cNvPr id="0" name=""/>
        <dsp:cNvSpPr/>
      </dsp:nvSpPr>
      <dsp:spPr>
        <a:xfrm>
          <a:off x="5873490" y="2225423"/>
          <a:ext cx="126489" cy="804615"/>
        </a:xfrm>
        <a:custGeom>
          <a:avLst/>
          <a:gdLst/>
          <a:ahLst/>
          <a:cxnLst/>
          <a:rect l="0" t="0" r="0" b="0"/>
          <a:pathLst>
            <a:path>
              <a:moveTo>
                <a:pt x="126489" y="0"/>
              </a:moveTo>
              <a:lnTo>
                <a:pt x="126489" y="572807"/>
              </a:lnTo>
              <a:lnTo>
                <a:pt x="0" y="572807"/>
              </a:lnTo>
              <a:lnTo>
                <a:pt x="0" y="804615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BA6EB0E-E4C1-4582-83DB-EEFB28E85C88}">
      <dsp:nvSpPr>
        <dsp:cNvPr id="0" name=""/>
        <dsp:cNvSpPr/>
      </dsp:nvSpPr>
      <dsp:spPr>
        <a:xfrm>
          <a:off x="1982874" y="2227520"/>
          <a:ext cx="91440" cy="678312"/>
        </a:xfrm>
        <a:custGeom>
          <a:avLst/>
          <a:gdLst/>
          <a:ahLst/>
          <a:cxnLst/>
          <a:rect l="0" t="0" r="0" b="0"/>
          <a:pathLst>
            <a:path>
              <a:moveTo>
                <a:pt x="125167" y="0"/>
              </a:moveTo>
              <a:lnTo>
                <a:pt x="125167" y="446504"/>
              </a:lnTo>
              <a:lnTo>
                <a:pt x="45720" y="446504"/>
              </a:lnTo>
              <a:lnTo>
                <a:pt x="45720" y="678312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A1F5929-17BE-4D5E-A747-4941DB09AF98}">
      <dsp:nvSpPr>
        <dsp:cNvPr id="0" name=""/>
        <dsp:cNvSpPr/>
      </dsp:nvSpPr>
      <dsp:spPr>
        <a:xfrm>
          <a:off x="408573" y="1618"/>
          <a:ext cx="3398936" cy="222590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A271A6D-6603-4A3E-9B89-03CD21E73A8E}">
      <dsp:nvSpPr>
        <dsp:cNvPr id="0" name=""/>
        <dsp:cNvSpPr/>
      </dsp:nvSpPr>
      <dsp:spPr>
        <a:xfrm>
          <a:off x="686603" y="265747"/>
          <a:ext cx="3398936" cy="222590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1600" kern="1200" smtClean="0"/>
            <a:t>DESPITE THE SIMILARITIES BETWEEN </a:t>
          </a:r>
          <a:r>
            <a:rPr lang="en-AU" sz="1600" kern="1200" dirty="0" smtClean="0"/>
            <a:t>THE CURRENT AND THE NEXT GENERATION OF RESEARCHERS</a:t>
          </a:r>
          <a:endParaRPr lang="en-AU" sz="1600" kern="1200" dirty="0"/>
        </a:p>
      </dsp:txBody>
      <dsp:txXfrm>
        <a:off x="686603" y="265747"/>
        <a:ext cx="3398936" cy="2225902"/>
      </dsp:txXfrm>
    </dsp:sp>
    <dsp:sp modelId="{FF264514-ACD3-46D2-8A6C-DF3CD99EDA4B}">
      <dsp:nvSpPr>
        <dsp:cNvPr id="0" name=""/>
        <dsp:cNvSpPr/>
      </dsp:nvSpPr>
      <dsp:spPr>
        <a:xfrm>
          <a:off x="611882" y="2905833"/>
          <a:ext cx="2833422" cy="225159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04E2EA8-BDB0-44C2-AE7A-B6F3A06C1323}">
      <dsp:nvSpPr>
        <dsp:cNvPr id="0" name=""/>
        <dsp:cNvSpPr/>
      </dsp:nvSpPr>
      <dsp:spPr>
        <a:xfrm>
          <a:off x="889913" y="3169961"/>
          <a:ext cx="2833422" cy="225159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AU" sz="1400" kern="1200" dirty="0" smtClean="0"/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AU" sz="1400" kern="1200" dirty="0" smtClean="0"/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AU" sz="1400" kern="1200" dirty="0" smtClean="0"/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AU" sz="1400" kern="1200" dirty="0" smtClean="0"/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AU" sz="1400" kern="1200" dirty="0" smtClean="0"/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AU" sz="1400" kern="1200" dirty="0" smtClean="0"/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AU" sz="1400" kern="1200" dirty="0" smtClean="0"/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AU" sz="1400" kern="1200" dirty="0" smtClean="0"/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AU" sz="1400" kern="1200" dirty="0" smtClean="0"/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AU" sz="1400" kern="1200" dirty="0" smtClean="0"/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AU" sz="1400" kern="1200" dirty="0" smtClean="0"/>
        </a:p>
      </dsp:txBody>
      <dsp:txXfrm>
        <a:off x="889913" y="3169961"/>
        <a:ext cx="2833422" cy="2251595"/>
      </dsp:txXfrm>
    </dsp:sp>
    <dsp:sp modelId="{B9233787-3973-4456-B14E-136F74DE77D3}">
      <dsp:nvSpPr>
        <dsp:cNvPr id="0" name=""/>
        <dsp:cNvSpPr/>
      </dsp:nvSpPr>
      <dsp:spPr>
        <a:xfrm>
          <a:off x="4363569" y="1618"/>
          <a:ext cx="3272821" cy="222380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74363A0-B6D0-48BF-B30E-83F7B23E98CE}">
      <dsp:nvSpPr>
        <dsp:cNvPr id="0" name=""/>
        <dsp:cNvSpPr/>
      </dsp:nvSpPr>
      <dsp:spPr>
        <a:xfrm>
          <a:off x="4641600" y="265747"/>
          <a:ext cx="3272821" cy="222380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MY" sz="1600" kern="1200" dirty="0" smtClean="0"/>
            <a:t>THE CURRENT GENERATION OF RESEARCHERS ARE DEPRIVED GENERATION IN TERM OF THE RIGHTS TO ACCESS AND RE-USE PUBLICLY FUNDED RESEARCH DATA AND INFORMATION</a:t>
          </a:r>
          <a:endParaRPr lang="en-MY" sz="1600" kern="1200" dirty="0"/>
        </a:p>
      </dsp:txBody>
      <dsp:txXfrm>
        <a:off x="4641600" y="265747"/>
        <a:ext cx="3272821" cy="2223804"/>
      </dsp:txXfrm>
    </dsp:sp>
    <dsp:sp modelId="{5CE0E8A5-C058-49D3-A3ED-3C7AAE9CC3DC}">
      <dsp:nvSpPr>
        <dsp:cNvPr id="0" name=""/>
        <dsp:cNvSpPr/>
      </dsp:nvSpPr>
      <dsp:spPr>
        <a:xfrm>
          <a:off x="4186459" y="3030038"/>
          <a:ext cx="3374063" cy="217844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66F3CB6-F95A-4C1D-A3B1-D5C693D11A3F}">
      <dsp:nvSpPr>
        <dsp:cNvPr id="0" name=""/>
        <dsp:cNvSpPr/>
      </dsp:nvSpPr>
      <dsp:spPr>
        <a:xfrm>
          <a:off x="4464489" y="3294167"/>
          <a:ext cx="3374063" cy="217844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just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smtClean="0"/>
            <a:t>Therefore, it is important to ensure that the next generation of researchers will not suffer the same disadvantages as their predecessors.</a:t>
          </a:r>
        </a:p>
      </dsp:txBody>
      <dsp:txXfrm>
        <a:off x="4464489" y="3294167"/>
        <a:ext cx="3374063" cy="2178440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CD5CC8EA-5886-467A-B2E2-9576CEDDB7ED}">
      <dsp:nvSpPr>
        <dsp:cNvPr id="0" name=""/>
        <dsp:cNvSpPr/>
      </dsp:nvSpPr>
      <dsp:spPr>
        <a:xfrm>
          <a:off x="5464858" y="1777948"/>
          <a:ext cx="99116" cy="628751"/>
        </a:xfrm>
        <a:custGeom>
          <a:avLst/>
          <a:gdLst/>
          <a:ahLst/>
          <a:cxnLst/>
          <a:rect l="0" t="0" r="0" b="0"/>
          <a:pathLst>
            <a:path>
              <a:moveTo>
                <a:pt x="99116" y="0"/>
              </a:moveTo>
              <a:lnTo>
                <a:pt x="99116" y="443479"/>
              </a:lnTo>
              <a:lnTo>
                <a:pt x="0" y="443479"/>
              </a:lnTo>
              <a:lnTo>
                <a:pt x="0" y="628751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BA6EB0E-E4C1-4582-83DB-EEFB28E85C88}">
      <dsp:nvSpPr>
        <dsp:cNvPr id="0" name=""/>
        <dsp:cNvSpPr/>
      </dsp:nvSpPr>
      <dsp:spPr>
        <a:xfrm>
          <a:off x="2362770" y="1779624"/>
          <a:ext cx="91440" cy="575933"/>
        </a:xfrm>
        <a:custGeom>
          <a:avLst/>
          <a:gdLst/>
          <a:ahLst/>
          <a:cxnLst/>
          <a:rect l="0" t="0" r="0" b="0"/>
          <a:pathLst>
            <a:path>
              <a:moveTo>
                <a:pt x="90578" y="0"/>
              </a:moveTo>
              <a:lnTo>
                <a:pt x="90578" y="390661"/>
              </a:lnTo>
              <a:lnTo>
                <a:pt x="45720" y="390661"/>
              </a:lnTo>
              <a:lnTo>
                <a:pt x="45720" y="575933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A1F5929-17BE-4D5E-A747-4941DB09AF98}">
      <dsp:nvSpPr>
        <dsp:cNvPr id="0" name=""/>
        <dsp:cNvSpPr/>
      </dsp:nvSpPr>
      <dsp:spPr>
        <a:xfrm>
          <a:off x="1095051" y="575"/>
          <a:ext cx="2716595" cy="177904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A271A6D-6603-4A3E-9B89-03CD21E73A8E}">
      <dsp:nvSpPr>
        <dsp:cNvPr id="0" name=""/>
        <dsp:cNvSpPr/>
      </dsp:nvSpPr>
      <dsp:spPr>
        <a:xfrm>
          <a:off x="1317266" y="211679"/>
          <a:ext cx="2716595" cy="177904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1600" kern="1200" dirty="0" smtClean="0"/>
            <a:t>THE GENERAL PROPOSITION THAT PUBLICLY FUNDED RESEARCH DATA AND INFORMATION SHOULD BE MADE PUBLICLY AVAILABLE</a:t>
          </a:r>
          <a:endParaRPr lang="en-AU" sz="1600" kern="1200" dirty="0"/>
        </a:p>
      </dsp:txBody>
      <dsp:txXfrm>
        <a:off x="1317266" y="211679"/>
        <a:ext cx="2716595" cy="1779049"/>
      </dsp:txXfrm>
    </dsp:sp>
    <dsp:sp modelId="{FF264514-ACD3-46D2-8A6C-DF3CD99EDA4B}">
      <dsp:nvSpPr>
        <dsp:cNvPr id="0" name=""/>
        <dsp:cNvSpPr/>
      </dsp:nvSpPr>
      <dsp:spPr>
        <a:xfrm>
          <a:off x="1276185" y="2355558"/>
          <a:ext cx="2264609" cy="179958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04E2EA8-BDB0-44C2-AE7A-B6F3A06C1323}">
      <dsp:nvSpPr>
        <dsp:cNvPr id="0" name=""/>
        <dsp:cNvSpPr/>
      </dsp:nvSpPr>
      <dsp:spPr>
        <a:xfrm>
          <a:off x="1498400" y="2566662"/>
          <a:ext cx="2264609" cy="179958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AU" sz="1400" kern="1200" dirty="0" smtClean="0"/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AU" sz="1400" kern="1200" dirty="0" smtClean="0"/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AU" sz="1400" kern="1200" dirty="0" smtClean="0"/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AU" sz="1400" kern="1200" dirty="0" smtClean="0"/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AU" sz="1400" kern="1200" dirty="0" smtClean="0"/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AU" sz="1400" kern="1200" dirty="0" smtClean="0"/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AU" sz="1400" kern="1200" dirty="0" smtClean="0"/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AU" sz="1400" kern="1200" dirty="0" smtClean="0"/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AU" sz="1400" kern="1200" dirty="0" smtClean="0"/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AU" sz="1400" kern="1200" dirty="0" smtClean="0"/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AU" sz="1400" kern="1200" dirty="0" smtClean="0"/>
        </a:p>
      </dsp:txBody>
      <dsp:txXfrm>
        <a:off x="1498400" y="2566662"/>
        <a:ext cx="2264609" cy="1799584"/>
      </dsp:txXfrm>
    </dsp:sp>
    <dsp:sp modelId="{B9233787-3973-4456-B14E-136F74DE77D3}">
      <dsp:nvSpPr>
        <dsp:cNvPr id="0" name=""/>
        <dsp:cNvSpPr/>
      </dsp:nvSpPr>
      <dsp:spPr>
        <a:xfrm>
          <a:off x="4256076" y="575"/>
          <a:ext cx="2615798" cy="177737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74363A0-B6D0-48BF-B30E-83F7B23E98CE}">
      <dsp:nvSpPr>
        <dsp:cNvPr id="0" name=""/>
        <dsp:cNvSpPr/>
      </dsp:nvSpPr>
      <dsp:spPr>
        <a:xfrm>
          <a:off x="4478291" y="211679"/>
          <a:ext cx="2615798" cy="177737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MY" sz="1600" kern="1200" dirty="0" smtClean="0"/>
            <a:t>THE REAL BENEFITS OF DATA ACCESS AND SHARING WHICH INCREASE THE DESIRABILITY FOR OPEN ACCESS TO RESEARCH DATA AND INFORMATION:</a:t>
          </a:r>
          <a:endParaRPr lang="en-MY" sz="1600" kern="1200" dirty="0"/>
        </a:p>
      </dsp:txBody>
      <dsp:txXfrm>
        <a:off x="4478291" y="211679"/>
        <a:ext cx="2615798" cy="1777372"/>
      </dsp:txXfrm>
    </dsp:sp>
    <dsp:sp modelId="{5CE0E8A5-C058-49D3-A3ED-3C7AAE9CC3DC}">
      <dsp:nvSpPr>
        <dsp:cNvPr id="0" name=""/>
        <dsp:cNvSpPr/>
      </dsp:nvSpPr>
      <dsp:spPr>
        <a:xfrm>
          <a:off x="4116501" y="2406699"/>
          <a:ext cx="2696715" cy="174111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66F3CB6-F95A-4C1D-A3B1-D5C693D11A3F}">
      <dsp:nvSpPr>
        <dsp:cNvPr id="0" name=""/>
        <dsp:cNvSpPr/>
      </dsp:nvSpPr>
      <dsp:spPr>
        <a:xfrm>
          <a:off x="4338716" y="2617803"/>
          <a:ext cx="2696715" cy="174111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just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smtClean="0"/>
            <a:t>- Encourages data verification and refinement</a:t>
          </a:r>
        </a:p>
        <a:p>
          <a:pPr lvl="0" algn="just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smtClean="0"/>
            <a:t>- Avoid duplication of research</a:t>
          </a:r>
        </a:p>
        <a:p>
          <a:pPr lvl="0" algn="just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smtClean="0"/>
            <a:t>- Could counter data withholding and secrecy</a:t>
          </a:r>
        </a:p>
        <a:p>
          <a:pPr lvl="0" algn="just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smtClean="0"/>
            <a:t>- Overcome triple payment syndrome</a:t>
          </a:r>
        </a:p>
        <a:p>
          <a:pPr lvl="0" algn="just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smtClean="0"/>
            <a:t>- Promote optimum use of publicly funded research data and information </a:t>
          </a:r>
        </a:p>
      </dsp:txBody>
      <dsp:txXfrm>
        <a:off x="4338716" y="2617803"/>
        <a:ext cx="2696715" cy="1741115"/>
      </dsp:txXfrm>
    </dsp:sp>
  </dsp:spTree>
</dsp:drawing>
</file>

<file path=ppt/diagrams/drawing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CD5CC8EA-5886-467A-B2E2-9576CEDDB7ED}">
      <dsp:nvSpPr>
        <dsp:cNvPr id="0" name=""/>
        <dsp:cNvSpPr/>
      </dsp:nvSpPr>
      <dsp:spPr>
        <a:xfrm>
          <a:off x="5896710" y="1560901"/>
          <a:ext cx="91440" cy="486201"/>
        </a:xfrm>
        <a:custGeom>
          <a:avLst/>
          <a:gdLst/>
          <a:ahLst/>
          <a:cxnLst/>
          <a:rect l="0" t="0" r="0" b="0"/>
          <a:pathLst>
            <a:path>
              <a:moveTo>
                <a:pt x="137016" y="0"/>
              </a:moveTo>
              <a:lnTo>
                <a:pt x="137016" y="323711"/>
              </a:lnTo>
              <a:lnTo>
                <a:pt x="45720" y="323711"/>
              </a:lnTo>
              <a:lnTo>
                <a:pt x="45720" y="486201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BA6EB0E-E4C1-4582-83DB-EEFB28E85C88}">
      <dsp:nvSpPr>
        <dsp:cNvPr id="0" name=""/>
        <dsp:cNvSpPr/>
      </dsp:nvSpPr>
      <dsp:spPr>
        <a:xfrm>
          <a:off x="1775765" y="1540808"/>
          <a:ext cx="91440" cy="505113"/>
        </a:xfrm>
        <a:custGeom>
          <a:avLst/>
          <a:gdLst/>
          <a:ahLst/>
          <a:cxnLst/>
          <a:rect l="0" t="0" r="0" b="0"/>
          <a:pathLst>
            <a:path>
              <a:moveTo>
                <a:pt x="85062" y="0"/>
              </a:moveTo>
              <a:lnTo>
                <a:pt x="85062" y="342623"/>
              </a:lnTo>
              <a:lnTo>
                <a:pt x="45720" y="342623"/>
              </a:lnTo>
              <a:lnTo>
                <a:pt x="45720" y="505113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A1F5929-17BE-4D5E-A747-4941DB09AF98}">
      <dsp:nvSpPr>
        <dsp:cNvPr id="0" name=""/>
        <dsp:cNvSpPr/>
      </dsp:nvSpPr>
      <dsp:spPr>
        <a:xfrm>
          <a:off x="253195" y="2084"/>
          <a:ext cx="3215265" cy="153872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A271A6D-6603-4A3E-9B89-03CD21E73A8E}">
      <dsp:nvSpPr>
        <dsp:cNvPr id="0" name=""/>
        <dsp:cNvSpPr/>
      </dsp:nvSpPr>
      <dsp:spPr>
        <a:xfrm>
          <a:off x="448085" y="187230"/>
          <a:ext cx="3215265" cy="153872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1600" kern="1200" dirty="0" smtClean="0"/>
            <a:t>THE EMERGENCE OF DATA INTENSIVE SCIENCE  (THE FOURTH PARADIGM) TO SOLVE TRANSBANDOURY PROBLEMS</a:t>
          </a:r>
          <a:endParaRPr lang="en-AU" sz="1600" kern="1200" dirty="0"/>
        </a:p>
      </dsp:txBody>
      <dsp:txXfrm>
        <a:off x="448085" y="187230"/>
        <a:ext cx="3215265" cy="1538724"/>
      </dsp:txXfrm>
    </dsp:sp>
    <dsp:sp modelId="{FF264514-ACD3-46D2-8A6C-DF3CD99EDA4B}">
      <dsp:nvSpPr>
        <dsp:cNvPr id="0" name=""/>
        <dsp:cNvSpPr/>
      </dsp:nvSpPr>
      <dsp:spPr>
        <a:xfrm>
          <a:off x="3" y="2045922"/>
          <a:ext cx="3642964" cy="213369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04E2EA8-BDB0-44C2-AE7A-B6F3A06C1323}">
      <dsp:nvSpPr>
        <dsp:cNvPr id="0" name=""/>
        <dsp:cNvSpPr/>
      </dsp:nvSpPr>
      <dsp:spPr>
        <a:xfrm>
          <a:off x="194893" y="2231067"/>
          <a:ext cx="3642964" cy="213369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AU" sz="1400" kern="1200" dirty="0" smtClean="0"/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AU" sz="1400" kern="1200" dirty="0" smtClean="0"/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AU" sz="1400" kern="1200" dirty="0" smtClean="0"/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AU" sz="1400" kern="1200" dirty="0" smtClean="0"/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AU" sz="1400" kern="1200" dirty="0" smtClean="0"/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AU" sz="1400" kern="1200" dirty="0" smtClean="0"/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AU" sz="1400" kern="1200" dirty="0" smtClean="0"/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AU" sz="1400" kern="1200" dirty="0" smtClean="0"/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AU" sz="1400" kern="1200" dirty="0" smtClean="0"/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AU" sz="1400" kern="1200" dirty="0" smtClean="0"/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AU" sz="1400" kern="1200" dirty="0" smtClean="0"/>
        </a:p>
      </dsp:txBody>
      <dsp:txXfrm>
        <a:off x="194893" y="2231067"/>
        <a:ext cx="3642964" cy="2133693"/>
      </dsp:txXfrm>
    </dsp:sp>
    <dsp:sp modelId="{B9233787-3973-4456-B14E-136F74DE77D3}">
      <dsp:nvSpPr>
        <dsp:cNvPr id="0" name=""/>
        <dsp:cNvSpPr/>
      </dsp:nvSpPr>
      <dsp:spPr>
        <a:xfrm>
          <a:off x="4415184" y="2084"/>
          <a:ext cx="3237085" cy="155881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74363A0-B6D0-48BF-B30E-83F7B23E98CE}">
      <dsp:nvSpPr>
        <dsp:cNvPr id="0" name=""/>
        <dsp:cNvSpPr/>
      </dsp:nvSpPr>
      <dsp:spPr>
        <a:xfrm>
          <a:off x="4610075" y="187230"/>
          <a:ext cx="3237085" cy="155881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MY" sz="2000" kern="1200" dirty="0"/>
        </a:p>
      </dsp:txBody>
      <dsp:txXfrm>
        <a:off x="4610075" y="187230"/>
        <a:ext cx="3237085" cy="1558817"/>
      </dsp:txXfrm>
    </dsp:sp>
    <dsp:sp modelId="{5CE0E8A5-C058-49D3-A3ED-3C7AAE9CC3DC}">
      <dsp:nvSpPr>
        <dsp:cNvPr id="0" name=""/>
        <dsp:cNvSpPr/>
      </dsp:nvSpPr>
      <dsp:spPr>
        <a:xfrm>
          <a:off x="3980794" y="2047102"/>
          <a:ext cx="3923272" cy="211427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66F3CB6-F95A-4C1D-A3B1-D5C693D11A3F}">
      <dsp:nvSpPr>
        <dsp:cNvPr id="0" name=""/>
        <dsp:cNvSpPr/>
      </dsp:nvSpPr>
      <dsp:spPr>
        <a:xfrm>
          <a:off x="4175684" y="2232248"/>
          <a:ext cx="3923272" cy="211427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200" kern="1200" dirty="0" smtClean="0"/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200" kern="1200" dirty="0" smtClean="0"/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200" kern="1200" dirty="0" smtClean="0"/>
        </a:p>
        <a:p>
          <a:pPr lvl="0" algn="just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200" kern="1200" dirty="0" smtClean="0"/>
        </a:p>
        <a:p>
          <a:pPr lvl="0" algn="just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200" kern="1200" dirty="0" smtClean="0"/>
        </a:p>
        <a:p>
          <a:pPr lvl="0" algn="just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200" kern="1200" dirty="0" smtClean="0"/>
        </a:p>
        <a:p>
          <a:pPr lvl="0" algn="just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200" kern="1200" dirty="0" smtClean="0"/>
        </a:p>
        <a:p>
          <a:pPr lvl="0" algn="just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200" kern="1200" dirty="0" smtClean="0"/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200" kern="1200" dirty="0" smtClean="0"/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200" kern="1200" dirty="0" smtClean="0"/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200" kern="1200" dirty="0" smtClean="0"/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200" kern="1200" dirty="0" smtClean="0"/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200" kern="1200" dirty="0" smtClean="0"/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smtClean="0"/>
            <a:t> </a:t>
          </a:r>
        </a:p>
      </dsp:txBody>
      <dsp:txXfrm>
        <a:off x="4175684" y="2232248"/>
        <a:ext cx="3923272" cy="2114279"/>
      </dsp:txXfrm>
    </dsp:sp>
  </dsp:spTree>
</dsp:drawing>
</file>

<file path=ppt/diagrams/drawing5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7386D0DF-25C7-40F9-894E-9DDB3B77AFCC}">
      <dsp:nvSpPr>
        <dsp:cNvPr id="0" name=""/>
        <dsp:cNvSpPr/>
      </dsp:nvSpPr>
      <dsp:spPr>
        <a:xfrm>
          <a:off x="7414721" y="1599670"/>
          <a:ext cx="91440" cy="557456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557456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D5CC8EA-5886-467A-B2E2-9576CEDDB7ED}">
      <dsp:nvSpPr>
        <dsp:cNvPr id="0" name=""/>
        <dsp:cNvSpPr/>
      </dsp:nvSpPr>
      <dsp:spPr>
        <a:xfrm>
          <a:off x="4600731" y="1705780"/>
          <a:ext cx="94994" cy="582609"/>
        </a:xfrm>
        <a:custGeom>
          <a:avLst/>
          <a:gdLst/>
          <a:ahLst/>
          <a:cxnLst/>
          <a:rect l="0" t="0" r="0" b="0"/>
          <a:pathLst>
            <a:path>
              <a:moveTo>
                <a:pt x="94994" y="0"/>
              </a:moveTo>
              <a:lnTo>
                <a:pt x="94994" y="405043"/>
              </a:lnTo>
              <a:lnTo>
                <a:pt x="0" y="405043"/>
              </a:lnTo>
              <a:lnTo>
                <a:pt x="0" y="582609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BA6EB0E-E4C1-4582-83DB-EEFB28E85C88}">
      <dsp:nvSpPr>
        <dsp:cNvPr id="0" name=""/>
        <dsp:cNvSpPr/>
      </dsp:nvSpPr>
      <dsp:spPr>
        <a:xfrm>
          <a:off x="1576107" y="1755099"/>
          <a:ext cx="91440" cy="504267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26701"/>
              </a:lnTo>
              <a:lnTo>
                <a:pt x="81697" y="326701"/>
              </a:lnTo>
              <a:lnTo>
                <a:pt x="81697" y="504267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A1F5929-17BE-4D5E-A747-4941DB09AF98}">
      <dsp:nvSpPr>
        <dsp:cNvPr id="0" name=""/>
        <dsp:cNvSpPr/>
      </dsp:nvSpPr>
      <dsp:spPr>
        <a:xfrm>
          <a:off x="634438" y="50043"/>
          <a:ext cx="1974777" cy="170505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A271A6D-6603-4A3E-9B89-03CD21E73A8E}">
      <dsp:nvSpPr>
        <dsp:cNvPr id="0" name=""/>
        <dsp:cNvSpPr/>
      </dsp:nvSpPr>
      <dsp:spPr>
        <a:xfrm>
          <a:off x="847411" y="252367"/>
          <a:ext cx="1974777" cy="170505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2000" kern="1200" dirty="0" smtClean="0"/>
            <a:t>THE EXCLUSIVE RIGHTS OF DATA PROVIDERS</a:t>
          </a:r>
          <a:endParaRPr lang="en-AU" sz="2000" kern="1200" dirty="0"/>
        </a:p>
      </dsp:txBody>
      <dsp:txXfrm>
        <a:off x="847411" y="252367"/>
        <a:ext cx="1974777" cy="1705056"/>
      </dsp:txXfrm>
    </dsp:sp>
    <dsp:sp modelId="{FF264514-ACD3-46D2-8A6C-DF3CD99EDA4B}">
      <dsp:nvSpPr>
        <dsp:cNvPr id="0" name=""/>
        <dsp:cNvSpPr/>
      </dsp:nvSpPr>
      <dsp:spPr>
        <a:xfrm>
          <a:off x="271423" y="2259367"/>
          <a:ext cx="2772762" cy="233166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04E2EA8-BDB0-44C2-AE7A-B6F3A06C1323}">
      <dsp:nvSpPr>
        <dsp:cNvPr id="0" name=""/>
        <dsp:cNvSpPr/>
      </dsp:nvSpPr>
      <dsp:spPr>
        <a:xfrm>
          <a:off x="484396" y="2461691"/>
          <a:ext cx="2772762" cy="233166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AU" sz="1400" kern="1200" dirty="0" smtClean="0"/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AU" sz="1400" kern="1200" dirty="0" smtClean="0"/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AU" sz="1400" kern="1200" dirty="0" smtClean="0"/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AU" sz="1400" kern="1200" dirty="0" smtClean="0"/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AU" sz="1400" kern="1200" dirty="0" smtClean="0"/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AU" sz="1400" kern="1200" dirty="0" smtClean="0"/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AU" sz="1400" kern="1200" dirty="0" smtClean="0"/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AU" sz="1400" kern="1200" dirty="0" smtClean="0"/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AU" sz="1400" kern="1200" dirty="0" smtClean="0"/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AU" sz="1400" kern="1200" dirty="0" smtClean="0"/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AU" sz="1400" kern="1200" dirty="0" smtClean="0"/>
        </a:p>
      </dsp:txBody>
      <dsp:txXfrm>
        <a:off x="484396" y="2461691"/>
        <a:ext cx="2772762" cy="2331664"/>
      </dsp:txXfrm>
    </dsp:sp>
    <dsp:sp modelId="{B9233787-3973-4456-B14E-136F74DE77D3}">
      <dsp:nvSpPr>
        <dsp:cNvPr id="0" name=""/>
        <dsp:cNvSpPr/>
      </dsp:nvSpPr>
      <dsp:spPr>
        <a:xfrm>
          <a:off x="3716118" y="2331"/>
          <a:ext cx="1959213" cy="170344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74363A0-B6D0-48BF-B30E-83F7B23E98CE}">
      <dsp:nvSpPr>
        <dsp:cNvPr id="0" name=""/>
        <dsp:cNvSpPr/>
      </dsp:nvSpPr>
      <dsp:spPr>
        <a:xfrm>
          <a:off x="3929091" y="204655"/>
          <a:ext cx="1959213" cy="170344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THE MORAL RIGHTS OF DATA PROVIDERS</a:t>
          </a:r>
          <a:endParaRPr lang="en-MY" sz="2000" kern="1200" dirty="0"/>
        </a:p>
      </dsp:txBody>
      <dsp:txXfrm>
        <a:off x="3929091" y="204655"/>
        <a:ext cx="1959213" cy="1703449"/>
      </dsp:txXfrm>
    </dsp:sp>
    <dsp:sp modelId="{5CE0E8A5-C058-49D3-A3ED-3C7AAE9CC3DC}">
      <dsp:nvSpPr>
        <dsp:cNvPr id="0" name=""/>
        <dsp:cNvSpPr/>
      </dsp:nvSpPr>
      <dsp:spPr>
        <a:xfrm>
          <a:off x="3418130" y="2288390"/>
          <a:ext cx="2365201" cy="231045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66F3CB6-F95A-4C1D-A3B1-D5C693D11A3F}">
      <dsp:nvSpPr>
        <dsp:cNvPr id="0" name=""/>
        <dsp:cNvSpPr/>
      </dsp:nvSpPr>
      <dsp:spPr>
        <a:xfrm>
          <a:off x="3631103" y="2490714"/>
          <a:ext cx="2365201" cy="231045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200" kern="1200" dirty="0" smtClean="0"/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200" kern="1200" dirty="0" smtClean="0"/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200" kern="1200" dirty="0" smtClean="0"/>
        </a:p>
        <a:p>
          <a:pPr lvl="0" algn="just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200" kern="1200" dirty="0" smtClean="0"/>
        </a:p>
        <a:p>
          <a:pPr lvl="0" algn="just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200" kern="1200" dirty="0" smtClean="0"/>
        </a:p>
        <a:p>
          <a:pPr lvl="0" algn="just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200" kern="1200" dirty="0" smtClean="0"/>
        </a:p>
        <a:p>
          <a:pPr lvl="0" algn="just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200" kern="1200" dirty="0" smtClean="0"/>
        </a:p>
        <a:p>
          <a:pPr lvl="0" algn="just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200" kern="1200" dirty="0" smtClean="0"/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200" kern="1200" dirty="0" smtClean="0"/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200" kern="1200" dirty="0" smtClean="0"/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200" kern="1200" dirty="0" smtClean="0"/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200" kern="1200" dirty="0" smtClean="0"/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200" kern="1200" dirty="0" smtClean="0"/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smtClean="0"/>
            <a:t> </a:t>
          </a:r>
        </a:p>
      </dsp:txBody>
      <dsp:txXfrm>
        <a:off x="3631103" y="2490714"/>
        <a:ext cx="2365201" cy="2310450"/>
      </dsp:txXfrm>
    </dsp:sp>
    <dsp:sp modelId="{56018492-1CF9-4F6B-BF42-BB2A4BB6E813}">
      <dsp:nvSpPr>
        <dsp:cNvPr id="0" name=""/>
        <dsp:cNvSpPr/>
      </dsp:nvSpPr>
      <dsp:spPr>
        <a:xfrm>
          <a:off x="6502062" y="2331"/>
          <a:ext cx="1916757" cy="159733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6AD3269-ECCF-412F-ABB9-7FFDB2D40B27}">
      <dsp:nvSpPr>
        <dsp:cNvPr id="0" name=""/>
        <dsp:cNvSpPr/>
      </dsp:nvSpPr>
      <dsp:spPr>
        <a:xfrm>
          <a:off x="6715035" y="204655"/>
          <a:ext cx="1916757" cy="159733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lvl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MY" sz="6500" kern="1200"/>
        </a:p>
      </dsp:txBody>
      <dsp:txXfrm>
        <a:off x="6715035" y="204655"/>
        <a:ext cx="1916757" cy="1597339"/>
      </dsp:txXfrm>
    </dsp:sp>
    <dsp:sp modelId="{953D9814-F587-4D22-9FDF-4D459B45C73C}">
      <dsp:nvSpPr>
        <dsp:cNvPr id="0" name=""/>
        <dsp:cNvSpPr/>
      </dsp:nvSpPr>
      <dsp:spPr>
        <a:xfrm>
          <a:off x="6304272" y="2157127"/>
          <a:ext cx="2312337" cy="237820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0EC2B71-23D2-45BC-89C8-3965A5AB1B72}">
      <dsp:nvSpPr>
        <dsp:cNvPr id="0" name=""/>
        <dsp:cNvSpPr/>
      </dsp:nvSpPr>
      <dsp:spPr>
        <a:xfrm>
          <a:off x="6517245" y="2359451"/>
          <a:ext cx="2312337" cy="237820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lvl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MY" sz="6500" kern="1200"/>
        </a:p>
      </dsp:txBody>
      <dsp:txXfrm>
        <a:off x="6517245" y="2359451"/>
        <a:ext cx="2312337" cy="2378208"/>
      </dsp:txXfrm>
    </dsp:sp>
  </dsp:spTree>
</dsp:drawing>
</file>

<file path=ppt/diagrams/drawing6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7386D0DF-25C7-40F9-894E-9DDB3B77AFCC}">
      <dsp:nvSpPr>
        <dsp:cNvPr id="0" name=""/>
        <dsp:cNvSpPr/>
      </dsp:nvSpPr>
      <dsp:spPr>
        <a:xfrm>
          <a:off x="6836725" y="1456495"/>
          <a:ext cx="91440" cy="507942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507942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D5CC8EA-5886-467A-B2E2-9576CEDDB7ED}">
      <dsp:nvSpPr>
        <dsp:cNvPr id="0" name=""/>
        <dsp:cNvSpPr/>
      </dsp:nvSpPr>
      <dsp:spPr>
        <a:xfrm>
          <a:off x="4231020" y="1553180"/>
          <a:ext cx="91440" cy="529771"/>
        </a:xfrm>
        <a:custGeom>
          <a:avLst/>
          <a:gdLst/>
          <a:ahLst/>
          <a:cxnLst/>
          <a:rect l="0" t="0" r="0" b="0"/>
          <a:pathLst>
            <a:path>
              <a:moveTo>
                <a:pt x="132276" y="0"/>
              </a:moveTo>
              <a:lnTo>
                <a:pt x="132276" y="367976"/>
              </a:lnTo>
              <a:lnTo>
                <a:pt x="45720" y="367976"/>
              </a:lnTo>
              <a:lnTo>
                <a:pt x="45720" y="529771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BA6EB0E-E4C1-4582-83DB-EEFB28E85C88}">
      <dsp:nvSpPr>
        <dsp:cNvPr id="0" name=""/>
        <dsp:cNvSpPr/>
      </dsp:nvSpPr>
      <dsp:spPr>
        <a:xfrm>
          <a:off x="1549490" y="1554644"/>
          <a:ext cx="91440" cy="502951"/>
        </a:xfrm>
        <a:custGeom>
          <a:avLst/>
          <a:gdLst/>
          <a:ahLst/>
          <a:cxnLst/>
          <a:rect l="0" t="0" r="0" b="0"/>
          <a:pathLst>
            <a:path>
              <a:moveTo>
                <a:pt x="84894" y="0"/>
              </a:moveTo>
              <a:lnTo>
                <a:pt x="84894" y="341157"/>
              </a:lnTo>
              <a:lnTo>
                <a:pt x="45720" y="341157"/>
              </a:lnTo>
              <a:lnTo>
                <a:pt x="45720" y="502951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A1F5929-17BE-4D5E-A747-4941DB09AF98}">
      <dsp:nvSpPr>
        <dsp:cNvPr id="0" name=""/>
        <dsp:cNvSpPr/>
      </dsp:nvSpPr>
      <dsp:spPr>
        <a:xfrm>
          <a:off x="734697" y="1034"/>
          <a:ext cx="1799374" cy="155360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A271A6D-6603-4A3E-9B89-03CD21E73A8E}">
      <dsp:nvSpPr>
        <dsp:cNvPr id="0" name=""/>
        <dsp:cNvSpPr/>
      </dsp:nvSpPr>
      <dsp:spPr>
        <a:xfrm>
          <a:off x="928753" y="185388"/>
          <a:ext cx="1799374" cy="155360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1600" kern="1200" dirty="0" smtClean="0"/>
            <a:t>DATA PROVIDER HAS TO ENSURE THAT HE/SHE IS THE RIGHTFUL OWNER</a:t>
          </a:r>
          <a:endParaRPr lang="en-AU" sz="1600" kern="1200" dirty="0"/>
        </a:p>
      </dsp:txBody>
      <dsp:txXfrm>
        <a:off x="928753" y="185388"/>
        <a:ext cx="1799374" cy="1553609"/>
      </dsp:txXfrm>
    </dsp:sp>
    <dsp:sp modelId="{FF264514-ACD3-46D2-8A6C-DF3CD99EDA4B}">
      <dsp:nvSpPr>
        <dsp:cNvPr id="0" name=""/>
        <dsp:cNvSpPr/>
      </dsp:nvSpPr>
      <dsp:spPr>
        <a:xfrm>
          <a:off x="331969" y="2057596"/>
          <a:ext cx="2526480" cy="212456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04E2EA8-BDB0-44C2-AE7A-B6F3A06C1323}">
      <dsp:nvSpPr>
        <dsp:cNvPr id="0" name=""/>
        <dsp:cNvSpPr/>
      </dsp:nvSpPr>
      <dsp:spPr>
        <a:xfrm>
          <a:off x="526026" y="2241949"/>
          <a:ext cx="2526480" cy="212456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AU" sz="1400" kern="1200" dirty="0" smtClean="0"/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AU" sz="1400" kern="1200" dirty="0" smtClean="0"/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AU" sz="1400" kern="1200" dirty="0" smtClean="0"/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AU" sz="1400" kern="1200" dirty="0" smtClean="0"/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AU" sz="1400" kern="1200" dirty="0" smtClean="0"/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AU" sz="1400" kern="1200" dirty="0" smtClean="0"/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AU" sz="1400" kern="1200" dirty="0" smtClean="0"/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AU" sz="1400" kern="1200" dirty="0" smtClean="0"/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AU" sz="1400" kern="1200" dirty="0" smtClean="0"/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AU" sz="1400" kern="1200" dirty="0" smtClean="0"/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AU" sz="1400" kern="1200" dirty="0" smtClean="0"/>
        </a:p>
      </dsp:txBody>
      <dsp:txXfrm>
        <a:off x="526026" y="2241949"/>
        <a:ext cx="2526480" cy="2124561"/>
      </dsp:txXfrm>
    </dsp:sp>
    <dsp:sp modelId="{B9233787-3973-4456-B14E-136F74DE77D3}">
      <dsp:nvSpPr>
        <dsp:cNvPr id="0" name=""/>
        <dsp:cNvSpPr/>
      </dsp:nvSpPr>
      <dsp:spPr>
        <a:xfrm>
          <a:off x="3470700" y="1034"/>
          <a:ext cx="1785192" cy="155214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74363A0-B6D0-48BF-B30E-83F7B23E98CE}">
      <dsp:nvSpPr>
        <dsp:cNvPr id="0" name=""/>
        <dsp:cNvSpPr/>
      </dsp:nvSpPr>
      <dsp:spPr>
        <a:xfrm>
          <a:off x="3664757" y="185388"/>
          <a:ext cx="1785192" cy="155214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MY" sz="1600" kern="1200" dirty="0" smtClean="0"/>
            <a:t>DATA PROVIDER IS  RESPONSIBLE  NOT TO DISCLOSE RESEARH DATA AND INFORMATION : </a:t>
          </a:r>
          <a:endParaRPr lang="en-MY" sz="1600" kern="1200" dirty="0"/>
        </a:p>
      </dsp:txBody>
      <dsp:txXfrm>
        <a:off x="3664757" y="185388"/>
        <a:ext cx="1785192" cy="1552145"/>
      </dsp:txXfrm>
    </dsp:sp>
    <dsp:sp modelId="{5CE0E8A5-C058-49D3-A3ED-3C7AAE9CC3DC}">
      <dsp:nvSpPr>
        <dsp:cNvPr id="0" name=""/>
        <dsp:cNvSpPr/>
      </dsp:nvSpPr>
      <dsp:spPr>
        <a:xfrm>
          <a:off x="3199180" y="2082952"/>
          <a:ext cx="2155120" cy="210523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66F3CB6-F95A-4C1D-A3B1-D5C693D11A3F}">
      <dsp:nvSpPr>
        <dsp:cNvPr id="0" name=""/>
        <dsp:cNvSpPr/>
      </dsp:nvSpPr>
      <dsp:spPr>
        <a:xfrm>
          <a:off x="3393236" y="2267305"/>
          <a:ext cx="2155120" cy="210523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200" kern="1200" dirty="0" smtClean="0"/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200" kern="1200" dirty="0" smtClean="0"/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200" kern="1200" dirty="0" smtClean="0"/>
        </a:p>
        <a:p>
          <a:pPr lvl="0" algn="just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200" kern="1200" dirty="0" smtClean="0"/>
        </a:p>
        <a:p>
          <a:pPr lvl="0" algn="just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200" kern="1200" dirty="0" smtClean="0"/>
        </a:p>
        <a:p>
          <a:pPr lvl="0" algn="just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200" kern="1200" dirty="0" smtClean="0"/>
        </a:p>
        <a:p>
          <a:pPr lvl="0" algn="just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200" kern="1200" dirty="0" smtClean="0"/>
        </a:p>
        <a:p>
          <a:pPr lvl="0" algn="just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200" kern="1200" dirty="0" smtClean="0"/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200" kern="1200" dirty="0" smtClean="0"/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200" kern="1200" dirty="0" smtClean="0"/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200" kern="1200" dirty="0" smtClean="0"/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200" kern="1200" dirty="0" smtClean="0"/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200" kern="1200" dirty="0" smtClean="0"/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smtClean="0"/>
            <a:t> </a:t>
          </a:r>
        </a:p>
      </dsp:txBody>
      <dsp:txXfrm>
        <a:off x="3393236" y="2267305"/>
        <a:ext cx="2155120" cy="2105231"/>
      </dsp:txXfrm>
    </dsp:sp>
    <dsp:sp modelId="{56018492-1CF9-4F6B-BF42-BB2A4BB6E813}">
      <dsp:nvSpPr>
        <dsp:cNvPr id="0" name=""/>
        <dsp:cNvSpPr/>
      </dsp:nvSpPr>
      <dsp:spPr>
        <a:xfrm>
          <a:off x="6009192" y="1034"/>
          <a:ext cx="1746507" cy="145546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6AD3269-ECCF-412F-ABB9-7FFDB2D40B27}">
      <dsp:nvSpPr>
        <dsp:cNvPr id="0" name=""/>
        <dsp:cNvSpPr/>
      </dsp:nvSpPr>
      <dsp:spPr>
        <a:xfrm>
          <a:off x="6203248" y="185388"/>
          <a:ext cx="1746507" cy="145546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DATA PROVIDER IS RESPONSIBLE TO ENSURE DATA QUALITY AND ACCURACY </a:t>
          </a:r>
          <a:endParaRPr lang="en-MY" sz="1600" kern="1200" dirty="0"/>
        </a:p>
      </dsp:txBody>
      <dsp:txXfrm>
        <a:off x="6203248" y="185388"/>
        <a:ext cx="1746507" cy="1455460"/>
      </dsp:txXfrm>
    </dsp:sp>
    <dsp:sp modelId="{953D9814-F587-4D22-9FDF-4D459B45C73C}">
      <dsp:nvSpPr>
        <dsp:cNvPr id="0" name=""/>
        <dsp:cNvSpPr/>
      </dsp:nvSpPr>
      <dsp:spPr>
        <a:xfrm>
          <a:off x="5828969" y="1964437"/>
          <a:ext cx="2106951" cy="216697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0EC2B71-23D2-45BC-89C8-3965A5AB1B72}">
      <dsp:nvSpPr>
        <dsp:cNvPr id="0" name=""/>
        <dsp:cNvSpPr/>
      </dsp:nvSpPr>
      <dsp:spPr>
        <a:xfrm>
          <a:off x="6023026" y="2148791"/>
          <a:ext cx="2106951" cy="216697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lvl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MY" sz="6500" kern="1200" dirty="0"/>
        </a:p>
      </dsp:txBody>
      <dsp:txXfrm>
        <a:off x="6023026" y="2148791"/>
        <a:ext cx="2106951" cy="2166971"/>
      </dsp:txXfrm>
    </dsp:sp>
  </dsp:spTree>
</dsp:drawing>
</file>

<file path=ppt/diagrams/drawing7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7386D0DF-25C7-40F9-894E-9DDB3B77AFCC}">
      <dsp:nvSpPr>
        <dsp:cNvPr id="0" name=""/>
        <dsp:cNvSpPr/>
      </dsp:nvSpPr>
      <dsp:spPr>
        <a:xfrm>
          <a:off x="6985270" y="1540122"/>
          <a:ext cx="91440" cy="537014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53701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D5CC8EA-5886-467A-B2E2-9576CEDDB7ED}">
      <dsp:nvSpPr>
        <dsp:cNvPr id="0" name=""/>
        <dsp:cNvSpPr/>
      </dsp:nvSpPr>
      <dsp:spPr>
        <a:xfrm>
          <a:off x="4166495" y="1642341"/>
          <a:ext cx="91440" cy="393452"/>
        </a:xfrm>
        <a:custGeom>
          <a:avLst/>
          <a:gdLst/>
          <a:ahLst/>
          <a:cxnLst/>
          <a:rect l="0" t="0" r="0" b="0"/>
          <a:pathLst>
            <a:path>
              <a:moveTo>
                <a:pt x="84717" y="0"/>
              </a:moveTo>
              <a:lnTo>
                <a:pt x="84717" y="222397"/>
              </a:lnTo>
              <a:lnTo>
                <a:pt x="45720" y="222397"/>
              </a:lnTo>
              <a:lnTo>
                <a:pt x="45720" y="393452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BA6EB0E-E4C1-4582-83DB-EEFB28E85C88}">
      <dsp:nvSpPr>
        <dsp:cNvPr id="0" name=""/>
        <dsp:cNvSpPr/>
      </dsp:nvSpPr>
      <dsp:spPr>
        <a:xfrm>
          <a:off x="1278976" y="1643889"/>
          <a:ext cx="91440" cy="531737"/>
        </a:xfrm>
        <a:custGeom>
          <a:avLst/>
          <a:gdLst/>
          <a:ahLst/>
          <a:cxnLst/>
          <a:rect l="0" t="0" r="0" b="0"/>
          <a:pathLst>
            <a:path>
              <a:moveTo>
                <a:pt x="87136" y="0"/>
              </a:moveTo>
              <a:lnTo>
                <a:pt x="87136" y="360683"/>
              </a:lnTo>
              <a:lnTo>
                <a:pt x="45720" y="360683"/>
              </a:lnTo>
              <a:lnTo>
                <a:pt x="45720" y="531737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A1F5929-17BE-4D5E-A747-4941DB09AF98}">
      <dsp:nvSpPr>
        <dsp:cNvPr id="0" name=""/>
        <dsp:cNvSpPr/>
      </dsp:nvSpPr>
      <dsp:spPr>
        <a:xfrm>
          <a:off x="215699" y="1359"/>
          <a:ext cx="2300827" cy="164252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A271A6D-6603-4A3E-9B89-03CD21E73A8E}">
      <dsp:nvSpPr>
        <dsp:cNvPr id="0" name=""/>
        <dsp:cNvSpPr/>
      </dsp:nvSpPr>
      <dsp:spPr>
        <a:xfrm>
          <a:off x="420862" y="196264"/>
          <a:ext cx="2300827" cy="164252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1600" kern="1200" dirty="0" smtClean="0"/>
            <a:t>THE  RESEARCHERS’ RIGHTS TO ACCESS &amp; RE-USE PUBLICLY FUNDED RESEARCH DATA AND INFORMATION</a:t>
          </a:r>
          <a:endParaRPr lang="en-AU" sz="1600" kern="1200" dirty="0"/>
        </a:p>
      </dsp:txBody>
      <dsp:txXfrm>
        <a:off x="420862" y="196264"/>
        <a:ext cx="2300827" cy="1642529"/>
      </dsp:txXfrm>
    </dsp:sp>
    <dsp:sp modelId="{FF264514-ACD3-46D2-8A6C-DF3CD99EDA4B}">
      <dsp:nvSpPr>
        <dsp:cNvPr id="0" name=""/>
        <dsp:cNvSpPr/>
      </dsp:nvSpPr>
      <dsp:spPr>
        <a:xfrm>
          <a:off x="-10843" y="2175627"/>
          <a:ext cx="2671081" cy="204571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04E2EA8-BDB0-44C2-AE7A-B6F3A06C1323}">
      <dsp:nvSpPr>
        <dsp:cNvPr id="0" name=""/>
        <dsp:cNvSpPr/>
      </dsp:nvSpPr>
      <dsp:spPr>
        <a:xfrm>
          <a:off x="194319" y="2370532"/>
          <a:ext cx="2671081" cy="204571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AU" sz="1400" kern="1200" dirty="0" smtClean="0"/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AU" sz="1400" kern="1200" dirty="0" smtClean="0"/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AU" sz="1400" kern="1200" dirty="0" smtClean="0"/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AU" sz="1400" kern="1200" dirty="0" smtClean="0"/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AU" sz="1400" kern="1200" dirty="0" smtClean="0"/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AU" sz="1400" kern="1200" dirty="0" smtClean="0"/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AU" sz="1400" kern="1200" dirty="0" smtClean="0"/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AU" sz="1400" kern="1200" dirty="0" smtClean="0"/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AU" sz="1400" kern="1200" dirty="0" smtClean="0"/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AU" sz="1400" kern="1200" dirty="0" smtClean="0"/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AU" sz="1400" kern="1200" dirty="0" smtClean="0"/>
        </a:p>
      </dsp:txBody>
      <dsp:txXfrm>
        <a:off x="194319" y="2370532"/>
        <a:ext cx="2671081" cy="2045719"/>
      </dsp:txXfrm>
    </dsp:sp>
    <dsp:sp modelId="{B9233787-3973-4456-B14E-136F74DE77D3}">
      <dsp:nvSpPr>
        <dsp:cNvPr id="0" name=""/>
        <dsp:cNvSpPr/>
      </dsp:nvSpPr>
      <dsp:spPr>
        <a:xfrm>
          <a:off x="3307529" y="1359"/>
          <a:ext cx="1887366" cy="164098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74363A0-B6D0-48BF-B30E-83F7B23E98CE}">
      <dsp:nvSpPr>
        <dsp:cNvPr id="0" name=""/>
        <dsp:cNvSpPr/>
      </dsp:nvSpPr>
      <dsp:spPr>
        <a:xfrm>
          <a:off x="3512692" y="196264"/>
          <a:ext cx="1887366" cy="164098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IN MOST DATA ACCESS  &amp; SHARING REGIME  (OPEN PUBLICATION/OPEN DATA/OPEN SOURCE): </a:t>
          </a:r>
          <a:endParaRPr lang="en-MY" sz="1600" kern="1200" dirty="0"/>
        </a:p>
      </dsp:txBody>
      <dsp:txXfrm>
        <a:off x="3512692" y="196264"/>
        <a:ext cx="1887366" cy="1640981"/>
      </dsp:txXfrm>
    </dsp:sp>
    <dsp:sp modelId="{5CE0E8A5-C058-49D3-A3ED-3C7AAE9CC3DC}">
      <dsp:nvSpPr>
        <dsp:cNvPr id="0" name=""/>
        <dsp:cNvSpPr/>
      </dsp:nvSpPr>
      <dsp:spPr>
        <a:xfrm>
          <a:off x="3072982" y="2035794"/>
          <a:ext cx="2278466" cy="221123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66F3CB6-F95A-4C1D-A3B1-D5C693D11A3F}">
      <dsp:nvSpPr>
        <dsp:cNvPr id="0" name=""/>
        <dsp:cNvSpPr/>
      </dsp:nvSpPr>
      <dsp:spPr>
        <a:xfrm>
          <a:off x="3278145" y="2230699"/>
          <a:ext cx="2278466" cy="221123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200" kern="1200" dirty="0" smtClean="0"/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200" kern="1200" dirty="0" smtClean="0"/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200" kern="1200" dirty="0" smtClean="0"/>
        </a:p>
        <a:p>
          <a:pPr lvl="0" algn="just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200" kern="1200" dirty="0" smtClean="0"/>
        </a:p>
        <a:p>
          <a:pPr lvl="0" algn="just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200" kern="1200" dirty="0" smtClean="0"/>
        </a:p>
        <a:p>
          <a:pPr lvl="0" algn="just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200" kern="1200" dirty="0" smtClean="0"/>
        </a:p>
        <a:p>
          <a:pPr lvl="0" algn="just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200" kern="1200" dirty="0" smtClean="0"/>
        </a:p>
        <a:p>
          <a:pPr lvl="0" algn="just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200" kern="1200" dirty="0" smtClean="0"/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200" kern="1200" dirty="0" smtClean="0"/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200" kern="1200" dirty="0" smtClean="0"/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200" kern="1200" dirty="0" smtClean="0"/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200" kern="1200" dirty="0" smtClean="0"/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200" kern="1200" dirty="0" smtClean="0"/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smtClean="0"/>
            <a:t> -</a:t>
          </a:r>
        </a:p>
      </dsp:txBody>
      <dsp:txXfrm>
        <a:off x="3278145" y="2230699"/>
        <a:ext cx="2278466" cy="2211230"/>
      </dsp:txXfrm>
    </dsp:sp>
    <dsp:sp modelId="{56018492-1CF9-4F6B-BF42-BB2A4BB6E813}">
      <dsp:nvSpPr>
        <dsp:cNvPr id="0" name=""/>
        <dsp:cNvSpPr/>
      </dsp:nvSpPr>
      <dsp:spPr>
        <a:xfrm>
          <a:off x="6107756" y="1359"/>
          <a:ext cx="1846467" cy="153876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6AD3269-ECCF-412F-ABB9-7FFDB2D40B27}">
      <dsp:nvSpPr>
        <dsp:cNvPr id="0" name=""/>
        <dsp:cNvSpPr/>
      </dsp:nvSpPr>
      <dsp:spPr>
        <a:xfrm>
          <a:off x="6312919" y="196264"/>
          <a:ext cx="1846467" cy="153876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THE  DATA AND INFORMATION USERS  HAVE THE RESPONSIBILITY :</a:t>
          </a:r>
          <a:endParaRPr lang="en-MY" sz="1600" kern="1200" dirty="0"/>
        </a:p>
      </dsp:txBody>
      <dsp:txXfrm>
        <a:off x="6312919" y="196264"/>
        <a:ext cx="1846467" cy="1538762"/>
      </dsp:txXfrm>
    </dsp:sp>
    <dsp:sp modelId="{953D9814-F587-4D22-9FDF-4D459B45C73C}">
      <dsp:nvSpPr>
        <dsp:cNvPr id="0" name=""/>
        <dsp:cNvSpPr/>
      </dsp:nvSpPr>
      <dsp:spPr>
        <a:xfrm>
          <a:off x="5800772" y="2077136"/>
          <a:ext cx="2460436" cy="219786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0EC2B71-23D2-45BC-89C8-3965A5AB1B72}">
      <dsp:nvSpPr>
        <dsp:cNvPr id="0" name=""/>
        <dsp:cNvSpPr/>
      </dsp:nvSpPr>
      <dsp:spPr>
        <a:xfrm>
          <a:off x="6005935" y="2272041"/>
          <a:ext cx="2460436" cy="219786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lvl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MY" sz="6500" kern="1200" dirty="0"/>
        </a:p>
      </dsp:txBody>
      <dsp:txXfrm>
        <a:off x="6005935" y="2272041"/>
        <a:ext cx="2460436" cy="2197863"/>
      </dsp:txXfrm>
    </dsp:sp>
  </dsp:spTree>
</dsp:drawing>
</file>

<file path=ppt/diagrams/drawing8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7386D0DF-25C7-40F9-894E-9DDB3B77AFCC}">
      <dsp:nvSpPr>
        <dsp:cNvPr id="0" name=""/>
        <dsp:cNvSpPr/>
      </dsp:nvSpPr>
      <dsp:spPr>
        <a:xfrm>
          <a:off x="6885461" y="1547648"/>
          <a:ext cx="91440" cy="531648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531648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D5CC8EA-5886-467A-B2E2-9576CEDDB7ED}">
      <dsp:nvSpPr>
        <dsp:cNvPr id="0" name=""/>
        <dsp:cNvSpPr/>
      </dsp:nvSpPr>
      <dsp:spPr>
        <a:xfrm>
          <a:off x="4075820" y="1648846"/>
          <a:ext cx="91440" cy="431553"/>
        </a:xfrm>
        <a:custGeom>
          <a:avLst/>
          <a:gdLst/>
          <a:ahLst/>
          <a:cxnLst/>
          <a:rect l="0" t="0" r="0" b="0"/>
          <a:pathLst>
            <a:path>
              <a:moveTo>
                <a:pt x="103357" y="0"/>
              </a:moveTo>
              <a:lnTo>
                <a:pt x="103357" y="262208"/>
              </a:lnTo>
              <a:lnTo>
                <a:pt x="45720" y="262208"/>
              </a:lnTo>
              <a:lnTo>
                <a:pt x="45720" y="431553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BA6EB0E-E4C1-4582-83DB-EEFB28E85C88}">
      <dsp:nvSpPr>
        <dsp:cNvPr id="0" name=""/>
        <dsp:cNvSpPr/>
      </dsp:nvSpPr>
      <dsp:spPr>
        <a:xfrm>
          <a:off x="1236180" y="1650379"/>
          <a:ext cx="91440" cy="526425"/>
        </a:xfrm>
        <a:custGeom>
          <a:avLst/>
          <a:gdLst/>
          <a:ahLst/>
          <a:cxnLst/>
          <a:rect l="0" t="0" r="0" b="0"/>
          <a:pathLst>
            <a:path>
              <a:moveTo>
                <a:pt x="86722" y="0"/>
              </a:moveTo>
              <a:lnTo>
                <a:pt x="86722" y="357079"/>
              </a:lnTo>
              <a:lnTo>
                <a:pt x="45720" y="357079"/>
              </a:lnTo>
              <a:lnTo>
                <a:pt x="45720" y="526425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A1F5929-17BE-4D5E-A747-4941DB09AF98}">
      <dsp:nvSpPr>
        <dsp:cNvPr id="0" name=""/>
        <dsp:cNvSpPr/>
      </dsp:nvSpPr>
      <dsp:spPr>
        <a:xfrm>
          <a:off x="183983" y="24260"/>
          <a:ext cx="2277839" cy="162611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A271A6D-6603-4A3E-9B89-03CD21E73A8E}">
      <dsp:nvSpPr>
        <dsp:cNvPr id="0" name=""/>
        <dsp:cNvSpPr/>
      </dsp:nvSpPr>
      <dsp:spPr>
        <a:xfrm>
          <a:off x="387096" y="217218"/>
          <a:ext cx="2277839" cy="162611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1600" kern="1200" dirty="0" smtClean="0"/>
            <a:t>THE EXCLUSIVE RIGHTS OF DATA AND INFORMATION PROVIDERS</a:t>
          </a:r>
          <a:endParaRPr lang="en-AU" sz="1600" kern="1200" dirty="0"/>
        </a:p>
      </dsp:txBody>
      <dsp:txXfrm>
        <a:off x="387096" y="217218"/>
        <a:ext cx="2277839" cy="1626118"/>
      </dsp:txXfrm>
    </dsp:sp>
    <dsp:sp modelId="{FF264514-ACD3-46D2-8A6C-DF3CD99EDA4B}">
      <dsp:nvSpPr>
        <dsp:cNvPr id="0" name=""/>
        <dsp:cNvSpPr/>
      </dsp:nvSpPr>
      <dsp:spPr>
        <a:xfrm>
          <a:off x="-40295" y="2176804"/>
          <a:ext cx="2644393" cy="202528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04E2EA8-BDB0-44C2-AE7A-B6F3A06C1323}">
      <dsp:nvSpPr>
        <dsp:cNvPr id="0" name=""/>
        <dsp:cNvSpPr/>
      </dsp:nvSpPr>
      <dsp:spPr>
        <a:xfrm>
          <a:off x="162817" y="2369761"/>
          <a:ext cx="2644393" cy="202528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AU" sz="1400" kern="1200" dirty="0" smtClean="0"/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AU" sz="1400" kern="1200" dirty="0" smtClean="0"/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AU" sz="1400" kern="1200" dirty="0" smtClean="0"/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AU" sz="1400" kern="1200" dirty="0" smtClean="0"/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AU" sz="1400" kern="1200" dirty="0" smtClean="0"/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AU" sz="1400" kern="1200" dirty="0" smtClean="0"/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AU" sz="1400" kern="1200" dirty="0" smtClean="0"/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AU" sz="1400" kern="1200" dirty="0" smtClean="0"/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AU" sz="1400" kern="1200" dirty="0" smtClean="0"/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AU" sz="1400" kern="1200" dirty="0" smtClean="0"/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AU" sz="1400" kern="1200" dirty="0" smtClean="0"/>
        </a:p>
      </dsp:txBody>
      <dsp:txXfrm>
        <a:off x="162817" y="2369761"/>
        <a:ext cx="2644393" cy="2025280"/>
      </dsp:txXfrm>
    </dsp:sp>
    <dsp:sp modelId="{B9233787-3973-4456-B14E-136F74DE77D3}">
      <dsp:nvSpPr>
        <dsp:cNvPr id="0" name=""/>
        <dsp:cNvSpPr/>
      </dsp:nvSpPr>
      <dsp:spPr>
        <a:xfrm>
          <a:off x="3244922" y="24260"/>
          <a:ext cx="1868509" cy="162458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74363A0-B6D0-48BF-B30E-83F7B23E98CE}">
      <dsp:nvSpPr>
        <dsp:cNvPr id="0" name=""/>
        <dsp:cNvSpPr/>
      </dsp:nvSpPr>
      <dsp:spPr>
        <a:xfrm>
          <a:off x="3448036" y="217218"/>
          <a:ext cx="1868509" cy="162458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THE MORAL RIGHTS OF DATA AND INFORMATION PROVIDERS</a:t>
          </a:r>
          <a:endParaRPr lang="en-MY" sz="1600" kern="1200" dirty="0"/>
        </a:p>
      </dsp:txBody>
      <dsp:txXfrm>
        <a:off x="3448036" y="217218"/>
        <a:ext cx="1868509" cy="1624586"/>
      </dsp:txXfrm>
    </dsp:sp>
    <dsp:sp modelId="{5CE0E8A5-C058-49D3-A3ED-3C7AAE9CC3DC}">
      <dsp:nvSpPr>
        <dsp:cNvPr id="0" name=""/>
        <dsp:cNvSpPr/>
      </dsp:nvSpPr>
      <dsp:spPr>
        <a:xfrm>
          <a:off x="2993689" y="2080400"/>
          <a:ext cx="2255701" cy="218913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66F3CB6-F95A-4C1D-A3B1-D5C693D11A3F}">
      <dsp:nvSpPr>
        <dsp:cNvPr id="0" name=""/>
        <dsp:cNvSpPr/>
      </dsp:nvSpPr>
      <dsp:spPr>
        <a:xfrm>
          <a:off x="3196802" y="2273358"/>
          <a:ext cx="2255701" cy="218913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200" kern="1200" dirty="0" smtClean="0"/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200" kern="1200" dirty="0" smtClean="0"/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200" kern="1200" dirty="0" smtClean="0"/>
        </a:p>
        <a:p>
          <a:pPr lvl="0" algn="just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200" kern="1200" dirty="0" smtClean="0"/>
        </a:p>
        <a:p>
          <a:pPr lvl="0" algn="just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200" kern="1200" dirty="0" smtClean="0"/>
        </a:p>
        <a:p>
          <a:pPr lvl="0" algn="just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200" kern="1200" dirty="0" smtClean="0"/>
        </a:p>
        <a:p>
          <a:pPr lvl="0" algn="just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200" kern="1200" dirty="0" smtClean="0"/>
        </a:p>
        <a:p>
          <a:pPr lvl="0" algn="just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200" kern="1200" dirty="0" smtClean="0"/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200" kern="1200" dirty="0" smtClean="0"/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200" kern="1200" dirty="0" smtClean="0"/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200" kern="1200" dirty="0" smtClean="0"/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200" kern="1200" dirty="0" smtClean="0"/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200" kern="1200" dirty="0" smtClean="0"/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smtClean="0"/>
            <a:t> </a:t>
          </a:r>
        </a:p>
      </dsp:txBody>
      <dsp:txXfrm>
        <a:off x="3196802" y="2273358"/>
        <a:ext cx="2255701" cy="2189137"/>
      </dsp:txXfrm>
    </dsp:sp>
    <dsp:sp modelId="{56018492-1CF9-4F6B-BF42-BB2A4BB6E813}">
      <dsp:nvSpPr>
        <dsp:cNvPr id="0" name=""/>
        <dsp:cNvSpPr/>
      </dsp:nvSpPr>
      <dsp:spPr>
        <a:xfrm>
          <a:off x="6017172" y="24260"/>
          <a:ext cx="1828018" cy="152338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6AD3269-ECCF-412F-ABB9-7FFDB2D40B27}">
      <dsp:nvSpPr>
        <dsp:cNvPr id="0" name=""/>
        <dsp:cNvSpPr/>
      </dsp:nvSpPr>
      <dsp:spPr>
        <a:xfrm>
          <a:off x="6220285" y="217218"/>
          <a:ext cx="1828018" cy="152338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THE RIGHT TO LICENSE ACCESS TO AND RE-USE OF PUBLICLY FUNDED RESEARCH DATA AND INFORMATION</a:t>
          </a:r>
          <a:endParaRPr lang="en-MY" sz="1600" kern="1200" dirty="0"/>
        </a:p>
      </dsp:txBody>
      <dsp:txXfrm>
        <a:off x="6220285" y="217218"/>
        <a:ext cx="1828018" cy="1523388"/>
      </dsp:txXfrm>
    </dsp:sp>
    <dsp:sp modelId="{953D9814-F587-4D22-9FDF-4D459B45C73C}">
      <dsp:nvSpPr>
        <dsp:cNvPr id="0" name=""/>
        <dsp:cNvSpPr/>
      </dsp:nvSpPr>
      <dsp:spPr>
        <a:xfrm>
          <a:off x="5713254" y="2079297"/>
          <a:ext cx="2435853" cy="217590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0EC2B71-23D2-45BC-89C8-3965A5AB1B72}">
      <dsp:nvSpPr>
        <dsp:cNvPr id="0" name=""/>
        <dsp:cNvSpPr/>
      </dsp:nvSpPr>
      <dsp:spPr>
        <a:xfrm>
          <a:off x="5916368" y="2272255"/>
          <a:ext cx="2435853" cy="217590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lvl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MY" sz="6500" kern="1200" dirty="0"/>
        </a:p>
      </dsp:txBody>
      <dsp:txXfrm>
        <a:off x="5916368" y="2272255"/>
        <a:ext cx="2435853" cy="2175904"/>
      </dsp:txXfrm>
    </dsp:sp>
  </dsp:spTree>
</dsp:drawing>
</file>

<file path=ppt/diagrams/drawing9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7386D0DF-25C7-40F9-894E-9DDB3B77AFCC}">
      <dsp:nvSpPr>
        <dsp:cNvPr id="0" name=""/>
        <dsp:cNvSpPr/>
      </dsp:nvSpPr>
      <dsp:spPr>
        <a:xfrm>
          <a:off x="6891701" y="1557864"/>
          <a:ext cx="91440" cy="561500"/>
        </a:xfrm>
        <a:custGeom>
          <a:avLst/>
          <a:gdLst/>
          <a:ahLst/>
          <a:cxnLst/>
          <a:rect l="0" t="0" r="0" b="0"/>
          <a:pathLst>
            <a:path>
              <a:moveTo>
                <a:pt x="71798" y="0"/>
              </a:moveTo>
              <a:lnTo>
                <a:pt x="71798" y="391365"/>
              </a:lnTo>
              <a:lnTo>
                <a:pt x="45720" y="391365"/>
              </a:lnTo>
              <a:lnTo>
                <a:pt x="45720" y="56150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D5CC8EA-5886-467A-B2E2-9576CEDDB7ED}">
      <dsp:nvSpPr>
        <dsp:cNvPr id="0" name=""/>
        <dsp:cNvSpPr/>
      </dsp:nvSpPr>
      <dsp:spPr>
        <a:xfrm>
          <a:off x="4095038" y="1659534"/>
          <a:ext cx="91440" cy="433565"/>
        </a:xfrm>
        <a:custGeom>
          <a:avLst/>
          <a:gdLst/>
          <a:ahLst/>
          <a:cxnLst/>
          <a:rect l="0" t="0" r="0" b="0"/>
          <a:pathLst>
            <a:path>
              <a:moveTo>
                <a:pt x="103626" y="0"/>
              </a:moveTo>
              <a:lnTo>
                <a:pt x="103626" y="263430"/>
              </a:lnTo>
              <a:lnTo>
                <a:pt x="45720" y="263430"/>
              </a:lnTo>
              <a:lnTo>
                <a:pt x="45720" y="433565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BA6EB0E-E4C1-4582-83DB-EEFB28E85C88}">
      <dsp:nvSpPr>
        <dsp:cNvPr id="0" name=""/>
        <dsp:cNvSpPr/>
      </dsp:nvSpPr>
      <dsp:spPr>
        <a:xfrm>
          <a:off x="1223278" y="1661073"/>
          <a:ext cx="91440" cy="463070"/>
        </a:xfrm>
        <a:custGeom>
          <a:avLst/>
          <a:gdLst/>
          <a:ahLst/>
          <a:cxnLst/>
          <a:rect l="0" t="0" r="0" b="0"/>
          <a:pathLst>
            <a:path>
              <a:moveTo>
                <a:pt x="105793" y="0"/>
              </a:moveTo>
              <a:lnTo>
                <a:pt x="105793" y="292935"/>
              </a:lnTo>
              <a:lnTo>
                <a:pt x="45720" y="292935"/>
              </a:lnTo>
              <a:lnTo>
                <a:pt x="45720" y="46307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A1F5929-17BE-4D5E-A747-4941DB09AF98}">
      <dsp:nvSpPr>
        <dsp:cNvPr id="0" name=""/>
        <dsp:cNvSpPr/>
      </dsp:nvSpPr>
      <dsp:spPr>
        <a:xfrm>
          <a:off x="184841" y="27373"/>
          <a:ext cx="2288460" cy="163370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A271A6D-6603-4A3E-9B89-03CD21E73A8E}">
      <dsp:nvSpPr>
        <dsp:cNvPr id="0" name=""/>
        <dsp:cNvSpPr/>
      </dsp:nvSpPr>
      <dsp:spPr>
        <a:xfrm>
          <a:off x="388901" y="221230"/>
          <a:ext cx="2288460" cy="163370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1600" kern="1200" dirty="0" smtClean="0"/>
            <a:t>THE RESPONSIBILITY TO DETERMINE THE RIGHTFUL OWNER OF PUBLICLY FUNDED RESEARCH DATA AND INFORMATION</a:t>
          </a:r>
          <a:endParaRPr lang="en-AU" sz="1600" kern="1200" dirty="0"/>
        </a:p>
      </dsp:txBody>
      <dsp:txXfrm>
        <a:off x="388901" y="221230"/>
        <a:ext cx="2288460" cy="1633700"/>
      </dsp:txXfrm>
    </dsp:sp>
    <dsp:sp modelId="{FF264514-ACD3-46D2-8A6C-DF3CD99EDA4B}">
      <dsp:nvSpPr>
        <dsp:cNvPr id="0" name=""/>
        <dsp:cNvSpPr/>
      </dsp:nvSpPr>
      <dsp:spPr>
        <a:xfrm>
          <a:off x="-59363" y="2124144"/>
          <a:ext cx="2656723" cy="203472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04E2EA8-BDB0-44C2-AE7A-B6F3A06C1323}">
      <dsp:nvSpPr>
        <dsp:cNvPr id="0" name=""/>
        <dsp:cNvSpPr/>
      </dsp:nvSpPr>
      <dsp:spPr>
        <a:xfrm>
          <a:off x="144696" y="2318002"/>
          <a:ext cx="2656723" cy="203472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AU" sz="1400" kern="1200" dirty="0" smtClean="0"/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AU" sz="1400" kern="1200" dirty="0" smtClean="0"/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AU" sz="1400" kern="1200" dirty="0" smtClean="0"/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AU" sz="1400" kern="1200" dirty="0" smtClean="0"/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AU" sz="1400" kern="1200" dirty="0" smtClean="0"/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AU" sz="1400" kern="1200" dirty="0" smtClean="0"/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AU" sz="1400" kern="1200" dirty="0" smtClean="0"/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AU" sz="1400" kern="1200" dirty="0" smtClean="0"/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AU" sz="1400" kern="1200" dirty="0" smtClean="0"/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AU" sz="1400" kern="1200" dirty="0" smtClean="0"/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AU" sz="1400" kern="1200" dirty="0" smtClean="0"/>
        </a:p>
      </dsp:txBody>
      <dsp:txXfrm>
        <a:off x="144696" y="2318002"/>
        <a:ext cx="2656723" cy="2034723"/>
      </dsp:txXfrm>
    </dsp:sp>
    <dsp:sp modelId="{B9233787-3973-4456-B14E-136F74DE77D3}">
      <dsp:nvSpPr>
        <dsp:cNvPr id="0" name=""/>
        <dsp:cNvSpPr/>
      </dsp:nvSpPr>
      <dsp:spPr>
        <a:xfrm>
          <a:off x="3260053" y="27373"/>
          <a:ext cx="1877221" cy="163216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74363A0-B6D0-48BF-B30E-83F7B23E98CE}">
      <dsp:nvSpPr>
        <dsp:cNvPr id="0" name=""/>
        <dsp:cNvSpPr/>
      </dsp:nvSpPr>
      <dsp:spPr>
        <a:xfrm>
          <a:off x="3464113" y="221230"/>
          <a:ext cx="1877221" cy="163216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THE RESPONSIBILITY TO HONOUR THE PROMISE FOR CONFIDENTIALITY OF RESEARCH DATA AND INFORMATION</a:t>
          </a:r>
          <a:endParaRPr lang="en-MY" sz="1600" kern="1200" dirty="0"/>
        </a:p>
      </dsp:txBody>
      <dsp:txXfrm>
        <a:off x="3464113" y="221230"/>
        <a:ext cx="1877221" cy="1632161"/>
      </dsp:txXfrm>
    </dsp:sp>
    <dsp:sp modelId="{5CE0E8A5-C058-49D3-A3ED-3C7AAE9CC3DC}">
      <dsp:nvSpPr>
        <dsp:cNvPr id="0" name=""/>
        <dsp:cNvSpPr/>
      </dsp:nvSpPr>
      <dsp:spPr>
        <a:xfrm>
          <a:off x="3007648" y="2093100"/>
          <a:ext cx="2266219" cy="219934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66F3CB6-F95A-4C1D-A3B1-D5C693D11A3F}">
      <dsp:nvSpPr>
        <dsp:cNvPr id="0" name=""/>
        <dsp:cNvSpPr/>
      </dsp:nvSpPr>
      <dsp:spPr>
        <a:xfrm>
          <a:off x="3211708" y="2286957"/>
          <a:ext cx="2266219" cy="219934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200" kern="1200" dirty="0" smtClean="0"/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200" kern="1200" dirty="0" smtClean="0"/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200" kern="1200" dirty="0" smtClean="0"/>
        </a:p>
        <a:p>
          <a:pPr lvl="0" algn="just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200" kern="1200" dirty="0" smtClean="0"/>
        </a:p>
        <a:p>
          <a:pPr lvl="0" algn="just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200" kern="1200" dirty="0" smtClean="0"/>
        </a:p>
        <a:p>
          <a:pPr lvl="0" algn="just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200" kern="1200" dirty="0" smtClean="0"/>
        </a:p>
        <a:p>
          <a:pPr lvl="0" algn="just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200" kern="1200" dirty="0" smtClean="0"/>
        </a:p>
        <a:p>
          <a:pPr lvl="0" algn="just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200" kern="1200" dirty="0" smtClean="0"/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200" kern="1200" dirty="0" smtClean="0"/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200" kern="1200" dirty="0" smtClean="0"/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200" kern="1200" dirty="0" smtClean="0"/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200" kern="1200" dirty="0" smtClean="0"/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200" kern="1200" dirty="0" smtClean="0"/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smtClean="0"/>
            <a:t> </a:t>
          </a:r>
        </a:p>
      </dsp:txBody>
      <dsp:txXfrm>
        <a:off x="3211708" y="2286957"/>
        <a:ext cx="2266219" cy="2199344"/>
      </dsp:txXfrm>
    </dsp:sp>
    <dsp:sp modelId="{56018492-1CF9-4F6B-BF42-BB2A4BB6E813}">
      <dsp:nvSpPr>
        <dsp:cNvPr id="0" name=""/>
        <dsp:cNvSpPr/>
      </dsp:nvSpPr>
      <dsp:spPr>
        <a:xfrm>
          <a:off x="6045229" y="27373"/>
          <a:ext cx="1836542" cy="153049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6AD3269-ECCF-412F-ABB9-7FFDB2D40B27}">
      <dsp:nvSpPr>
        <dsp:cNvPr id="0" name=""/>
        <dsp:cNvSpPr/>
      </dsp:nvSpPr>
      <dsp:spPr>
        <a:xfrm>
          <a:off x="6249289" y="221230"/>
          <a:ext cx="1836542" cy="153049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THE RESPONSIBILITY TO PROTECT THE INFORMATIONAL PRIVACY OF RESEARCH PARTCIPANTS</a:t>
          </a:r>
          <a:endParaRPr lang="en-MY" sz="1600" kern="1200" dirty="0"/>
        </a:p>
      </dsp:txBody>
      <dsp:txXfrm>
        <a:off x="6249289" y="221230"/>
        <a:ext cx="1836542" cy="1530491"/>
      </dsp:txXfrm>
    </dsp:sp>
    <dsp:sp modelId="{953D9814-F587-4D22-9FDF-4D459B45C73C}">
      <dsp:nvSpPr>
        <dsp:cNvPr id="0" name=""/>
        <dsp:cNvSpPr/>
      </dsp:nvSpPr>
      <dsp:spPr>
        <a:xfrm>
          <a:off x="5713815" y="2119365"/>
          <a:ext cx="2447211" cy="247312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0EC2B71-23D2-45BC-89C8-3965A5AB1B72}">
      <dsp:nvSpPr>
        <dsp:cNvPr id="0" name=""/>
        <dsp:cNvSpPr/>
      </dsp:nvSpPr>
      <dsp:spPr>
        <a:xfrm>
          <a:off x="5917876" y="2313222"/>
          <a:ext cx="2447211" cy="247312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just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smtClean="0"/>
            <a:t> </a:t>
          </a:r>
        </a:p>
        <a:p>
          <a:pPr lvl="0" algn="just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smtClean="0"/>
            <a:t>- The data access and re-use policy should:</a:t>
          </a:r>
        </a:p>
        <a:p>
          <a:pPr lvl="0" algn="just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smtClean="0"/>
            <a:t>- reconcile between opening the rights to access and re-use with the protection of informational privacy</a:t>
          </a:r>
        </a:p>
        <a:p>
          <a:pPr lvl="0" algn="just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smtClean="0"/>
            <a:t>- require research data and information which is subject to informational privacy to be coded.</a:t>
          </a:r>
        </a:p>
        <a:p>
          <a:pPr lvl="0" algn="just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smtClean="0"/>
            <a:t>- require the data providers to remove data identifiers prior to release of data for access and re-use.</a:t>
          </a:r>
        </a:p>
        <a:p>
          <a:pPr lvl="0" algn="just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MY" sz="1200" kern="1200" dirty="0"/>
        </a:p>
      </dsp:txBody>
      <dsp:txXfrm>
        <a:off x="5917876" y="2313222"/>
        <a:ext cx="2447211" cy="247312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2588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19525" y="0"/>
            <a:ext cx="2922588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0127370-FD54-4892-8FA2-B5E2A2B4323D}" type="datetimeFigureOut">
              <a:rPr lang="en-AU" smtClean="0"/>
              <a:pPr/>
              <a:t>14/04/2011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380538"/>
            <a:ext cx="2922588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19525" y="9380538"/>
            <a:ext cx="2922588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C5A18E2-E397-45A6-93F7-E0AFE5A2F7EB}" type="slidenum">
              <a:rPr lang="en-AU" smtClean="0"/>
              <a:pPr/>
              <a:t>‹#›</a:t>
            </a:fld>
            <a:endParaRPr lang="en-A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2270" cy="4937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19869" y="0"/>
            <a:ext cx="2922270" cy="4937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801478B-4B26-4D27-80E2-A024524A4C29}" type="datetimeFigureOut">
              <a:rPr lang="en-AU" smtClean="0"/>
              <a:pPr/>
              <a:t>14/04/2011</a:t>
            </a:fld>
            <a:endParaRPr lang="en-A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04875" y="741363"/>
            <a:ext cx="4933950" cy="37020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A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4370" y="4691023"/>
            <a:ext cx="5394960" cy="444412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80332"/>
            <a:ext cx="2922270" cy="4937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19869" y="9380332"/>
            <a:ext cx="2922270" cy="4937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11E3379-234E-4CA9-A48E-28493FCF993F}" type="slidenum">
              <a:rPr lang="en-AU" smtClean="0"/>
              <a:pPr/>
              <a:t>‹#›</a:t>
            </a:fld>
            <a:endParaRPr lang="en-A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1E3379-234E-4CA9-A48E-28493FCF993F}" type="slidenum">
              <a:rPr lang="en-AU" smtClean="0"/>
              <a:pPr/>
              <a:t>4</a:t>
            </a:fld>
            <a:endParaRPr lang="en-A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MY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1E3379-234E-4CA9-A48E-28493FCF993F}" type="slidenum">
              <a:rPr lang="en-AU" smtClean="0"/>
              <a:pPr/>
              <a:t>8</a:t>
            </a:fld>
            <a:endParaRPr lang="en-A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B83A9E-4E6D-4CF0-808C-FB9E038FE3F6}" type="datetime1">
              <a:rPr lang="en-AU" smtClean="0"/>
              <a:pPr/>
              <a:t>14/04/2011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F87F2-5599-4A8E-B47C-462419C54EF4}" type="slidenum">
              <a:rPr lang="en-AU" smtClean="0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009808-3DFE-466E-9B7F-41D26DB69C03}" type="datetime1">
              <a:rPr lang="en-AU" smtClean="0"/>
              <a:pPr/>
              <a:t>14/04/2011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F87F2-5599-4A8E-B47C-462419C54EF4}" type="slidenum">
              <a:rPr lang="en-AU" smtClean="0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82543-B5A4-4790-BFD2-DB568D8707CB}" type="datetime1">
              <a:rPr lang="en-AU" smtClean="0"/>
              <a:pPr/>
              <a:t>14/04/2011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F87F2-5599-4A8E-B47C-462419C54EF4}" type="slidenum">
              <a:rPr lang="en-AU" smtClean="0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44311-3E91-440B-9428-1B571628A512}" type="datetime1">
              <a:rPr lang="en-AU" smtClean="0"/>
              <a:pPr/>
              <a:t>14/04/2011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F87F2-5599-4A8E-B47C-462419C54EF4}" type="slidenum">
              <a:rPr lang="en-AU" smtClean="0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34B25-81BC-4843-826D-536DD8EF131B}" type="datetime1">
              <a:rPr lang="en-AU" smtClean="0"/>
              <a:pPr/>
              <a:t>14/04/2011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F87F2-5599-4A8E-B47C-462419C54EF4}" type="slidenum">
              <a:rPr lang="en-AU" smtClean="0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048B7A-8FFB-44B3-A614-B12CF4F10333}" type="datetime1">
              <a:rPr lang="en-AU" smtClean="0"/>
              <a:pPr/>
              <a:t>14/04/2011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F87F2-5599-4A8E-B47C-462419C54EF4}" type="slidenum">
              <a:rPr lang="en-AU" smtClean="0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07FE0-CF80-4549-A12E-42AE0B9B5F9E}" type="datetime1">
              <a:rPr lang="en-AU" smtClean="0"/>
              <a:pPr/>
              <a:t>14/04/2011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F87F2-5599-4A8E-B47C-462419C54EF4}" type="slidenum">
              <a:rPr lang="en-AU" smtClean="0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9D0448-07E2-42C6-B190-5534A692DC89}" type="datetime1">
              <a:rPr lang="en-AU" smtClean="0"/>
              <a:pPr/>
              <a:t>14/04/2011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F87F2-5599-4A8E-B47C-462419C54EF4}" type="slidenum">
              <a:rPr lang="en-AU" smtClean="0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1464E0-CCA7-410B-ABBF-B691DB46F95C}" type="datetime1">
              <a:rPr lang="en-AU" smtClean="0"/>
              <a:pPr/>
              <a:t>14/04/2011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F87F2-5599-4A8E-B47C-462419C54EF4}" type="slidenum">
              <a:rPr lang="en-AU" smtClean="0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A8AEEB-F17F-4282-ADC3-7BEA1AB331CB}" type="datetime1">
              <a:rPr lang="en-AU" smtClean="0"/>
              <a:pPr/>
              <a:t>14/04/2011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F87F2-5599-4A8E-B47C-462419C54EF4}" type="slidenum">
              <a:rPr lang="en-AU" smtClean="0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EABB88-CB6E-4246-B780-D8BE03618318}" type="datetime1">
              <a:rPr lang="en-AU" smtClean="0"/>
              <a:pPr/>
              <a:t>14/04/2011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F87F2-5599-4A8E-B47C-462419C54EF4}" type="slidenum">
              <a:rPr lang="en-AU" smtClean="0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C3ABE9-F1D9-49A6-9D1B-BC55D21E95D3}" type="datetime1">
              <a:rPr lang="en-AU" smtClean="0"/>
              <a:pPr/>
              <a:t>14/04/2011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CF87F2-5599-4A8E-B47C-462419C54EF4}" type="slidenum">
              <a:rPr lang="en-AU" smtClean="0"/>
              <a:pPr/>
              <a:t>‹#›</a:t>
            </a:fld>
            <a:endParaRPr lang="en-A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1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6.xml"/><Relationship Id="rId7" Type="http://schemas.microsoft.com/office/2007/relationships/diagramDrawing" Target="../diagrams/drawing6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6.xml"/><Relationship Id="rId5" Type="http://schemas.openxmlformats.org/officeDocument/2006/relationships/diagramQuickStyle" Target="../diagrams/quickStyle6.xml"/><Relationship Id="rId4" Type="http://schemas.openxmlformats.org/officeDocument/2006/relationships/diagramLayout" Target="../diagrams/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85786" y="1928802"/>
            <a:ext cx="7772400" cy="1470025"/>
          </a:xfrm>
        </p:spPr>
        <p:txBody>
          <a:bodyPr>
            <a:noAutofit/>
          </a:bodyPr>
          <a:lstStyle/>
          <a:p>
            <a:r>
              <a:rPr lang="en-AU" sz="2000" b="1" dirty="0" smtClean="0">
                <a:latin typeface="Arial" pitchFamily="34" charset="0"/>
                <a:cs typeface="Arial" pitchFamily="34" charset="0"/>
              </a:rPr>
              <a:t>OPENING UP THE RIGHTS TO ACCESS AND RE-USE PUBLICLY FUNDED RESEARCH DATA AND INFORMATION FOR THE NEXT GENERATION OF RESEARCHERS</a:t>
            </a:r>
            <a:endParaRPr lang="en-AU" sz="2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AU" sz="1800" dirty="0" smtClean="0">
                <a:solidFill>
                  <a:schemeClr val="tx1"/>
                </a:solidFill>
              </a:rPr>
              <a:t>HASWIRA NOR MOHAMAD HASHIM</a:t>
            </a:r>
          </a:p>
          <a:p>
            <a:r>
              <a:rPr lang="en-AU" sz="1800" dirty="0" smtClean="0">
                <a:solidFill>
                  <a:schemeClr val="tx1"/>
                </a:solidFill>
              </a:rPr>
              <a:t>PhD  </a:t>
            </a:r>
            <a:r>
              <a:rPr lang="en-AU" sz="1800" dirty="0" smtClean="0">
                <a:solidFill>
                  <a:schemeClr val="tx1"/>
                </a:solidFill>
              </a:rPr>
              <a:t>CANDIDATE</a:t>
            </a:r>
            <a:endParaRPr lang="en-AU" sz="1800" dirty="0" smtClean="0">
              <a:solidFill>
                <a:schemeClr val="tx1"/>
              </a:solidFill>
            </a:endParaRPr>
          </a:p>
          <a:p>
            <a:r>
              <a:rPr lang="en-AU" sz="1800" dirty="0" smtClean="0">
                <a:solidFill>
                  <a:schemeClr val="tx1"/>
                </a:solidFill>
              </a:rPr>
              <a:t>LAW AND JUSTICE RESEARCH CENTRE</a:t>
            </a:r>
          </a:p>
          <a:p>
            <a:r>
              <a:rPr lang="en-AU" sz="1800" dirty="0" smtClean="0">
                <a:solidFill>
                  <a:schemeClr val="tx1"/>
                </a:solidFill>
              </a:rPr>
              <a:t>QUEENSLAND UNIVERSITY OF TECHNOLOGY</a:t>
            </a:r>
          </a:p>
          <a:p>
            <a:r>
              <a:rPr lang="en-AU" sz="1800" dirty="0" smtClean="0">
                <a:solidFill>
                  <a:schemeClr val="tx1"/>
                </a:solidFill>
              </a:rPr>
              <a:t>GARDENS POINT CAMPUS</a:t>
            </a:r>
            <a:endParaRPr lang="en-AU" sz="1800" dirty="0">
              <a:solidFill>
                <a:schemeClr val="tx1"/>
              </a:solidFill>
            </a:endParaRPr>
          </a:p>
        </p:txBody>
      </p:sp>
      <p:pic>
        <p:nvPicPr>
          <p:cNvPr id="4" name="Picture 3" descr="QUT logo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57224" y="5857892"/>
            <a:ext cx="3710615" cy="762002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688220" y="476672"/>
            <a:ext cx="6074292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MY" sz="2000" b="1" dirty="0" smtClean="0"/>
              <a:t>BISO-BRDI-CFRS</a:t>
            </a:r>
            <a:r>
              <a:rPr lang="en-MY" sz="2000" dirty="0" smtClean="0"/>
              <a:t> </a:t>
            </a:r>
            <a:r>
              <a:rPr lang="en-US" sz="2000" b="1" dirty="0" smtClean="0"/>
              <a:t>INTERNATIONAL SYMPOSIUM 2011</a:t>
            </a:r>
          </a:p>
          <a:p>
            <a:pPr algn="ctr"/>
            <a:r>
              <a:rPr lang="en-US" sz="2000" b="1" dirty="0" smtClean="0"/>
              <a:t>On the Case for International Sharing of Scientific Data: </a:t>
            </a:r>
          </a:p>
          <a:p>
            <a:pPr algn="ctr"/>
            <a:r>
              <a:rPr lang="en-US" sz="2000" b="1" dirty="0" smtClean="0"/>
              <a:t>A Focus on Developing Countries</a:t>
            </a:r>
            <a:endParaRPr lang="en-MY" sz="2000" b="1" dirty="0"/>
          </a:p>
        </p:txBody>
      </p:sp>
      <p:pic>
        <p:nvPicPr>
          <p:cNvPr id="6" name="Picture 5" descr="MOHE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143768" y="5572140"/>
            <a:ext cx="928694" cy="971889"/>
          </a:xfrm>
          <a:prstGeom prst="rect">
            <a:avLst/>
          </a:prstGeom>
        </p:spPr>
      </p:pic>
      <p:pic>
        <p:nvPicPr>
          <p:cNvPr id="7" name="Picture 6" descr="uitm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4786314" y="5715016"/>
            <a:ext cx="1899600" cy="864646"/>
          </a:xfrm>
          <a:prstGeom prst="rect">
            <a:avLst/>
          </a:prstGeom>
        </p:spPr>
      </p:pic>
    </p:spTree>
  </p:cSld>
  <p:clrMapOvr>
    <a:masterClrMapping/>
  </p:clrMapOvr>
  <p:transition advTm="47848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F87F2-5599-4A8E-B47C-462419C54EF4}" type="slidenum">
              <a:rPr lang="en-AU" smtClean="0"/>
              <a:pPr/>
              <a:t>10</a:t>
            </a:fld>
            <a:endParaRPr lang="en-AU"/>
          </a:p>
        </p:txBody>
      </p:sp>
      <p:sp>
        <p:nvSpPr>
          <p:cNvPr id="3" name="Title 4"/>
          <p:cNvSpPr txBox="1">
            <a:spLocks/>
          </p:cNvSpPr>
          <p:nvPr/>
        </p:nvSpPr>
        <p:spPr>
          <a:xfrm>
            <a:off x="914400" y="357166"/>
            <a:ext cx="8229600" cy="1143000"/>
          </a:xfrm>
          <a:prstGeom prst="rect">
            <a:avLst/>
          </a:prstGeom>
        </p:spPr>
        <p:txBody>
          <a:bodyPr>
            <a:normAutofit/>
          </a:bodyPr>
          <a:lstStyle/>
          <a:p>
            <a:pPr algn="ctr"/>
            <a:r>
              <a:rPr lang="en-AU" sz="2000" b="1" dirty="0" smtClean="0">
                <a:latin typeface="+mj-lt"/>
                <a:ea typeface="+mj-ea"/>
                <a:cs typeface="+mj-cs"/>
              </a:rPr>
              <a:t>4. </a:t>
            </a:r>
            <a:r>
              <a:rPr lang="en-AU" sz="2400" b="1" dirty="0" smtClean="0">
                <a:latin typeface="+mj-lt"/>
                <a:ea typeface="+mj-ea"/>
                <a:cs typeface="+mj-cs"/>
              </a:rPr>
              <a:t> </a:t>
            </a:r>
            <a:r>
              <a:rPr lang="en-US" sz="2000" b="1" dirty="0" smtClean="0"/>
              <a:t>HOW SHOULD THESE RIGHTS AND RESPONSIBILITIES BE ADOPTED IN DATA ACCESS AND RE-USE POLICY?</a:t>
            </a:r>
            <a:endParaRPr lang="en-AU" sz="2000" b="1" dirty="0" smtClean="0">
              <a:latin typeface="+mj-lt"/>
              <a:ea typeface="+mj-ea"/>
              <a:cs typeface="+mj-cs"/>
            </a:endParaRPr>
          </a:p>
        </p:txBody>
      </p:sp>
      <p:graphicFrame>
        <p:nvGraphicFramePr>
          <p:cNvPr id="4" name="Content Placeholder 11"/>
          <p:cNvGraphicFramePr>
            <a:graphicFrameLocks/>
          </p:cNvGraphicFramePr>
          <p:nvPr/>
        </p:nvGraphicFramePr>
        <p:xfrm>
          <a:off x="467544" y="1556793"/>
          <a:ext cx="8352928" cy="458685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616301" y="4000504"/>
            <a:ext cx="2804166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just">
              <a:buFontTx/>
              <a:buChar char="-"/>
            </a:pPr>
            <a:r>
              <a:rPr lang="en-US" sz="1200" dirty="0" smtClean="0"/>
              <a:t>The  data access and re-use policy </a:t>
            </a:r>
          </a:p>
          <a:p>
            <a:pPr algn="just">
              <a:buFontTx/>
              <a:buChar char="-"/>
            </a:pPr>
            <a:r>
              <a:rPr lang="en-US" sz="1200" dirty="0" smtClean="0"/>
              <a:t>should:</a:t>
            </a:r>
          </a:p>
          <a:p>
            <a:pPr algn="just">
              <a:buFontTx/>
              <a:buChar char="-"/>
            </a:pPr>
            <a:r>
              <a:rPr lang="en-US" sz="1200" smtClean="0"/>
              <a:t>give </a:t>
            </a:r>
            <a:r>
              <a:rPr lang="en-US" sz="1200" dirty="0" smtClean="0"/>
              <a:t>the rights to access and re-use </a:t>
            </a:r>
          </a:p>
          <a:p>
            <a:pPr algn="just"/>
            <a:r>
              <a:rPr lang="en-US" sz="1200" dirty="0" smtClean="0"/>
              <a:t>beyond fair use exceptions</a:t>
            </a:r>
          </a:p>
          <a:p>
            <a:pPr algn="just">
              <a:buFontTx/>
              <a:buChar char="-"/>
            </a:pPr>
            <a:r>
              <a:rPr lang="en-US" sz="1200" dirty="0" smtClean="0"/>
              <a:t> ensure  the restrictions over </a:t>
            </a:r>
          </a:p>
          <a:p>
            <a:pPr algn="just"/>
            <a:r>
              <a:rPr lang="en-US" sz="1200" dirty="0" smtClean="0"/>
              <a:t>the  rights to access  and  re-use are  kept </a:t>
            </a:r>
          </a:p>
          <a:p>
            <a:pPr algn="just"/>
            <a:r>
              <a:rPr lang="en-US" sz="1200" dirty="0" smtClean="0"/>
              <a:t>to the minimum</a:t>
            </a:r>
          </a:p>
          <a:p>
            <a:pPr algn="just">
              <a:buFontTx/>
              <a:buChar char="-"/>
            </a:pPr>
            <a:r>
              <a:rPr lang="en-US" sz="1200" dirty="0" smtClean="0"/>
              <a:t>require the data  and information</a:t>
            </a:r>
          </a:p>
          <a:p>
            <a:pPr algn="just"/>
            <a:r>
              <a:rPr lang="en-US" sz="1200" dirty="0" smtClean="0"/>
              <a:t>providers to clearly state any restriction</a:t>
            </a:r>
          </a:p>
          <a:p>
            <a:pPr algn="just"/>
            <a:r>
              <a:rPr lang="en-US" sz="1200" dirty="0" smtClean="0"/>
              <a:t>to the rights to access and re-use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707904" y="3789040"/>
            <a:ext cx="200026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buFontTx/>
              <a:buChar char="-"/>
            </a:pPr>
            <a:r>
              <a:rPr lang="en-MY" sz="1200" dirty="0" smtClean="0"/>
              <a:t>The  data access and re-use policy should:</a:t>
            </a:r>
          </a:p>
          <a:p>
            <a:pPr algn="just">
              <a:buFontTx/>
              <a:buChar char="-"/>
            </a:pPr>
            <a:r>
              <a:rPr lang="en-MY" sz="1200" dirty="0" smtClean="0"/>
              <a:t> make it clear what sort of acts are considered as violating the moral rights of the data and information providers.</a:t>
            </a:r>
          </a:p>
          <a:p>
            <a:pPr algn="just">
              <a:buFontTx/>
              <a:buChar char="-"/>
            </a:pPr>
            <a:r>
              <a:rPr lang="en-MY" sz="1200" dirty="0" smtClean="0"/>
              <a:t>put in place technical, administrative  &amp; penalty measures to protect against unauthorised alteration or modification.</a:t>
            </a:r>
            <a:endParaRPr lang="en-MY" sz="1200" dirty="0"/>
          </a:p>
        </p:txBody>
      </p:sp>
      <p:sp>
        <p:nvSpPr>
          <p:cNvPr id="7" name="TextBox 6"/>
          <p:cNvSpPr txBox="1"/>
          <p:nvPr/>
        </p:nvSpPr>
        <p:spPr>
          <a:xfrm>
            <a:off x="6444208" y="3933056"/>
            <a:ext cx="2383473" cy="212365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just">
              <a:buFontTx/>
              <a:buChar char="-"/>
            </a:pPr>
            <a:r>
              <a:rPr lang="en-US" sz="1200" dirty="0" smtClean="0"/>
              <a:t>The  data access and re-use policy </a:t>
            </a:r>
          </a:p>
          <a:p>
            <a:pPr algn="just"/>
            <a:r>
              <a:rPr lang="en-US" sz="1200" dirty="0" smtClean="0"/>
              <a:t>should:</a:t>
            </a:r>
          </a:p>
          <a:p>
            <a:pPr algn="just">
              <a:buFontTx/>
              <a:buChar char="-"/>
            </a:pPr>
            <a:r>
              <a:rPr lang="en-US" sz="1200" dirty="0" smtClean="0"/>
              <a:t> encourage the data providers to </a:t>
            </a:r>
          </a:p>
          <a:p>
            <a:pPr algn="just"/>
            <a:r>
              <a:rPr lang="en-US" sz="1200" dirty="0" smtClean="0"/>
              <a:t>adopt the simplest</a:t>
            </a:r>
          </a:p>
          <a:p>
            <a:pPr algn="just"/>
            <a:r>
              <a:rPr lang="en-US" sz="1200" dirty="0" smtClean="0"/>
              <a:t>form of licensing scheme.</a:t>
            </a:r>
          </a:p>
          <a:p>
            <a:pPr algn="just">
              <a:buFontTx/>
              <a:buChar char="-"/>
            </a:pPr>
            <a:r>
              <a:rPr lang="en-US" sz="1200" dirty="0" smtClean="0"/>
              <a:t>recommend a</a:t>
            </a:r>
          </a:p>
          <a:p>
            <a:pPr algn="just"/>
            <a:r>
              <a:rPr lang="en-US" sz="1200" dirty="0" smtClean="0"/>
              <a:t>standard licensing regime</a:t>
            </a:r>
          </a:p>
          <a:p>
            <a:pPr algn="just">
              <a:buFontTx/>
              <a:buChar char="-"/>
            </a:pPr>
            <a:r>
              <a:rPr lang="en-US" sz="1200" dirty="0" smtClean="0"/>
              <a:t>require the data </a:t>
            </a:r>
          </a:p>
          <a:p>
            <a:pPr algn="just"/>
            <a:r>
              <a:rPr lang="en-US" sz="1200" dirty="0" smtClean="0"/>
              <a:t>providers to give permission in </a:t>
            </a:r>
          </a:p>
          <a:p>
            <a:pPr algn="just"/>
            <a:r>
              <a:rPr lang="en-US" sz="1200" dirty="0" smtClean="0"/>
              <a:t>advance e.g. by way of CC license,</a:t>
            </a:r>
          </a:p>
          <a:p>
            <a:pPr algn="just"/>
            <a:r>
              <a:rPr lang="en-US" sz="1200" dirty="0" smtClean="0"/>
              <a:t>Science Common, GNU GPL, etc.</a:t>
            </a:r>
          </a:p>
        </p:txBody>
      </p:sp>
    </p:spTree>
  </p:cSld>
  <p:clrMapOvr>
    <a:masterClrMapping/>
  </p:clrMapOvr>
  <p:transition advTm="135112"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F87F2-5599-4A8E-B47C-462419C54EF4}" type="slidenum">
              <a:rPr lang="en-AU" smtClean="0"/>
              <a:pPr/>
              <a:t>11</a:t>
            </a:fld>
            <a:endParaRPr lang="en-AU"/>
          </a:p>
        </p:txBody>
      </p:sp>
      <p:sp>
        <p:nvSpPr>
          <p:cNvPr id="3" name="Title 4"/>
          <p:cNvSpPr txBox="1">
            <a:spLocks/>
          </p:cNvSpPr>
          <p:nvPr/>
        </p:nvSpPr>
        <p:spPr>
          <a:xfrm>
            <a:off x="914400" y="357166"/>
            <a:ext cx="8229600" cy="1143000"/>
          </a:xfrm>
          <a:prstGeom prst="rect">
            <a:avLst/>
          </a:prstGeom>
        </p:spPr>
        <p:txBody>
          <a:bodyPr>
            <a:normAutofit/>
          </a:bodyPr>
          <a:lstStyle/>
          <a:p>
            <a:pPr algn="ctr"/>
            <a:r>
              <a:rPr lang="en-AU" sz="2000" b="1" dirty="0" smtClean="0">
                <a:latin typeface="+mj-lt"/>
                <a:ea typeface="+mj-ea"/>
                <a:cs typeface="+mj-cs"/>
              </a:rPr>
              <a:t>4. </a:t>
            </a:r>
            <a:r>
              <a:rPr lang="en-AU" sz="2400" b="1" dirty="0" smtClean="0">
                <a:latin typeface="+mj-lt"/>
                <a:ea typeface="+mj-ea"/>
                <a:cs typeface="+mj-cs"/>
              </a:rPr>
              <a:t> </a:t>
            </a:r>
            <a:r>
              <a:rPr lang="en-US" sz="2000" b="1" dirty="0" smtClean="0"/>
              <a:t>HOW SHOULD THESE RIGHTS AND RESPONSIBILITIES BE ADOPTED IN DATA ACCESS AND RE-USE POLICY?</a:t>
            </a:r>
            <a:endParaRPr lang="en-AU" sz="2000" b="1" dirty="0" smtClean="0">
              <a:latin typeface="+mj-lt"/>
              <a:ea typeface="+mj-ea"/>
              <a:cs typeface="+mj-cs"/>
            </a:endParaRPr>
          </a:p>
        </p:txBody>
      </p:sp>
      <p:graphicFrame>
        <p:nvGraphicFramePr>
          <p:cNvPr id="4" name="Content Placeholder 11"/>
          <p:cNvGraphicFramePr>
            <a:graphicFrameLocks/>
          </p:cNvGraphicFramePr>
          <p:nvPr/>
        </p:nvGraphicFramePr>
        <p:xfrm>
          <a:off x="428596" y="1357299"/>
          <a:ext cx="8391876" cy="478634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571472" y="3786190"/>
            <a:ext cx="2770246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just">
              <a:buFontTx/>
              <a:buChar char="-"/>
            </a:pPr>
            <a:r>
              <a:rPr lang="en-AU" sz="1200" dirty="0" smtClean="0"/>
              <a:t>Where there is ambiguity, the data </a:t>
            </a:r>
          </a:p>
          <a:p>
            <a:pPr algn="just"/>
            <a:r>
              <a:rPr lang="en-AU" sz="1200" dirty="0" smtClean="0"/>
              <a:t>access and re-use  policy should </a:t>
            </a:r>
          </a:p>
          <a:p>
            <a:pPr algn="just"/>
            <a:r>
              <a:rPr lang="en-AU" sz="1200" dirty="0" smtClean="0"/>
              <a:t>provide a clear guidelines on </a:t>
            </a:r>
          </a:p>
          <a:p>
            <a:pPr algn="just"/>
            <a:r>
              <a:rPr lang="en-AU" sz="1200" dirty="0" smtClean="0"/>
              <a:t>ownership of publicly funded research </a:t>
            </a:r>
          </a:p>
          <a:p>
            <a:pPr algn="just"/>
            <a:r>
              <a:rPr lang="en-AU" sz="1200" dirty="0" smtClean="0"/>
              <a:t>data and information</a:t>
            </a:r>
          </a:p>
          <a:p>
            <a:pPr algn="just">
              <a:buFontTx/>
              <a:buChar char="-"/>
            </a:pPr>
            <a:r>
              <a:rPr lang="en-AU" sz="1200" dirty="0" smtClean="0"/>
              <a:t>the ownership guidelines in  data access</a:t>
            </a:r>
          </a:p>
          <a:p>
            <a:pPr algn="just"/>
            <a:r>
              <a:rPr lang="en-AU" sz="1200" dirty="0" smtClean="0"/>
              <a:t>and re-use policy must not conflict IP or </a:t>
            </a:r>
          </a:p>
          <a:p>
            <a:pPr algn="just"/>
            <a:r>
              <a:rPr lang="en-AU" sz="1200" dirty="0" smtClean="0"/>
              <a:t>research policies.</a:t>
            </a:r>
            <a:endParaRPr lang="en-AU" sz="1200" dirty="0"/>
          </a:p>
        </p:txBody>
      </p:sp>
      <p:sp>
        <p:nvSpPr>
          <p:cNvPr id="6" name="TextBox 5"/>
          <p:cNvSpPr txBox="1"/>
          <p:nvPr/>
        </p:nvSpPr>
        <p:spPr>
          <a:xfrm>
            <a:off x="3714744" y="3714752"/>
            <a:ext cx="2094932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just">
              <a:buFontTx/>
              <a:buChar char="-"/>
            </a:pPr>
            <a:r>
              <a:rPr lang="en-AU" sz="1200" dirty="0" smtClean="0"/>
              <a:t>The  data access and re-use </a:t>
            </a:r>
          </a:p>
          <a:p>
            <a:pPr algn="just"/>
            <a:r>
              <a:rPr lang="en-AU" sz="1200" dirty="0" smtClean="0"/>
              <a:t>policy should:</a:t>
            </a:r>
          </a:p>
          <a:p>
            <a:pPr algn="just">
              <a:buFontTx/>
              <a:buChar char="-"/>
            </a:pPr>
            <a:r>
              <a:rPr lang="en-AU" sz="1200" dirty="0" smtClean="0"/>
              <a:t> assist data </a:t>
            </a:r>
          </a:p>
          <a:p>
            <a:pPr algn="just"/>
            <a:r>
              <a:rPr lang="en-AU" sz="1200" dirty="0" smtClean="0"/>
              <a:t>providers to honour their </a:t>
            </a:r>
          </a:p>
          <a:p>
            <a:pPr algn="just"/>
            <a:r>
              <a:rPr lang="en-AU" sz="1200" dirty="0" smtClean="0"/>
              <a:t>promise by allowing variety of </a:t>
            </a:r>
          </a:p>
          <a:p>
            <a:pPr algn="just"/>
            <a:r>
              <a:rPr lang="en-AU" sz="1200" dirty="0" smtClean="0"/>
              <a:t>modes for data access.</a:t>
            </a:r>
          </a:p>
          <a:p>
            <a:pPr algn="just"/>
            <a:r>
              <a:rPr lang="en-AU" sz="1200" dirty="0" smtClean="0"/>
              <a:t>-should allow </a:t>
            </a:r>
          </a:p>
          <a:p>
            <a:pPr algn="just"/>
            <a:r>
              <a:rPr lang="en-AU" sz="1200" dirty="0" smtClean="0"/>
              <a:t>unrestricted access if the </a:t>
            </a:r>
          </a:p>
          <a:p>
            <a:pPr algn="just"/>
            <a:r>
              <a:rPr lang="en-AU" sz="1200" dirty="0" smtClean="0"/>
              <a:t>confidential data are</a:t>
            </a:r>
          </a:p>
          <a:p>
            <a:pPr algn="just"/>
            <a:r>
              <a:rPr lang="en-AU" sz="1200" dirty="0" smtClean="0"/>
              <a:t> appropriately altered </a:t>
            </a:r>
          </a:p>
          <a:p>
            <a:pPr algn="just"/>
            <a:r>
              <a:rPr lang="en-AU" sz="1200" dirty="0" smtClean="0"/>
              <a:t>for public-use</a:t>
            </a:r>
          </a:p>
          <a:p>
            <a:r>
              <a:rPr lang="en-AU" sz="1200" dirty="0" smtClean="0"/>
              <a:t>  </a:t>
            </a:r>
            <a:endParaRPr lang="en-AU" sz="1200" dirty="0"/>
          </a:p>
        </p:txBody>
      </p:sp>
    </p:spTree>
  </p:cSld>
  <p:clrMapOvr>
    <a:masterClrMapping/>
  </p:clrMapOvr>
  <p:transition advTm="82144"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F87F2-5599-4A8E-B47C-462419C54EF4}" type="slidenum">
              <a:rPr lang="en-AU" smtClean="0"/>
              <a:pPr/>
              <a:t>12</a:t>
            </a:fld>
            <a:endParaRPr lang="en-AU"/>
          </a:p>
        </p:txBody>
      </p:sp>
      <p:sp>
        <p:nvSpPr>
          <p:cNvPr id="3" name="Title 4"/>
          <p:cNvSpPr txBox="1">
            <a:spLocks/>
          </p:cNvSpPr>
          <p:nvPr/>
        </p:nvSpPr>
        <p:spPr>
          <a:xfrm>
            <a:off x="914400" y="357166"/>
            <a:ext cx="8229600" cy="1143000"/>
          </a:xfrm>
          <a:prstGeom prst="rect">
            <a:avLst/>
          </a:prstGeom>
        </p:spPr>
        <p:txBody>
          <a:bodyPr>
            <a:normAutofit/>
          </a:bodyPr>
          <a:lstStyle/>
          <a:p>
            <a:pPr algn="ctr"/>
            <a:r>
              <a:rPr lang="en-AU" sz="2000" b="1" dirty="0" smtClean="0">
                <a:latin typeface="+mj-lt"/>
                <a:ea typeface="+mj-ea"/>
                <a:cs typeface="+mj-cs"/>
              </a:rPr>
              <a:t>4. </a:t>
            </a:r>
            <a:r>
              <a:rPr lang="en-AU" sz="2400" b="1" dirty="0" smtClean="0">
                <a:latin typeface="+mj-lt"/>
                <a:ea typeface="+mj-ea"/>
                <a:cs typeface="+mj-cs"/>
              </a:rPr>
              <a:t> </a:t>
            </a:r>
            <a:r>
              <a:rPr lang="en-US" sz="2000" b="1" dirty="0" smtClean="0"/>
              <a:t>HOW SHOULD THESE RIGHTS AND RESPONSIBILITIES BE ADOPTED IN DATA ACCESS AND RE-USE POLICY?</a:t>
            </a:r>
            <a:endParaRPr lang="en-AU" sz="2000" b="1" dirty="0" smtClean="0">
              <a:latin typeface="+mj-lt"/>
              <a:ea typeface="+mj-ea"/>
              <a:cs typeface="+mj-cs"/>
            </a:endParaRPr>
          </a:p>
        </p:txBody>
      </p:sp>
      <p:graphicFrame>
        <p:nvGraphicFramePr>
          <p:cNvPr id="4" name="Content Placeholder 11"/>
          <p:cNvGraphicFramePr>
            <a:graphicFrameLocks/>
          </p:cNvGraphicFramePr>
          <p:nvPr/>
        </p:nvGraphicFramePr>
        <p:xfrm>
          <a:off x="467544" y="1556793"/>
          <a:ext cx="8352928" cy="458685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642910" y="4000504"/>
            <a:ext cx="2728183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just">
              <a:buFontTx/>
              <a:buChar char="-"/>
            </a:pPr>
            <a:r>
              <a:rPr lang="en-US" sz="1200" dirty="0" smtClean="0"/>
              <a:t>The  data access and re-use policy:</a:t>
            </a:r>
          </a:p>
          <a:p>
            <a:pPr algn="just">
              <a:buFontTx/>
              <a:buChar char="-"/>
            </a:pPr>
            <a:r>
              <a:rPr lang="en-US" sz="1200" dirty="0" smtClean="0"/>
              <a:t>must  ensure that research </a:t>
            </a:r>
          </a:p>
          <a:p>
            <a:pPr algn="just"/>
            <a:r>
              <a:rPr lang="en-US" sz="1200" dirty="0" smtClean="0"/>
              <a:t>data which  disclosure is prejudicial to </a:t>
            </a:r>
          </a:p>
          <a:p>
            <a:pPr algn="just"/>
            <a:r>
              <a:rPr lang="en-US" sz="1200" dirty="0" smtClean="0"/>
              <a:t>the  </a:t>
            </a:r>
          </a:p>
          <a:p>
            <a:pPr algn="just"/>
            <a:r>
              <a:rPr lang="en-US" sz="1200" dirty="0" smtClean="0"/>
              <a:t>national interests and security to be </a:t>
            </a:r>
          </a:p>
          <a:p>
            <a:pPr algn="just"/>
            <a:r>
              <a:rPr lang="en-US" sz="1200" dirty="0" smtClean="0"/>
              <a:t>exempted  from data access and re-use</a:t>
            </a:r>
          </a:p>
          <a:p>
            <a:pPr algn="just">
              <a:buFontTx/>
              <a:buChar char="-"/>
            </a:pPr>
            <a:r>
              <a:rPr lang="en-US" sz="1200" dirty="0" smtClean="0"/>
              <a:t>Where there is a statutory duty to </a:t>
            </a:r>
          </a:p>
          <a:p>
            <a:pPr algn="just"/>
            <a:r>
              <a:rPr lang="en-US" sz="1200" dirty="0" smtClean="0"/>
              <a:t>protect classified data and information</a:t>
            </a:r>
          </a:p>
          <a:p>
            <a:pPr algn="just"/>
            <a:r>
              <a:rPr lang="en-US" sz="1200" dirty="0" smtClean="0"/>
              <a:t>the policy should demand full adherence</a:t>
            </a:r>
          </a:p>
          <a:p>
            <a:pPr algn="just"/>
            <a:r>
              <a:rPr lang="en-US" sz="1200" dirty="0" smtClean="0"/>
              <a:t> </a:t>
            </a:r>
            <a:endParaRPr lang="en-MY" sz="1200" dirty="0"/>
          </a:p>
        </p:txBody>
      </p:sp>
      <p:sp>
        <p:nvSpPr>
          <p:cNvPr id="7" name="TextBox 6"/>
          <p:cNvSpPr txBox="1"/>
          <p:nvPr/>
        </p:nvSpPr>
        <p:spPr>
          <a:xfrm>
            <a:off x="3643306" y="3857628"/>
            <a:ext cx="2383473" cy="212365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just">
              <a:buFontTx/>
              <a:buChar char="-"/>
            </a:pPr>
            <a:r>
              <a:rPr lang="en-US" sz="1200" dirty="0" smtClean="0"/>
              <a:t>The data access and re-use  policy </a:t>
            </a:r>
          </a:p>
          <a:p>
            <a:pPr algn="just"/>
            <a:r>
              <a:rPr lang="en-US" sz="1200" dirty="0" smtClean="0"/>
              <a:t>should:</a:t>
            </a:r>
          </a:p>
          <a:p>
            <a:pPr algn="just">
              <a:buFontTx/>
              <a:buChar char="-"/>
            </a:pPr>
            <a:r>
              <a:rPr lang="en-US" sz="1200" dirty="0" smtClean="0"/>
              <a:t> allow the</a:t>
            </a:r>
          </a:p>
          <a:p>
            <a:pPr algn="just"/>
            <a:r>
              <a:rPr lang="en-US" sz="1200" dirty="0" smtClean="0"/>
              <a:t> researchers to restrict  access to </a:t>
            </a:r>
          </a:p>
          <a:p>
            <a:pPr algn="just"/>
            <a:r>
              <a:rPr lang="en-US" sz="1200" dirty="0" smtClean="0"/>
              <a:t>research data and information</a:t>
            </a:r>
          </a:p>
          <a:p>
            <a:pPr algn="just"/>
            <a:r>
              <a:rPr lang="en-US" sz="1200" dirty="0" smtClean="0"/>
              <a:t>until patent has been filed or a</a:t>
            </a:r>
          </a:p>
          <a:p>
            <a:pPr algn="just"/>
            <a:r>
              <a:rPr lang="en-US" sz="1200" dirty="0" smtClean="0"/>
              <a:t> decision not to patent </a:t>
            </a:r>
          </a:p>
          <a:p>
            <a:pPr algn="just"/>
            <a:r>
              <a:rPr lang="en-US" sz="1200" dirty="0" smtClean="0"/>
              <a:t>has been made.</a:t>
            </a:r>
          </a:p>
          <a:p>
            <a:pPr algn="just">
              <a:buFontTx/>
              <a:buChar char="-"/>
            </a:pPr>
            <a:r>
              <a:rPr lang="en-US" sz="1200" dirty="0" smtClean="0"/>
              <a:t>determine the maximum period </a:t>
            </a:r>
          </a:p>
          <a:p>
            <a:pPr algn="just"/>
            <a:r>
              <a:rPr lang="en-US" sz="1200" dirty="0" smtClean="0"/>
              <a:t>of delay allowed &amp;  what kind of </a:t>
            </a:r>
          </a:p>
          <a:p>
            <a:pPr algn="just"/>
            <a:r>
              <a:rPr lang="en-US" sz="1200" dirty="0" smtClean="0"/>
              <a:t>information  should be restricted</a:t>
            </a:r>
            <a:endParaRPr lang="en-MY" sz="1200" dirty="0"/>
          </a:p>
        </p:txBody>
      </p:sp>
      <p:sp>
        <p:nvSpPr>
          <p:cNvPr id="8" name="TextBox 7"/>
          <p:cNvSpPr txBox="1"/>
          <p:nvPr/>
        </p:nvSpPr>
        <p:spPr>
          <a:xfrm>
            <a:off x="6357950" y="3857628"/>
            <a:ext cx="2449260" cy="212365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just">
              <a:buFontTx/>
              <a:buChar char="-"/>
            </a:pPr>
            <a:r>
              <a:rPr lang="en-US" sz="1200" dirty="0" smtClean="0"/>
              <a:t>The  data access and re-use policy </a:t>
            </a:r>
          </a:p>
          <a:p>
            <a:pPr algn="just"/>
            <a:r>
              <a:rPr lang="en-US" sz="1200" dirty="0" smtClean="0"/>
              <a:t>must:</a:t>
            </a:r>
          </a:p>
          <a:p>
            <a:pPr algn="just">
              <a:buFontTx/>
              <a:buChar char="-"/>
            </a:pPr>
            <a:r>
              <a:rPr lang="en-US" sz="1200" dirty="0" smtClean="0"/>
              <a:t>apply  certain standard to ensure </a:t>
            </a:r>
          </a:p>
          <a:p>
            <a:pPr algn="just"/>
            <a:r>
              <a:rPr lang="en-US" sz="1200" dirty="0" smtClean="0"/>
              <a:t>data integrity </a:t>
            </a:r>
          </a:p>
          <a:p>
            <a:pPr algn="just">
              <a:buFontTx/>
              <a:buChar char="-"/>
            </a:pPr>
            <a:r>
              <a:rPr lang="en-US" sz="1200" dirty="0" smtClean="0"/>
              <a:t>requires the researcher to supply </a:t>
            </a:r>
          </a:p>
          <a:p>
            <a:pPr algn="just"/>
            <a:r>
              <a:rPr lang="en-US" sz="1200" dirty="0" smtClean="0"/>
              <a:t>complete information  </a:t>
            </a:r>
          </a:p>
          <a:p>
            <a:pPr algn="just"/>
            <a:r>
              <a:rPr lang="en-US" sz="1200" dirty="0" smtClean="0"/>
              <a:t>of the data (metadata)</a:t>
            </a:r>
          </a:p>
          <a:p>
            <a:pPr algn="just">
              <a:buFontTx/>
              <a:buChar char="-"/>
            </a:pPr>
            <a:r>
              <a:rPr lang="en-US" sz="1200" dirty="0" smtClean="0"/>
              <a:t>where non-reviewed /non-verified </a:t>
            </a:r>
          </a:p>
          <a:p>
            <a:pPr algn="just"/>
            <a:r>
              <a:rPr lang="en-US" sz="1200" dirty="0" smtClean="0"/>
              <a:t>data is  archived a caveat and </a:t>
            </a:r>
          </a:p>
          <a:p>
            <a:pPr algn="just"/>
            <a:r>
              <a:rPr lang="en-US" sz="1200" dirty="0" smtClean="0"/>
              <a:t>disclaimer must be placed by data </a:t>
            </a:r>
          </a:p>
          <a:p>
            <a:pPr algn="just"/>
            <a:r>
              <a:rPr lang="en-US" sz="1200" dirty="0" smtClean="0"/>
              <a:t>provider </a:t>
            </a:r>
          </a:p>
        </p:txBody>
      </p:sp>
    </p:spTree>
  </p:cSld>
  <p:clrMapOvr>
    <a:masterClrMapping/>
  </p:clrMapOvr>
  <p:transition advTm="104351"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F87F2-5599-4A8E-B47C-462419C54EF4}" type="slidenum">
              <a:rPr lang="en-AU" smtClean="0"/>
              <a:pPr/>
              <a:t>13</a:t>
            </a:fld>
            <a:endParaRPr lang="en-AU"/>
          </a:p>
        </p:txBody>
      </p:sp>
      <p:sp>
        <p:nvSpPr>
          <p:cNvPr id="3" name="Title 4"/>
          <p:cNvSpPr txBox="1">
            <a:spLocks/>
          </p:cNvSpPr>
          <p:nvPr/>
        </p:nvSpPr>
        <p:spPr>
          <a:xfrm>
            <a:off x="642910" y="428604"/>
            <a:ext cx="8229600" cy="1143000"/>
          </a:xfrm>
          <a:prstGeom prst="rect">
            <a:avLst/>
          </a:prstGeom>
        </p:spPr>
        <p:txBody>
          <a:bodyPr>
            <a:normAutofit/>
          </a:bodyPr>
          <a:lstStyle/>
          <a:p>
            <a:pPr algn="ctr"/>
            <a:r>
              <a:rPr lang="en-AU" sz="2000" b="1" dirty="0" smtClean="0">
                <a:latin typeface="+mj-lt"/>
                <a:ea typeface="+mj-ea"/>
                <a:cs typeface="+mj-cs"/>
              </a:rPr>
              <a:t>5. </a:t>
            </a:r>
            <a:r>
              <a:rPr lang="en-AU" sz="2400" b="1" dirty="0" smtClean="0">
                <a:latin typeface="+mj-lt"/>
                <a:ea typeface="+mj-ea"/>
                <a:cs typeface="+mj-cs"/>
              </a:rPr>
              <a:t> </a:t>
            </a:r>
            <a:r>
              <a:rPr lang="en-US" sz="2000" b="1" dirty="0" smtClean="0"/>
              <a:t>CONCLUSION</a:t>
            </a:r>
            <a:endParaRPr lang="en-AU" sz="2000" b="1" dirty="0" smtClean="0">
              <a:latin typeface="+mj-lt"/>
              <a:ea typeface="+mj-ea"/>
              <a:cs typeface="+mj-cs"/>
            </a:endParaRPr>
          </a:p>
        </p:txBody>
      </p:sp>
      <p:graphicFrame>
        <p:nvGraphicFramePr>
          <p:cNvPr id="4" name="Content Placeholder 11"/>
          <p:cNvGraphicFramePr>
            <a:graphicFrameLocks/>
          </p:cNvGraphicFramePr>
          <p:nvPr/>
        </p:nvGraphicFramePr>
        <p:xfrm>
          <a:off x="285720" y="1285860"/>
          <a:ext cx="8352928" cy="458685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426836" y="4000504"/>
            <a:ext cx="2631618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just">
              <a:buFontTx/>
              <a:buChar char="-"/>
            </a:pPr>
            <a:r>
              <a:rPr lang="en-US" sz="1200" dirty="0" smtClean="0"/>
              <a:t>these rights and responsibilities are </a:t>
            </a:r>
          </a:p>
          <a:p>
            <a:pPr algn="just"/>
            <a:r>
              <a:rPr lang="en-US" sz="1200" dirty="0" smtClean="0"/>
              <a:t>applicable to the current generation of </a:t>
            </a:r>
          </a:p>
          <a:p>
            <a:pPr algn="just"/>
            <a:r>
              <a:rPr lang="en-US" sz="1200" dirty="0" smtClean="0"/>
              <a:t>researchers too.</a:t>
            </a:r>
          </a:p>
          <a:p>
            <a:pPr algn="just"/>
            <a:endParaRPr lang="en-US" sz="1200" dirty="0" smtClean="0"/>
          </a:p>
          <a:p>
            <a:pPr algn="just"/>
            <a:endParaRPr lang="en-US" sz="1200" dirty="0" smtClean="0"/>
          </a:p>
          <a:p>
            <a:endParaRPr lang="en-MY" sz="1200" dirty="0"/>
          </a:p>
        </p:txBody>
      </p:sp>
      <p:sp>
        <p:nvSpPr>
          <p:cNvPr id="6" name="TextBox 5"/>
          <p:cNvSpPr txBox="1"/>
          <p:nvPr/>
        </p:nvSpPr>
        <p:spPr>
          <a:xfrm>
            <a:off x="3714744" y="4000504"/>
            <a:ext cx="1614913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1200" dirty="0" smtClean="0"/>
              <a:t>- these rights and responsibilities  will be largely applicable to the next generation of researchers.</a:t>
            </a:r>
            <a:endParaRPr lang="en-MY" sz="1200" dirty="0"/>
          </a:p>
        </p:txBody>
      </p:sp>
    </p:spTree>
  </p:cSld>
  <p:clrMapOvr>
    <a:masterClrMapping/>
  </p:clrMapOvr>
  <p:transition advTm="56402"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587227" y="1505680"/>
            <a:ext cx="7891975" cy="2005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180918" tIns="126960" rIns="9144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Times New Roman" pitchFamily="18" charset="0"/>
              </a:rPr>
              <a:t>ACKNOWLEDGMENT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600" b="1" dirty="0" smtClean="0">
              <a:solidFill>
                <a:srgbClr val="000000"/>
              </a:solidFill>
              <a:latin typeface="+mj-lt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rgbClr val="243F60"/>
              </a:solidFill>
              <a:effectLst/>
              <a:latin typeface="+mj-lt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cs typeface="Times New Roman" pitchFamily="18" charset="0"/>
              </a:rPr>
              <a:t>THE PRESENTER WOULD LIKE TO THANK MARA UNIVERSITY OF TECHNOLOGY (MALAYSIA)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cs typeface="Times New Roman" pitchFamily="18" charset="0"/>
              </a:rPr>
              <a:t>FOR GENEROUSLY SPONSORING HIS PhD 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cs typeface="Times New Roman" pitchFamily="18" charset="0"/>
              </a:rPr>
              <a:t>STUDY</a:t>
            </a:r>
            <a:r>
              <a:rPr lang="en-US" sz="1400" dirty="0" smtClean="0">
                <a:latin typeface="+mj-lt"/>
                <a:cs typeface="Times New Roman" pitchFamily="18" charset="0"/>
              </a:rPr>
              <a:t>. </a:t>
            </a:r>
            <a:endParaRPr lang="en-US" sz="1400" dirty="0" smtClean="0">
              <a:latin typeface="+mj-lt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400" dirty="0" smtClean="0">
              <a:latin typeface="+mj-lt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400" dirty="0" smtClean="0">
                <a:latin typeface="+mj-lt"/>
                <a:cs typeface="Times New Roman" pitchFamily="18" charset="0"/>
              </a:rPr>
              <a:t>S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cs typeface="Times New Roman" pitchFamily="18" charset="0"/>
              </a:rPr>
              <a:t>PECIAL THANKS TO 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cs typeface="Times New Roman" pitchFamily="18" charset="0"/>
              </a:rPr>
              <a:t>PROFESSORS  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cs typeface="Times New Roman" pitchFamily="18" charset="0"/>
              </a:rPr>
              <a:t>ANNE 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cs typeface="Times New Roman" pitchFamily="18" charset="0"/>
              </a:rPr>
              <a:t>FITZGERALD AND BRIAN 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cs typeface="Times New Roman" pitchFamily="18" charset="0"/>
              </a:rPr>
              <a:t>FITZGERALD  FROM THE LAW FACULTY,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cs typeface="Times New Roman" pitchFamily="18" charset="0"/>
              </a:rPr>
              <a:t>QUEENSLAND UNIVERSITY OF TECHNOLOGY  FOR THEIR SUPERVISION AND 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cs typeface="Times New Roman" pitchFamily="18" charset="0"/>
              </a:rPr>
              <a:t>SUPPORT  GIVEN TO 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cs typeface="Times New Roman" pitchFamily="18" charset="0"/>
              </a:rPr>
              <a:t>HIM . </a:t>
            </a:r>
            <a:endParaRPr kumimoji="0" lang="en-US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</p:txBody>
      </p:sp>
    </p:spTree>
  </p:cSld>
  <p:clrMapOvr>
    <a:masterClrMapping/>
  </p:clrMapOvr>
  <p:transition advTm="1087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548680"/>
            <a:ext cx="8229600" cy="1143000"/>
          </a:xfrm>
        </p:spPr>
        <p:txBody>
          <a:bodyPr>
            <a:normAutofit/>
          </a:bodyPr>
          <a:lstStyle/>
          <a:p>
            <a:r>
              <a:rPr lang="en-US" sz="2400" b="1" dirty="0" smtClean="0"/>
              <a:t>PRESENTATION OUTLINE</a:t>
            </a:r>
            <a:endParaRPr lang="en-MY" sz="2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59632" y="548680"/>
            <a:ext cx="8229600" cy="5472608"/>
          </a:xfrm>
        </p:spPr>
        <p:txBody>
          <a:bodyPr>
            <a:noAutofit/>
          </a:bodyPr>
          <a:lstStyle/>
          <a:p>
            <a:pPr>
              <a:buNone/>
            </a:pPr>
            <a:endParaRPr lang="en-US" sz="1800" b="1" dirty="0" smtClean="0"/>
          </a:p>
          <a:p>
            <a:pPr>
              <a:buNone/>
            </a:pPr>
            <a:endParaRPr lang="en-US" sz="1800" b="1" dirty="0" smtClean="0"/>
          </a:p>
          <a:p>
            <a:pPr>
              <a:buNone/>
            </a:pPr>
            <a:endParaRPr lang="en-US" sz="1800" b="1" dirty="0" smtClean="0"/>
          </a:p>
          <a:p>
            <a:pPr>
              <a:buNone/>
            </a:pPr>
            <a:r>
              <a:rPr lang="en-US" sz="1800" b="1" dirty="0" smtClean="0"/>
              <a:t>PART                                      CONTENT		            SLIDE NO.</a:t>
            </a:r>
          </a:p>
          <a:p>
            <a:pPr>
              <a:buNone/>
            </a:pPr>
            <a:endParaRPr lang="en-US" sz="1800" b="1" dirty="0" smtClean="0"/>
          </a:p>
          <a:p>
            <a:pPr algn="just">
              <a:buAutoNum type="arabicPeriod"/>
            </a:pPr>
            <a:r>
              <a:rPr lang="en-US" sz="1400" b="1" dirty="0" smtClean="0"/>
              <a:t>WHO ARE THE NEXT GENERATION OF RESEARCHERS?	                       3 - 4				 </a:t>
            </a:r>
          </a:p>
          <a:p>
            <a:pPr>
              <a:buAutoNum type="arabicPeriod" startAt="2"/>
            </a:pPr>
            <a:r>
              <a:rPr lang="en-US" sz="1400" b="1" dirty="0" smtClean="0"/>
              <a:t>WHY SHOULD THE NEXT GENERATION OF RESEARCHERS</a:t>
            </a:r>
          </a:p>
          <a:p>
            <a:pPr>
              <a:buNone/>
            </a:pPr>
            <a:r>
              <a:rPr lang="en-US" sz="1400" b="1" dirty="0" smtClean="0"/>
              <a:t>         BE GIVEN THE RIGHTS TO ACCESS AND RE-USE PUBLICLY</a:t>
            </a:r>
          </a:p>
          <a:p>
            <a:pPr>
              <a:buNone/>
            </a:pPr>
            <a:r>
              <a:rPr lang="en-US" sz="1400" b="1" dirty="0" smtClean="0"/>
              <a:t>         FUNDED RESEARCH DATA AND INFORMATION?		5 - 6</a:t>
            </a:r>
          </a:p>
          <a:p>
            <a:pPr>
              <a:buNone/>
            </a:pPr>
            <a:endParaRPr lang="en-US" sz="1400" b="1" dirty="0" smtClean="0"/>
          </a:p>
          <a:p>
            <a:pPr>
              <a:buAutoNum type="arabicPeriod" startAt="3"/>
            </a:pPr>
            <a:r>
              <a:rPr lang="en-US" sz="1400" b="1" dirty="0" smtClean="0"/>
              <a:t>WHAT ARE THEIR RIGHTS AND RESPONSIBILITIES AS PROVIDERS </a:t>
            </a:r>
          </a:p>
          <a:p>
            <a:pPr>
              <a:buNone/>
            </a:pPr>
            <a:r>
              <a:rPr lang="en-US" sz="1400" b="1" dirty="0" smtClean="0"/>
              <a:t>         AND USERS OF PUBLICLY FUNDED RESEARCH DATA AND </a:t>
            </a:r>
          </a:p>
          <a:p>
            <a:pPr>
              <a:buNone/>
            </a:pPr>
            <a:r>
              <a:rPr lang="en-US" sz="1400" b="1" dirty="0" smtClean="0"/>
              <a:t>         INFORMATION?	                                                                                            7 - 9</a:t>
            </a:r>
          </a:p>
          <a:p>
            <a:pPr>
              <a:buNone/>
            </a:pPr>
            <a:r>
              <a:rPr lang="en-US" sz="1400" b="1" dirty="0" smtClean="0"/>
              <a:t>		</a:t>
            </a:r>
          </a:p>
          <a:p>
            <a:pPr>
              <a:buAutoNum type="arabicPeriod" startAt="4"/>
            </a:pPr>
            <a:r>
              <a:rPr lang="en-US" sz="1400" b="1" dirty="0" smtClean="0"/>
              <a:t>HOW SHOULD THESE RIGHTS AND RESPONSIBILITIES BE ADOPTED </a:t>
            </a:r>
          </a:p>
          <a:p>
            <a:pPr>
              <a:buNone/>
            </a:pPr>
            <a:r>
              <a:rPr lang="en-US" sz="1400" b="1" dirty="0" smtClean="0"/>
              <a:t>         IN DATA ACCESS AND RE-USE POLICY?		                     10 – 12</a:t>
            </a:r>
          </a:p>
          <a:p>
            <a:pPr>
              <a:buNone/>
            </a:pPr>
            <a:endParaRPr lang="en-US" sz="1400" b="1" dirty="0" smtClean="0"/>
          </a:p>
          <a:p>
            <a:pPr>
              <a:buNone/>
            </a:pPr>
            <a:r>
              <a:rPr lang="en-US" sz="1400" b="1" dirty="0" smtClean="0"/>
              <a:t>5.	CONCLUSION					13</a:t>
            </a:r>
            <a:br>
              <a:rPr lang="en-US" sz="1400" b="1" dirty="0" smtClean="0"/>
            </a:br>
            <a:endParaRPr lang="en-US" sz="1400" b="1" dirty="0" smtClean="0"/>
          </a:p>
          <a:p>
            <a:pPr>
              <a:buNone/>
            </a:pPr>
            <a:endParaRPr lang="en-US" sz="1400" b="1" dirty="0" smtClean="0"/>
          </a:p>
          <a:p>
            <a:pPr>
              <a:buNone/>
            </a:pPr>
            <a:endParaRPr lang="en-US" sz="1400" b="1" dirty="0" smtClean="0"/>
          </a:p>
          <a:p>
            <a:pPr>
              <a:buNone/>
            </a:pPr>
            <a:endParaRPr lang="en-MY" sz="1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F87F2-5599-4A8E-B47C-462419C54EF4}" type="slidenum">
              <a:rPr lang="en-AU" smtClean="0"/>
              <a:pPr/>
              <a:t>2</a:t>
            </a:fld>
            <a:endParaRPr lang="en-AU"/>
          </a:p>
        </p:txBody>
      </p:sp>
    </p:spTree>
  </p:cSld>
  <p:clrMapOvr>
    <a:masterClrMapping/>
  </p:clrMapOvr>
  <p:transition advTm="32275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AU" sz="2400" b="1" dirty="0" smtClean="0"/>
              <a:t> </a:t>
            </a:r>
            <a:r>
              <a:rPr lang="en-US" sz="2000" b="1" dirty="0" smtClean="0"/>
              <a:t>1. WHO ARE THE NEXT GENERATION OF RESEARCHERS?</a:t>
            </a:r>
            <a:endParaRPr lang="en-AU" sz="2000" b="1" dirty="0"/>
          </a:p>
        </p:txBody>
      </p:sp>
      <p:graphicFrame>
        <p:nvGraphicFramePr>
          <p:cNvPr id="12" name="Content Placeholder 11"/>
          <p:cNvGraphicFramePr>
            <a:graphicFrameLocks noGrp="1"/>
          </p:cNvGraphicFramePr>
          <p:nvPr>
            <p:ph idx="1"/>
          </p:nvPr>
        </p:nvGraphicFramePr>
        <p:xfrm>
          <a:off x="0" y="214290"/>
          <a:ext cx="8929718" cy="692948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F87F2-5599-4A8E-B47C-462419C54EF4}" type="slidenum">
              <a:rPr lang="en-AU" smtClean="0"/>
              <a:pPr/>
              <a:t>3</a:t>
            </a:fld>
            <a:endParaRPr lang="en-AU"/>
          </a:p>
        </p:txBody>
      </p:sp>
      <p:sp>
        <p:nvSpPr>
          <p:cNvPr id="6" name="TextBox 5"/>
          <p:cNvSpPr txBox="1"/>
          <p:nvPr/>
        </p:nvSpPr>
        <p:spPr>
          <a:xfrm>
            <a:off x="500034" y="4071942"/>
            <a:ext cx="2485937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1000" dirty="0" smtClean="0"/>
              <a:t> </a:t>
            </a:r>
            <a:r>
              <a:rPr lang="en-US" sz="1200" dirty="0" smtClean="0"/>
              <a:t>The current generation </a:t>
            </a:r>
          </a:p>
          <a:p>
            <a:pPr algn="just"/>
            <a:r>
              <a:rPr lang="en-US" sz="1200" dirty="0" smtClean="0"/>
              <a:t>of researchers  is the generation </a:t>
            </a:r>
          </a:p>
          <a:p>
            <a:pPr algn="just"/>
            <a:r>
              <a:rPr lang="en-US" sz="1200" dirty="0" smtClean="0"/>
              <a:t>which:  </a:t>
            </a:r>
          </a:p>
          <a:p>
            <a:pPr algn="just"/>
            <a:r>
              <a:rPr lang="en-US" sz="1200" dirty="0" smtClean="0"/>
              <a:t>- takes advantage of the ICT.</a:t>
            </a:r>
          </a:p>
          <a:p>
            <a:pPr algn="just">
              <a:buFontTx/>
              <a:buChar char="-"/>
            </a:pPr>
            <a:r>
              <a:rPr lang="en-US" sz="1200" dirty="0" smtClean="0"/>
              <a:t> employs e-science and </a:t>
            </a:r>
          </a:p>
          <a:p>
            <a:pPr algn="just"/>
            <a:r>
              <a:rPr lang="en-US" sz="1200" dirty="0" smtClean="0"/>
              <a:t>  e-research</a:t>
            </a:r>
          </a:p>
          <a:p>
            <a:pPr algn="just"/>
            <a:r>
              <a:rPr lang="en-US" sz="1200" dirty="0" smtClean="0"/>
              <a:t>- disseminates research via open </a:t>
            </a:r>
          </a:p>
          <a:p>
            <a:pPr algn="just"/>
            <a:r>
              <a:rPr lang="en-US" sz="1200" dirty="0" smtClean="0"/>
              <a:t>   access journals &amp;  repositories</a:t>
            </a:r>
          </a:p>
          <a:p>
            <a:pPr algn="just"/>
            <a:r>
              <a:rPr lang="en-US" sz="1200" dirty="0" smtClean="0"/>
              <a:t>besides publication/conference.</a:t>
            </a:r>
          </a:p>
          <a:p>
            <a:pPr algn="just"/>
            <a:endParaRPr lang="en-US" sz="1200" dirty="0" smtClean="0"/>
          </a:p>
          <a:p>
            <a:endParaRPr lang="en-US" sz="1200" dirty="0" smtClean="0"/>
          </a:p>
          <a:p>
            <a:endParaRPr lang="en-US" sz="1200" dirty="0" smtClean="0"/>
          </a:p>
        </p:txBody>
      </p:sp>
    </p:spTree>
  </p:cSld>
  <p:clrMapOvr>
    <a:masterClrMapping/>
  </p:clrMapOvr>
  <p:transition advTm="115038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F87F2-5599-4A8E-B47C-462419C54EF4}" type="slidenum">
              <a:rPr lang="en-AU" smtClean="0"/>
              <a:pPr/>
              <a:t>4</a:t>
            </a:fld>
            <a:endParaRPr lang="en-AU"/>
          </a:p>
        </p:txBody>
      </p:sp>
      <p:sp>
        <p:nvSpPr>
          <p:cNvPr id="5" name="Title 4"/>
          <p:cNvSpPr txBox="1">
            <a:spLocks/>
          </p:cNvSpPr>
          <p:nvPr/>
        </p:nvSpPr>
        <p:spPr>
          <a:xfrm>
            <a:off x="642910" y="357166"/>
            <a:ext cx="8229600" cy="1143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en-AU" sz="2000" b="1" dirty="0" smtClean="0">
                <a:latin typeface="+mj-lt"/>
                <a:ea typeface="+mj-ea"/>
                <a:cs typeface="+mj-cs"/>
              </a:rPr>
              <a:t>1. W</a:t>
            </a:r>
            <a:r>
              <a:rPr lang="en-US" sz="2000" b="1" dirty="0" smtClean="0"/>
              <a:t>HO ARE THE NEXT GENERATION OF RESEARCHERS?</a:t>
            </a:r>
            <a:endParaRPr kumimoji="0" lang="en-AU" sz="20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graphicFrame>
        <p:nvGraphicFramePr>
          <p:cNvPr id="6" name="Content Placeholder 11"/>
          <p:cNvGraphicFramePr>
            <a:graphicFrameLocks/>
          </p:cNvGraphicFramePr>
          <p:nvPr/>
        </p:nvGraphicFramePr>
        <p:xfrm>
          <a:off x="323528" y="980728"/>
          <a:ext cx="8373616" cy="547260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1142976" y="4180344"/>
            <a:ext cx="2888099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1200" dirty="0" smtClean="0"/>
              <a:t>The Current Generation of Researchers, especially in developing countries:</a:t>
            </a:r>
          </a:p>
          <a:p>
            <a:pPr algn="just">
              <a:buFontTx/>
              <a:buChar char="-"/>
            </a:pPr>
            <a:r>
              <a:rPr lang="en-US" sz="1200" dirty="0" smtClean="0"/>
              <a:t>are the direct victims of serial crisis</a:t>
            </a:r>
          </a:p>
          <a:p>
            <a:pPr algn="just">
              <a:buFontTx/>
              <a:buChar char="-"/>
            </a:pPr>
            <a:r>
              <a:rPr lang="en-US" sz="1200" dirty="0" smtClean="0"/>
              <a:t>  are mostly not vested with the rights to </a:t>
            </a:r>
          </a:p>
          <a:p>
            <a:pPr algn="just"/>
            <a:r>
              <a:rPr lang="en-US" sz="1200" dirty="0" smtClean="0"/>
              <a:t>access &amp; re-use publicly funded </a:t>
            </a:r>
          </a:p>
          <a:p>
            <a:pPr algn="just"/>
            <a:r>
              <a:rPr lang="en-US" sz="1200" dirty="0" smtClean="0"/>
              <a:t>research data and information</a:t>
            </a:r>
          </a:p>
          <a:p>
            <a:pPr algn="just">
              <a:buFontTx/>
              <a:buChar char="-"/>
            </a:pPr>
            <a:r>
              <a:rPr lang="en-US" sz="1200" dirty="0" smtClean="0"/>
              <a:t>witnessed rapid expansion of </a:t>
            </a:r>
          </a:p>
          <a:p>
            <a:pPr algn="just"/>
            <a:r>
              <a:rPr lang="en-US" sz="1200" dirty="0" smtClean="0"/>
              <a:t>IPRs which cover database, software,</a:t>
            </a:r>
          </a:p>
          <a:p>
            <a:pPr algn="just"/>
            <a:r>
              <a:rPr lang="en-US" sz="1200" dirty="0" smtClean="0"/>
              <a:t>new plants variety, cells &amp; tissues</a:t>
            </a:r>
          </a:p>
          <a:p>
            <a:pPr algn="just">
              <a:buFontTx/>
              <a:buChar char="-"/>
            </a:pPr>
            <a:r>
              <a:rPr lang="en-US" sz="1200" dirty="0" smtClean="0"/>
              <a:t> found that data withholding, secrecy and denial of data access have become a norms especially when patent  right is applied</a:t>
            </a:r>
          </a:p>
        </p:txBody>
      </p:sp>
    </p:spTree>
  </p:cSld>
  <p:clrMapOvr>
    <a:masterClrMapping/>
  </p:clrMapOvr>
  <p:transition advTm="108821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F87F2-5599-4A8E-B47C-462419C54EF4}" type="slidenum">
              <a:rPr lang="en-AU" smtClean="0"/>
              <a:pPr/>
              <a:t>5</a:t>
            </a:fld>
            <a:endParaRPr lang="en-AU"/>
          </a:p>
        </p:txBody>
      </p:sp>
      <p:sp>
        <p:nvSpPr>
          <p:cNvPr id="3" name="Title 4"/>
          <p:cNvSpPr txBox="1">
            <a:spLocks/>
          </p:cNvSpPr>
          <p:nvPr/>
        </p:nvSpPr>
        <p:spPr>
          <a:xfrm>
            <a:off x="914400" y="357166"/>
            <a:ext cx="8229600" cy="1143000"/>
          </a:xfrm>
          <a:prstGeom prst="rect">
            <a:avLst/>
          </a:prstGeom>
        </p:spPr>
        <p:txBody>
          <a:bodyPr>
            <a:normAutofit/>
          </a:bodyPr>
          <a:lstStyle/>
          <a:p>
            <a:pPr algn="ctr">
              <a:buAutoNum type="arabicPeriod" startAt="2"/>
            </a:pPr>
            <a:r>
              <a:rPr lang="en-US" sz="2000" b="1" dirty="0" smtClean="0"/>
              <a:t> WHY SHOULD THE NEXT GENERATION OF RESEARCHERS BE GIVEN THE RIGHTS TO ACCESS AND RE-USE PUBLICLY FUNDED RESEARCH DATA AND INFORMATION?	</a:t>
            </a:r>
            <a:endParaRPr kumimoji="0" lang="en-AU" sz="20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graphicFrame>
        <p:nvGraphicFramePr>
          <p:cNvPr id="4" name="Content Placeholder 11"/>
          <p:cNvGraphicFramePr>
            <a:graphicFrameLocks/>
          </p:cNvGraphicFramePr>
          <p:nvPr/>
        </p:nvGraphicFramePr>
        <p:xfrm>
          <a:off x="467544" y="1556793"/>
          <a:ext cx="8229600" cy="43725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2123728" y="4005064"/>
            <a:ext cx="2000264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en-US" sz="1200" dirty="0" smtClean="0"/>
          </a:p>
          <a:p>
            <a:pPr algn="just"/>
            <a:r>
              <a:rPr lang="en-US" sz="1200" dirty="0" smtClean="0"/>
              <a:t>This proposition is supported by various theories:</a:t>
            </a:r>
          </a:p>
          <a:p>
            <a:pPr algn="just">
              <a:buFontTx/>
              <a:buChar char="-"/>
            </a:pPr>
            <a:r>
              <a:rPr lang="en-US" sz="1200" dirty="0" smtClean="0"/>
              <a:t>Innovation theory</a:t>
            </a:r>
          </a:p>
          <a:p>
            <a:pPr algn="just">
              <a:buFontTx/>
              <a:buChar char="-"/>
            </a:pPr>
            <a:r>
              <a:rPr lang="en-US" sz="1200" dirty="0" smtClean="0"/>
              <a:t>Evolutionary Economic Theory</a:t>
            </a:r>
          </a:p>
          <a:p>
            <a:pPr algn="just">
              <a:buFontTx/>
              <a:buChar char="-"/>
            </a:pPr>
            <a:r>
              <a:rPr lang="en-US" sz="1200" dirty="0" smtClean="0"/>
              <a:t>New Growth Theory</a:t>
            </a:r>
          </a:p>
          <a:p>
            <a:pPr algn="just">
              <a:buFontTx/>
              <a:buChar char="-"/>
            </a:pPr>
            <a:r>
              <a:rPr lang="en-US" sz="1200" dirty="0" smtClean="0"/>
              <a:t> Public Good Theory</a:t>
            </a:r>
          </a:p>
          <a:p>
            <a:pPr algn="just">
              <a:buFontTx/>
              <a:buChar char="-"/>
            </a:pPr>
            <a:r>
              <a:rPr lang="en-US" sz="1200" dirty="0" smtClean="0"/>
              <a:t>Social Justice Theory</a:t>
            </a:r>
          </a:p>
          <a:p>
            <a:pPr algn="just">
              <a:buFontTx/>
              <a:buChar char="-"/>
            </a:pPr>
            <a:r>
              <a:rPr lang="en-US" sz="1200" dirty="0" smtClean="0"/>
              <a:t>Human Rights Theory</a:t>
            </a:r>
          </a:p>
          <a:p>
            <a:pPr algn="just">
              <a:buFontTx/>
              <a:buChar char="-"/>
            </a:pPr>
            <a:endParaRPr lang="en-US" sz="1200" dirty="0" smtClean="0"/>
          </a:p>
        </p:txBody>
      </p:sp>
    </p:spTree>
  </p:cSld>
  <p:clrMapOvr>
    <a:masterClrMapping/>
  </p:clrMapOvr>
  <p:transition advTm="75429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F87F2-5599-4A8E-B47C-462419C54EF4}" type="slidenum">
              <a:rPr lang="en-AU" smtClean="0"/>
              <a:pPr/>
              <a:t>6</a:t>
            </a:fld>
            <a:endParaRPr lang="en-AU"/>
          </a:p>
        </p:txBody>
      </p:sp>
      <p:sp>
        <p:nvSpPr>
          <p:cNvPr id="3" name="Title 4"/>
          <p:cNvSpPr txBox="1">
            <a:spLocks/>
          </p:cNvSpPr>
          <p:nvPr/>
        </p:nvSpPr>
        <p:spPr>
          <a:xfrm>
            <a:off x="914400" y="357166"/>
            <a:ext cx="8229600" cy="1143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en-AU" sz="2000" b="1" dirty="0" smtClean="0">
                <a:latin typeface="+mj-lt"/>
                <a:ea typeface="+mj-ea"/>
                <a:cs typeface="+mj-cs"/>
              </a:rPr>
              <a:t>2</a:t>
            </a:r>
            <a:r>
              <a:rPr kumimoji="0" lang="en-AU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. </a:t>
            </a:r>
            <a:r>
              <a:rPr lang="en-US" sz="2000" b="1" dirty="0" smtClean="0"/>
              <a:t>WHY SHOULD THE NEXT GENERATION OF RESEARCHERS BE GIVEN THE RIGHTS TO ACCESS AND RE-USE PUBLICLY FUNDED RESEARCH DATA AND INFORMATION?</a:t>
            </a:r>
            <a:r>
              <a:rPr lang="en-US" sz="2400" b="1" dirty="0" smtClean="0"/>
              <a:t>	</a:t>
            </a:r>
            <a:endParaRPr kumimoji="0" lang="en-AU" sz="24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graphicFrame>
        <p:nvGraphicFramePr>
          <p:cNvPr id="4" name="Content Placeholder 11"/>
          <p:cNvGraphicFramePr>
            <a:graphicFrameLocks/>
          </p:cNvGraphicFramePr>
          <p:nvPr/>
        </p:nvGraphicFramePr>
        <p:xfrm>
          <a:off x="467544" y="1556793"/>
          <a:ext cx="8229600" cy="43725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4932040" y="1916832"/>
            <a:ext cx="352839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/>
              <a:t>TO FACILITATE THEIR PARTICIPATIONS</a:t>
            </a:r>
          </a:p>
          <a:p>
            <a:pPr algn="ctr"/>
            <a:r>
              <a:rPr lang="en-US" sz="1600" dirty="0" smtClean="0"/>
              <a:t>IN INTERNATIONAL,</a:t>
            </a:r>
          </a:p>
          <a:p>
            <a:pPr algn="ctr"/>
            <a:r>
              <a:rPr lang="en-US" sz="1600" dirty="0" smtClean="0"/>
              <a:t> INTER-DISCIPLINARY &amp; </a:t>
            </a:r>
          </a:p>
          <a:p>
            <a:pPr algn="ctr"/>
            <a:r>
              <a:rPr lang="en-US" sz="1600" dirty="0" smtClean="0"/>
              <a:t>MULTI-DISCIPLINARY</a:t>
            </a:r>
          </a:p>
          <a:p>
            <a:pPr algn="ctr"/>
            <a:r>
              <a:rPr lang="en-US" sz="1600" dirty="0" smtClean="0"/>
              <a:t>RESEARCH</a:t>
            </a:r>
          </a:p>
          <a:p>
            <a:pPr algn="ctr"/>
            <a:r>
              <a:rPr lang="en-US" sz="1600" dirty="0" smtClean="0"/>
              <a:t> </a:t>
            </a:r>
            <a:endParaRPr lang="en-MY" sz="1600" dirty="0"/>
          </a:p>
        </p:txBody>
      </p:sp>
      <p:sp>
        <p:nvSpPr>
          <p:cNvPr id="7" name="TextBox 6"/>
          <p:cNvSpPr txBox="1"/>
          <p:nvPr/>
        </p:nvSpPr>
        <p:spPr>
          <a:xfrm>
            <a:off x="899592" y="4005064"/>
            <a:ext cx="228504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 </a:t>
            </a:r>
            <a:endParaRPr lang="en-MY" sz="1200" dirty="0"/>
          </a:p>
        </p:txBody>
      </p:sp>
      <p:sp>
        <p:nvSpPr>
          <p:cNvPr id="10" name="TextBox 9"/>
          <p:cNvSpPr txBox="1"/>
          <p:nvPr/>
        </p:nvSpPr>
        <p:spPr>
          <a:xfrm>
            <a:off x="755576" y="3861048"/>
            <a:ext cx="3240360" cy="24929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buFontTx/>
              <a:buChar char="-"/>
            </a:pPr>
            <a:r>
              <a:rPr lang="en-US" sz="1200" dirty="0" smtClean="0"/>
              <a:t>It is predicted that the global crisis which the next generation of researchers will inherit  such as infectious diseases &amp; climate change will be more acute.</a:t>
            </a:r>
          </a:p>
          <a:p>
            <a:pPr algn="just">
              <a:buFontTx/>
              <a:buChar char="-"/>
            </a:pPr>
            <a:endParaRPr lang="en-US" sz="1200" dirty="0" smtClean="0"/>
          </a:p>
          <a:p>
            <a:pPr algn="just">
              <a:buFontTx/>
              <a:buChar char="-"/>
            </a:pPr>
            <a:r>
              <a:rPr lang="en-US" sz="1200" dirty="0" smtClean="0"/>
              <a:t>To solve the problems, they need latest scientific data in their field to be openly shared .</a:t>
            </a:r>
          </a:p>
          <a:p>
            <a:pPr algn="just">
              <a:buFontTx/>
              <a:buChar char="-"/>
            </a:pPr>
            <a:endParaRPr lang="en-US" sz="1200" dirty="0" smtClean="0"/>
          </a:p>
          <a:p>
            <a:pPr algn="just">
              <a:buFontTx/>
              <a:buChar char="-"/>
            </a:pPr>
            <a:r>
              <a:rPr lang="en-US" sz="1200" dirty="0" smtClean="0"/>
              <a:t>- Open access to data and information is highly anticipated as research is becoming data driven at a scale previously never imagined </a:t>
            </a:r>
          </a:p>
          <a:p>
            <a:pPr algn="just">
              <a:buFontTx/>
              <a:buChar char="-"/>
            </a:pPr>
            <a:endParaRPr lang="en-US" sz="1200" dirty="0" smtClean="0"/>
          </a:p>
          <a:p>
            <a:pPr algn="just"/>
            <a:endParaRPr lang="en-US" sz="1200" dirty="0" smtClean="0"/>
          </a:p>
        </p:txBody>
      </p:sp>
      <p:sp>
        <p:nvSpPr>
          <p:cNvPr id="11" name="TextBox 10"/>
          <p:cNvSpPr txBox="1"/>
          <p:nvPr/>
        </p:nvSpPr>
        <p:spPr>
          <a:xfrm>
            <a:off x="4786314" y="3857628"/>
            <a:ext cx="36004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AU" sz="1200" dirty="0" smtClean="0"/>
              <a:t>- Scientific research  can no longer be managed within the old silo research model , it  needs  fellow collaborators</a:t>
            </a:r>
          </a:p>
          <a:p>
            <a:pPr algn="just">
              <a:buFontTx/>
              <a:buChar char="-"/>
            </a:pPr>
            <a:r>
              <a:rPr lang="en-AU" sz="1200" dirty="0" smtClean="0"/>
              <a:t>Collaborative e-Science &amp; e-Research  is not only about access to secondary resources such as journal articles but also primary resources such as databanks and software code.</a:t>
            </a:r>
          </a:p>
          <a:p>
            <a:pPr algn="just">
              <a:buFontTx/>
              <a:buChar char="-"/>
            </a:pPr>
            <a:r>
              <a:rPr lang="en-AU" sz="1200" dirty="0" smtClean="0"/>
              <a:t>Collaborative research requires the ability to search, access, mine, move &amp; manipulate research data and information as fast and as wide as possible</a:t>
            </a:r>
          </a:p>
          <a:p>
            <a:pPr algn="just">
              <a:buFontTx/>
              <a:buChar char="-"/>
            </a:pPr>
            <a:endParaRPr lang="en-AU" sz="1200" dirty="0" smtClean="0"/>
          </a:p>
          <a:p>
            <a:r>
              <a:rPr lang="en-AU" sz="1200" dirty="0" smtClean="0"/>
              <a:t> </a:t>
            </a:r>
            <a:endParaRPr lang="en-AU" sz="1200" dirty="0"/>
          </a:p>
        </p:txBody>
      </p:sp>
    </p:spTree>
  </p:cSld>
  <p:clrMapOvr>
    <a:masterClrMapping/>
  </p:clrMapOvr>
  <p:transition advTm="152432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F87F2-5599-4A8E-B47C-462419C54EF4}" type="slidenum">
              <a:rPr lang="en-AU" smtClean="0"/>
              <a:pPr/>
              <a:t>7</a:t>
            </a:fld>
            <a:endParaRPr lang="en-AU"/>
          </a:p>
        </p:txBody>
      </p:sp>
      <p:sp>
        <p:nvSpPr>
          <p:cNvPr id="3" name="Title 4"/>
          <p:cNvSpPr txBox="1">
            <a:spLocks/>
          </p:cNvSpPr>
          <p:nvPr/>
        </p:nvSpPr>
        <p:spPr>
          <a:xfrm>
            <a:off x="914400" y="357166"/>
            <a:ext cx="8229600" cy="1143000"/>
          </a:xfrm>
          <a:prstGeom prst="rect">
            <a:avLst/>
          </a:prstGeom>
        </p:spPr>
        <p:txBody>
          <a:bodyPr>
            <a:normAutofit/>
          </a:bodyPr>
          <a:lstStyle/>
          <a:p>
            <a:pPr algn="ctr">
              <a:buAutoNum type="arabicPeriod" startAt="3"/>
            </a:pPr>
            <a:r>
              <a:rPr lang="en-US" sz="2000" b="1" dirty="0" smtClean="0"/>
              <a:t>WHAT ARE THEIR RIGHTS AS PROVIDERS </a:t>
            </a:r>
          </a:p>
          <a:p>
            <a:pPr algn="ctr">
              <a:buNone/>
            </a:pPr>
            <a:r>
              <a:rPr lang="en-US" sz="2000" b="1" dirty="0" smtClean="0"/>
              <a:t>OF PUBLICLY FUNDED RESEARCH DATA AND </a:t>
            </a:r>
          </a:p>
          <a:p>
            <a:pPr algn="ctr">
              <a:buNone/>
            </a:pPr>
            <a:r>
              <a:rPr lang="en-US" sz="2000" b="1" dirty="0" smtClean="0"/>
              <a:t>         INFORMATION?</a:t>
            </a:r>
            <a:endParaRPr kumimoji="0" lang="en-AU" sz="20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graphicFrame>
        <p:nvGraphicFramePr>
          <p:cNvPr id="4" name="Content Placeholder 11"/>
          <p:cNvGraphicFramePr>
            <a:graphicFrameLocks/>
          </p:cNvGraphicFramePr>
          <p:nvPr/>
        </p:nvGraphicFramePr>
        <p:xfrm>
          <a:off x="0" y="1556793"/>
          <a:ext cx="9144000" cy="480116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500034" y="4143380"/>
            <a:ext cx="2763642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just">
              <a:buFontTx/>
              <a:buChar char="-"/>
            </a:pPr>
            <a:r>
              <a:rPr lang="en-US" sz="1200" dirty="0" smtClean="0"/>
              <a:t>Almost all types of research data and </a:t>
            </a:r>
          </a:p>
          <a:p>
            <a:pPr algn="just"/>
            <a:r>
              <a:rPr lang="en-US" sz="1200" dirty="0" smtClean="0"/>
              <a:t>information are protected under </a:t>
            </a:r>
          </a:p>
          <a:p>
            <a:pPr algn="just"/>
            <a:r>
              <a:rPr lang="en-US" sz="1200" dirty="0" smtClean="0"/>
              <a:t>Intellectual property law</a:t>
            </a:r>
          </a:p>
          <a:p>
            <a:pPr algn="just">
              <a:buFontTx/>
              <a:buChar char="-"/>
            </a:pPr>
            <a:r>
              <a:rPr lang="en-US" sz="1200" dirty="0" smtClean="0"/>
              <a:t>The data and information providers</a:t>
            </a:r>
          </a:p>
          <a:p>
            <a:pPr algn="just"/>
            <a:r>
              <a:rPr lang="en-US" sz="1200" dirty="0" smtClean="0"/>
              <a:t>could still retain certain level of control</a:t>
            </a:r>
          </a:p>
          <a:p>
            <a:pPr algn="just"/>
            <a:r>
              <a:rPr lang="en-US" sz="1200" dirty="0" smtClean="0"/>
              <a:t>over their research data and information</a:t>
            </a:r>
          </a:p>
          <a:p>
            <a:pPr algn="just">
              <a:buFontTx/>
              <a:buChar char="-"/>
            </a:pPr>
            <a:r>
              <a:rPr lang="en-US" sz="1200" dirty="0" smtClean="0"/>
              <a:t>they can dictate the users what type </a:t>
            </a:r>
          </a:p>
          <a:p>
            <a:pPr algn="just"/>
            <a:r>
              <a:rPr lang="en-US" sz="1200" dirty="0" smtClean="0"/>
              <a:t>of use is allowed</a:t>
            </a:r>
          </a:p>
          <a:p>
            <a:pPr algn="just">
              <a:buFontTx/>
              <a:buChar char="-"/>
            </a:pPr>
            <a:r>
              <a:rPr lang="en-US" sz="1200" dirty="0" smtClean="0"/>
              <a:t>Entitled to prohibit commercial, </a:t>
            </a:r>
          </a:p>
          <a:p>
            <a:pPr algn="just"/>
            <a:r>
              <a:rPr lang="en-US" sz="1200" dirty="0" smtClean="0"/>
              <a:t>non-academic or non-private users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734506" y="4071942"/>
            <a:ext cx="2362826" cy="249299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just">
              <a:buFontTx/>
              <a:buChar char="-"/>
            </a:pPr>
            <a:r>
              <a:rPr lang="en-US" sz="1200" dirty="0" smtClean="0"/>
              <a:t> The  rights against false </a:t>
            </a:r>
          </a:p>
          <a:p>
            <a:pPr algn="just"/>
            <a:r>
              <a:rPr lang="en-US" sz="1200" dirty="0" smtClean="0"/>
              <a:t>attribution  and plagiarisms</a:t>
            </a:r>
          </a:p>
          <a:p>
            <a:pPr algn="just">
              <a:buFontTx/>
              <a:buChar char="-"/>
            </a:pPr>
            <a:r>
              <a:rPr lang="en-US" sz="1200" dirty="0" smtClean="0"/>
              <a:t>Protect  from derogatory </a:t>
            </a:r>
          </a:p>
          <a:p>
            <a:pPr algn="just"/>
            <a:r>
              <a:rPr lang="en-US" sz="1200" dirty="0" smtClean="0"/>
              <a:t>treatments against their research </a:t>
            </a:r>
          </a:p>
          <a:p>
            <a:pPr algn="just"/>
            <a:r>
              <a:rPr lang="en-US" sz="1200" dirty="0" smtClean="0"/>
              <a:t>data</a:t>
            </a:r>
          </a:p>
          <a:p>
            <a:pPr algn="just">
              <a:buFontTx/>
              <a:buChar char="-"/>
            </a:pPr>
            <a:r>
              <a:rPr lang="en-US" sz="1200" dirty="0" smtClean="0"/>
              <a:t>Empower the researchers to</a:t>
            </a:r>
          </a:p>
          <a:p>
            <a:pPr algn="just"/>
            <a:r>
              <a:rPr lang="en-US" sz="1200" dirty="0" smtClean="0"/>
              <a:t>prohibit distortion, mutilation or </a:t>
            </a:r>
          </a:p>
          <a:p>
            <a:pPr algn="just"/>
            <a:r>
              <a:rPr lang="en-US" sz="1200" dirty="0" smtClean="0"/>
              <a:t>modification of their research </a:t>
            </a:r>
          </a:p>
          <a:p>
            <a:pPr algn="just"/>
            <a:r>
              <a:rPr lang="en-US" sz="1200" dirty="0" smtClean="0"/>
              <a:t>data which  significantly alters the </a:t>
            </a:r>
          </a:p>
          <a:p>
            <a:pPr algn="just"/>
            <a:r>
              <a:rPr lang="en-US" sz="1200" dirty="0" smtClean="0"/>
              <a:t>works and adversely affecting their</a:t>
            </a:r>
          </a:p>
          <a:p>
            <a:pPr algn="just"/>
            <a:r>
              <a:rPr lang="en-US" sz="1200" dirty="0" err="1" smtClean="0"/>
              <a:t>honours</a:t>
            </a:r>
            <a:r>
              <a:rPr lang="en-US" sz="1200" dirty="0" smtClean="0"/>
              <a:t> and reputation</a:t>
            </a:r>
          </a:p>
          <a:p>
            <a:endParaRPr lang="en-US" sz="1200" dirty="0" smtClean="0"/>
          </a:p>
          <a:p>
            <a:endParaRPr lang="en-MY" sz="1200" dirty="0"/>
          </a:p>
        </p:txBody>
      </p:sp>
      <p:sp>
        <p:nvSpPr>
          <p:cNvPr id="7" name="TextBox 6"/>
          <p:cNvSpPr txBox="1"/>
          <p:nvPr/>
        </p:nvSpPr>
        <p:spPr>
          <a:xfrm>
            <a:off x="6858016" y="2071678"/>
            <a:ext cx="1551194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/>
              <a:t>THE LICENSING </a:t>
            </a:r>
          </a:p>
          <a:p>
            <a:pPr algn="ctr"/>
            <a:r>
              <a:rPr lang="en-US" sz="1600" dirty="0" smtClean="0"/>
              <a:t>RIGHTS OF DATA</a:t>
            </a:r>
          </a:p>
          <a:p>
            <a:pPr algn="ctr"/>
            <a:r>
              <a:rPr lang="en-US" sz="1600" dirty="0" smtClean="0"/>
              <a:t>PROVIDERS</a:t>
            </a:r>
            <a:endParaRPr lang="en-MY" sz="1600" dirty="0"/>
          </a:p>
        </p:txBody>
      </p:sp>
      <p:sp>
        <p:nvSpPr>
          <p:cNvPr id="8" name="TextBox 7"/>
          <p:cNvSpPr txBox="1"/>
          <p:nvPr/>
        </p:nvSpPr>
        <p:spPr>
          <a:xfrm>
            <a:off x="6572264" y="3929066"/>
            <a:ext cx="2056882" cy="24929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buFontTx/>
              <a:buChar char="-"/>
            </a:pPr>
            <a:r>
              <a:rPr lang="en-US" sz="1200" dirty="0" smtClean="0"/>
              <a:t>  The law requires a written consent from them before anyone can access or re-use their research data and information.</a:t>
            </a:r>
          </a:p>
          <a:p>
            <a:pPr algn="just">
              <a:buFontTx/>
              <a:buChar char="-"/>
            </a:pPr>
            <a:r>
              <a:rPr lang="en-US" sz="1200" dirty="0" smtClean="0"/>
              <a:t>As the owner, data and information provider has a wide range of licensing conditions to choose from the widest to</a:t>
            </a:r>
          </a:p>
          <a:p>
            <a:pPr algn="just"/>
            <a:r>
              <a:rPr lang="en-US" sz="1200" dirty="0" smtClean="0"/>
              <a:t> the narrowest possible license</a:t>
            </a:r>
          </a:p>
          <a:p>
            <a:endParaRPr lang="en-US" sz="1200" dirty="0" smtClean="0"/>
          </a:p>
        </p:txBody>
      </p:sp>
    </p:spTree>
  </p:cSld>
  <p:clrMapOvr>
    <a:masterClrMapping/>
  </p:clrMapOvr>
  <p:transition advTm="115688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F87F2-5599-4A8E-B47C-462419C54EF4}" type="slidenum">
              <a:rPr lang="en-AU" smtClean="0"/>
              <a:pPr/>
              <a:t>8</a:t>
            </a:fld>
            <a:endParaRPr lang="en-AU"/>
          </a:p>
        </p:txBody>
      </p:sp>
      <p:sp>
        <p:nvSpPr>
          <p:cNvPr id="5" name="Title 4"/>
          <p:cNvSpPr txBox="1">
            <a:spLocks/>
          </p:cNvSpPr>
          <p:nvPr/>
        </p:nvSpPr>
        <p:spPr>
          <a:xfrm>
            <a:off x="914400" y="357166"/>
            <a:ext cx="8229600" cy="1143000"/>
          </a:xfrm>
          <a:prstGeom prst="rect">
            <a:avLst/>
          </a:prstGeom>
        </p:spPr>
        <p:txBody>
          <a:bodyPr>
            <a:normAutofit/>
          </a:bodyPr>
          <a:lstStyle/>
          <a:p>
            <a:pPr algn="ctr">
              <a:buAutoNum type="arabicPeriod" startAt="3"/>
            </a:pPr>
            <a:r>
              <a:rPr lang="en-US" sz="2000" b="1" dirty="0" smtClean="0"/>
              <a:t>WHAT ARE THEIR RESPONSIBILITIES AS PROVIDERS </a:t>
            </a:r>
          </a:p>
          <a:p>
            <a:pPr algn="ctr">
              <a:buNone/>
            </a:pPr>
            <a:r>
              <a:rPr lang="en-US" sz="2000" b="1" dirty="0" smtClean="0"/>
              <a:t>OF PUBLICLY FUNDED RESEARCH DATA AND </a:t>
            </a:r>
          </a:p>
          <a:p>
            <a:pPr algn="ctr">
              <a:buNone/>
            </a:pPr>
            <a:r>
              <a:rPr lang="en-US" sz="2000" b="1" dirty="0" smtClean="0"/>
              <a:t>         INFORMATION?</a:t>
            </a:r>
            <a:endParaRPr lang="en-AU" sz="2000" b="1" dirty="0"/>
          </a:p>
        </p:txBody>
      </p:sp>
      <p:graphicFrame>
        <p:nvGraphicFramePr>
          <p:cNvPr id="6" name="Content Placeholder 11"/>
          <p:cNvGraphicFramePr>
            <a:graphicFrameLocks/>
          </p:cNvGraphicFramePr>
          <p:nvPr/>
        </p:nvGraphicFramePr>
        <p:xfrm>
          <a:off x="357158" y="1556793"/>
          <a:ext cx="8501122" cy="43725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857224" y="4071942"/>
            <a:ext cx="2535309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just">
              <a:buFontTx/>
              <a:buChar char="-"/>
            </a:pPr>
            <a:r>
              <a:rPr lang="en-US" sz="1200" dirty="0" smtClean="0"/>
              <a:t>Only the owners can provide or </a:t>
            </a:r>
          </a:p>
          <a:p>
            <a:pPr algn="just"/>
            <a:r>
              <a:rPr lang="en-US" sz="1200" dirty="0" smtClean="0"/>
              <a:t>allow others to provide their research</a:t>
            </a:r>
          </a:p>
          <a:p>
            <a:pPr algn="just"/>
            <a:r>
              <a:rPr lang="en-US" sz="1200" dirty="0" smtClean="0"/>
              <a:t>data and information.</a:t>
            </a:r>
          </a:p>
          <a:p>
            <a:pPr algn="just">
              <a:buFontTx/>
              <a:buChar char="-"/>
            </a:pPr>
            <a:r>
              <a:rPr lang="en-US" sz="1200" dirty="0" smtClean="0"/>
              <a:t>If the researcher who wants to </a:t>
            </a:r>
          </a:p>
          <a:p>
            <a:pPr algn="just"/>
            <a:r>
              <a:rPr lang="en-US" sz="1200" dirty="0" smtClean="0"/>
              <a:t>provide the data is not the owner, </a:t>
            </a:r>
          </a:p>
          <a:p>
            <a:pPr algn="just"/>
            <a:r>
              <a:rPr lang="en-US" sz="1200" dirty="0" smtClean="0"/>
              <a:t>he/he needs to obtain a permission </a:t>
            </a:r>
          </a:p>
          <a:p>
            <a:pPr algn="just"/>
            <a:r>
              <a:rPr lang="en-US" sz="1200" dirty="0" smtClean="0"/>
              <a:t>from the owner.</a:t>
            </a:r>
            <a:endParaRPr lang="en-MY" sz="1200" dirty="0"/>
          </a:p>
        </p:txBody>
      </p:sp>
      <p:sp>
        <p:nvSpPr>
          <p:cNvPr id="8" name="TextBox 7"/>
          <p:cNvSpPr txBox="1"/>
          <p:nvPr/>
        </p:nvSpPr>
        <p:spPr>
          <a:xfrm>
            <a:off x="3786182" y="3857628"/>
            <a:ext cx="2175660" cy="212365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just">
              <a:buFontTx/>
              <a:buChar char="-"/>
            </a:pPr>
            <a:r>
              <a:rPr lang="en-MY" sz="1200" dirty="0" smtClean="0"/>
              <a:t>to honour his/her promise for </a:t>
            </a:r>
          </a:p>
          <a:p>
            <a:pPr algn="just"/>
            <a:r>
              <a:rPr lang="en-MY" sz="1200" dirty="0" smtClean="0"/>
              <a:t>confidentiality of research data </a:t>
            </a:r>
          </a:p>
          <a:p>
            <a:pPr algn="just"/>
            <a:r>
              <a:rPr lang="en-MY" sz="1200" dirty="0" smtClean="0"/>
              <a:t>and information.</a:t>
            </a:r>
          </a:p>
          <a:p>
            <a:pPr algn="just">
              <a:buFontTx/>
              <a:buChar char="-"/>
            </a:pPr>
            <a:r>
              <a:rPr lang="en-MY" sz="1200" dirty="0" smtClean="0"/>
              <a:t>to protect the informational </a:t>
            </a:r>
          </a:p>
          <a:p>
            <a:pPr algn="just"/>
            <a:r>
              <a:rPr lang="en-MY" sz="1200" dirty="0" smtClean="0"/>
              <a:t>privacy of research participants.</a:t>
            </a:r>
          </a:p>
          <a:p>
            <a:pPr algn="just">
              <a:buFontTx/>
              <a:buChar char="-"/>
            </a:pPr>
            <a:r>
              <a:rPr lang="en-MY" sz="1200" dirty="0" smtClean="0"/>
              <a:t>to protect the national </a:t>
            </a:r>
          </a:p>
          <a:p>
            <a:pPr algn="just"/>
            <a:r>
              <a:rPr lang="en-MY" sz="1200" dirty="0" smtClean="0"/>
              <a:t>Interests and security which </a:t>
            </a:r>
          </a:p>
          <a:p>
            <a:pPr algn="just"/>
            <a:r>
              <a:rPr lang="en-MY" sz="1200" dirty="0" smtClean="0"/>
              <a:t>could jeopardise the </a:t>
            </a:r>
          </a:p>
          <a:p>
            <a:pPr algn="just"/>
            <a:r>
              <a:rPr lang="en-MY" sz="1200" dirty="0" smtClean="0"/>
              <a:t>patent application for research </a:t>
            </a:r>
          </a:p>
          <a:p>
            <a:pPr algn="just"/>
            <a:r>
              <a:rPr lang="en-MY" sz="1200" dirty="0" smtClean="0"/>
              <a:t>outputs</a:t>
            </a:r>
          </a:p>
          <a:p>
            <a:pPr algn="just"/>
            <a:r>
              <a:rPr lang="en-MY" sz="1200" dirty="0" smtClean="0"/>
              <a:t> </a:t>
            </a:r>
            <a:endParaRPr lang="en-MY" sz="1200" dirty="0"/>
          </a:p>
        </p:txBody>
      </p:sp>
      <p:sp>
        <p:nvSpPr>
          <p:cNvPr id="9" name="TextBox 8"/>
          <p:cNvSpPr txBox="1"/>
          <p:nvPr/>
        </p:nvSpPr>
        <p:spPr>
          <a:xfrm>
            <a:off x="6372200" y="4005064"/>
            <a:ext cx="2182136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just">
              <a:buFontTx/>
              <a:buChar char="-"/>
            </a:pPr>
            <a:r>
              <a:rPr lang="en-MY" sz="1200" dirty="0" smtClean="0"/>
              <a:t> Data quality refers to accuracy,</a:t>
            </a:r>
          </a:p>
          <a:p>
            <a:pPr algn="just"/>
            <a:r>
              <a:rPr lang="en-MY" sz="1200" dirty="0" smtClean="0"/>
              <a:t>completeness and fitness for </a:t>
            </a:r>
          </a:p>
          <a:p>
            <a:pPr algn="just"/>
            <a:r>
              <a:rPr lang="en-MY" sz="1200" dirty="0" smtClean="0"/>
              <a:t>purpose of a data set</a:t>
            </a:r>
          </a:p>
          <a:p>
            <a:pPr algn="just">
              <a:buFontTx/>
              <a:buChar char="-"/>
            </a:pPr>
            <a:r>
              <a:rPr lang="en-MY" sz="1200" dirty="0" smtClean="0"/>
              <a:t>Data accuracy refers to the </a:t>
            </a:r>
          </a:p>
          <a:p>
            <a:pPr algn="just"/>
            <a:r>
              <a:rPr lang="en-MY" sz="1200" dirty="0" smtClean="0"/>
              <a:t>closeness of results </a:t>
            </a:r>
          </a:p>
          <a:p>
            <a:pPr algn="just"/>
            <a:r>
              <a:rPr lang="en-MY" sz="1200" dirty="0" smtClean="0"/>
              <a:t>of observations </a:t>
            </a:r>
          </a:p>
          <a:p>
            <a:pPr algn="just">
              <a:buFontTx/>
              <a:buChar char="-"/>
            </a:pPr>
            <a:r>
              <a:rPr lang="en-MY" sz="1200" dirty="0" smtClean="0"/>
              <a:t>The users may not know the </a:t>
            </a:r>
          </a:p>
          <a:p>
            <a:pPr algn="just"/>
            <a:r>
              <a:rPr lang="en-MY" sz="1200" dirty="0" smtClean="0"/>
              <a:t>data is inaccurate, incomplete,</a:t>
            </a:r>
          </a:p>
          <a:p>
            <a:pPr algn="just"/>
            <a:r>
              <a:rPr lang="en-MY" sz="1200" dirty="0" smtClean="0"/>
              <a:t>or unfit. </a:t>
            </a:r>
          </a:p>
        </p:txBody>
      </p:sp>
    </p:spTree>
  </p:cSld>
  <p:clrMapOvr>
    <a:masterClrMapping/>
  </p:clrMapOvr>
  <p:transition advTm="103030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F87F2-5599-4A8E-B47C-462419C54EF4}" type="slidenum">
              <a:rPr lang="en-AU" smtClean="0"/>
              <a:pPr/>
              <a:t>9</a:t>
            </a:fld>
            <a:endParaRPr lang="en-AU"/>
          </a:p>
        </p:txBody>
      </p:sp>
      <p:sp>
        <p:nvSpPr>
          <p:cNvPr id="3" name="Title 4"/>
          <p:cNvSpPr txBox="1">
            <a:spLocks/>
          </p:cNvSpPr>
          <p:nvPr/>
        </p:nvSpPr>
        <p:spPr>
          <a:xfrm>
            <a:off x="914400" y="357166"/>
            <a:ext cx="8229600" cy="1143000"/>
          </a:xfrm>
          <a:prstGeom prst="rect">
            <a:avLst/>
          </a:prstGeom>
        </p:spPr>
        <p:txBody>
          <a:bodyPr>
            <a:normAutofit/>
          </a:bodyPr>
          <a:lstStyle/>
          <a:p>
            <a:pPr algn="ctr">
              <a:buAutoNum type="arabicPeriod" startAt="3"/>
            </a:pPr>
            <a:r>
              <a:rPr lang="en-US" sz="2000" b="1" dirty="0" smtClean="0"/>
              <a:t>WHAT ARE THEIR RIGHTS AND RESPONSIBILITIES AS USERS </a:t>
            </a:r>
          </a:p>
          <a:p>
            <a:pPr algn="ctr">
              <a:buNone/>
            </a:pPr>
            <a:r>
              <a:rPr lang="en-US" sz="2000" b="1" dirty="0" smtClean="0"/>
              <a:t>OF PUBLICLY FUNDED RESEARCH DATA AND </a:t>
            </a:r>
          </a:p>
          <a:p>
            <a:pPr algn="ctr">
              <a:buNone/>
            </a:pPr>
            <a:r>
              <a:rPr lang="en-US" sz="2000" b="1" dirty="0" smtClean="0"/>
              <a:t>         INFORMATION?</a:t>
            </a:r>
            <a:endParaRPr lang="en-AU" sz="2000" b="1" dirty="0"/>
          </a:p>
        </p:txBody>
      </p:sp>
      <p:graphicFrame>
        <p:nvGraphicFramePr>
          <p:cNvPr id="4" name="Content Placeholder 11"/>
          <p:cNvGraphicFramePr>
            <a:graphicFrameLocks/>
          </p:cNvGraphicFramePr>
          <p:nvPr/>
        </p:nvGraphicFramePr>
        <p:xfrm>
          <a:off x="323528" y="1556793"/>
          <a:ext cx="8496944" cy="458685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642910" y="4000504"/>
            <a:ext cx="256323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buFontTx/>
              <a:buChar char="-"/>
            </a:pPr>
            <a:r>
              <a:rPr lang="en-US" sz="1200" dirty="0" smtClean="0"/>
              <a:t>Currently the only rights available </a:t>
            </a:r>
          </a:p>
          <a:p>
            <a:pPr algn="just"/>
            <a:r>
              <a:rPr lang="en-US" sz="1200" dirty="0" smtClean="0"/>
              <a:t>to them are under fair dealing/fair use</a:t>
            </a:r>
          </a:p>
          <a:p>
            <a:pPr algn="just"/>
            <a:r>
              <a:rPr lang="en-US" sz="1200" dirty="0" smtClean="0"/>
              <a:t>exceptions.</a:t>
            </a:r>
          </a:p>
          <a:p>
            <a:pPr algn="just">
              <a:buFontTx/>
              <a:buChar char="-"/>
            </a:pPr>
            <a:r>
              <a:rPr lang="en-US" sz="1200" dirty="0" smtClean="0"/>
              <a:t>These exceptions are very </a:t>
            </a:r>
          </a:p>
          <a:p>
            <a:pPr algn="just"/>
            <a:r>
              <a:rPr lang="en-US" sz="1200" dirty="0" smtClean="0"/>
              <a:t>narrow  as they only allow access and re-use for academic, non-profit research and private uses only.</a:t>
            </a:r>
          </a:p>
          <a:p>
            <a:pPr algn="just"/>
            <a:r>
              <a:rPr lang="en-US" sz="1200" dirty="0" smtClean="0"/>
              <a:t>-Non-academic, non-private  and</a:t>
            </a:r>
          </a:p>
          <a:p>
            <a:pPr algn="just"/>
            <a:r>
              <a:rPr lang="en-US" sz="1200" dirty="0" smtClean="0"/>
              <a:t>commercial</a:t>
            </a:r>
          </a:p>
          <a:p>
            <a:pPr algn="just"/>
            <a:r>
              <a:rPr lang="en-US" sz="1200" dirty="0" smtClean="0"/>
              <a:t>uses are not allowed.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786182" y="4286256"/>
            <a:ext cx="21993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 </a:t>
            </a:r>
            <a:endParaRPr lang="en-MY" sz="1200" dirty="0"/>
          </a:p>
        </p:txBody>
      </p:sp>
      <p:sp>
        <p:nvSpPr>
          <p:cNvPr id="7" name="TextBox 6"/>
          <p:cNvSpPr txBox="1"/>
          <p:nvPr/>
        </p:nvSpPr>
        <p:spPr>
          <a:xfrm>
            <a:off x="6286512" y="4143380"/>
            <a:ext cx="2419317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Tx/>
              <a:buChar char="-"/>
            </a:pPr>
            <a:r>
              <a:rPr lang="en-US" sz="1200" dirty="0" smtClean="0"/>
              <a:t>not to use the research data and</a:t>
            </a:r>
          </a:p>
          <a:p>
            <a:r>
              <a:rPr lang="en-US" sz="1200" dirty="0" smtClean="0"/>
              <a:t>information beyond the rights given</a:t>
            </a:r>
          </a:p>
          <a:p>
            <a:r>
              <a:rPr lang="en-US" sz="1200" dirty="0" smtClean="0"/>
              <a:t>by the data providers</a:t>
            </a:r>
          </a:p>
          <a:p>
            <a:pPr>
              <a:buFontTx/>
              <a:buChar char="-"/>
            </a:pPr>
            <a:r>
              <a:rPr lang="en-US" sz="1200" dirty="0" smtClean="0"/>
              <a:t>to ask the provider or confine </a:t>
            </a:r>
          </a:p>
          <a:p>
            <a:r>
              <a:rPr lang="en-US" sz="1200" dirty="0" smtClean="0"/>
              <a:t>themselves to fair use/fair dealing </a:t>
            </a:r>
          </a:p>
          <a:p>
            <a:r>
              <a:rPr lang="en-US" sz="1200" dirty="0" smtClean="0"/>
              <a:t>exceptions if they are not clear</a:t>
            </a:r>
          </a:p>
          <a:p>
            <a:r>
              <a:rPr lang="en-US" sz="1200" dirty="0" smtClean="0"/>
              <a:t>about their rights to use</a:t>
            </a:r>
          </a:p>
          <a:p>
            <a:pPr>
              <a:buFontTx/>
              <a:buChar char="-"/>
            </a:pPr>
            <a:r>
              <a:rPr lang="en-US" sz="1200" dirty="0" smtClean="0"/>
              <a:t>to respect the moral rights of the </a:t>
            </a:r>
          </a:p>
          <a:p>
            <a:r>
              <a:rPr lang="en-US" sz="1200" dirty="0" smtClean="0"/>
              <a:t>data providers  </a:t>
            </a:r>
            <a:endParaRPr lang="en-MY" sz="1200" dirty="0"/>
          </a:p>
        </p:txBody>
      </p:sp>
      <p:sp>
        <p:nvSpPr>
          <p:cNvPr id="8" name="TextBox 7"/>
          <p:cNvSpPr txBox="1"/>
          <p:nvPr/>
        </p:nvSpPr>
        <p:spPr>
          <a:xfrm>
            <a:off x="3714744" y="4071942"/>
            <a:ext cx="2233625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Tx/>
              <a:buChar char="-"/>
            </a:pPr>
            <a:r>
              <a:rPr lang="en-AU" sz="1200" dirty="0" smtClean="0"/>
              <a:t> the rights to access and re-use </a:t>
            </a:r>
          </a:p>
          <a:p>
            <a:r>
              <a:rPr lang="en-AU" sz="1200" dirty="0" smtClean="0"/>
              <a:t>are  given not only to the </a:t>
            </a:r>
          </a:p>
          <a:p>
            <a:r>
              <a:rPr lang="en-AU" sz="1200" dirty="0" smtClean="0"/>
              <a:t>first user, but  it  remains</a:t>
            </a:r>
          </a:p>
          <a:p>
            <a:r>
              <a:rPr lang="en-AU" sz="1200" dirty="0" smtClean="0"/>
              <a:t>freely accessible and useable </a:t>
            </a:r>
          </a:p>
          <a:p>
            <a:r>
              <a:rPr lang="en-AU" sz="1200" dirty="0" smtClean="0"/>
              <a:t>by the downstream users.</a:t>
            </a:r>
          </a:p>
          <a:p>
            <a:r>
              <a:rPr lang="en-AU" sz="1200" dirty="0" smtClean="0"/>
              <a:t>- the first user is </a:t>
            </a:r>
          </a:p>
          <a:p>
            <a:r>
              <a:rPr lang="en-AU" sz="1200" dirty="0" smtClean="0"/>
              <a:t>allowed to further distribute the</a:t>
            </a:r>
          </a:p>
          <a:p>
            <a:r>
              <a:rPr lang="en-AU" sz="1200" dirty="0" smtClean="0"/>
              <a:t>research data and information</a:t>
            </a:r>
          </a:p>
          <a:p>
            <a:r>
              <a:rPr lang="en-AU" sz="1200" dirty="0" smtClean="0"/>
              <a:t>to the next users </a:t>
            </a:r>
            <a:endParaRPr lang="en-AU" sz="1200" dirty="0"/>
          </a:p>
        </p:txBody>
      </p:sp>
    </p:spTree>
  </p:cSld>
  <p:clrMapOvr>
    <a:masterClrMapping/>
  </p:clrMapOvr>
  <p:transition advTm="101547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1634</TotalTime>
  <Words>1962</Words>
  <Application>Microsoft Office PowerPoint</Application>
  <PresentationFormat>On-screen Show (4:3)</PresentationFormat>
  <Paragraphs>535</Paragraphs>
  <Slides>14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Office Theme</vt:lpstr>
      <vt:lpstr>OPENING UP THE RIGHTS TO ACCESS AND RE-USE PUBLICLY FUNDED RESEARCH DATA AND INFORMATION FOR THE NEXT GENERATION OF RESEARCHERS</vt:lpstr>
      <vt:lpstr>PRESENTATION OUTLINE</vt:lpstr>
      <vt:lpstr> 1. WHO ARE THE NEXT GENERATION OF RESEARCHERS?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</vt:vector>
  </TitlesOfParts>
  <Company>QUT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ACCESS TO AND RE-USE OF PUBLICLY FUNDED RESEARCH OUTPUTS OF MALAYSIAN PUBLIC UNIVERSITIES: A PROPOSAL FOR AN OPEN ACCESS POLICY</dc:title>
  <dc:creator>n7223366</dc:creator>
  <cp:lastModifiedBy>n7223366</cp:lastModifiedBy>
  <cp:revision>354</cp:revision>
  <dcterms:created xsi:type="dcterms:W3CDTF">2010-07-27T00:32:05Z</dcterms:created>
  <dcterms:modified xsi:type="dcterms:W3CDTF">2011-04-14T01:49:26Z</dcterms:modified>
</cp:coreProperties>
</file>