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99" r:id="rId3"/>
    <p:sldId id="332" r:id="rId4"/>
    <p:sldId id="362" r:id="rId5"/>
    <p:sldId id="400" r:id="rId6"/>
    <p:sldId id="401" r:id="rId7"/>
    <p:sldId id="403" r:id="rId8"/>
    <p:sldId id="410" r:id="rId9"/>
    <p:sldId id="379" r:id="rId10"/>
    <p:sldId id="384" r:id="rId11"/>
    <p:sldId id="388" r:id="rId12"/>
    <p:sldId id="385" r:id="rId13"/>
    <p:sldId id="419" r:id="rId14"/>
    <p:sldId id="416" r:id="rId15"/>
    <p:sldId id="390" r:id="rId16"/>
    <p:sldId id="392" r:id="rId17"/>
    <p:sldId id="393" r:id="rId18"/>
    <p:sldId id="394" r:id="rId19"/>
    <p:sldId id="395" r:id="rId20"/>
    <p:sldId id="396" r:id="rId21"/>
    <p:sldId id="414" r:id="rId22"/>
    <p:sldId id="415" r:id="rId23"/>
    <p:sldId id="411" r:id="rId24"/>
    <p:sldId id="418" r:id="rId25"/>
    <p:sldId id="422" r:id="rId26"/>
    <p:sldId id="423" r:id="rId27"/>
    <p:sldId id="424" r:id="rId28"/>
    <p:sldId id="425" r:id="rId29"/>
    <p:sldId id="426" r:id="rId30"/>
    <p:sldId id="397" r:id="rId31"/>
    <p:sldId id="417" r:id="rId32"/>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EFFFFC"/>
    <a:srgbClr val="EDFFD7"/>
    <a:srgbClr val="FDFFD7"/>
    <a:srgbClr val="0066FF"/>
    <a:srgbClr val="FEE5D8"/>
    <a:srgbClr val="E8F5F6"/>
    <a:srgbClr val="0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9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08"/>
    </p:cViewPr>
  </p:sorterViewPr>
  <p:notesViewPr>
    <p:cSldViewPr>
      <p:cViewPr varScale="1">
        <p:scale>
          <a:sx n="52" d="100"/>
          <a:sy n="52" d="100"/>
        </p:scale>
        <p:origin x="-912"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0CEEE-2FE5-4969-94CD-D8DACF9B78E2}" type="doc">
      <dgm:prSet loTypeId="urn:microsoft.com/office/officeart/2005/8/layout/cycle6" loCatId="cycle" qsTypeId="urn:microsoft.com/office/officeart/2005/8/quickstyle/simple5" qsCatId="simple" csTypeId="urn:microsoft.com/office/officeart/2005/8/colors/colorful2" csCatId="colorful" phldr="1"/>
      <dgm:spPr/>
      <dgm:t>
        <a:bodyPr/>
        <a:lstStyle/>
        <a:p>
          <a:endParaRPr lang="pt-BR"/>
        </a:p>
      </dgm:t>
    </dgm:pt>
    <dgm:pt modelId="{C5E5CDA4-D10F-4C7C-9912-CB9269BD2127}">
      <dgm:prSet custT="1"/>
      <dgm:spPr/>
      <dgm:t>
        <a:bodyPr/>
        <a:lstStyle/>
        <a:p>
          <a:pPr rtl="0"/>
          <a:r>
            <a:rPr lang="pt-BR" sz="800" b="1" dirty="0" smtClean="0">
              <a:effectLst>
                <a:outerShdw blurRad="38100" dist="38100" dir="2700000" algn="tl">
                  <a:srgbClr val="000000">
                    <a:alpha val="43137"/>
                  </a:srgbClr>
                </a:outerShdw>
              </a:effectLst>
            </a:rPr>
            <a:t>Hepaticas</a:t>
          </a:r>
          <a:endParaRPr lang="pt-BR" sz="800" b="1" dirty="0">
            <a:effectLst>
              <a:outerShdw blurRad="38100" dist="38100" dir="2700000" algn="tl">
                <a:srgbClr val="000000">
                  <a:alpha val="43137"/>
                </a:srgbClr>
              </a:outerShdw>
            </a:effectLst>
          </a:endParaRPr>
        </a:p>
      </dgm:t>
    </dgm:pt>
    <dgm:pt modelId="{9B1FBE54-BB4F-4951-A154-3C3AE6CCEFD7}" type="parTrans" cxnId="{F91D576F-42F7-49F5-8A89-15571B042C22}">
      <dgm:prSet/>
      <dgm:spPr/>
      <dgm:t>
        <a:bodyPr/>
        <a:lstStyle/>
        <a:p>
          <a:endParaRPr lang="pt-BR">
            <a:effectLst>
              <a:outerShdw blurRad="38100" dist="38100" dir="2700000" algn="tl">
                <a:srgbClr val="000000">
                  <a:alpha val="43137"/>
                </a:srgbClr>
              </a:outerShdw>
            </a:effectLst>
          </a:endParaRPr>
        </a:p>
      </dgm:t>
    </dgm:pt>
    <dgm:pt modelId="{ED4E4ADD-5BEF-4EF4-8E06-25731A74F33F}" type="sibTrans" cxnId="{F91D576F-42F7-49F5-8A89-15571B042C22}">
      <dgm:prSet/>
      <dgm:spPr/>
      <dgm:t>
        <a:bodyPr/>
        <a:lstStyle/>
        <a:p>
          <a:endParaRPr lang="pt-BR">
            <a:effectLst>
              <a:outerShdw blurRad="38100" dist="38100" dir="2700000" algn="tl">
                <a:srgbClr val="000000">
                  <a:alpha val="43137"/>
                </a:srgbClr>
              </a:outerShdw>
            </a:effectLst>
          </a:endParaRPr>
        </a:p>
      </dgm:t>
    </dgm:pt>
    <dgm:pt modelId="{9E1BFE0F-B941-4FBF-87EC-9486AA77C9B8}">
      <dgm:prSet custT="1"/>
      <dgm:spPr/>
      <dgm:t>
        <a:bodyPr/>
        <a:lstStyle/>
        <a:p>
          <a:pPr rtl="0"/>
          <a:r>
            <a:rPr lang="pt-BR" sz="800" b="1" dirty="0" smtClean="0">
              <a:effectLst>
                <a:outerShdw blurRad="38100" dist="38100" dir="2700000" algn="tl">
                  <a:srgbClr val="000000">
                    <a:alpha val="43137"/>
                  </a:srgbClr>
                </a:outerShdw>
              </a:effectLst>
            </a:rPr>
            <a:t>Briófitas da Mata Atlântica</a:t>
          </a:r>
          <a:endParaRPr lang="pt-BR" sz="800" b="1" dirty="0">
            <a:effectLst>
              <a:outerShdw blurRad="38100" dist="38100" dir="2700000" algn="tl">
                <a:srgbClr val="000000">
                  <a:alpha val="43137"/>
                </a:srgbClr>
              </a:outerShdw>
            </a:effectLst>
          </a:endParaRPr>
        </a:p>
      </dgm:t>
    </dgm:pt>
    <dgm:pt modelId="{73796D05-5A0F-43FB-8D4B-C17C9C991246}" type="parTrans" cxnId="{CEB662A2-CFA0-41CF-ACE7-46D947021768}">
      <dgm:prSet/>
      <dgm:spPr/>
      <dgm:t>
        <a:bodyPr/>
        <a:lstStyle/>
        <a:p>
          <a:endParaRPr lang="pt-BR">
            <a:effectLst>
              <a:outerShdw blurRad="38100" dist="38100" dir="2700000" algn="tl">
                <a:srgbClr val="000000">
                  <a:alpha val="43137"/>
                </a:srgbClr>
              </a:outerShdw>
            </a:effectLst>
          </a:endParaRPr>
        </a:p>
      </dgm:t>
    </dgm:pt>
    <dgm:pt modelId="{4A0FE7DA-4E7C-433C-B40E-68F26B40F2BD}" type="sibTrans" cxnId="{CEB662A2-CFA0-41CF-ACE7-46D947021768}">
      <dgm:prSet/>
      <dgm:spPr/>
      <dgm:t>
        <a:bodyPr/>
        <a:lstStyle/>
        <a:p>
          <a:endParaRPr lang="pt-BR">
            <a:effectLst>
              <a:outerShdw blurRad="38100" dist="38100" dir="2700000" algn="tl">
                <a:srgbClr val="000000">
                  <a:alpha val="43137"/>
                </a:srgbClr>
              </a:outerShdw>
            </a:effectLst>
          </a:endParaRPr>
        </a:p>
      </dgm:t>
    </dgm:pt>
    <dgm:pt modelId="{42A3B50A-4C79-4977-844A-D6A6F4A81430}">
      <dgm:prSet custT="1"/>
      <dgm:spPr/>
      <dgm:t>
        <a:bodyPr/>
        <a:lstStyle/>
        <a:p>
          <a:pPr rtl="0"/>
          <a:r>
            <a:rPr lang="pt-BR" sz="800" b="1" dirty="0" smtClean="0">
              <a:effectLst>
                <a:outerShdw blurRad="38100" dist="38100" dir="2700000" algn="tl">
                  <a:srgbClr val="000000">
                    <a:alpha val="43137"/>
                  </a:srgbClr>
                </a:outerShdw>
              </a:effectLst>
            </a:rPr>
            <a:t>Pteridófitas</a:t>
          </a:r>
          <a:endParaRPr lang="pt-BR" sz="800" b="1" dirty="0">
            <a:effectLst>
              <a:outerShdw blurRad="38100" dist="38100" dir="2700000" algn="tl">
                <a:srgbClr val="000000">
                  <a:alpha val="43137"/>
                </a:srgbClr>
              </a:outerShdw>
            </a:effectLst>
          </a:endParaRPr>
        </a:p>
      </dgm:t>
    </dgm:pt>
    <dgm:pt modelId="{20835AED-2006-479D-8ACE-7D2DABF2C348}" type="parTrans" cxnId="{913E7121-DD2A-4C0C-BF6D-48EFF08449B8}">
      <dgm:prSet/>
      <dgm:spPr/>
      <dgm:t>
        <a:bodyPr/>
        <a:lstStyle/>
        <a:p>
          <a:endParaRPr lang="pt-BR">
            <a:effectLst>
              <a:outerShdw blurRad="38100" dist="38100" dir="2700000" algn="tl">
                <a:srgbClr val="000000">
                  <a:alpha val="43137"/>
                </a:srgbClr>
              </a:outerShdw>
            </a:effectLst>
          </a:endParaRPr>
        </a:p>
      </dgm:t>
    </dgm:pt>
    <dgm:pt modelId="{C5471AF8-1727-42E7-BD1F-87E5C4AE76E4}" type="sibTrans" cxnId="{913E7121-DD2A-4C0C-BF6D-48EFF08449B8}">
      <dgm:prSet/>
      <dgm:spPr/>
      <dgm:t>
        <a:bodyPr/>
        <a:lstStyle/>
        <a:p>
          <a:endParaRPr lang="pt-BR">
            <a:effectLst>
              <a:outerShdw blurRad="38100" dist="38100" dir="2700000" algn="tl">
                <a:srgbClr val="000000">
                  <a:alpha val="43137"/>
                </a:srgbClr>
              </a:outerShdw>
            </a:effectLst>
          </a:endParaRPr>
        </a:p>
      </dgm:t>
    </dgm:pt>
    <dgm:pt modelId="{8FEDAB70-4E21-4C34-8810-F29D59228AD2}">
      <dgm:prSet custT="1"/>
      <dgm:spPr/>
      <dgm:t>
        <a:bodyPr/>
        <a:lstStyle/>
        <a:p>
          <a:pPr rtl="0"/>
          <a:r>
            <a:rPr lang="pt-BR" sz="800" b="1" i="1" dirty="0" smtClean="0">
              <a:effectLst>
                <a:outerShdw blurRad="38100" dist="38100" dir="2700000" algn="tl">
                  <a:srgbClr val="000000">
                    <a:alpha val="43137"/>
                  </a:srgbClr>
                </a:outerShdw>
              </a:effectLst>
            </a:rPr>
            <a:t>Annonaceae</a:t>
          </a:r>
          <a:endParaRPr lang="pt-BR" sz="800" b="1" dirty="0">
            <a:effectLst>
              <a:outerShdw blurRad="38100" dist="38100" dir="2700000" algn="tl">
                <a:srgbClr val="000000">
                  <a:alpha val="43137"/>
                </a:srgbClr>
              </a:outerShdw>
            </a:effectLst>
          </a:endParaRPr>
        </a:p>
      </dgm:t>
    </dgm:pt>
    <dgm:pt modelId="{0065E5FC-CC45-4BC1-97F3-F0B8DEDA3FAD}" type="parTrans" cxnId="{88C46D6D-68A2-4548-B1A8-7538E5182865}">
      <dgm:prSet/>
      <dgm:spPr/>
      <dgm:t>
        <a:bodyPr/>
        <a:lstStyle/>
        <a:p>
          <a:endParaRPr lang="pt-BR">
            <a:effectLst>
              <a:outerShdw blurRad="38100" dist="38100" dir="2700000" algn="tl">
                <a:srgbClr val="000000">
                  <a:alpha val="43137"/>
                </a:srgbClr>
              </a:outerShdw>
            </a:effectLst>
          </a:endParaRPr>
        </a:p>
      </dgm:t>
    </dgm:pt>
    <dgm:pt modelId="{D4A29436-0D6C-4D5B-BF54-34C39BC2C26A}" type="sibTrans" cxnId="{88C46D6D-68A2-4548-B1A8-7538E5182865}">
      <dgm:prSet/>
      <dgm:spPr/>
      <dgm:t>
        <a:bodyPr/>
        <a:lstStyle/>
        <a:p>
          <a:endParaRPr lang="pt-BR">
            <a:effectLst>
              <a:outerShdw blurRad="38100" dist="38100" dir="2700000" algn="tl">
                <a:srgbClr val="000000">
                  <a:alpha val="43137"/>
                </a:srgbClr>
              </a:outerShdw>
            </a:effectLst>
          </a:endParaRPr>
        </a:p>
      </dgm:t>
    </dgm:pt>
    <dgm:pt modelId="{3CAD8233-A4F6-452E-8FB3-91634F72EC93}">
      <dgm:prSet custT="1"/>
      <dgm:spPr/>
      <dgm:t>
        <a:bodyPr/>
        <a:lstStyle/>
        <a:p>
          <a:pPr rtl="0"/>
          <a:r>
            <a:rPr lang="pt-BR" sz="800" b="1" i="1" dirty="0" smtClean="0">
              <a:effectLst>
                <a:outerShdw blurRad="38100" dist="38100" dir="2700000" algn="tl">
                  <a:srgbClr val="000000">
                    <a:alpha val="43137"/>
                  </a:srgbClr>
                </a:outerShdw>
              </a:effectLst>
            </a:rPr>
            <a:t>Burmanniaceae</a:t>
          </a:r>
          <a:endParaRPr lang="pt-BR" sz="800" b="1" dirty="0">
            <a:effectLst>
              <a:outerShdw blurRad="38100" dist="38100" dir="2700000" algn="tl">
                <a:srgbClr val="000000">
                  <a:alpha val="43137"/>
                </a:srgbClr>
              </a:outerShdw>
            </a:effectLst>
          </a:endParaRPr>
        </a:p>
      </dgm:t>
    </dgm:pt>
    <dgm:pt modelId="{516FF2C7-7D48-4C02-B84D-1F3D595572A1}" type="parTrans" cxnId="{6C33486D-2AB5-4429-A63D-7DAB5CBB1836}">
      <dgm:prSet/>
      <dgm:spPr/>
      <dgm:t>
        <a:bodyPr/>
        <a:lstStyle/>
        <a:p>
          <a:endParaRPr lang="pt-BR">
            <a:effectLst>
              <a:outerShdw blurRad="38100" dist="38100" dir="2700000" algn="tl">
                <a:srgbClr val="000000">
                  <a:alpha val="43137"/>
                </a:srgbClr>
              </a:outerShdw>
            </a:effectLst>
          </a:endParaRPr>
        </a:p>
      </dgm:t>
    </dgm:pt>
    <dgm:pt modelId="{2646C3F9-DA14-4681-90FA-AB4D64DBE8A4}" type="sibTrans" cxnId="{6C33486D-2AB5-4429-A63D-7DAB5CBB1836}">
      <dgm:prSet/>
      <dgm:spPr/>
      <dgm:t>
        <a:bodyPr/>
        <a:lstStyle/>
        <a:p>
          <a:endParaRPr lang="pt-BR">
            <a:effectLst>
              <a:outerShdw blurRad="38100" dist="38100" dir="2700000" algn="tl">
                <a:srgbClr val="000000">
                  <a:alpha val="43137"/>
                </a:srgbClr>
              </a:outerShdw>
            </a:effectLst>
          </a:endParaRPr>
        </a:p>
      </dgm:t>
    </dgm:pt>
    <dgm:pt modelId="{94CE1447-E199-4B72-8254-0693F11B5D67}">
      <dgm:prSet custT="1"/>
      <dgm:spPr/>
      <dgm:t>
        <a:bodyPr/>
        <a:lstStyle/>
        <a:p>
          <a:pPr rtl="0"/>
          <a:r>
            <a:rPr lang="pt-BR" sz="800" b="1" i="1" dirty="0" smtClean="0">
              <a:effectLst>
                <a:outerShdw blurRad="38100" dist="38100" dir="2700000" algn="tl">
                  <a:srgbClr val="000000">
                    <a:alpha val="43137"/>
                  </a:srgbClr>
                </a:outerShdw>
              </a:effectLst>
            </a:rPr>
            <a:t>Cannaceae</a:t>
          </a:r>
          <a:endParaRPr lang="pt-BR" sz="800" b="1" dirty="0">
            <a:effectLst>
              <a:outerShdw blurRad="38100" dist="38100" dir="2700000" algn="tl">
                <a:srgbClr val="000000">
                  <a:alpha val="43137"/>
                </a:srgbClr>
              </a:outerShdw>
            </a:effectLst>
          </a:endParaRPr>
        </a:p>
      </dgm:t>
    </dgm:pt>
    <dgm:pt modelId="{D2EEE012-39E0-4D2D-92FD-990513198A07}" type="parTrans" cxnId="{DD405865-AF08-4600-8DD9-5DCF9B51A73E}">
      <dgm:prSet/>
      <dgm:spPr/>
      <dgm:t>
        <a:bodyPr/>
        <a:lstStyle/>
        <a:p>
          <a:endParaRPr lang="pt-BR">
            <a:effectLst>
              <a:outerShdw blurRad="38100" dist="38100" dir="2700000" algn="tl">
                <a:srgbClr val="000000">
                  <a:alpha val="43137"/>
                </a:srgbClr>
              </a:outerShdw>
            </a:effectLst>
          </a:endParaRPr>
        </a:p>
      </dgm:t>
    </dgm:pt>
    <dgm:pt modelId="{1208A70F-5C20-438A-9350-D5C282A895F9}" type="sibTrans" cxnId="{DD405865-AF08-4600-8DD9-5DCF9B51A73E}">
      <dgm:prSet/>
      <dgm:spPr/>
      <dgm:t>
        <a:bodyPr/>
        <a:lstStyle/>
        <a:p>
          <a:endParaRPr lang="pt-BR">
            <a:effectLst>
              <a:outerShdw blurRad="38100" dist="38100" dir="2700000" algn="tl">
                <a:srgbClr val="000000">
                  <a:alpha val="43137"/>
                </a:srgbClr>
              </a:outerShdw>
            </a:effectLst>
          </a:endParaRPr>
        </a:p>
      </dgm:t>
    </dgm:pt>
    <dgm:pt modelId="{3E383284-E538-4781-A3A4-999A3500EB31}">
      <dgm:prSet custT="1"/>
      <dgm:spPr/>
      <dgm:t>
        <a:bodyPr/>
        <a:lstStyle/>
        <a:p>
          <a:pPr rtl="0"/>
          <a:r>
            <a:rPr lang="pt-BR" sz="800" b="1" i="1" dirty="0" smtClean="0">
              <a:effectLst>
                <a:outerShdw blurRad="38100" dist="38100" dir="2700000" algn="tl">
                  <a:srgbClr val="000000">
                    <a:alpha val="43137"/>
                  </a:srgbClr>
                </a:outerShdw>
              </a:effectLst>
            </a:rPr>
            <a:t>Costaceae</a:t>
          </a:r>
          <a:endParaRPr lang="pt-BR" sz="800" b="1" dirty="0">
            <a:effectLst>
              <a:outerShdw blurRad="38100" dist="38100" dir="2700000" algn="tl">
                <a:srgbClr val="000000">
                  <a:alpha val="43137"/>
                </a:srgbClr>
              </a:outerShdw>
            </a:effectLst>
          </a:endParaRPr>
        </a:p>
      </dgm:t>
    </dgm:pt>
    <dgm:pt modelId="{9CBEC866-8B0E-4042-B503-CC14D80C1102}" type="parTrans" cxnId="{6FBC99BE-5EA4-43A9-91AA-CBC0C21CE44B}">
      <dgm:prSet/>
      <dgm:spPr/>
      <dgm:t>
        <a:bodyPr/>
        <a:lstStyle/>
        <a:p>
          <a:endParaRPr lang="pt-BR">
            <a:effectLst>
              <a:outerShdw blurRad="38100" dist="38100" dir="2700000" algn="tl">
                <a:srgbClr val="000000">
                  <a:alpha val="43137"/>
                </a:srgbClr>
              </a:outerShdw>
            </a:effectLst>
          </a:endParaRPr>
        </a:p>
      </dgm:t>
    </dgm:pt>
    <dgm:pt modelId="{222EA422-CD8B-4E2F-8BFF-7C1800555CB8}" type="sibTrans" cxnId="{6FBC99BE-5EA4-43A9-91AA-CBC0C21CE44B}">
      <dgm:prSet/>
      <dgm:spPr/>
      <dgm:t>
        <a:bodyPr/>
        <a:lstStyle/>
        <a:p>
          <a:endParaRPr lang="pt-BR">
            <a:effectLst>
              <a:outerShdw blurRad="38100" dist="38100" dir="2700000" algn="tl">
                <a:srgbClr val="000000">
                  <a:alpha val="43137"/>
                </a:srgbClr>
              </a:outerShdw>
            </a:effectLst>
          </a:endParaRPr>
        </a:p>
      </dgm:t>
    </dgm:pt>
    <dgm:pt modelId="{50C9494A-5F1B-405A-959C-60D7B1F919FA}">
      <dgm:prSet custT="1"/>
      <dgm:spPr/>
      <dgm:t>
        <a:bodyPr/>
        <a:lstStyle/>
        <a:p>
          <a:pPr rtl="0"/>
          <a:r>
            <a:rPr lang="pt-BR" sz="800" b="1" i="1" dirty="0" smtClean="0">
              <a:effectLst>
                <a:outerShdw blurRad="38100" dist="38100" dir="2700000" algn="tl">
                  <a:srgbClr val="000000">
                    <a:alpha val="43137"/>
                  </a:srgbClr>
                </a:outerShdw>
              </a:effectLst>
            </a:rPr>
            <a:t>Haemodoraceae</a:t>
          </a:r>
          <a:endParaRPr lang="pt-BR" sz="800" b="1" dirty="0">
            <a:effectLst>
              <a:outerShdw blurRad="38100" dist="38100" dir="2700000" algn="tl">
                <a:srgbClr val="000000">
                  <a:alpha val="43137"/>
                </a:srgbClr>
              </a:outerShdw>
            </a:effectLst>
          </a:endParaRPr>
        </a:p>
      </dgm:t>
    </dgm:pt>
    <dgm:pt modelId="{FA677AE7-EED2-4DF5-8106-862A94F90E73}" type="parTrans" cxnId="{956505EA-5EE6-47B7-A4BA-4202070245B4}">
      <dgm:prSet/>
      <dgm:spPr/>
      <dgm:t>
        <a:bodyPr/>
        <a:lstStyle/>
        <a:p>
          <a:endParaRPr lang="pt-BR">
            <a:effectLst>
              <a:outerShdw blurRad="38100" dist="38100" dir="2700000" algn="tl">
                <a:srgbClr val="000000">
                  <a:alpha val="43137"/>
                </a:srgbClr>
              </a:outerShdw>
            </a:effectLst>
          </a:endParaRPr>
        </a:p>
      </dgm:t>
    </dgm:pt>
    <dgm:pt modelId="{0F22FF94-E51D-494A-BDD3-05963ECEF92C}" type="sibTrans" cxnId="{956505EA-5EE6-47B7-A4BA-4202070245B4}">
      <dgm:prSet/>
      <dgm:spPr/>
      <dgm:t>
        <a:bodyPr/>
        <a:lstStyle/>
        <a:p>
          <a:endParaRPr lang="pt-BR">
            <a:effectLst>
              <a:outerShdw blurRad="38100" dist="38100" dir="2700000" algn="tl">
                <a:srgbClr val="000000">
                  <a:alpha val="43137"/>
                </a:srgbClr>
              </a:outerShdw>
            </a:effectLst>
          </a:endParaRPr>
        </a:p>
      </dgm:t>
    </dgm:pt>
    <dgm:pt modelId="{B273BEC5-E801-46ED-9D93-884856E0631A}">
      <dgm:prSet custT="1"/>
      <dgm:spPr/>
      <dgm:t>
        <a:bodyPr/>
        <a:lstStyle/>
        <a:p>
          <a:pPr rtl="0"/>
          <a:r>
            <a:rPr lang="pt-BR" sz="800" b="1" i="1" dirty="0" smtClean="0">
              <a:effectLst>
                <a:outerShdw blurRad="38100" dist="38100" dir="2700000" algn="tl">
                  <a:srgbClr val="000000">
                    <a:alpha val="43137"/>
                  </a:srgbClr>
                </a:outerShdw>
              </a:effectLst>
            </a:rPr>
            <a:t>Thismiaceae</a:t>
          </a:r>
          <a:endParaRPr lang="pt-BR" sz="800" b="1" dirty="0">
            <a:effectLst>
              <a:outerShdw blurRad="38100" dist="38100" dir="2700000" algn="tl">
                <a:srgbClr val="000000">
                  <a:alpha val="43137"/>
                </a:srgbClr>
              </a:outerShdw>
            </a:effectLst>
          </a:endParaRPr>
        </a:p>
      </dgm:t>
    </dgm:pt>
    <dgm:pt modelId="{4176E6B9-FFE9-4B35-85B6-0FA246E0F247}" type="parTrans" cxnId="{6F2F1C65-4366-4F82-BB7A-4DF4B77B6CEE}">
      <dgm:prSet/>
      <dgm:spPr/>
      <dgm:t>
        <a:bodyPr/>
        <a:lstStyle/>
        <a:p>
          <a:endParaRPr lang="pt-BR">
            <a:effectLst>
              <a:outerShdw blurRad="38100" dist="38100" dir="2700000" algn="tl">
                <a:srgbClr val="000000">
                  <a:alpha val="43137"/>
                </a:srgbClr>
              </a:outerShdw>
            </a:effectLst>
          </a:endParaRPr>
        </a:p>
      </dgm:t>
    </dgm:pt>
    <dgm:pt modelId="{2AE1CAEA-DBA0-4BD4-BBCF-2253A8C33852}" type="sibTrans" cxnId="{6F2F1C65-4366-4F82-BB7A-4DF4B77B6CEE}">
      <dgm:prSet/>
      <dgm:spPr/>
      <dgm:t>
        <a:bodyPr/>
        <a:lstStyle/>
        <a:p>
          <a:endParaRPr lang="pt-BR">
            <a:effectLst>
              <a:outerShdw blurRad="38100" dist="38100" dir="2700000" algn="tl">
                <a:srgbClr val="000000">
                  <a:alpha val="43137"/>
                </a:srgbClr>
              </a:outerShdw>
            </a:effectLst>
          </a:endParaRPr>
        </a:p>
      </dgm:t>
    </dgm:pt>
    <dgm:pt modelId="{3CC6A289-BBAC-4415-B1A1-C815F405291F}">
      <dgm:prSet custT="1"/>
      <dgm:spPr/>
      <dgm:t>
        <a:bodyPr/>
        <a:lstStyle/>
        <a:p>
          <a:pPr rtl="0"/>
          <a:r>
            <a:rPr lang="pt-BR" sz="800" b="1" i="1" dirty="0" smtClean="0">
              <a:effectLst>
                <a:outerShdw blurRad="38100" dist="38100" dir="2700000" algn="tl">
                  <a:srgbClr val="000000">
                    <a:alpha val="43137"/>
                  </a:srgbClr>
                </a:outerShdw>
              </a:effectLst>
            </a:rPr>
            <a:t>Triuridaceae</a:t>
          </a:r>
          <a:endParaRPr lang="pt-BR" sz="800" b="1" dirty="0">
            <a:effectLst>
              <a:outerShdw blurRad="38100" dist="38100" dir="2700000" algn="tl">
                <a:srgbClr val="000000">
                  <a:alpha val="43137"/>
                </a:srgbClr>
              </a:outerShdw>
            </a:effectLst>
          </a:endParaRPr>
        </a:p>
      </dgm:t>
    </dgm:pt>
    <dgm:pt modelId="{16FC2D2A-7585-4D61-B92C-5CDB7A5B5397}" type="parTrans" cxnId="{FDE9FB75-2944-44AE-861B-335D9B53BF54}">
      <dgm:prSet/>
      <dgm:spPr/>
      <dgm:t>
        <a:bodyPr/>
        <a:lstStyle/>
        <a:p>
          <a:endParaRPr lang="pt-BR">
            <a:effectLst>
              <a:outerShdw blurRad="38100" dist="38100" dir="2700000" algn="tl">
                <a:srgbClr val="000000">
                  <a:alpha val="43137"/>
                </a:srgbClr>
              </a:outerShdw>
            </a:effectLst>
          </a:endParaRPr>
        </a:p>
      </dgm:t>
    </dgm:pt>
    <dgm:pt modelId="{49727EAA-65D7-4AA3-B0C8-5C52169DA953}" type="sibTrans" cxnId="{FDE9FB75-2944-44AE-861B-335D9B53BF54}">
      <dgm:prSet/>
      <dgm:spPr/>
      <dgm:t>
        <a:bodyPr/>
        <a:lstStyle/>
        <a:p>
          <a:endParaRPr lang="pt-BR">
            <a:effectLst>
              <a:outerShdw blurRad="38100" dist="38100" dir="2700000" algn="tl">
                <a:srgbClr val="000000">
                  <a:alpha val="43137"/>
                </a:srgbClr>
              </a:outerShdw>
            </a:effectLst>
          </a:endParaRPr>
        </a:p>
      </dgm:t>
    </dgm:pt>
    <dgm:pt modelId="{E4105806-1BE8-4317-A78C-02C7D0E16EF2}">
      <dgm:prSet custT="1"/>
      <dgm:spPr/>
      <dgm:t>
        <a:bodyPr/>
        <a:lstStyle/>
        <a:p>
          <a:pPr rtl="0"/>
          <a:r>
            <a:rPr lang="pt-BR" sz="800" b="1" i="1" dirty="0" smtClean="0">
              <a:effectLst>
                <a:outerShdw blurRad="38100" dist="38100" dir="2700000" algn="tl">
                  <a:srgbClr val="000000">
                    <a:alpha val="43137"/>
                  </a:srgbClr>
                </a:outerShdw>
              </a:effectLst>
            </a:rPr>
            <a:t>Zingiberaceae</a:t>
          </a:r>
          <a:endParaRPr lang="pt-BR" sz="800" b="1" dirty="0">
            <a:effectLst>
              <a:outerShdw blurRad="38100" dist="38100" dir="2700000" algn="tl">
                <a:srgbClr val="000000">
                  <a:alpha val="43137"/>
                </a:srgbClr>
              </a:outerShdw>
            </a:effectLst>
          </a:endParaRPr>
        </a:p>
      </dgm:t>
    </dgm:pt>
    <dgm:pt modelId="{A949C61B-B757-4D9C-B600-4AD3F642A8A0}" type="parTrans" cxnId="{F68EBBC2-70D8-4292-94B7-CAD8E1A2E59D}">
      <dgm:prSet/>
      <dgm:spPr/>
      <dgm:t>
        <a:bodyPr/>
        <a:lstStyle/>
        <a:p>
          <a:endParaRPr lang="pt-BR">
            <a:effectLst>
              <a:outerShdw blurRad="38100" dist="38100" dir="2700000" algn="tl">
                <a:srgbClr val="000000">
                  <a:alpha val="43137"/>
                </a:srgbClr>
              </a:outerShdw>
            </a:effectLst>
          </a:endParaRPr>
        </a:p>
      </dgm:t>
    </dgm:pt>
    <dgm:pt modelId="{A2A92CDC-0D94-4AE0-A43F-DC90BA73419C}" type="sibTrans" cxnId="{F68EBBC2-70D8-4292-94B7-CAD8E1A2E59D}">
      <dgm:prSet/>
      <dgm:spPr/>
      <dgm:t>
        <a:bodyPr/>
        <a:lstStyle/>
        <a:p>
          <a:endParaRPr lang="pt-BR">
            <a:effectLst>
              <a:outerShdw blurRad="38100" dist="38100" dir="2700000" algn="tl">
                <a:srgbClr val="000000">
                  <a:alpha val="43137"/>
                </a:srgbClr>
              </a:outerShdw>
            </a:effectLst>
          </a:endParaRPr>
        </a:p>
      </dgm:t>
    </dgm:pt>
    <dgm:pt modelId="{E5D6DD03-1589-454D-BD95-223C3633B956}">
      <dgm:prSet custT="1"/>
      <dgm:spPr/>
      <dgm:t>
        <a:bodyPr/>
        <a:lstStyle/>
        <a:p>
          <a:pPr rtl="0"/>
          <a:r>
            <a:rPr lang="pt-BR" sz="800" b="1" dirty="0" smtClean="0">
              <a:effectLst>
                <a:outerShdw blurRad="38100" dist="38100" dir="2700000" algn="tl">
                  <a:srgbClr val="000000">
                    <a:alpha val="43137"/>
                  </a:srgbClr>
                </a:outerShdw>
              </a:effectLst>
            </a:rPr>
            <a:t>Fungos (12)</a:t>
          </a:r>
          <a:endParaRPr lang="pt-BR" sz="800" b="1" dirty="0">
            <a:effectLst>
              <a:outerShdw blurRad="38100" dist="38100" dir="2700000" algn="tl">
                <a:srgbClr val="000000">
                  <a:alpha val="43137"/>
                </a:srgbClr>
              </a:outerShdw>
            </a:effectLst>
          </a:endParaRPr>
        </a:p>
      </dgm:t>
    </dgm:pt>
    <dgm:pt modelId="{BA43CEC4-0D14-4D23-A2EA-CA0D4109A616}" type="parTrans" cxnId="{C402AB85-1CD4-43B0-88E1-BFD819205D21}">
      <dgm:prSet/>
      <dgm:spPr/>
      <dgm:t>
        <a:bodyPr/>
        <a:lstStyle/>
        <a:p>
          <a:endParaRPr lang="pt-BR">
            <a:effectLst>
              <a:outerShdw blurRad="38100" dist="38100" dir="2700000" algn="tl">
                <a:srgbClr val="000000">
                  <a:alpha val="43137"/>
                </a:srgbClr>
              </a:outerShdw>
            </a:effectLst>
          </a:endParaRPr>
        </a:p>
      </dgm:t>
    </dgm:pt>
    <dgm:pt modelId="{9930E788-C06A-4070-803A-3CA24FC7C9B5}" type="sibTrans" cxnId="{C402AB85-1CD4-43B0-88E1-BFD819205D21}">
      <dgm:prSet/>
      <dgm:spPr/>
      <dgm:t>
        <a:bodyPr/>
        <a:lstStyle/>
        <a:p>
          <a:endParaRPr lang="pt-BR">
            <a:effectLst>
              <a:outerShdw blurRad="38100" dist="38100" dir="2700000" algn="tl">
                <a:srgbClr val="000000">
                  <a:alpha val="43137"/>
                </a:srgbClr>
              </a:outerShdw>
            </a:effectLst>
          </a:endParaRPr>
        </a:p>
      </dgm:t>
    </dgm:pt>
    <dgm:pt modelId="{6B1C625B-E164-4B79-A973-14BC3AFCB224}" type="pres">
      <dgm:prSet presAssocID="{7420CEEE-2FE5-4969-94CD-D8DACF9B78E2}" presName="cycle" presStyleCnt="0">
        <dgm:presLayoutVars>
          <dgm:dir/>
          <dgm:resizeHandles val="exact"/>
        </dgm:presLayoutVars>
      </dgm:prSet>
      <dgm:spPr/>
      <dgm:t>
        <a:bodyPr/>
        <a:lstStyle/>
        <a:p>
          <a:endParaRPr lang="pt-BR"/>
        </a:p>
      </dgm:t>
    </dgm:pt>
    <dgm:pt modelId="{A4D6EA3C-E1C5-42AD-A82C-6657ABC50A0A}" type="pres">
      <dgm:prSet presAssocID="{C5E5CDA4-D10F-4C7C-9912-CB9269BD2127}" presName="node" presStyleLbl="node1" presStyleIdx="0" presStyleCnt="12">
        <dgm:presLayoutVars>
          <dgm:bulletEnabled val="1"/>
        </dgm:presLayoutVars>
      </dgm:prSet>
      <dgm:spPr/>
      <dgm:t>
        <a:bodyPr/>
        <a:lstStyle/>
        <a:p>
          <a:endParaRPr lang="pt-BR"/>
        </a:p>
      </dgm:t>
    </dgm:pt>
    <dgm:pt modelId="{911D0F41-5881-4F8A-93E7-5F5B4EB120A9}" type="pres">
      <dgm:prSet presAssocID="{C5E5CDA4-D10F-4C7C-9912-CB9269BD2127}" presName="spNode" presStyleCnt="0"/>
      <dgm:spPr/>
      <dgm:t>
        <a:bodyPr/>
        <a:lstStyle/>
        <a:p>
          <a:endParaRPr lang="pt-BR"/>
        </a:p>
      </dgm:t>
    </dgm:pt>
    <dgm:pt modelId="{95207210-D240-4ED1-870B-204759638047}" type="pres">
      <dgm:prSet presAssocID="{ED4E4ADD-5BEF-4EF4-8E06-25731A74F33F}" presName="sibTrans" presStyleLbl="sibTrans1D1" presStyleIdx="0" presStyleCnt="12"/>
      <dgm:spPr/>
      <dgm:t>
        <a:bodyPr/>
        <a:lstStyle/>
        <a:p>
          <a:endParaRPr lang="pt-BR"/>
        </a:p>
      </dgm:t>
    </dgm:pt>
    <dgm:pt modelId="{579D3D04-56B5-4312-BFA9-0A1BD67F7811}" type="pres">
      <dgm:prSet presAssocID="{9E1BFE0F-B941-4FBF-87EC-9486AA77C9B8}" presName="node" presStyleLbl="node1" presStyleIdx="1" presStyleCnt="12">
        <dgm:presLayoutVars>
          <dgm:bulletEnabled val="1"/>
        </dgm:presLayoutVars>
      </dgm:prSet>
      <dgm:spPr/>
      <dgm:t>
        <a:bodyPr/>
        <a:lstStyle/>
        <a:p>
          <a:endParaRPr lang="pt-BR"/>
        </a:p>
      </dgm:t>
    </dgm:pt>
    <dgm:pt modelId="{C4045841-9646-4524-8C86-741C47DD95AD}" type="pres">
      <dgm:prSet presAssocID="{9E1BFE0F-B941-4FBF-87EC-9486AA77C9B8}" presName="spNode" presStyleCnt="0"/>
      <dgm:spPr/>
      <dgm:t>
        <a:bodyPr/>
        <a:lstStyle/>
        <a:p>
          <a:endParaRPr lang="pt-BR"/>
        </a:p>
      </dgm:t>
    </dgm:pt>
    <dgm:pt modelId="{4F9648F5-BB13-4E24-B612-9C51E848061B}" type="pres">
      <dgm:prSet presAssocID="{4A0FE7DA-4E7C-433C-B40E-68F26B40F2BD}" presName="sibTrans" presStyleLbl="sibTrans1D1" presStyleIdx="1" presStyleCnt="12"/>
      <dgm:spPr/>
      <dgm:t>
        <a:bodyPr/>
        <a:lstStyle/>
        <a:p>
          <a:endParaRPr lang="pt-BR"/>
        </a:p>
      </dgm:t>
    </dgm:pt>
    <dgm:pt modelId="{E0E4ED53-8B5A-4AEC-8906-5C1DA69A8146}" type="pres">
      <dgm:prSet presAssocID="{42A3B50A-4C79-4977-844A-D6A6F4A81430}" presName="node" presStyleLbl="node1" presStyleIdx="2" presStyleCnt="12">
        <dgm:presLayoutVars>
          <dgm:bulletEnabled val="1"/>
        </dgm:presLayoutVars>
      </dgm:prSet>
      <dgm:spPr/>
      <dgm:t>
        <a:bodyPr/>
        <a:lstStyle/>
        <a:p>
          <a:endParaRPr lang="pt-BR"/>
        </a:p>
      </dgm:t>
    </dgm:pt>
    <dgm:pt modelId="{F112B6B8-DA4C-44B4-8203-C5E5F1A45ED1}" type="pres">
      <dgm:prSet presAssocID="{42A3B50A-4C79-4977-844A-D6A6F4A81430}" presName="spNode" presStyleCnt="0"/>
      <dgm:spPr/>
      <dgm:t>
        <a:bodyPr/>
        <a:lstStyle/>
        <a:p>
          <a:endParaRPr lang="pt-BR"/>
        </a:p>
      </dgm:t>
    </dgm:pt>
    <dgm:pt modelId="{5D45D2AC-2FF3-4903-809E-0C473C6FEAF6}" type="pres">
      <dgm:prSet presAssocID="{C5471AF8-1727-42E7-BD1F-87E5C4AE76E4}" presName="sibTrans" presStyleLbl="sibTrans1D1" presStyleIdx="2" presStyleCnt="12"/>
      <dgm:spPr/>
      <dgm:t>
        <a:bodyPr/>
        <a:lstStyle/>
        <a:p>
          <a:endParaRPr lang="pt-BR"/>
        </a:p>
      </dgm:t>
    </dgm:pt>
    <dgm:pt modelId="{11A3235C-48F0-4AA3-906C-81342593821F}" type="pres">
      <dgm:prSet presAssocID="{8FEDAB70-4E21-4C34-8810-F29D59228AD2}" presName="node" presStyleLbl="node1" presStyleIdx="3" presStyleCnt="12">
        <dgm:presLayoutVars>
          <dgm:bulletEnabled val="1"/>
        </dgm:presLayoutVars>
      </dgm:prSet>
      <dgm:spPr/>
      <dgm:t>
        <a:bodyPr/>
        <a:lstStyle/>
        <a:p>
          <a:endParaRPr lang="pt-BR"/>
        </a:p>
      </dgm:t>
    </dgm:pt>
    <dgm:pt modelId="{62F5840E-2407-4872-B712-455A8A6C5DA0}" type="pres">
      <dgm:prSet presAssocID="{8FEDAB70-4E21-4C34-8810-F29D59228AD2}" presName="spNode" presStyleCnt="0"/>
      <dgm:spPr/>
      <dgm:t>
        <a:bodyPr/>
        <a:lstStyle/>
        <a:p>
          <a:endParaRPr lang="pt-BR"/>
        </a:p>
      </dgm:t>
    </dgm:pt>
    <dgm:pt modelId="{08F82932-932B-41CD-B25D-850E00E12572}" type="pres">
      <dgm:prSet presAssocID="{D4A29436-0D6C-4D5B-BF54-34C39BC2C26A}" presName="sibTrans" presStyleLbl="sibTrans1D1" presStyleIdx="3" presStyleCnt="12"/>
      <dgm:spPr/>
      <dgm:t>
        <a:bodyPr/>
        <a:lstStyle/>
        <a:p>
          <a:endParaRPr lang="pt-BR"/>
        </a:p>
      </dgm:t>
    </dgm:pt>
    <dgm:pt modelId="{1FD836A1-B2E5-4C11-9FD5-4E3F811B4532}" type="pres">
      <dgm:prSet presAssocID="{3CAD8233-A4F6-452E-8FB3-91634F72EC93}" presName="node" presStyleLbl="node1" presStyleIdx="4" presStyleCnt="12">
        <dgm:presLayoutVars>
          <dgm:bulletEnabled val="1"/>
        </dgm:presLayoutVars>
      </dgm:prSet>
      <dgm:spPr/>
      <dgm:t>
        <a:bodyPr/>
        <a:lstStyle/>
        <a:p>
          <a:endParaRPr lang="pt-BR"/>
        </a:p>
      </dgm:t>
    </dgm:pt>
    <dgm:pt modelId="{28184928-8276-492C-8E55-3D05FCD4B4D5}" type="pres">
      <dgm:prSet presAssocID="{3CAD8233-A4F6-452E-8FB3-91634F72EC93}" presName="spNode" presStyleCnt="0"/>
      <dgm:spPr/>
      <dgm:t>
        <a:bodyPr/>
        <a:lstStyle/>
        <a:p>
          <a:endParaRPr lang="pt-BR"/>
        </a:p>
      </dgm:t>
    </dgm:pt>
    <dgm:pt modelId="{71BAAD63-AC12-4336-BD88-BF1F9C2D0EC9}" type="pres">
      <dgm:prSet presAssocID="{2646C3F9-DA14-4681-90FA-AB4D64DBE8A4}" presName="sibTrans" presStyleLbl="sibTrans1D1" presStyleIdx="4" presStyleCnt="12"/>
      <dgm:spPr/>
      <dgm:t>
        <a:bodyPr/>
        <a:lstStyle/>
        <a:p>
          <a:endParaRPr lang="pt-BR"/>
        </a:p>
      </dgm:t>
    </dgm:pt>
    <dgm:pt modelId="{97068346-D9A7-475C-8F87-C01D5DE2483E}" type="pres">
      <dgm:prSet presAssocID="{94CE1447-E199-4B72-8254-0693F11B5D67}" presName="node" presStyleLbl="node1" presStyleIdx="5" presStyleCnt="12">
        <dgm:presLayoutVars>
          <dgm:bulletEnabled val="1"/>
        </dgm:presLayoutVars>
      </dgm:prSet>
      <dgm:spPr/>
      <dgm:t>
        <a:bodyPr/>
        <a:lstStyle/>
        <a:p>
          <a:endParaRPr lang="pt-BR"/>
        </a:p>
      </dgm:t>
    </dgm:pt>
    <dgm:pt modelId="{13D1D7C9-013F-4D65-808C-4CBDEF3E81FD}" type="pres">
      <dgm:prSet presAssocID="{94CE1447-E199-4B72-8254-0693F11B5D67}" presName="spNode" presStyleCnt="0"/>
      <dgm:spPr/>
      <dgm:t>
        <a:bodyPr/>
        <a:lstStyle/>
        <a:p>
          <a:endParaRPr lang="pt-BR"/>
        </a:p>
      </dgm:t>
    </dgm:pt>
    <dgm:pt modelId="{A8395497-12BD-4140-B281-53C0DE1F6381}" type="pres">
      <dgm:prSet presAssocID="{1208A70F-5C20-438A-9350-D5C282A895F9}" presName="sibTrans" presStyleLbl="sibTrans1D1" presStyleIdx="5" presStyleCnt="12"/>
      <dgm:spPr/>
      <dgm:t>
        <a:bodyPr/>
        <a:lstStyle/>
        <a:p>
          <a:endParaRPr lang="pt-BR"/>
        </a:p>
      </dgm:t>
    </dgm:pt>
    <dgm:pt modelId="{1FE2A4F3-DE3D-4CB2-A72C-8EFC1EA88DA0}" type="pres">
      <dgm:prSet presAssocID="{3E383284-E538-4781-A3A4-999A3500EB31}" presName="node" presStyleLbl="node1" presStyleIdx="6" presStyleCnt="12">
        <dgm:presLayoutVars>
          <dgm:bulletEnabled val="1"/>
        </dgm:presLayoutVars>
      </dgm:prSet>
      <dgm:spPr/>
      <dgm:t>
        <a:bodyPr/>
        <a:lstStyle/>
        <a:p>
          <a:endParaRPr lang="pt-BR"/>
        </a:p>
      </dgm:t>
    </dgm:pt>
    <dgm:pt modelId="{9537BB2E-8616-443B-BD3C-75B8F3A697CE}" type="pres">
      <dgm:prSet presAssocID="{3E383284-E538-4781-A3A4-999A3500EB31}" presName="spNode" presStyleCnt="0"/>
      <dgm:spPr/>
      <dgm:t>
        <a:bodyPr/>
        <a:lstStyle/>
        <a:p>
          <a:endParaRPr lang="pt-BR"/>
        </a:p>
      </dgm:t>
    </dgm:pt>
    <dgm:pt modelId="{180A12D8-0751-4321-9E3F-9B0E10BA323D}" type="pres">
      <dgm:prSet presAssocID="{222EA422-CD8B-4E2F-8BFF-7C1800555CB8}" presName="sibTrans" presStyleLbl="sibTrans1D1" presStyleIdx="6" presStyleCnt="12"/>
      <dgm:spPr/>
      <dgm:t>
        <a:bodyPr/>
        <a:lstStyle/>
        <a:p>
          <a:endParaRPr lang="pt-BR"/>
        </a:p>
      </dgm:t>
    </dgm:pt>
    <dgm:pt modelId="{7EE1E9A3-8A70-4442-B572-3ABDBE3FB50C}" type="pres">
      <dgm:prSet presAssocID="{50C9494A-5F1B-405A-959C-60D7B1F919FA}" presName="node" presStyleLbl="node1" presStyleIdx="7" presStyleCnt="12">
        <dgm:presLayoutVars>
          <dgm:bulletEnabled val="1"/>
        </dgm:presLayoutVars>
      </dgm:prSet>
      <dgm:spPr/>
      <dgm:t>
        <a:bodyPr/>
        <a:lstStyle/>
        <a:p>
          <a:endParaRPr lang="pt-BR"/>
        </a:p>
      </dgm:t>
    </dgm:pt>
    <dgm:pt modelId="{A716270D-C81F-4F45-8181-7A98671BA8E1}" type="pres">
      <dgm:prSet presAssocID="{50C9494A-5F1B-405A-959C-60D7B1F919FA}" presName="spNode" presStyleCnt="0"/>
      <dgm:spPr/>
      <dgm:t>
        <a:bodyPr/>
        <a:lstStyle/>
        <a:p>
          <a:endParaRPr lang="pt-BR"/>
        </a:p>
      </dgm:t>
    </dgm:pt>
    <dgm:pt modelId="{7F4B7723-EB25-421F-9845-025DE899F74B}" type="pres">
      <dgm:prSet presAssocID="{0F22FF94-E51D-494A-BDD3-05963ECEF92C}" presName="sibTrans" presStyleLbl="sibTrans1D1" presStyleIdx="7" presStyleCnt="12"/>
      <dgm:spPr/>
      <dgm:t>
        <a:bodyPr/>
        <a:lstStyle/>
        <a:p>
          <a:endParaRPr lang="pt-BR"/>
        </a:p>
      </dgm:t>
    </dgm:pt>
    <dgm:pt modelId="{607D73DE-43E8-4710-A821-B365C55BFD3F}" type="pres">
      <dgm:prSet presAssocID="{B273BEC5-E801-46ED-9D93-884856E0631A}" presName="node" presStyleLbl="node1" presStyleIdx="8" presStyleCnt="12">
        <dgm:presLayoutVars>
          <dgm:bulletEnabled val="1"/>
        </dgm:presLayoutVars>
      </dgm:prSet>
      <dgm:spPr/>
      <dgm:t>
        <a:bodyPr/>
        <a:lstStyle/>
        <a:p>
          <a:endParaRPr lang="pt-BR"/>
        </a:p>
      </dgm:t>
    </dgm:pt>
    <dgm:pt modelId="{BBA44BF4-4313-4E67-BA19-05E63AED1FEB}" type="pres">
      <dgm:prSet presAssocID="{B273BEC5-E801-46ED-9D93-884856E0631A}" presName="spNode" presStyleCnt="0"/>
      <dgm:spPr/>
      <dgm:t>
        <a:bodyPr/>
        <a:lstStyle/>
        <a:p>
          <a:endParaRPr lang="pt-BR"/>
        </a:p>
      </dgm:t>
    </dgm:pt>
    <dgm:pt modelId="{6C98CE8D-DE74-4672-B237-5F1A02180939}" type="pres">
      <dgm:prSet presAssocID="{2AE1CAEA-DBA0-4BD4-BBCF-2253A8C33852}" presName="sibTrans" presStyleLbl="sibTrans1D1" presStyleIdx="8" presStyleCnt="12"/>
      <dgm:spPr/>
      <dgm:t>
        <a:bodyPr/>
        <a:lstStyle/>
        <a:p>
          <a:endParaRPr lang="pt-BR"/>
        </a:p>
      </dgm:t>
    </dgm:pt>
    <dgm:pt modelId="{2FAEC792-58FB-4B70-8E24-16BA6C1A4844}" type="pres">
      <dgm:prSet presAssocID="{3CC6A289-BBAC-4415-B1A1-C815F405291F}" presName="node" presStyleLbl="node1" presStyleIdx="9" presStyleCnt="12">
        <dgm:presLayoutVars>
          <dgm:bulletEnabled val="1"/>
        </dgm:presLayoutVars>
      </dgm:prSet>
      <dgm:spPr/>
      <dgm:t>
        <a:bodyPr/>
        <a:lstStyle/>
        <a:p>
          <a:endParaRPr lang="pt-BR"/>
        </a:p>
      </dgm:t>
    </dgm:pt>
    <dgm:pt modelId="{10A284C4-AF3C-400F-8288-E37ECC42AD6D}" type="pres">
      <dgm:prSet presAssocID="{3CC6A289-BBAC-4415-B1A1-C815F405291F}" presName="spNode" presStyleCnt="0"/>
      <dgm:spPr/>
      <dgm:t>
        <a:bodyPr/>
        <a:lstStyle/>
        <a:p>
          <a:endParaRPr lang="pt-BR"/>
        </a:p>
      </dgm:t>
    </dgm:pt>
    <dgm:pt modelId="{E933BD6A-0611-4108-BB6B-1CBA46585018}" type="pres">
      <dgm:prSet presAssocID="{49727EAA-65D7-4AA3-B0C8-5C52169DA953}" presName="sibTrans" presStyleLbl="sibTrans1D1" presStyleIdx="9" presStyleCnt="12"/>
      <dgm:spPr/>
      <dgm:t>
        <a:bodyPr/>
        <a:lstStyle/>
        <a:p>
          <a:endParaRPr lang="pt-BR"/>
        </a:p>
      </dgm:t>
    </dgm:pt>
    <dgm:pt modelId="{8F350919-866F-481C-A53D-F44BC81E7586}" type="pres">
      <dgm:prSet presAssocID="{E4105806-1BE8-4317-A78C-02C7D0E16EF2}" presName="node" presStyleLbl="node1" presStyleIdx="10" presStyleCnt="12">
        <dgm:presLayoutVars>
          <dgm:bulletEnabled val="1"/>
        </dgm:presLayoutVars>
      </dgm:prSet>
      <dgm:spPr/>
      <dgm:t>
        <a:bodyPr/>
        <a:lstStyle/>
        <a:p>
          <a:endParaRPr lang="pt-BR"/>
        </a:p>
      </dgm:t>
    </dgm:pt>
    <dgm:pt modelId="{13C28FB3-86C1-438B-8F07-2624483043F4}" type="pres">
      <dgm:prSet presAssocID="{E4105806-1BE8-4317-A78C-02C7D0E16EF2}" presName="spNode" presStyleCnt="0"/>
      <dgm:spPr/>
      <dgm:t>
        <a:bodyPr/>
        <a:lstStyle/>
        <a:p>
          <a:endParaRPr lang="pt-BR"/>
        </a:p>
      </dgm:t>
    </dgm:pt>
    <dgm:pt modelId="{AC2A226B-AC94-486F-AA80-7DCEF78F87A8}" type="pres">
      <dgm:prSet presAssocID="{A2A92CDC-0D94-4AE0-A43F-DC90BA73419C}" presName="sibTrans" presStyleLbl="sibTrans1D1" presStyleIdx="10" presStyleCnt="12"/>
      <dgm:spPr/>
      <dgm:t>
        <a:bodyPr/>
        <a:lstStyle/>
        <a:p>
          <a:endParaRPr lang="pt-BR"/>
        </a:p>
      </dgm:t>
    </dgm:pt>
    <dgm:pt modelId="{81152015-85F5-47EE-BCB1-F9735A7B43F1}" type="pres">
      <dgm:prSet presAssocID="{E5D6DD03-1589-454D-BD95-223C3633B956}" presName="node" presStyleLbl="node1" presStyleIdx="11" presStyleCnt="12">
        <dgm:presLayoutVars>
          <dgm:bulletEnabled val="1"/>
        </dgm:presLayoutVars>
      </dgm:prSet>
      <dgm:spPr/>
      <dgm:t>
        <a:bodyPr/>
        <a:lstStyle/>
        <a:p>
          <a:endParaRPr lang="pt-BR"/>
        </a:p>
      </dgm:t>
    </dgm:pt>
    <dgm:pt modelId="{B84B7736-E898-4030-929D-C25A044840E3}" type="pres">
      <dgm:prSet presAssocID="{E5D6DD03-1589-454D-BD95-223C3633B956}" presName="spNode" presStyleCnt="0"/>
      <dgm:spPr/>
      <dgm:t>
        <a:bodyPr/>
        <a:lstStyle/>
        <a:p>
          <a:endParaRPr lang="pt-BR"/>
        </a:p>
      </dgm:t>
    </dgm:pt>
    <dgm:pt modelId="{17CCB44B-91BB-4E42-8589-700BBE05E73F}" type="pres">
      <dgm:prSet presAssocID="{9930E788-C06A-4070-803A-3CA24FC7C9B5}" presName="sibTrans" presStyleLbl="sibTrans1D1" presStyleIdx="11" presStyleCnt="12"/>
      <dgm:spPr/>
      <dgm:t>
        <a:bodyPr/>
        <a:lstStyle/>
        <a:p>
          <a:endParaRPr lang="pt-BR"/>
        </a:p>
      </dgm:t>
    </dgm:pt>
  </dgm:ptLst>
  <dgm:cxnLst>
    <dgm:cxn modelId="{CFFE21A5-7A11-4F80-A98D-1448C45BB17F}" type="presOf" srcId="{ED4E4ADD-5BEF-4EF4-8E06-25731A74F33F}" destId="{95207210-D240-4ED1-870B-204759638047}" srcOrd="0" destOrd="0" presId="urn:microsoft.com/office/officeart/2005/8/layout/cycle6"/>
    <dgm:cxn modelId="{8DCFA6AE-E202-404C-92AC-531EA06C740C}" type="presOf" srcId="{222EA422-CD8B-4E2F-8BFF-7C1800555CB8}" destId="{180A12D8-0751-4321-9E3F-9B0E10BA323D}" srcOrd="0" destOrd="0" presId="urn:microsoft.com/office/officeart/2005/8/layout/cycle6"/>
    <dgm:cxn modelId="{4FC17287-37B8-48A3-8E9C-D2EA70B9419B}" type="presOf" srcId="{D4A29436-0D6C-4D5B-BF54-34C39BC2C26A}" destId="{08F82932-932B-41CD-B25D-850E00E12572}" srcOrd="0" destOrd="0" presId="urn:microsoft.com/office/officeart/2005/8/layout/cycle6"/>
    <dgm:cxn modelId="{B9CB2AA8-A13D-4242-A89B-5C39FC8A12CA}" type="presOf" srcId="{C5E5CDA4-D10F-4C7C-9912-CB9269BD2127}" destId="{A4D6EA3C-E1C5-42AD-A82C-6657ABC50A0A}" srcOrd="0" destOrd="0" presId="urn:microsoft.com/office/officeart/2005/8/layout/cycle6"/>
    <dgm:cxn modelId="{6F2F1C65-4366-4F82-BB7A-4DF4B77B6CEE}" srcId="{7420CEEE-2FE5-4969-94CD-D8DACF9B78E2}" destId="{B273BEC5-E801-46ED-9D93-884856E0631A}" srcOrd="8" destOrd="0" parTransId="{4176E6B9-FFE9-4B35-85B6-0FA246E0F247}" sibTransId="{2AE1CAEA-DBA0-4BD4-BBCF-2253A8C33852}"/>
    <dgm:cxn modelId="{88C46D6D-68A2-4548-B1A8-7538E5182865}" srcId="{7420CEEE-2FE5-4969-94CD-D8DACF9B78E2}" destId="{8FEDAB70-4E21-4C34-8810-F29D59228AD2}" srcOrd="3" destOrd="0" parTransId="{0065E5FC-CC45-4BC1-97F3-F0B8DEDA3FAD}" sibTransId="{D4A29436-0D6C-4D5B-BF54-34C39BC2C26A}"/>
    <dgm:cxn modelId="{CE396147-EB2F-4281-B6C0-504751820341}" type="presOf" srcId="{9930E788-C06A-4070-803A-3CA24FC7C9B5}" destId="{17CCB44B-91BB-4E42-8589-700BBE05E73F}" srcOrd="0" destOrd="0" presId="urn:microsoft.com/office/officeart/2005/8/layout/cycle6"/>
    <dgm:cxn modelId="{C402AB85-1CD4-43B0-88E1-BFD819205D21}" srcId="{7420CEEE-2FE5-4969-94CD-D8DACF9B78E2}" destId="{E5D6DD03-1589-454D-BD95-223C3633B956}" srcOrd="11" destOrd="0" parTransId="{BA43CEC4-0D14-4D23-A2EA-CA0D4109A616}" sibTransId="{9930E788-C06A-4070-803A-3CA24FC7C9B5}"/>
    <dgm:cxn modelId="{913E7121-DD2A-4C0C-BF6D-48EFF08449B8}" srcId="{7420CEEE-2FE5-4969-94CD-D8DACF9B78E2}" destId="{42A3B50A-4C79-4977-844A-D6A6F4A81430}" srcOrd="2" destOrd="0" parTransId="{20835AED-2006-479D-8ACE-7D2DABF2C348}" sibTransId="{C5471AF8-1727-42E7-BD1F-87E5C4AE76E4}"/>
    <dgm:cxn modelId="{956505EA-5EE6-47B7-A4BA-4202070245B4}" srcId="{7420CEEE-2FE5-4969-94CD-D8DACF9B78E2}" destId="{50C9494A-5F1B-405A-959C-60D7B1F919FA}" srcOrd="7" destOrd="0" parTransId="{FA677AE7-EED2-4DF5-8106-862A94F90E73}" sibTransId="{0F22FF94-E51D-494A-BDD3-05963ECEF92C}"/>
    <dgm:cxn modelId="{CEFAC504-899B-479C-A4C4-D4A3DE1564E3}" type="presOf" srcId="{2646C3F9-DA14-4681-90FA-AB4D64DBE8A4}" destId="{71BAAD63-AC12-4336-BD88-BF1F9C2D0EC9}" srcOrd="0" destOrd="0" presId="urn:microsoft.com/office/officeart/2005/8/layout/cycle6"/>
    <dgm:cxn modelId="{EC15DC17-77A2-46B5-988B-BE93FABB33CA}" type="presOf" srcId="{4A0FE7DA-4E7C-433C-B40E-68F26B40F2BD}" destId="{4F9648F5-BB13-4E24-B612-9C51E848061B}" srcOrd="0" destOrd="0" presId="urn:microsoft.com/office/officeart/2005/8/layout/cycle6"/>
    <dgm:cxn modelId="{04CAD056-CBDE-4516-A70C-D503FD0CDBB7}" type="presOf" srcId="{E5D6DD03-1589-454D-BD95-223C3633B956}" destId="{81152015-85F5-47EE-BCB1-F9735A7B43F1}" srcOrd="0" destOrd="0" presId="urn:microsoft.com/office/officeart/2005/8/layout/cycle6"/>
    <dgm:cxn modelId="{1B953E7D-5435-49A4-A148-6C11B1C63CCD}" type="presOf" srcId="{94CE1447-E199-4B72-8254-0693F11B5D67}" destId="{97068346-D9A7-475C-8F87-C01D5DE2483E}" srcOrd="0" destOrd="0" presId="urn:microsoft.com/office/officeart/2005/8/layout/cycle6"/>
    <dgm:cxn modelId="{E076255C-F679-4365-8576-BB0BFD36DE86}" type="presOf" srcId="{3E383284-E538-4781-A3A4-999A3500EB31}" destId="{1FE2A4F3-DE3D-4CB2-A72C-8EFC1EA88DA0}" srcOrd="0" destOrd="0" presId="urn:microsoft.com/office/officeart/2005/8/layout/cycle6"/>
    <dgm:cxn modelId="{6C33486D-2AB5-4429-A63D-7DAB5CBB1836}" srcId="{7420CEEE-2FE5-4969-94CD-D8DACF9B78E2}" destId="{3CAD8233-A4F6-452E-8FB3-91634F72EC93}" srcOrd="4" destOrd="0" parTransId="{516FF2C7-7D48-4C02-B84D-1F3D595572A1}" sibTransId="{2646C3F9-DA14-4681-90FA-AB4D64DBE8A4}"/>
    <dgm:cxn modelId="{6FBC99BE-5EA4-43A9-91AA-CBC0C21CE44B}" srcId="{7420CEEE-2FE5-4969-94CD-D8DACF9B78E2}" destId="{3E383284-E538-4781-A3A4-999A3500EB31}" srcOrd="6" destOrd="0" parTransId="{9CBEC866-8B0E-4042-B503-CC14D80C1102}" sibTransId="{222EA422-CD8B-4E2F-8BFF-7C1800555CB8}"/>
    <dgm:cxn modelId="{D4E780E0-26A3-4562-BB7F-9AB2171BCDEE}" type="presOf" srcId="{42A3B50A-4C79-4977-844A-D6A6F4A81430}" destId="{E0E4ED53-8B5A-4AEC-8906-5C1DA69A8146}" srcOrd="0" destOrd="0" presId="urn:microsoft.com/office/officeart/2005/8/layout/cycle6"/>
    <dgm:cxn modelId="{E0A2EE44-4706-4A2A-894F-8A5CA2398A76}" type="presOf" srcId="{A2A92CDC-0D94-4AE0-A43F-DC90BA73419C}" destId="{AC2A226B-AC94-486F-AA80-7DCEF78F87A8}" srcOrd="0" destOrd="0" presId="urn:microsoft.com/office/officeart/2005/8/layout/cycle6"/>
    <dgm:cxn modelId="{763E6326-F1FD-40D9-9709-A1505EDB4001}" type="presOf" srcId="{1208A70F-5C20-438A-9350-D5C282A895F9}" destId="{A8395497-12BD-4140-B281-53C0DE1F6381}" srcOrd="0" destOrd="0" presId="urn:microsoft.com/office/officeart/2005/8/layout/cycle6"/>
    <dgm:cxn modelId="{7BDA7A4E-C5CA-4903-AECE-91A3543E1A03}" type="presOf" srcId="{3CC6A289-BBAC-4415-B1A1-C815F405291F}" destId="{2FAEC792-58FB-4B70-8E24-16BA6C1A4844}" srcOrd="0" destOrd="0" presId="urn:microsoft.com/office/officeart/2005/8/layout/cycle6"/>
    <dgm:cxn modelId="{F68EBBC2-70D8-4292-94B7-CAD8E1A2E59D}" srcId="{7420CEEE-2FE5-4969-94CD-D8DACF9B78E2}" destId="{E4105806-1BE8-4317-A78C-02C7D0E16EF2}" srcOrd="10" destOrd="0" parTransId="{A949C61B-B757-4D9C-B600-4AD3F642A8A0}" sibTransId="{A2A92CDC-0D94-4AE0-A43F-DC90BA73419C}"/>
    <dgm:cxn modelId="{F91D576F-42F7-49F5-8A89-15571B042C22}" srcId="{7420CEEE-2FE5-4969-94CD-D8DACF9B78E2}" destId="{C5E5CDA4-D10F-4C7C-9912-CB9269BD2127}" srcOrd="0" destOrd="0" parTransId="{9B1FBE54-BB4F-4951-A154-3C3AE6CCEFD7}" sibTransId="{ED4E4ADD-5BEF-4EF4-8E06-25731A74F33F}"/>
    <dgm:cxn modelId="{37FDB003-FFB4-46E0-BFDE-719CD408D20F}" type="presOf" srcId="{7420CEEE-2FE5-4969-94CD-D8DACF9B78E2}" destId="{6B1C625B-E164-4B79-A973-14BC3AFCB224}" srcOrd="0" destOrd="0" presId="urn:microsoft.com/office/officeart/2005/8/layout/cycle6"/>
    <dgm:cxn modelId="{FDE9FB75-2944-44AE-861B-335D9B53BF54}" srcId="{7420CEEE-2FE5-4969-94CD-D8DACF9B78E2}" destId="{3CC6A289-BBAC-4415-B1A1-C815F405291F}" srcOrd="9" destOrd="0" parTransId="{16FC2D2A-7585-4D61-B92C-5CDB7A5B5397}" sibTransId="{49727EAA-65D7-4AA3-B0C8-5C52169DA953}"/>
    <dgm:cxn modelId="{DD405865-AF08-4600-8DD9-5DCF9B51A73E}" srcId="{7420CEEE-2FE5-4969-94CD-D8DACF9B78E2}" destId="{94CE1447-E199-4B72-8254-0693F11B5D67}" srcOrd="5" destOrd="0" parTransId="{D2EEE012-39E0-4D2D-92FD-990513198A07}" sibTransId="{1208A70F-5C20-438A-9350-D5C282A895F9}"/>
    <dgm:cxn modelId="{F1F05DBE-6795-4C73-9F6B-200360CB1A55}" type="presOf" srcId="{B273BEC5-E801-46ED-9D93-884856E0631A}" destId="{607D73DE-43E8-4710-A821-B365C55BFD3F}" srcOrd="0" destOrd="0" presId="urn:microsoft.com/office/officeart/2005/8/layout/cycle6"/>
    <dgm:cxn modelId="{CEB662A2-CFA0-41CF-ACE7-46D947021768}" srcId="{7420CEEE-2FE5-4969-94CD-D8DACF9B78E2}" destId="{9E1BFE0F-B941-4FBF-87EC-9486AA77C9B8}" srcOrd="1" destOrd="0" parTransId="{73796D05-5A0F-43FB-8D4B-C17C9C991246}" sibTransId="{4A0FE7DA-4E7C-433C-B40E-68F26B40F2BD}"/>
    <dgm:cxn modelId="{0EBAB2C9-01F3-4EF7-BD9E-61C32022C537}" type="presOf" srcId="{E4105806-1BE8-4317-A78C-02C7D0E16EF2}" destId="{8F350919-866F-481C-A53D-F44BC81E7586}" srcOrd="0" destOrd="0" presId="urn:microsoft.com/office/officeart/2005/8/layout/cycle6"/>
    <dgm:cxn modelId="{DB022DD7-08B9-4062-8479-16CA6EF57C20}" type="presOf" srcId="{3CAD8233-A4F6-452E-8FB3-91634F72EC93}" destId="{1FD836A1-B2E5-4C11-9FD5-4E3F811B4532}" srcOrd="0" destOrd="0" presId="urn:microsoft.com/office/officeart/2005/8/layout/cycle6"/>
    <dgm:cxn modelId="{E813D637-A12B-4820-BA02-C3D96F824837}" type="presOf" srcId="{8FEDAB70-4E21-4C34-8810-F29D59228AD2}" destId="{11A3235C-48F0-4AA3-906C-81342593821F}" srcOrd="0" destOrd="0" presId="urn:microsoft.com/office/officeart/2005/8/layout/cycle6"/>
    <dgm:cxn modelId="{17AB0747-3381-45BC-9EC1-47587367BB98}" type="presOf" srcId="{C5471AF8-1727-42E7-BD1F-87E5C4AE76E4}" destId="{5D45D2AC-2FF3-4903-809E-0C473C6FEAF6}" srcOrd="0" destOrd="0" presId="urn:microsoft.com/office/officeart/2005/8/layout/cycle6"/>
    <dgm:cxn modelId="{6B294687-748D-4F07-AC20-841328F8AEA0}" type="presOf" srcId="{0F22FF94-E51D-494A-BDD3-05963ECEF92C}" destId="{7F4B7723-EB25-421F-9845-025DE899F74B}" srcOrd="0" destOrd="0" presId="urn:microsoft.com/office/officeart/2005/8/layout/cycle6"/>
    <dgm:cxn modelId="{E800EB2B-B0DD-4E2F-AA95-71C31525FED2}" type="presOf" srcId="{9E1BFE0F-B941-4FBF-87EC-9486AA77C9B8}" destId="{579D3D04-56B5-4312-BFA9-0A1BD67F7811}" srcOrd="0" destOrd="0" presId="urn:microsoft.com/office/officeart/2005/8/layout/cycle6"/>
    <dgm:cxn modelId="{777FE934-7CD8-4A38-A87F-A022A0C82F23}" type="presOf" srcId="{2AE1CAEA-DBA0-4BD4-BBCF-2253A8C33852}" destId="{6C98CE8D-DE74-4672-B237-5F1A02180939}" srcOrd="0" destOrd="0" presId="urn:microsoft.com/office/officeart/2005/8/layout/cycle6"/>
    <dgm:cxn modelId="{0DAE1B33-4EDF-4976-AE38-7B8AA4F6D923}" type="presOf" srcId="{50C9494A-5F1B-405A-959C-60D7B1F919FA}" destId="{7EE1E9A3-8A70-4442-B572-3ABDBE3FB50C}" srcOrd="0" destOrd="0" presId="urn:microsoft.com/office/officeart/2005/8/layout/cycle6"/>
    <dgm:cxn modelId="{F4074984-4086-4CA1-B80A-A6322DD84682}" type="presOf" srcId="{49727EAA-65D7-4AA3-B0C8-5C52169DA953}" destId="{E933BD6A-0611-4108-BB6B-1CBA46585018}" srcOrd="0" destOrd="0" presId="urn:microsoft.com/office/officeart/2005/8/layout/cycle6"/>
    <dgm:cxn modelId="{CC23914B-66EE-4144-8A9A-4D1B0218744B}" type="presParOf" srcId="{6B1C625B-E164-4B79-A973-14BC3AFCB224}" destId="{A4D6EA3C-E1C5-42AD-A82C-6657ABC50A0A}" srcOrd="0" destOrd="0" presId="urn:microsoft.com/office/officeart/2005/8/layout/cycle6"/>
    <dgm:cxn modelId="{4061DEE3-E5DA-4DF9-8EF7-D92E7D9746E9}" type="presParOf" srcId="{6B1C625B-E164-4B79-A973-14BC3AFCB224}" destId="{911D0F41-5881-4F8A-93E7-5F5B4EB120A9}" srcOrd="1" destOrd="0" presId="urn:microsoft.com/office/officeart/2005/8/layout/cycle6"/>
    <dgm:cxn modelId="{387566D1-2B5B-4B97-9F71-7F7D481F9FD3}" type="presParOf" srcId="{6B1C625B-E164-4B79-A973-14BC3AFCB224}" destId="{95207210-D240-4ED1-870B-204759638047}" srcOrd="2" destOrd="0" presId="urn:microsoft.com/office/officeart/2005/8/layout/cycle6"/>
    <dgm:cxn modelId="{1401EFA7-2214-4459-AFB0-4F7A4A16B603}" type="presParOf" srcId="{6B1C625B-E164-4B79-A973-14BC3AFCB224}" destId="{579D3D04-56B5-4312-BFA9-0A1BD67F7811}" srcOrd="3" destOrd="0" presId="urn:microsoft.com/office/officeart/2005/8/layout/cycle6"/>
    <dgm:cxn modelId="{D405B22F-A04B-48C6-8D9E-2B473AD73077}" type="presParOf" srcId="{6B1C625B-E164-4B79-A973-14BC3AFCB224}" destId="{C4045841-9646-4524-8C86-741C47DD95AD}" srcOrd="4" destOrd="0" presId="urn:microsoft.com/office/officeart/2005/8/layout/cycle6"/>
    <dgm:cxn modelId="{32910D75-B676-4D1E-856F-E955A0148D98}" type="presParOf" srcId="{6B1C625B-E164-4B79-A973-14BC3AFCB224}" destId="{4F9648F5-BB13-4E24-B612-9C51E848061B}" srcOrd="5" destOrd="0" presId="urn:microsoft.com/office/officeart/2005/8/layout/cycle6"/>
    <dgm:cxn modelId="{50FEBBE6-3912-422B-BB2D-570D1A0445A3}" type="presParOf" srcId="{6B1C625B-E164-4B79-A973-14BC3AFCB224}" destId="{E0E4ED53-8B5A-4AEC-8906-5C1DA69A8146}" srcOrd="6" destOrd="0" presId="urn:microsoft.com/office/officeart/2005/8/layout/cycle6"/>
    <dgm:cxn modelId="{1B571913-812D-493E-BF6C-4F136EEAE06F}" type="presParOf" srcId="{6B1C625B-E164-4B79-A973-14BC3AFCB224}" destId="{F112B6B8-DA4C-44B4-8203-C5E5F1A45ED1}" srcOrd="7" destOrd="0" presId="urn:microsoft.com/office/officeart/2005/8/layout/cycle6"/>
    <dgm:cxn modelId="{8437C660-16A5-42E8-B0B4-E7A33BFF5669}" type="presParOf" srcId="{6B1C625B-E164-4B79-A973-14BC3AFCB224}" destId="{5D45D2AC-2FF3-4903-809E-0C473C6FEAF6}" srcOrd="8" destOrd="0" presId="urn:microsoft.com/office/officeart/2005/8/layout/cycle6"/>
    <dgm:cxn modelId="{E1679FBB-6978-4363-84DB-CF7F60E60606}" type="presParOf" srcId="{6B1C625B-E164-4B79-A973-14BC3AFCB224}" destId="{11A3235C-48F0-4AA3-906C-81342593821F}" srcOrd="9" destOrd="0" presId="urn:microsoft.com/office/officeart/2005/8/layout/cycle6"/>
    <dgm:cxn modelId="{70C41D35-F0B3-4340-9957-AD94836FD03F}" type="presParOf" srcId="{6B1C625B-E164-4B79-A973-14BC3AFCB224}" destId="{62F5840E-2407-4872-B712-455A8A6C5DA0}" srcOrd="10" destOrd="0" presId="urn:microsoft.com/office/officeart/2005/8/layout/cycle6"/>
    <dgm:cxn modelId="{3DC41E2E-40D6-41ED-8A97-EDEA7B710624}" type="presParOf" srcId="{6B1C625B-E164-4B79-A973-14BC3AFCB224}" destId="{08F82932-932B-41CD-B25D-850E00E12572}" srcOrd="11" destOrd="0" presId="urn:microsoft.com/office/officeart/2005/8/layout/cycle6"/>
    <dgm:cxn modelId="{2A8511FF-91A8-473D-854E-F869B0ACFFF3}" type="presParOf" srcId="{6B1C625B-E164-4B79-A973-14BC3AFCB224}" destId="{1FD836A1-B2E5-4C11-9FD5-4E3F811B4532}" srcOrd="12" destOrd="0" presId="urn:microsoft.com/office/officeart/2005/8/layout/cycle6"/>
    <dgm:cxn modelId="{1954A213-C8E1-471F-9F3A-0A5081F0699A}" type="presParOf" srcId="{6B1C625B-E164-4B79-A973-14BC3AFCB224}" destId="{28184928-8276-492C-8E55-3D05FCD4B4D5}" srcOrd="13" destOrd="0" presId="urn:microsoft.com/office/officeart/2005/8/layout/cycle6"/>
    <dgm:cxn modelId="{6159E07E-4E81-4A14-8898-84FB7781EF9C}" type="presParOf" srcId="{6B1C625B-E164-4B79-A973-14BC3AFCB224}" destId="{71BAAD63-AC12-4336-BD88-BF1F9C2D0EC9}" srcOrd="14" destOrd="0" presId="urn:microsoft.com/office/officeart/2005/8/layout/cycle6"/>
    <dgm:cxn modelId="{6453A8A0-DD97-4484-BA3B-FDDD3C062B66}" type="presParOf" srcId="{6B1C625B-E164-4B79-A973-14BC3AFCB224}" destId="{97068346-D9A7-475C-8F87-C01D5DE2483E}" srcOrd="15" destOrd="0" presId="urn:microsoft.com/office/officeart/2005/8/layout/cycle6"/>
    <dgm:cxn modelId="{B77F7B10-4A9B-49D0-AF67-DA584CEF29D8}" type="presParOf" srcId="{6B1C625B-E164-4B79-A973-14BC3AFCB224}" destId="{13D1D7C9-013F-4D65-808C-4CBDEF3E81FD}" srcOrd="16" destOrd="0" presId="urn:microsoft.com/office/officeart/2005/8/layout/cycle6"/>
    <dgm:cxn modelId="{D4E693B2-E3BF-44CD-AC4B-FF15750177ED}" type="presParOf" srcId="{6B1C625B-E164-4B79-A973-14BC3AFCB224}" destId="{A8395497-12BD-4140-B281-53C0DE1F6381}" srcOrd="17" destOrd="0" presId="urn:microsoft.com/office/officeart/2005/8/layout/cycle6"/>
    <dgm:cxn modelId="{096A9845-207A-418D-B1A4-CC798720F5BD}" type="presParOf" srcId="{6B1C625B-E164-4B79-A973-14BC3AFCB224}" destId="{1FE2A4F3-DE3D-4CB2-A72C-8EFC1EA88DA0}" srcOrd="18" destOrd="0" presId="urn:microsoft.com/office/officeart/2005/8/layout/cycle6"/>
    <dgm:cxn modelId="{A17C7440-0F17-4A78-9839-B437FA88ABF4}" type="presParOf" srcId="{6B1C625B-E164-4B79-A973-14BC3AFCB224}" destId="{9537BB2E-8616-443B-BD3C-75B8F3A697CE}" srcOrd="19" destOrd="0" presId="urn:microsoft.com/office/officeart/2005/8/layout/cycle6"/>
    <dgm:cxn modelId="{E20250DF-6F19-4447-9C39-C8A58C6EF22D}" type="presParOf" srcId="{6B1C625B-E164-4B79-A973-14BC3AFCB224}" destId="{180A12D8-0751-4321-9E3F-9B0E10BA323D}" srcOrd="20" destOrd="0" presId="urn:microsoft.com/office/officeart/2005/8/layout/cycle6"/>
    <dgm:cxn modelId="{8CDCC6A1-1C03-4A58-8E5D-A890A1AFE0E7}" type="presParOf" srcId="{6B1C625B-E164-4B79-A973-14BC3AFCB224}" destId="{7EE1E9A3-8A70-4442-B572-3ABDBE3FB50C}" srcOrd="21" destOrd="0" presId="urn:microsoft.com/office/officeart/2005/8/layout/cycle6"/>
    <dgm:cxn modelId="{88CAAE48-E48F-4FF1-AAA6-114D1129EED7}" type="presParOf" srcId="{6B1C625B-E164-4B79-A973-14BC3AFCB224}" destId="{A716270D-C81F-4F45-8181-7A98671BA8E1}" srcOrd="22" destOrd="0" presId="urn:microsoft.com/office/officeart/2005/8/layout/cycle6"/>
    <dgm:cxn modelId="{8AB781C5-49BD-484D-B1EA-1EAD327C312B}" type="presParOf" srcId="{6B1C625B-E164-4B79-A973-14BC3AFCB224}" destId="{7F4B7723-EB25-421F-9845-025DE899F74B}" srcOrd="23" destOrd="0" presId="urn:microsoft.com/office/officeart/2005/8/layout/cycle6"/>
    <dgm:cxn modelId="{D12F2D0E-D257-4DD0-BFCB-C50E9EA8FA6D}" type="presParOf" srcId="{6B1C625B-E164-4B79-A973-14BC3AFCB224}" destId="{607D73DE-43E8-4710-A821-B365C55BFD3F}" srcOrd="24" destOrd="0" presId="urn:microsoft.com/office/officeart/2005/8/layout/cycle6"/>
    <dgm:cxn modelId="{68395669-1CFF-47C2-A6E9-1A991E91B20E}" type="presParOf" srcId="{6B1C625B-E164-4B79-A973-14BC3AFCB224}" destId="{BBA44BF4-4313-4E67-BA19-05E63AED1FEB}" srcOrd="25" destOrd="0" presId="urn:microsoft.com/office/officeart/2005/8/layout/cycle6"/>
    <dgm:cxn modelId="{BF8D337B-2BDE-4E4A-A331-FF1EEFE2F87B}" type="presParOf" srcId="{6B1C625B-E164-4B79-A973-14BC3AFCB224}" destId="{6C98CE8D-DE74-4672-B237-5F1A02180939}" srcOrd="26" destOrd="0" presId="urn:microsoft.com/office/officeart/2005/8/layout/cycle6"/>
    <dgm:cxn modelId="{9C08EE4B-259F-4807-B75F-1D5D1BC5DF1D}" type="presParOf" srcId="{6B1C625B-E164-4B79-A973-14BC3AFCB224}" destId="{2FAEC792-58FB-4B70-8E24-16BA6C1A4844}" srcOrd="27" destOrd="0" presId="urn:microsoft.com/office/officeart/2005/8/layout/cycle6"/>
    <dgm:cxn modelId="{BC80AD8C-7F99-4DF4-B5C6-0D63A2C737FB}" type="presParOf" srcId="{6B1C625B-E164-4B79-A973-14BC3AFCB224}" destId="{10A284C4-AF3C-400F-8288-E37ECC42AD6D}" srcOrd="28" destOrd="0" presId="urn:microsoft.com/office/officeart/2005/8/layout/cycle6"/>
    <dgm:cxn modelId="{A0A6D9B3-0C1F-467C-849C-87D27789595A}" type="presParOf" srcId="{6B1C625B-E164-4B79-A973-14BC3AFCB224}" destId="{E933BD6A-0611-4108-BB6B-1CBA46585018}" srcOrd="29" destOrd="0" presId="urn:microsoft.com/office/officeart/2005/8/layout/cycle6"/>
    <dgm:cxn modelId="{880ECFC5-FEAA-4D0B-9445-FA22464DBCD5}" type="presParOf" srcId="{6B1C625B-E164-4B79-A973-14BC3AFCB224}" destId="{8F350919-866F-481C-A53D-F44BC81E7586}" srcOrd="30" destOrd="0" presId="urn:microsoft.com/office/officeart/2005/8/layout/cycle6"/>
    <dgm:cxn modelId="{7EBA0D69-9AA0-449A-A379-76FFEB9DA632}" type="presParOf" srcId="{6B1C625B-E164-4B79-A973-14BC3AFCB224}" destId="{13C28FB3-86C1-438B-8F07-2624483043F4}" srcOrd="31" destOrd="0" presId="urn:microsoft.com/office/officeart/2005/8/layout/cycle6"/>
    <dgm:cxn modelId="{F11B6188-4C20-40BF-BA03-A62ACC744B97}" type="presParOf" srcId="{6B1C625B-E164-4B79-A973-14BC3AFCB224}" destId="{AC2A226B-AC94-486F-AA80-7DCEF78F87A8}" srcOrd="32" destOrd="0" presId="urn:microsoft.com/office/officeart/2005/8/layout/cycle6"/>
    <dgm:cxn modelId="{2BE21048-CE58-4EFD-B682-A7A44EA95058}" type="presParOf" srcId="{6B1C625B-E164-4B79-A973-14BC3AFCB224}" destId="{81152015-85F5-47EE-BCB1-F9735A7B43F1}" srcOrd="33" destOrd="0" presId="urn:microsoft.com/office/officeart/2005/8/layout/cycle6"/>
    <dgm:cxn modelId="{37A34DFA-1664-400D-93C9-02E69D2E1D66}" type="presParOf" srcId="{6B1C625B-E164-4B79-A973-14BC3AFCB224}" destId="{B84B7736-E898-4030-929D-C25A044840E3}" srcOrd="34" destOrd="0" presId="urn:microsoft.com/office/officeart/2005/8/layout/cycle6"/>
    <dgm:cxn modelId="{4769485A-10A5-4189-B376-743CBC5423D2}" type="presParOf" srcId="{6B1C625B-E164-4B79-A973-14BC3AFCB224}" destId="{17CCB44B-91BB-4E42-8589-700BBE05E73F}" srcOrd="35"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20CEEE-2FE5-4969-94CD-D8DACF9B78E2}" type="doc">
      <dgm:prSet loTypeId="urn:microsoft.com/office/officeart/2005/8/layout/cycle6" loCatId="cycle" qsTypeId="urn:microsoft.com/office/officeart/2005/8/quickstyle/simple5" qsCatId="simple" csTypeId="urn:microsoft.com/office/officeart/2005/8/colors/colorful2" csCatId="colorful" phldr="1"/>
      <dgm:spPr/>
      <dgm:t>
        <a:bodyPr/>
        <a:lstStyle/>
        <a:p>
          <a:endParaRPr lang="pt-BR"/>
        </a:p>
      </dgm:t>
    </dgm:pt>
    <dgm:pt modelId="{0E869CAD-344F-4FEA-AF8F-A632D7FE7071}">
      <dgm:prSet custT="1"/>
      <dgm:spPr/>
      <dgm:t>
        <a:bodyPr/>
        <a:lstStyle/>
        <a:p>
          <a:pPr rtl="0"/>
          <a:r>
            <a:rPr lang="pt-BR" sz="800" b="1" dirty="0" smtClean="0">
              <a:effectLst>
                <a:outerShdw blurRad="38100" dist="38100" dir="2700000" algn="tl">
                  <a:srgbClr val="000000">
                    <a:alpha val="43137"/>
                  </a:srgbClr>
                </a:outerShdw>
              </a:effectLst>
            </a:rPr>
            <a:t>Angiospermas da Mata Atlântica</a:t>
          </a:r>
          <a:endParaRPr lang="pt-BR" sz="800" b="1" dirty="0">
            <a:effectLst>
              <a:outerShdw blurRad="38100" dist="38100" dir="2700000" algn="tl">
                <a:srgbClr val="000000">
                  <a:alpha val="43137"/>
                </a:srgbClr>
              </a:outerShdw>
            </a:effectLst>
          </a:endParaRPr>
        </a:p>
      </dgm:t>
    </dgm:pt>
    <dgm:pt modelId="{661F950C-DD00-4223-9AF5-27B62A03D352}" type="parTrans" cxnId="{E372BBB2-4E3E-4485-9AB3-B57928E1A37F}">
      <dgm:prSet/>
      <dgm:spPr/>
      <dgm:t>
        <a:bodyPr/>
        <a:lstStyle/>
        <a:p>
          <a:endParaRPr lang="pt-BR">
            <a:effectLst>
              <a:outerShdw blurRad="38100" dist="38100" dir="2700000" algn="tl">
                <a:srgbClr val="000000">
                  <a:alpha val="43137"/>
                </a:srgbClr>
              </a:outerShdw>
            </a:effectLst>
          </a:endParaRPr>
        </a:p>
      </dgm:t>
    </dgm:pt>
    <dgm:pt modelId="{F7B7A101-FD04-4577-A0FB-57D1B06F083D}" type="sibTrans" cxnId="{E372BBB2-4E3E-4485-9AB3-B57928E1A37F}">
      <dgm:prSet/>
      <dgm:spPr/>
      <dgm:t>
        <a:bodyPr/>
        <a:lstStyle/>
        <a:p>
          <a:endParaRPr lang="pt-BR">
            <a:effectLst>
              <a:outerShdw blurRad="38100" dist="38100" dir="2700000" algn="tl">
                <a:srgbClr val="000000">
                  <a:alpha val="43137"/>
                </a:srgbClr>
              </a:outerShdw>
            </a:effectLst>
          </a:endParaRPr>
        </a:p>
      </dgm:t>
    </dgm:pt>
    <dgm:pt modelId="{5BBE1CDC-3447-4A1D-9FDF-F05652296CF9}">
      <dgm:prSet custT="1"/>
      <dgm:spPr/>
      <dgm:t>
        <a:bodyPr/>
        <a:lstStyle/>
        <a:p>
          <a:pPr rtl="0"/>
          <a:r>
            <a:rPr lang="pt-BR" sz="800" b="1" i="1" dirty="0" smtClean="0">
              <a:effectLst>
                <a:outerShdw blurRad="38100" dist="38100" dir="2700000" algn="tl">
                  <a:srgbClr val="000000">
                    <a:alpha val="43137"/>
                  </a:srgbClr>
                </a:outerShdw>
              </a:effectLst>
            </a:rPr>
            <a:t>Fabaceae</a:t>
          </a:r>
          <a:r>
            <a:rPr lang="pt-BR" sz="800" b="1" dirty="0" smtClean="0">
              <a:effectLst>
                <a:outerShdw blurRad="38100" dist="38100" dir="2700000" algn="tl">
                  <a:srgbClr val="000000">
                    <a:alpha val="43137"/>
                  </a:srgbClr>
                </a:outerShdw>
              </a:effectLst>
            </a:rPr>
            <a:t> da Mata Atlântica</a:t>
          </a:r>
          <a:endParaRPr lang="pt-BR" sz="800" b="1" dirty="0">
            <a:effectLst>
              <a:outerShdw blurRad="38100" dist="38100" dir="2700000" algn="tl">
                <a:srgbClr val="000000">
                  <a:alpha val="43137"/>
                </a:srgbClr>
              </a:outerShdw>
            </a:effectLst>
          </a:endParaRPr>
        </a:p>
      </dgm:t>
    </dgm:pt>
    <dgm:pt modelId="{A8870D81-CE6D-47F1-8592-92EA7075DD39}" type="parTrans" cxnId="{65D3DA57-65F3-4B25-A2FF-B694C05CAA57}">
      <dgm:prSet/>
      <dgm:spPr/>
      <dgm:t>
        <a:bodyPr/>
        <a:lstStyle/>
        <a:p>
          <a:endParaRPr lang="pt-BR">
            <a:effectLst>
              <a:outerShdw blurRad="38100" dist="38100" dir="2700000" algn="tl">
                <a:srgbClr val="000000">
                  <a:alpha val="43137"/>
                </a:srgbClr>
              </a:outerShdw>
            </a:effectLst>
          </a:endParaRPr>
        </a:p>
      </dgm:t>
    </dgm:pt>
    <dgm:pt modelId="{C82BF163-FD64-4D0D-B85D-6118348B04BD}" type="sibTrans" cxnId="{65D3DA57-65F3-4B25-A2FF-B694C05CAA57}">
      <dgm:prSet/>
      <dgm:spPr/>
      <dgm:t>
        <a:bodyPr/>
        <a:lstStyle/>
        <a:p>
          <a:endParaRPr lang="pt-BR">
            <a:effectLst>
              <a:outerShdw blurRad="38100" dist="38100" dir="2700000" algn="tl">
                <a:srgbClr val="000000">
                  <a:alpha val="43137"/>
                </a:srgbClr>
              </a:outerShdw>
            </a:effectLst>
          </a:endParaRPr>
        </a:p>
      </dgm:t>
    </dgm:pt>
    <dgm:pt modelId="{A4D92A64-7F06-40CD-A172-E859F3888180}">
      <dgm:prSet custT="1"/>
      <dgm:spPr/>
      <dgm:t>
        <a:bodyPr/>
        <a:lstStyle/>
        <a:p>
          <a:pPr rtl="0"/>
          <a:r>
            <a:rPr lang="pt-BR" sz="800" b="1" dirty="0" smtClean="0">
              <a:effectLst>
                <a:outerShdw blurRad="38100" dist="38100" dir="2700000" algn="tl">
                  <a:srgbClr val="000000">
                    <a:alpha val="43137"/>
                  </a:srgbClr>
                </a:outerShdw>
              </a:effectLst>
            </a:rPr>
            <a:t>Flora do Nordeste</a:t>
          </a:r>
          <a:endParaRPr lang="pt-BR" sz="800" b="1" dirty="0">
            <a:effectLst>
              <a:outerShdw blurRad="38100" dist="38100" dir="2700000" algn="tl">
                <a:srgbClr val="000000">
                  <a:alpha val="43137"/>
                </a:srgbClr>
              </a:outerShdw>
            </a:effectLst>
          </a:endParaRPr>
        </a:p>
      </dgm:t>
    </dgm:pt>
    <dgm:pt modelId="{0C7FC7DC-CB50-4922-B054-EA6234672D4F}" type="parTrans" cxnId="{059F0522-0EBD-49D3-AD76-974F8830DC5B}">
      <dgm:prSet/>
      <dgm:spPr/>
      <dgm:t>
        <a:bodyPr/>
        <a:lstStyle/>
        <a:p>
          <a:endParaRPr lang="pt-BR">
            <a:effectLst>
              <a:outerShdw blurRad="38100" dist="38100" dir="2700000" algn="tl">
                <a:srgbClr val="000000">
                  <a:alpha val="43137"/>
                </a:srgbClr>
              </a:outerShdw>
            </a:effectLst>
          </a:endParaRPr>
        </a:p>
      </dgm:t>
    </dgm:pt>
    <dgm:pt modelId="{BDFF0321-9C0E-4A86-854F-8C8307D49831}" type="sibTrans" cxnId="{059F0522-0EBD-49D3-AD76-974F8830DC5B}">
      <dgm:prSet/>
      <dgm:spPr/>
      <dgm:t>
        <a:bodyPr/>
        <a:lstStyle/>
        <a:p>
          <a:endParaRPr lang="pt-BR">
            <a:effectLst>
              <a:outerShdw blurRad="38100" dist="38100" dir="2700000" algn="tl">
                <a:srgbClr val="000000">
                  <a:alpha val="43137"/>
                </a:srgbClr>
              </a:outerShdw>
            </a:effectLst>
          </a:endParaRPr>
        </a:p>
      </dgm:t>
    </dgm:pt>
    <dgm:pt modelId="{BCE74BD2-8017-4144-8DCC-2D65D1A881A1}">
      <dgm:prSet custT="1"/>
      <dgm:spPr/>
      <dgm:t>
        <a:bodyPr/>
        <a:lstStyle/>
        <a:p>
          <a:pPr rtl="0"/>
          <a:r>
            <a:rPr lang="pt-BR" sz="800" b="1" dirty="0" smtClean="0">
              <a:effectLst>
                <a:outerShdw blurRad="38100" dist="38100" dir="2700000" algn="tl">
                  <a:srgbClr val="000000">
                    <a:alpha val="43137"/>
                  </a:srgbClr>
                </a:outerShdw>
              </a:effectLst>
            </a:rPr>
            <a:t>Flora do Acre</a:t>
          </a:r>
          <a:endParaRPr lang="pt-BR" sz="800" b="1" dirty="0">
            <a:effectLst>
              <a:outerShdw blurRad="38100" dist="38100" dir="2700000" algn="tl">
                <a:srgbClr val="000000">
                  <a:alpha val="43137"/>
                </a:srgbClr>
              </a:outerShdw>
            </a:effectLst>
          </a:endParaRPr>
        </a:p>
      </dgm:t>
    </dgm:pt>
    <dgm:pt modelId="{8CF652F1-F258-4276-A6BF-E9006185909C}" type="parTrans" cxnId="{87E9A7AF-FCBF-41BD-9AF2-CE5125C480A1}">
      <dgm:prSet/>
      <dgm:spPr/>
      <dgm:t>
        <a:bodyPr/>
        <a:lstStyle/>
        <a:p>
          <a:endParaRPr lang="pt-BR">
            <a:effectLst>
              <a:outerShdw blurRad="38100" dist="38100" dir="2700000" algn="tl">
                <a:srgbClr val="000000">
                  <a:alpha val="43137"/>
                </a:srgbClr>
              </a:outerShdw>
            </a:effectLst>
          </a:endParaRPr>
        </a:p>
      </dgm:t>
    </dgm:pt>
    <dgm:pt modelId="{5BA58211-4FBB-4EFD-A367-36DC81F2B6C2}" type="sibTrans" cxnId="{87E9A7AF-FCBF-41BD-9AF2-CE5125C480A1}">
      <dgm:prSet/>
      <dgm:spPr/>
      <dgm:t>
        <a:bodyPr/>
        <a:lstStyle/>
        <a:p>
          <a:endParaRPr lang="pt-BR">
            <a:effectLst>
              <a:outerShdw blurRad="38100" dist="38100" dir="2700000" algn="tl">
                <a:srgbClr val="000000">
                  <a:alpha val="43137"/>
                </a:srgbClr>
              </a:outerShdw>
            </a:effectLst>
          </a:endParaRPr>
        </a:p>
      </dgm:t>
    </dgm:pt>
    <dgm:pt modelId="{95D0A265-EB70-49FF-B463-0AE9AAAAD88A}">
      <dgm:prSet custT="1"/>
      <dgm:spPr/>
      <dgm:t>
        <a:bodyPr/>
        <a:lstStyle/>
        <a:p>
          <a:pPr rtl="0"/>
          <a:r>
            <a:rPr lang="pt-BR" sz="800" b="1" dirty="0" smtClean="0">
              <a:effectLst>
                <a:outerShdw blurRad="38100" dist="38100" dir="2700000" algn="tl">
                  <a:srgbClr val="000000">
                    <a:alpha val="43137"/>
                  </a:srgbClr>
                </a:outerShdw>
              </a:effectLst>
            </a:rPr>
            <a:t>Flora do Semi-Árido</a:t>
          </a:r>
          <a:endParaRPr lang="pt-BR" sz="800" b="1" dirty="0">
            <a:effectLst>
              <a:outerShdw blurRad="38100" dist="38100" dir="2700000" algn="tl">
                <a:srgbClr val="000000">
                  <a:alpha val="43137"/>
                </a:srgbClr>
              </a:outerShdw>
            </a:effectLst>
          </a:endParaRPr>
        </a:p>
      </dgm:t>
    </dgm:pt>
    <dgm:pt modelId="{CE5D1417-703F-4E1A-98B7-8042A7D61C56}" type="parTrans" cxnId="{EA004284-69D4-40CC-9208-1227EB83F501}">
      <dgm:prSet/>
      <dgm:spPr/>
      <dgm:t>
        <a:bodyPr/>
        <a:lstStyle/>
        <a:p>
          <a:endParaRPr lang="pt-BR">
            <a:effectLst>
              <a:outerShdw blurRad="38100" dist="38100" dir="2700000" algn="tl">
                <a:srgbClr val="000000">
                  <a:alpha val="43137"/>
                </a:srgbClr>
              </a:outerShdw>
            </a:effectLst>
          </a:endParaRPr>
        </a:p>
      </dgm:t>
    </dgm:pt>
    <dgm:pt modelId="{E13B10D3-05C8-4E1F-A7C4-DF0D619DDF34}" type="sibTrans" cxnId="{EA004284-69D4-40CC-9208-1227EB83F501}">
      <dgm:prSet/>
      <dgm:spPr/>
      <dgm:t>
        <a:bodyPr/>
        <a:lstStyle/>
        <a:p>
          <a:endParaRPr lang="pt-BR">
            <a:effectLst>
              <a:outerShdw blurRad="38100" dist="38100" dir="2700000" algn="tl">
                <a:srgbClr val="000000">
                  <a:alpha val="43137"/>
                </a:srgbClr>
              </a:outerShdw>
            </a:effectLst>
          </a:endParaRPr>
        </a:p>
      </dgm:t>
    </dgm:pt>
    <dgm:pt modelId="{4D1D1BBC-B70D-4352-88C8-10C6F095671F}">
      <dgm:prSet custT="1"/>
      <dgm:spPr/>
      <dgm:t>
        <a:bodyPr/>
        <a:lstStyle/>
        <a:p>
          <a:pPr rtl="0"/>
          <a:r>
            <a:rPr lang="pt-BR" sz="800" b="1" dirty="0" smtClean="0">
              <a:effectLst>
                <a:outerShdw blurRad="38100" dist="38100" dir="2700000" algn="tl">
                  <a:srgbClr val="000000">
                    <a:alpha val="43137"/>
                  </a:srgbClr>
                </a:outerShdw>
              </a:effectLst>
            </a:rPr>
            <a:t>Flora do Cerrado</a:t>
          </a:r>
          <a:endParaRPr lang="pt-BR" sz="800" b="1" dirty="0">
            <a:effectLst>
              <a:outerShdw blurRad="38100" dist="38100" dir="2700000" algn="tl">
                <a:srgbClr val="000000">
                  <a:alpha val="43137"/>
                </a:srgbClr>
              </a:outerShdw>
            </a:effectLst>
          </a:endParaRPr>
        </a:p>
      </dgm:t>
    </dgm:pt>
    <dgm:pt modelId="{EF687903-1EDE-4DDC-A7C0-6FB2947AFE6B}" type="parTrans" cxnId="{252E4996-E751-45CF-A834-CF72D154AD6B}">
      <dgm:prSet/>
      <dgm:spPr/>
      <dgm:t>
        <a:bodyPr/>
        <a:lstStyle/>
        <a:p>
          <a:endParaRPr lang="pt-BR">
            <a:effectLst>
              <a:outerShdw blurRad="38100" dist="38100" dir="2700000" algn="tl">
                <a:srgbClr val="000000">
                  <a:alpha val="43137"/>
                </a:srgbClr>
              </a:outerShdw>
            </a:effectLst>
          </a:endParaRPr>
        </a:p>
      </dgm:t>
    </dgm:pt>
    <dgm:pt modelId="{3B04B98C-747D-414C-B57D-519AAC36E7B3}" type="sibTrans" cxnId="{252E4996-E751-45CF-A834-CF72D154AD6B}">
      <dgm:prSet/>
      <dgm:spPr/>
      <dgm:t>
        <a:bodyPr/>
        <a:lstStyle/>
        <a:p>
          <a:endParaRPr lang="pt-BR">
            <a:effectLst>
              <a:outerShdw blurRad="38100" dist="38100" dir="2700000" algn="tl">
                <a:srgbClr val="000000">
                  <a:alpha val="43137"/>
                </a:srgbClr>
              </a:outerShdw>
            </a:effectLst>
          </a:endParaRPr>
        </a:p>
      </dgm:t>
    </dgm:pt>
    <dgm:pt modelId="{88AC3527-E9B7-423D-9B82-F2814B92B1C7}">
      <dgm:prSet custT="1"/>
      <dgm:spPr/>
      <dgm:t>
        <a:bodyPr/>
        <a:lstStyle/>
        <a:p>
          <a:pPr rtl="0"/>
          <a:r>
            <a:rPr lang="pt-BR" sz="800" b="1" dirty="0" smtClean="0">
              <a:effectLst>
                <a:outerShdw blurRad="38100" dist="38100" dir="2700000" algn="tl">
                  <a:srgbClr val="000000">
                    <a:alpha val="43137"/>
                  </a:srgbClr>
                </a:outerShdw>
              </a:effectLst>
            </a:rPr>
            <a:t>Kew Gardens</a:t>
          </a:r>
          <a:endParaRPr lang="pt-BR" sz="800" b="1" dirty="0">
            <a:effectLst>
              <a:outerShdw blurRad="38100" dist="38100" dir="2700000" algn="tl">
                <a:srgbClr val="000000">
                  <a:alpha val="43137"/>
                </a:srgbClr>
              </a:outerShdw>
            </a:effectLst>
          </a:endParaRPr>
        </a:p>
      </dgm:t>
    </dgm:pt>
    <dgm:pt modelId="{C8CF949D-143E-4A42-9F2A-40E1C035EB9E}" type="parTrans" cxnId="{43323934-105D-49BD-BF60-A521801A7F3E}">
      <dgm:prSet/>
      <dgm:spPr/>
      <dgm:t>
        <a:bodyPr/>
        <a:lstStyle/>
        <a:p>
          <a:endParaRPr lang="pt-BR">
            <a:effectLst>
              <a:outerShdw blurRad="38100" dist="38100" dir="2700000" algn="tl">
                <a:srgbClr val="000000">
                  <a:alpha val="43137"/>
                </a:srgbClr>
              </a:outerShdw>
            </a:effectLst>
          </a:endParaRPr>
        </a:p>
      </dgm:t>
    </dgm:pt>
    <dgm:pt modelId="{41C53FF4-2A94-4108-B953-1E8893F1F311}" type="sibTrans" cxnId="{43323934-105D-49BD-BF60-A521801A7F3E}">
      <dgm:prSet/>
      <dgm:spPr/>
      <dgm:t>
        <a:bodyPr/>
        <a:lstStyle/>
        <a:p>
          <a:endParaRPr lang="pt-BR">
            <a:effectLst>
              <a:outerShdw blurRad="38100" dist="38100" dir="2700000" algn="tl">
                <a:srgbClr val="000000">
                  <a:alpha val="43137"/>
                </a:srgbClr>
              </a:outerShdw>
            </a:effectLst>
          </a:endParaRPr>
        </a:p>
      </dgm:t>
    </dgm:pt>
    <dgm:pt modelId="{A5A939AF-1519-4846-91DC-6A87132D9F48}">
      <dgm:prSet custT="1"/>
      <dgm:spPr/>
      <dgm:t>
        <a:bodyPr/>
        <a:lstStyle/>
        <a:p>
          <a:pPr rtl="0"/>
          <a:r>
            <a:rPr lang="pt-BR" sz="800" b="1" i="1" dirty="0" smtClean="0">
              <a:effectLst>
                <a:outerShdw blurRad="38100" dist="38100" dir="2700000" algn="tl">
                  <a:srgbClr val="000000">
                    <a:alpha val="43137"/>
                  </a:srgbClr>
                </a:outerShdw>
              </a:effectLst>
            </a:rPr>
            <a:t>Typus</a:t>
          </a:r>
          <a:r>
            <a:rPr lang="pt-BR" sz="800" b="1" dirty="0" smtClean="0">
              <a:effectLst>
                <a:outerShdw blurRad="38100" dist="38100" dir="2700000" algn="tl">
                  <a:srgbClr val="000000">
                    <a:alpha val="43137"/>
                  </a:srgbClr>
                </a:outerShdw>
              </a:effectLst>
            </a:rPr>
            <a:t> RB</a:t>
          </a:r>
          <a:endParaRPr lang="pt-BR" sz="800" b="1" dirty="0">
            <a:effectLst>
              <a:outerShdw blurRad="38100" dist="38100" dir="2700000" algn="tl">
                <a:srgbClr val="000000">
                  <a:alpha val="43137"/>
                </a:srgbClr>
              </a:outerShdw>
            </a:effectLst>
          </a:endParaRPr>
        </a:p>
      </dgm:t>
    </dgm:pt>
    <dgm:pt modelId="{FB45AFAA-D4DC-4A4A-8886-A2B2D3648932}" type="parTrans" cxnId="{28D74627-5682-4E8A-A674-824244B8F980}">
      <dgm:prSet/>
      <dgm:spPr/>
      <dgm:t>
        <a:bodyPr/>
        <a:lstStyle/>
        <a:p>
          <a:endParaRPr lang="pt-BR">
            <a:effectLst>
              <a:outerShdw blurRad="38100" dist="38100" dir="2700000" algn="tl">
                <a:srgbClr val="000000">
                  <a:alpha val="43137"/>
                </a:srgbClr>
              </a:outerShdw>
            </a:effectLst>
          </a:endParaRPr>
        </a:p>
      </dgm:t>
    </dgm:pt>
    <dgm:pt modelId="{97C33037-AA29-4EC2-951E-C8C23F03F78D}" type="sibTrans" cxnId="{28D74627-5682-4E8A-A674-824244B8F980}">
      <dgm:prSet/>
      <dgm:spPr/>
      <dgm:t>
        <a:bodyPr/>
        <a:lstStyle/>
        <a:p>
          <a:endParaRPr lang="pt-BR">
            <a:effectLst>
              <a:outerShdw blurRad="38100" dist="38100" dir="2700000" algn="tl">
                <a:srgbClr val="000000">
                  <a:alpha val="43137"/>
                </a:srgbClr>
              </a:outerShdw>
            </a:effectLst>
          </a:endParaRPr>
        </a:p>
      </dgm:t>
    </dgm:pt>
    <dgm:pt modelId="{4E6B9A78-6345-4B0B-99BC-066103BE8FB3}">
      <dgm:prSet custT="1"/>
      <dgm:spPr/>
      <dgm:t>
        <a:bodyPr/>
        <a:lstStyle/>
        <a:p>
          <a:pPr rtl="0"/>
          <a:r>
            <a:rPr lang="pt-BR" sz="800" b="1" dirty="0" smtClean="0">
              <a:effectLst>
                <a:outerShdw blurRad="38100" dist="38100" dir="2700000" algn="tl">
                  <a:srgbClr val="000000">
                    <a:alpha val="43137"/>
                  </a:srgbClr>
                </a:outerShdw>
              </a:effectLst>
            </a:rPr>
            <a:t>Mike Hopkins</a:t>
          </a:r>
          <a:endParaRPr lang="pt-BR" sz="800" b="1" dirty="0">
            <a:effectLst>
              <a:outerShdw blurRad="38100" dist="38100" dir="2700000" algn="tl">
                <a:srgbClr val="000000">
                  <a:alpha val="43137"/>
                </a:srgbClr>
              </a:outerShdw>
            </a:effectLst>
          </a:endParaRPr>
        </a:p>
      </dgm:t>
    </dgm:pt>
    <dgm:pt modelId="{E546A438-F422-4F93-ABBD-340C373925AF}" type="parTrans" cxnId="{B2E64391-B04A-4339-AD8B-996076DA9AC7}">
      <dgm:prSet/>
      <dgm:spPr/>
      <dgm:t>
        <a:bodyPr/>
        <a:lstStyle/>
        <a:p>
          <a:endParaRPr lang="pt-BR">
            <a:effectLst>
              <a:outerShdw blurRad="38100" dist="38100" dir="2700000" algn="tl">
                <a:srgbClr val="000000">
                  <a:alpha val="43137"/>
                </a:srgbClr>
              </a:outerShdw>
            </a:effectLst>
          </a:endParaRPr>
        </a:p>
      </dgm:t>
    </dgm:pt>
    <dgm:pt modelId="{ADDD659D-B3AD-46B4-A0B3-D2131BCC7BF7}" type="sibTrans" cxnId="{B2E64391-B04A-4339-AD8B-996076DA9AC7}">
      <dgm:prSet/>
      <dgm:spPr/>
      <dgm:t>
        <a:bodyPr/>
        <a:lstStyle/>
        <a:p>
          <a:endParaRPr lang="pt-BR">
            <a:effectLst>
              <a:outerShdw blurRad="38100" dist="38100" dir="2700000" algn="tl">
                <a:srgbClr val="000000">
                  <a:alpha val="43137"/>
                </a:srgbClr>
              </a:outerShdw>
            </a:effectLst>
          </a:endParaRPr>
        </a:p>
      </dgm:t>
    </dgm:pt>
    <dgm:pt modelId="{3934DCEC-753C-4905-BDAD-A1705A383496}">
      <dgm:prSet custT="1"/>
      <dgm:spPr/>
      <dgm:t>
        <a:bodyPr/>
        <a:lstStyle/>
        <a:p>
          <a:pPr rtl="0"/>
          <a:r>
            <a:rPr lang="pt-BR" sz="800" b="1" dirty="0" smtClean="0">
              <a:effectLst>
                <a:outerShdw blurRad="38100" dist="38100" dir="2700000" algn="tl">
                  <a:srgbClr val="000000">
                    <a:alpha val="43137"/>
                  </a:srgbClr>
                </a:outerShdw>
              </a:effectLst>
            </a:rPr>
            <a:t>Algas (Várias)</a:t>
          </a:r>
          <a:endParaRPr lang="pt-BR" sz="800" b="1" dirty="0">
            <a:effectLst>
              <a:outerShdw blurRad="38100" dist="38100" dir="2700000" algn="tl">
                <a:srgbClr val="000000">
                  <a:alpha val="43137"/>
                </a:srgbClr>
              </a:outerShdw>
            </a:effectLst>
          </a:endParaRPr>
        </a:p>
      </dgm:t>
    </dgm:pt>
    <dgm:pt modelId="{B854B01A-FE42-46CC-85ED-468E3BA469D3}" type="parTrans" cxnId="{D74FE614-DDA2-4BE7-A424-48F0DF8D8282}">
      <dgm:prSet/>
      <dgm:spPr/>
      <dgm:t>
        <a:bodyPr/>
        <a:lstStyle/>
        <a:p>
          <a:endParaRPr lang="pt-BR">
            <a:effectLst>
              <a:outerShdw blurRad="38100" dist="38100" dir="2700000" algn="tl">
                <a:srgbClr val="000000">
                  <a:alpha val="43137"/>
                </a:srgbClr>
              </a:outerShdw>
            </a:effectLst>
          </a:endParaRPr>
        </a:p>
      </dgm:t>
    </dgm:pt>
    <dgm:pt modelId="{49181C2D-1374-4431-B491-CEE4D84795F1}" type="sibTrans" cxnId="{D74FE614-DDA2-4BE7-A424-48F0DF8D8282}">
      <dgm:prSet/>
      <dgm:spPr/>
      <dgm:t>
        <a:bodyPr/>
        <a:lstStyle/>
        <a:p>
          <a:endParaRPr lang="pt-BR">
            <a:effectLst>
              <a:outerShdw blurRad="38100" dist="38100" dir="2700000" algn="tl">
                <a:srgbClr val="000000">
                  <a:alpha val="43137"/>
                </a:srgbClr>
              </a:outerShdw>
            </a:effectLst>
          </a:endParaRPr>
        </a:p>
      </dgm:t>
    </dgm:pt>
    <dgm:pt modelId="{9C32453D-03F9-490A-9D9D-86189DDBB3DF}">
      <dgm:prSet custT="1"/>
      <dgm:spPr/>
      <dgm:t>
        <a:bodyPr/>
        <a:lstStyle/>
        <a:p>
          <a:pPr rtl="0"/>
          <a:r>
            <a:rPr lang="pt-BR" sz="800" b="1" dirty="0" smtClean="0">
              <a:effectLst>
                <a:outerShdw blurRad="38100" dist="38100" dir="2700000" algn="tl">
                  <a:srgbClr val="000000">
                    <a:alpha val="43137"/>
                  </a:srgbClr>
                </a:outerShdw>
              </a:effectLst>
            </a:rPr>
            <a:t>Musgos</a:t>
          </a:r>
          <a:endParaRPr lang="pt-BR" sz="800" b="1" dirty="0">
            <a:effectLst>
              <a:outerShdw blurRad="38100" dist="38100" dir="2700000" algn="tl">
                <a:srgbClr val="000000">
                  <a:alpha val="43137"/>
                </a:srgbClr>
              </a:outerShdw>
            </a:effectLst>
          </a:endParaRPr>
        </a:p>
      </dgm:t>
    </dgm:pt>
    <dgm:pt modelId="{D23806A3-689F-48D4-9AF7-0C056580C81F}" type="parTrans" cxnId="{DC9BA76E-38F7-41E2-98E9-1AB7BB56F8BE}">
      <dgm:prSet/>
      <dgm:spPr/>
      <dgm:t>
        <a:bodyPr/>
        <a:lstStyle/>
        <a:p>
          <a:endParaRPr lang="pt-BR">
            <a:effectLst>
              <a:outerShdw blurRad="38100" dist="38100" dir="2700000" algn="tl">
                <a:srgbClr val="000000">
                  <a:alpha val="43137"/>
                </a:srgbClr>
              </a:outerShdw>
            </a:effectLst>
          </a:endParaRPr>
        </a:p>
      </dgm:t>
    </dgm:pt>
    <dgm:pt modelId="{02252052-5995-49E8-8FBA-C39053BB51FE}" type="sibTrans" cxnId="{DC9BA76E-38F7-41E2-98E9-1AB7BB56F8BE}">
      <dgm:prSet/>
      <dgm:spPr/>
      <dgm:t>
        <a:bodyPr/>
        <a:lstStyle/>
        <a:p>
          <a:endParaRPr lang="pt-BR">
            <a:effectLst>
              <a:outerShdw blurRad="38100" dist="38100" dir="2700000" algn="tl">
                <a:srgbClr val="000000">
                  <a:alpha val="43137"/>
                </a:srgbClr>
              </a:outerShdw>
            </a:effectLst>
          </a:endParaRPr>
        </a:p>
      </dgm:t>
    </dgm:pt>
    <dgm:pt modelId="{DFA21EE7-4FC6-434D-8E1C-E669E020274D}">
      <dgm:prSet custT="1"/>
      <dgm:spPr/>
      <dgm:t>
        <a:bodyPr/>
        <a:lstStyle/>
        <a:p>
          <a:pPr rtl="0"/>
          <a:r>
            <a:rPr lang="pt-BR" sz="800" b="1" dirty="0" smtClean="0">
              <a:effectLst>
                <a:outerShdw blurRad="38100" dist="38100" dir="2700000" algn="tl">
                  <a:srgbClr val="000000">
                    <a:alpha val="43137"/>
                  </a:srgbClr>
                </a:outerShdw>
              </a:effectLst>
            </a:rPr>
            <a:t>Antoceros</a:t>
          </a:r>
          <a:endParaRPr lang="pt-BR" sz="800" b="1" dirty="0">
            <a:effectLst>
              <a:outerShdw blurRad="38100" dist="38100" dir="2700000" algn="tl">
                <a:srgbClr val="000000">
                  <a:alpha val="43137"/>
                </a:srgbClr>
              </a:outerShdw>
            </a:effectLst>
          </a:endParaRPr>
        </a:p>
      </dgm:t>
    </dgm:pt>
    <dgm:pt modelId="{E8FE9090-B872-4253-ADA9-96C2F2DB0105}" type="parTrans" cxnId="{1114E1A4-423C-4DE4-9EEC-4A845657543E}">
      <dgm:prSet/>
      <dgm:spPr/>
      <dgm:t>
        <a:bodyPr/>
        <a:lstStyle/>
        <a:p>
          <a:endParaRPr lang="pt-BR">
            <a:effectLst>
              <a:outerShdw blurRad="38100" dist="38100" dir="2700000" algn="tl">
                <a:srgbClr val="000000">
                  <a:alpha val="43137"/>
                </a:srgbClr>
              </a:outerShdw>
            </a:effectLst>
          </a:endParaRPr>
        </a:p>
      </dgm:t>
    </dgm:pt>
    <dgm:pt modelId="{4FBF4D97-BA3B-42AB-A75F-6DBDC2D69798}" type="sibTrans" cxnId="{1114E1A4-423C-4DE4-9EEC-4A845657543E}">
      <dgm:prSet/>
      <dgm:spPr/>
      <dgm:t>
        <a:bodyPr/>
        <a:lstStyle/>
        <a:p>
          <a:endParaRPr lang="pt-BR">
            <a:effectLst>
              <a:outerShdw blurRad="38100" dist="38100" dir="2700000" algn="tl">
                <a:srgbClr val="000000">
                  <a:alpha val="43137"/>
                </a:srgbClr>
              </a:outerShdw>
            </a:effectLst>
          </a:endParaRPr>
        </a:p>
      </dgm:t>
    </dgm:pt>
    <dgm:pt modelId="{6B1C625B-E164-4B79-A973-14BC3AFCB224}" type="pres">
      <dgm:prSet presAssocID="{7420CEEE-2FE5-4969-94CD-D8DACF9B78E2}" presName="cycle" presStyleCnt="0">
        <dgm:presLayoutVars>
          <dgm:dir/>
          <dgm:resizeHandles val="exact"/>
        </dgm:presLayoutVars>
      </dgm:prSet>
      <dgm:spPr/>
      <dgm:t>
        <a:bodyPr/>
        <a:lstStyle/>
        <a:p>
          <a:endParaRPr lang="pt-BR"/>
        </a:p>
      </dgm:t>
    </dgm:pt>
    <dgm:pt modelId="{F9838419-70F9-4E4F-B9A1-6DE0593BCBB3}" type="pres">
      <dgm:prSet presAssocID="{0E869CAD-344F-4FEA-AF8F-A632D7FE7071}" presName="node" presStyleLbl="node1" presStyleIdx="0" presStyleCnt="12">
        <dgm:presLayoutVars>
          <dgm:bulletEnabled val="1"/>
        </dgm:presLayoutVars>
      </dgm:prSet>
      <dgm:spPr/>
      <dgm:t>
        <a:bodyPr/>
        <a:lstStyle/>
        <a:p>
          <a:endParaRPr lang="pt-BR"/>
        </a:p>
      </dgm:t>
    </dgm:pt>
    <dgm:pt modelId="{6291684D-00B2-4EAC-AFF0-3FF27812FFCD}" type="pres">
      <dgm:prSet presAssocID="{0E869CAD-344F-4FEA-AF8F-A632D7FE7071}" presName="spNode" presStyleCnt="0"/>
      <dgm:spPr/>
      <dgm:t>
        <a:bodyPr/>
        <a:lstStyle/>
        <a:p>
          <a:endParaRPr lang="pt-BR"/>
        </a:p>
      </dgm:t>
    </dgm:pt>
    <dgm:pt modelId="{137DEF66-C08C-4E45-9FFC-5F4C795BC0E3}" type="pres">
      <dgm:prSet presAssocID="{F7B7A101-FD04-4577-A0FB-57D1B06F083D}" presName="sibTrans" presStyleLbl="sibTrans1D1" presStyleIdx="0" presStyleCnt="12"/>
      <dgm:spPr/>
      <dgm:t>
        <a:bodyPr/>
        <a:lstStyle/>
        <a:p>
          <a:endParaRPr lang="pt-BR"/>
        </a:p>
      </dgm:t>
    </dgm:pt>
    <dgm:pt modelId="{FD54CDEB-3CFD-48F6-B042-1DAE22AFC259}" type="pres">
      <dgm:prSet presAssocID="{5BBE1CDC-3447-4A1D-9FDF-F05652296CF9}" presName="node" presStyleLbl="node1" presStyleIdx="1" presStyleCnt="12">
        <dgm:presLayoutVars>
          <dgm:bulletEnabled val="1"/>
        </dgm:presLayoutVars>
      </dgm:prSet>
      <dgm:spPr/>
      <dgm:t>
        <a:bodyPr/>
        <a:lstStyle/>
        <a:p>
          <a:endParaRPr lang="pt-BR"/>
        </a:p>
      </dgm:t>
    </dgm:pt>
    <dgm:pt modelId="{C28FAA37-57C0-499C-A472-6C18EE9382B7}" type="pres">
      <dgm:prSet presAssocID="{5BBE1CDC-3447-4A1D-9FDF-F05652296CF9}" presName="spNode" presStyleCnt="0"/>
      <dgm:spPr/>
      <dgm:t>
        <a:bodyPr/>
        <a:lstStyle/>
        <a:p>
          <a:endParaRPr lang="pt-BR"/>
        </a:p>
      </dgm:t>
    </dgm:pt>
    <dgm:pt modelId="{8F8715A5-3B16-470A-B8E2-B55272E8CA06}" type="pres">
      <dgm:prSet presAssocID="{C82BF163-FD64-4D0D-B85D-6118348B04BD}" presName="sibTrans" presStyleLbl="sibTrans1D1" presStyleIdx="1" presStyleCnt="12"/>
      <dgm:spPr/>
      <dgm:t>
        <a:bodyPr/>
        <a:lstStyle/>
        <a:p>
          <a:endParaRPr lang="pt-BR"/>
        </a:p>
      </dgm:t>
    </dgm:pt>
    <dgm:pt modelId="{0233B8C9-29D6-4C14-8F5D-E2CD941F5548}" type="pres">
      <dgm:prSet presAssocID="{A4D92A64-7F06-40CD-A172-E859F3888180}" presName="node" presStyleLbl="node1" presStyleIdx="2" presStyleCnt="12">
        <dgm:presLayoutVars>
          <dgm:bulletEnabled val="1"/>
        </dgm:presLayoutVars>
      </dgm:prSet>
      <dgm:spPr/>
      <dgm:t>
        <a:bodyPr/>
        <a:lstStyle/>
        <a:p>
          <a:endParaRPr lang="pt-BR"/>
        </a:p>
      </dgm:t>
    </dgm:pt>
    <dgm:pt modelId="{96DDE453-AB78-42F3-811C-7DA853AAC3B9}" type="pres">
      <dgm:prSet presAssocID="{A4D92A64-7F06-40CD-A172-E859F3888180}" presName="spNode" presStyleCnt="0"/>
      <dgm:spPr/>
      <dgm:t>
        <a:bodyPr/>
        <a:lstStyle/>
        <a:p>
          <a:endParaRPr lang="pt-BR"/>
        </a:p>
      </dgm:t>
    </dgm:pt>
    <dgm:pt modelId="{921AE16B-AA24-4841-841B-2B80970E79BE}" type="pres">
      <dgm:prSet presAssocID="{BDFF0321-9C0E-4A86-854F-8C8307D49831}" presName="sibTrans" presStyleLbl="sibTrans1D1" presStyleIdx="2" presStyleCnt="12"/>
      <dgm:spPr/>
      <dgm:t>
        <a:bodyPr/>
        <a:lstStyle/>
        <a:p>
          <a:endParaRPr lang="pt-BR"/>
        </a:p>
      </dgm:t>
    </dgm:pt>
    <dgm:pt modelId="{1EACB4AF-C64C-4A79-91B5-DE5656C5093B}" type="pres">
      <dgm:prSet presAssocID="{BCE74BD2-8017-4144-8DCC-2D65D1A881A1}" presName="node" presStyleLbl="node1" presStyleIdx="3" presStyleCnt="12">
        <dgm:presLayoutVars>
          <dgm:bulletEnabled val="1"/>
        </dgm:presLayoutVars>
      </dgm:prSet>
      <dgm:spPr/>
      <dgm:t>
        <a:bodyPr/>
        <a:lstStyle/>
        <a:p>
          <a:endParaRPr lang="pt-BR"/>
        </a:p>
      </dgm:t>
    </dgm:pt>
    <dgm:pt modelId="{0C8150F9-FE5A-4DFA-AA37-54FDB38D08BF}" type="pres">
      <dgm:prSet presAssocID="{BCE74BD2-8017-4144-8DCC-2D65D1A881A1}" presName="spNode" presStyleCnt="0"/>
      <dgm:spPr/>
      <dgm:t>
        <a:bodyPr/>
        <a:lstStyle/>
        <a:p>
          <a:endParaRPr lang="pt-BR"/>
        </a:p>
      </dgm:t>
    </dgm:pt>
    <dgm:pt modelId="{D7E9EFEE-B8CB-4D9A-B054-25C0B99E5420}" type="pres">
      <dgm:prSet presAssocID="{5BA58211-4FBB-4EFD-A367-36DC81F2B6C2}" presName="sibTrans" presStyleLbl="sibTrans1D1" presStyleIdx="3" presStyleCnt="12"/>
      <dgm:spPr/>
      <dgm:t>
        <a:bodyPr/>
        <a:lstStyle/>
        <a:p>
          <a:endParaRPr lang="pt-BR"/>
        </a:p>
      </dgm:t>
    </dgm:pt>
    <dgm:pt modelId="{644FE738-B2A1-49F9-A126-5FD613A82F46}" type="pres">
      <dgm:prSet presAssocID="{95D0A265-EB70-49FF-B463-0AE9AAAAD88A}" presName="node" presStyleLbl="node1" presStyleIdx="4" presStyleCnt="12">
        <dgm:presLayoutVars>
          <dgm:bulletEnabled val="1"/>
        </dgm:presLayoutVars>
      </dgm:prSet>
      <dgm:spPr/>
      <dgm:t>
        <a:bodyPr/>
        <a:lstStyle/>
        <a:p>
          <a:endParaRPr lang="pt-BR"/>
        </a:p>
      </dgm:t>
    </dgm:pt>
    <dgm:pt modelId="{18DEEDA6-0287-4A0E-9899-CFA330226227}" type="pres">
      <dgm:prSet presAssocID="{95D0A265-EB70-49FF-B463-0AE9AAAAD88A}" presName="spNode" presStyleCnt="0"/>
      <dgm:spPr/>
      <dgm:t>
        <a:bodyPr/>
        <a:lstStyle/>
        <a:p>
          <a:endParaRPr lang="pt-BR"/>
        </a:p>
      </dgm:t>
    </dgm:pt>
    <dgm:pt modelId="{CE294602-431A-44A2-B306-60AC21D3EFC8}" type="pres">
      <dgm:prSet presAssocID="{E13B10D3-05C8-4E1F-A7C4-DF0D619DDF34}" presName="sibTrans" presStyleLbl="sibTrans1D1" presStyleIdx="4" presStyleCnt="12"/>
      <dgm:spPr/>
      <dgm:t>
        <a:bodyPr/>
        <a:lstStyle/>
        <a:p>
          <a:endParaRPr lang="pt-BR"/>
        </a:p>
      </dgm:t>
    </dgm:pt>
    <dgm:pt modelId="{95945ACA-9144-48B0-97F5-623D54775AFD}" type="pres">
      <dgm:prSet presAssocID="{4D1D1BBC-B70D-4352-88C8-10C6F095671F}" presName="node" presStyleLbl="node1" presStyleIdx="5" presStyleCnt="12">
        <dgm:presLayoutVars>
          <dgm:bulletEnabled val="1"/>
        </dgm:presLayoutVars>
      </dgm:prSet>
      <dgm:spPr/>
      <dgm:t>
        <a:bodyPr/>
        <a:lstStyle/>
        <a:p>
          <a:endParaRPr lang="pt-BR"/>
        </a:p>
      </dgm:t>
    </dgm:pt>
    <dgm:pt modelId="{CEA4F68A-9B86-4D49-AD43-68AB9340BDD4}" type="pres">
      <dgm:prSet presAssocID="{4D1D1BBC-B70D-4352-88C8-10C6F095671F}" presName="spNode" presStyleCnt="0"/>
      <dgm:spPr/>
      <dgm:t>
        <a:bodyPr/>
        <a:lstStyle/>
        <a:p>
          <a:endParaRPr lang="pt-BR"/>
        </a:p>
      </dgm:t>
    </dgm:pt>
    <dgm:pt modelId="{15752F7D-2FA8-4AC5-B109-6E41B2F5B9B8}" type="pres">
      <dgm:prSet presAssocID="{3B04B98C-747D-414C-B57D-519AAC36E7B3}" presName="sibTrans" presStyleLbl="sibTrans1D1" presStyleIdx="5" presStyleCnt="12"/>
      <dgm:spPr/>
      <dgm:t>
        <a:bodyPr/>
        <a:lstStyle/>
        <a:p>
          <a:endParaRPr lang="pt-BR"/>
        </a:p>
      </dgm:t>
    </dgm:pt>
    <dgm:pt modelId="{13048C1C-176F-4F29-9B12-CD5F8C85B4A5}" type="pres">
      <dgm:prSet presAssocID="{88AC3527-E9B7-423D-9B82-F2814B92B1C7}" presName="node" presStyleLbl="node1" presStyleIdx="6" presStyleCnt="12">
        <dgm:presLayoutVars>
          <dgm:bulletEnabled val="1"/>
        </dgm:presLayoutVars>
      </dgm:prSet>
      <dgm:spPr/>
      <dgm:t>
        <a:bodyPr/>
        <a:lstStyle/>
        <a:p>
          <a:endParaRPr lang="pt-BR"/>
        </a:p>
      </dgm:t>
    </dgm:pt>
    <dgm:pt modelId="{AFAAF5F2-E29A-4E0C-A090-EEFB36F54028}" type="pres">
      <dgm:prSet presAssocID="{88AC3527-E9B7-423D-9B82-F2814B92B1C7}" presName="spNode" presStyleCnt="0"/>
      <dgm:spPr/>
      <dgm:t>
        <a:bodyPr/>
        <a:lstStyle/>
        <a:p>
          <a:endParaRPr lang="pt-BR"/>
        </a:p>
      </dgm:t>
    </dgm:pt>
    <dgm:pt modelId="{7A9BD132-479D-439B-857B-50E0CF5F1CFC}" type="pres">
      <dgm:prSet presAssocID="{41C53FF4-2A94-4108-B953-1E8893F1F311}" presName="sibTrans" presStyleLbl="sibTrans1D1" presStyleIdx="6" presStyleCnt="12"/>
      <dgm:spPr/>
      <dgm:t>
        <a:bodyPr/>
        <a:lstStyle/>
        <a:p>
          <a:endParaRPr lang="pt-BR"/>
        </a:p>
      </dgm:t>
    </dgm:pt>
    <dgm:pt modelId="{FD266C79-2100-4699-8896-88625344CF64}" type="pres">
      <dgm:prSet presAssocID="{A5A939AF-1519-4846-91DC-6A87132D9F48}" presName="node" presStyleLbl="node1" presStyleIdx="7" presStyleCnt="12">
        <dgm:presLayoutVars>
          <dgm:bulletEnabled val="1"/>
        </dgm:presLayoutVars>
      </dgm:prSet>
      <dgm:spPr/>
      <dgm:t>
        <a:bodyPr/>
        <a:lstStyle/>
        <a:p>
          <a:endParaRPr lang="pt-BR"/>
        </a:p>
      </dgm:t>
    </dgm:pt>
    <dgm:pt modelId="{F585B8EE-EA34-4B85-87FD-14180D6044B4}" type="pres">
      <dgm:prSet presAssocID="{A5A939AF-1519-4846-91DC-6A87132D9F48}" presName="spNode" presStyleCnt="0"/>
      <dgm:spPr/>
      <dgm:t>
        <a:bodyPr/>
        <a:lstStyle/>
        <a:p>
          <a:endParaRPr lang="pt-BR"/>
        </a:p>
      </dgm:t>
    </dgm:pt>
    <dgm:pt modelId="{AC854BB1-067D-4F85-9DCD-3849AC71FD18}" type="pres">
      <dgm:prSet presAssocID="{97C33037-AA29-4EC2-951E-C8C23F03F78D}" presName="sibTrans" presStyleLbl="sibTrans1D1" presStyleIdx="7" presStyleCnt="12"/>
      <dgm:spPr/>
      <dgm:t>
        <a:bodyPr/>
        <a:lstStyle/>
        <a:p>
          <a:endParaRPr lang="pt-BR"/>
        </a:p>
      </dgm:t>
    </dgm:pt>
    <dgm:pt modelId="{E187E6A1-F07C-41F3-AA52-DE249E1889C4}" type="pres">
      <dgm:prSet presAssocID="{4E6B9A78-6345-4B0B-99BC-066103BE8FB3}" presName="node" presStyleLbl="node1" presStyleIdx="8" presStyleCnt="12">
        <dgm:presLayoutVars>
          <dgm:bulletEnabled val="1"/>
        </dgm:presLayoutVars>
      </dgm:prSet>
      <dgm:spPr/>
      <dgm:t>
        <a:bodyPr/>
        <a:lstStyle/>
        <a:p>
          <a:endParaRPr lang="pt-BR"/>
        </a:p>
      </dgm:t>
    </dgm:pt>
    <dgm:pt modelId="{F200CFAE-F36E-4223-96FF-6B3668EFF867}" type="pres">
      <dgm:prSet presAssocID="{4E6B9A78-6345-4B0B-99BC-066103BE8FB3}" presName="spNode" presStyleCnt="0"/>
      <dgm:spPr/>
      <dgm:t>
        <a:bodyPr/>
        <a:lstStyle/>
        <a:p>
          <a:endParaRPr lang="pt-BR"/>
        </a:p>
      </dgm:t>
    </dgm:pt>
    <dgm:pt modelId="{04C2A7D1-C314-42F5-B228-58CCD2EFDFE9}" type="pres">
      <dgm:prSet presAssocID="{ADDD659D-B3AD-46B4-A0B3-D2131BCC7BF7}" presName="sibTrans" presStyleLbl="sibTrans1D1" presStyleIdx="8" presStyleCnt="12"/>
      <dgm:spPr/>
      <dgm:t>
        <a:bodyPr/>
        <a:lstStyle/>
        <a:p>
          <a:endParaRPr lang="pt-BR"/>
        </a:p>
      </dgm:t>
    </dgm:pt>
    <dgm:pt modelId="{E1046B2D-00C4-466B-9FAD-98BC0E40D517}" type="pres">
      <dgm:prSet presAssocID="{3934DCEC-753C-4905-BDAD-A1705A383496}" presName="node" presStyleLbl="node1" presStyleIdx="9" presStyleCnt="12">
        <dgm:presLayoutVars>
          <dgm:bulletEnabled val="1"/>
        </dgm:presLayoutVars>
      </dgm:prSet>
      <dgm:spPr/>
      <dgm:t>
        <a:bodyPr/>
        <a:lstStyle/>
        <a:p>
          <a:endParaRPr lang="pt-BR"/>
        </a:p>
      </dgm:t>
    </dgm:pt>
    <dgm:pt modelId="{B25E24CF-5457-48AC-AAC3-004A721465C3}" type="pres">
      <dgm:prSet presAssocID="{3934DCEC-753C-4905-BDAD-A1705A383496}" presName="spNode" presStyleCnt="0"/>
      <dgm:spPr/>
      <dgm:t>
        <a:bodyPr/>
        <a:lstStyle/>
        <a:p>
          <a:endParaRPr lang="pt-BR"/>
        </a:p>
      </dgm:t>
    </dgm:pt>
    <dgm:pt modelId="{150D3704-85E5-432F-9D23-221FD9D1CDFB}" type="pres">
      <dgm:prSet presAssocID="{49181C2D-1374-4431-B491-CEE4D84795F1}" presName="sibTrans" presStyleLbl="sibTrans1D1" presStyleIdx="9" presStyleCnt="12"/>
      <dgm:spPr/>
      <dgm:t>
        <a:bodyPr/>
        <a:lstStyle/>
        <a:p>
          <a:endParaRPr lang="pt-BR"/>
        </a:p>
      </dgm:t>
    </dgm:pt>
    <dgm:pt modelId="{73458674-7124-4F8F-ACCD-4AA82F415664}" type="pres">
      <dgm:prSet presAssocID="{9C32453D-03F9-490A-9D9D-86189DDBB3DF}" presName="node" presStyleLbl="node1" presStyleIdx="10" presStyleCnt="12">
        <dgm:presLayoutVars>
          <dgm:bulletEnabled val="1"/>
        </dgm:presLayoutVars>
      </dgm:prSet>
      <dgm:spPr/>
      <dgm:t>
        <a:bodyPr/>
        <a:lstStyle/>
        <a:p>
          <a:endParaRPr lang="pt-BR"/>
        </a:p>
      </dgm:t>
    </dgm:pt>
    <dgm:pt modelId="{6005B259-FB62-4CD3-A26A-CEEB37707A72}" type="pres">
      <dgm:prSet presAssocID="{9C32453D-03F9-490A-9D9D-86189DDBB3DF}" presName="spNode" presStyleCnt="0"/>
      <dgm:spPr/>
      <dgm:t>
        <a:bodyPr/>
        <a:lstStyle/>
        <a:p>
          <a:endParaRPr lang="pt-BR"/>
        </a:p>
      </dgm:t>
    </dgm:pt>
    <dgm:pt modelId="{36B5385C-FC1E-48FA-B0BE-C04D71C8F01B}" type="pres">
      <dgm:prSet presAssocID="{02252052-5995-49E8-8FBA-C39053BB51FE}" presName="sibTrans" presStyleLbl="sibTrans1D1" presStyleIdx="10" presStyleCnt="12"/>
      <dgm:spPr/>
      <dgm:t>
        <a:bodyPr/>
        <a:lstStyle/>
        <a:p>
          <a:endParaRPr lang="pt-BR"/>
        </a:p>
      </dgm:t>
    </dgm:pt>
    <dgm:pt modelId="{CC8B6123-59BB-4815-8A14-A8CB939F949C}" type="pres">
      <dgm:prSet presAssocID="{DFA21EE7-4FC6-434D-8E1C-E669E020274D}" presName="node" presStyleLbl="node1" presStyleIdx="11" presStyleCnt="12">
        <dgm:presLayoutVars>
          <dgm:bulletEnabled val="1"/>
        </dgm:presLayoutVars>
      </dgm:prSet>
      <dgm:spPr/>
      <dgm:t>
        <a:bodyPr/>
        <a:lstStyle/>
        <a:p>
          <a:endParaRPr lang="pt-BR"/>
        </a:p>
      </dgm:t>
    </dgm:pt>
    <dgm:pt modelId="{272F7DFA-8290-44EF-84D4-E345DE138A69}" type="pres">
      <dgm:prSet presAssocID="{DFA21EE7-4FC6-434D-8E1C-E669E020274D}" presName="spNode" presStyleCnt="0"/>
      <dgm:spPr/>
      <dgm:t>
        <a:bodyPr/>
        <a:lstStyle/>
        <a:p>
          <a:endParaRPr lang="pt-BR"/>
        </a:p>
      </dgm:t>
    </dgm:pt>
    <dgm:pt modelId="{86A27597-AC01-475A-BEC8-65AE4FF3C872}" type="pres">
      <dgm:prSet presAssocID="{4FBF4D97-BA3B-42AB-A75F-6DBDC2D69798}" presName="sibTrans" presStyleLbl="sibTrans1D1" presStyleIdx="11" presStyleCnt="12"/>
      <dgm:spPr/>
      <dgm:t>
        <a:bodyPr/>
        <a:lstStyle/>
        <a:p>
          <a:endParaRPr lang="pt-BR"/>
        </a:p>
      </dgm:t>
    </dgm:pt>
  </dgm:ptLst>
  <dgm:cxnLst>
    <dgm:cxn modelId="{281A99C6-9473-4AAA-90CE-620E99AB9408}" type="presOf" srcId="{3934DCEC-753C-4905-BDAD-A1705A383496}" destId="{E1046B2D-00C4-466B-9FAD-98BC0E40D517}" srcOrd="0" destOrd="0" presId="urn:microsoft.com/office/officeart/2005/8/layout/cycle6"/>
    <dgm:cxn modelId="{82F46941-195B-4ECE-8CF4-E02DDBD2FD25}" type="presOf" srcId="{9C32453D-03F9-490A-9D9D-86189DDBB3DF}" destId="{73458674-7124-4F8F-ACCD-4AA82F415664}" srcOrd="0" destOrd="0" presId="urn:microsoft.com/office/officeart/2005/8/layout/cycle6"/>
    <dgm:cxn modelId="{EA004284-69D4-40CC-9208-1227EB83F501}" srcId="{7420CEEE-2FE5-4969-94CD-D8DACF9B78E2}" destId="{95D0A265-EB70-49FF-B463-0AE9AAAAD88A}" srcOrd="4" destOrd="0" parTransId="{CE5D1417-703F-4E1A-98B7-8042A7D61C56}" sibTransId="{E13B10D3-05C8-4E1F-A7C4-DF0D619DDF34}"/>
    <dgm:cxn modelId="{B96181CD-A658-48D5-A54A-A752DB39DC9F}" type="presOf" srcId="{97C33037-AA29-4EC2-951E-C8C23F03F78D}" destId="{AC854BB1-067D-4F85-9DCD-3849AC71FD18}" srcOrd="0" destOrd="0" presId="urn:microsoft.com/office/officeart/2005/8/layout/cycle6"/>
    <dgm:cxn modelId="{252E4996-E751-45CF-A834-CF72D154AD6B}" srcId="{7420CEEE-2FE5-4969-94CD-D8DACF9B78E2}" destId="{4D1D1BBC-B70D-4352-88C8-10C6F095671F}" srcOrd="5" destOrd="0" parTransId="{EF687903-1EDE-4DDC-A7C0-6FB2947AFE6B}" sibTransId="{3B04B98C-747D-414C-B57D-519AAC36E7B3}"/>
    <dgm:cxn modelId="{505708DD-9606-4C13-9F4C-143CDC5EDB0F}" type="presOf" srcId="{95D0A265-EB70-49FF-B463-0AE9AAAAD88A}" destId="{644FE738-B2A1-49F9-A126-5FD613A82F46}" srcOrd="0" destOrd="0" presId="urn:microsoft.com/office/officeart/2005/8/layout/cycle6"/>
    <dgm:cxn modelId="{B6BD64D5-643F-4560-B338-9C082D5AD58F}" type="presOf" srcId="{ADDD659D-B3AD-46B4-A0B3-D2131BCC7BF7}" destId="{04C2A7D1-C314-42F5-B228-58CCD2EFDFE9}" srcOrd="0" destOrd="0" presId="urn:microsoft.com/office/officeart/2005/8/layout/cycle6"/>
    <dgm:cxn modelId="{87E9A7AF-FCBF-41BD-9AF2-CE5125C480A1}" srcId="{7420CEEE-2FE5-4969-94CD-D8DACF9B78E2}" destId="{BCE74BD2-8017-4144-8DCC-2D65D1A881A1}" srcOrd="3" destOrd="0" parTransId="{8CF652F1-F258-4276-A6BF-E9006185909C}" sibTransId="{5BA58211-4FBB-4EFD-A367-36DC81F2B6C2}"/>
    <dgm:cxn modelId="{95F4D6FA-5B67-4D8B-8884-F372CA53B6BA}" type="presOf" srcId="{DFA21EE7-4FC6-434D-8E1C-E669E020274D}" destId="{CC8B6123-59BB-4815-8A14-A8CB939F949C}" srcOrd="0" destOrd="0" presId="urn:microsoft.com/office/officeart/2005/8/layout/cycle6"/>
    <dgm:cxn modelId="{3A26429F-37FF-49BD-B923-32EABF71B250}" type="presOf" srcId="{5BBE1CDC-3447-4A1D-9FDF-F05652296CF9}" destId="{FD54CDEB-3CFD-48F6-B042-1DAE22AFC259}" srcOrd="0" destOrd="0" presId="urn:microsoft.com/office/officeart/2005/8/layout/cycle6"/>
    <dgm:cxn modelId="{059F0522-0EBD-49D3-AD76-974F8830DC5B}" srcId="{7420CEEE-2FE5-4969-94CD-D8DACF9B78E2}" destId="{A4D92A64-7F06-40CD-A172-E859F3888180}" srcOrd="2" destOrd="0" parTransId="{0C7FC7DC-CB50-4922-B054-EA6234672D4F}" sibTransId="{BDFF0321-9C0E-4A86-854F-8C8307D49831}"/>
    <dgm:cxn modelId="{98397DD7-6CBB-4BB2-9160-6667E1680230}" type="presOf" srcId="{4E6B9A78-6345-4B0B-99BC-066103BE8FB3}" destId="{E187E6A1-F07C-41F3-AA52-DE249E1889C4}" srcOrd="0" destOrd="0" presId="urn:microsoft.com/office/officeart/2005/8/layout/cycle6"/>
    <dgm:cxn modelId="{7366E089-36D5-43DA-AA98-A800DD0C501B}" type="presOf" srcId="{F7B7A101-FD04-4577-A0FB-57D1B06F083D}" destId="{137DEF66-C08C-4E45-9FFC-5F4C795BC0E3}" srcOrd="0" destOrd="0" presId="urn:microsoft.com/office/officeart/2005/8/layout/cycle6"/>
    <dgm:cxn modelId="{B2E64391-B04A-4339-AD8B-996076DA9AC7}" srcId="{7420CEEE-2FE5-4969-94CD-D8DACF9B78E2}" destId="{4E6B9A78-6345-4B0B-99BC-066103BE8FB3}" srcOrd="8" destOrd="0" parTransId="{E546A438-F422-4F93-ABBD-340C373925AF}" sibTransId="{ADDD659D-B3AD-46B4-A0B3-D2131BCC7BF7}"/>
    <dgm:cxn modelId="{228C4AE5-8992-420E-A64F-F635C0605AA0}" type="presOf" srcId="{49181C2D-1374-4431-B491-CEE4D84795F1}" destId="{150D3704-85E5-432F-9D23-221FD9D1CDFB}" srcOrd="0" destOrd="0" presId="urn:microsoft.com/office/officeart/2005/8/layout/cycle6"/>
    <dgm:cxn modelId="{D74FE614-DDA2-4BE7-A424-48F0DF8D8282}" srcId="{7420CEEE-2FE5-4969-94CD-D8DACF9B78E2}" destId="{3934DCEC-753C-4905-BDAD-A1705A383496}" srcOrd="9" destOrd="0" parTransId="{B854B01A-FE42-46CC-85ED-468E3BA469D3}" sibTransId="{49181C2D-1374-4431-B491-CEE4D84795F1}"/>
    <dgm:cxn modelId="{88AEB775-CCF2-4C14-A305-92CFF784CC56}" type="presOf" srcId="{3B04B98C-747D-414C-B57D-519AAC36E7B3}" destId="{15752F7D-2FA8-4AC5-B109-6E41B2F5B9B8}" srcOrd="0" destOrd="0" presId="urn:microsoft.com/office/officeart/2005/8/layout/cycle6"/>
    <dgm:cxn modelId="{1FD97EF7-D536-4791-BC58-53074A269761}" type="presOf" srcId="{88AC3527-E9B7-423D-9B82-F2814B92B1C7}" destId="{13048C1C-176F-4F29-9B12-CD5F8C85B4A5}" srcOrd="0" destOrd="0" presId="urn:microsoft.com/office/officeart/2005/8/layout/cycle6"/>
    <dgm:cxn modelId="{1114E1A4-423C-4DE4-9EEC-4A845657543E}" srcId="{7420CEEE-2FE5-4969-94CD-D8DACF9B78E2}" destId="{DFA21EE7-4FC6-434D-8E1C-E669E020274D}" srcOrd="11" destOrd="0" parTransId="{E8FE9090-B872-4253-ADA9-96C2F2DB0105}" sibTransId="{4FBF4D97-BA3B-42AB-A75F-6DBDC2D69798}"/>
    <dgm:cxn modelId="{EE7DAD9A-9733-474C-94AF-A0A819D51542}" type="presOf" srcId="{02252052-5995-49E8-8FBA-C39053BB51FE}" destId="{36B5385C-FC1E-48FA-B0BE-C04D71C8F01B}" srcOrd="0" destOrd="0" presId="urn:microsoft.com/office/officeart/2005/8/layout/cycle6"/>
    <dgm:cxn modelId="{7DD387AB-F7B3-4A5E-850C-FB6E14BBCAEA}" type="presOf" srcId="{4D1D1BBC-B70D-4352-88C8-10C6F095671F}" destId="{95945ACA-9144-48B0-97F5-623D54775AFD}" srcOrd="0" destOrd="0" presId="urn:microsoft.com/office/officeart/2005/8/layout/cycle6"/>
    <dgm:cxn modelId="{28D74627-5682-4E8A-A674-824244B8F980}" srcId="{7420CEEE-2FE5-4969-94CD-D8DACF9B78E2}" destId="{A5A939AF-1519-4846-91DC-6A87132D9F48}" srcOrd="7" destOrd="0" parTransId="{FB45AFAA-D4DC-4A4A-8886-A2B2D3648932}" sibTransId="{97C33037-AA29-4EC2-951E-C8C23F03F78D}"/>
    <dgm:cxn modelId="{8FFB2B8C-0011-4808-BB5F-71421FB73BBC}" type="presOf" srcId="{41C53FF4-2A94-4108-B953-1E8893F1F311}" destId="{7A9BD132-479D-439B-857B-50E0CF5F1CFC}" srcOrd="0" destOrd="0" presId="urn:microsoft.com/office/officeart/2005/8/layout/cycle6"/>
    <dgm:cxn modelId="{6CB8C0E6-6186-4317-80B7-E7E39CA7D9D4}" type="presOf" srcId="{BDFF0321-9C0E-4A86-854F-8C8307D49831}" destId="{921AE16B-AA24-4841-841B-2B80970E79BE}" srcOrd="0" destOrd="0" presId="urn:microsoft.com/office/officeart/2005/8/layout/cycle6"/>
    <dgm:cxn modelId="{22BCEE77-665F-4C48-B54D-67159C3ECDCB}" type="presOf" srcId="{C82BF163-FD64-4D0D-B85D-6118348B04BD}" destId="{8F8715A5-3B16-470A-B8E2-B55272E8CA06}" srcOrd="0" destOrd="0" presId="urn:microsoft.com/office/officeart/2005/8/layout/cycle6"/>
    <dgm:cxn modelId="{F8D540A1-F953-46DD-9C4D-1A43EC6FAE61}" type="presOf" srcId="{7420CEEE-2FE5-4969-94CD-D8DACF9B78E2}" destId="{6B1C625B-E164-4B79-A973-14BC3AFCB224}" srcOrd="0" destOrd="0" presId="urn:microsoft.com/office/officeart/2005/8/layout/cycle6"/>
    <dgm:cxn modelId="{240B49BB-5E8F-4619-A2E7-E80001B0F3BB}" type="presOf" srcId="{0E869CAD-344F-4FEA-AF8F-A632D7FE7071}" destId="{F9838419-70F9-4E4F-B9A1-6DE0593BCBB3}" srcOrd="0" destOrd="0" presId="urn:microsoft.com/office/officeart/2005/8/layout/cycle6"/>
    <dgm:cxn modelId="{79303873-992F-42DD-9812-1B2E8CC69D50}" type="presOf" srcId="{5BA58211-4FBB-4EFD-A367-36DC81F2B6C2}" destId="{D7E9EFEE-B8CB-4D9A-B054-25C0B99E5420}" srcOrd="0" destOrd="0" presId="urn:microsoft.com/office/officeart/2005/8/layout/cycle6"/>
    <dgm:cxn modelId="{65D3DA57-65F3-4B25-A2FF-B694C05CAA57}" srcId="{7420CEEE-2FE5-4969-94CD-D8DACF9B78E2}" destId="{5BBE1CDC-3447-4A1D-9FDF-F05652296CF9}" srcOrd="1" destOrd="0" parTransId="{A8870D81-CE6D-47F1-8592-92EA7075DD39}" sibTransId="{C82BF163-FD64-4D0D-B85D-6118348B04BD}"/>
    <dgm:cxn modelId="{9717F354-4FE8-4DAE-AC9E-61A858DF16BF}" type="presOf" srcId="{A4D92A64-7F06-40CD-A172-E859F3888180}" destId="{0233B8C9-29D6-4C14-8F5D-E2CD941F5548}" srcOrd="0" destOrd="0" presId="urn:microsoft.com/office/officeart/2005/8/layout/cycle6"/>
    <dgm:cxn modelId="{DC9BA76E-38F7-41E2-98E9-1AB7BB56F8BE}" srcId="{7420CEEE-2FE5-4969-94CD-D8DACF9B78E2}" destId="{9C32453D-03F9-490A-9D9D-86189DDBB3DF}" srcOrd="10" destOrd="0" parTransId="{D23806A3-689F-48D4-9AF7-0C056580C81F}" sibTransId="{02252052-5995-49E8-8FBA-C39053BB51FE}"/>
    <dgm:cxn modelId="{CE717B71-B068-4D94-935E-09FB9DC008F7}" type="presOf" srcId="{4FBF4D97-BA3B-42AB-A75F-6DBDC2D69798}" destId="{86A27597-AC01-475A-BEC8-65AE4FF3C872}" srcOrd="0" destOrd="0" presId="urn:microsoft.com/office/officeart/2005/8/layout/cycle6"/>
    <dgm:cxn modelId="{6FB31EBE-CE9A-44F0-ADF5-7F30AFA6617F}" type="presOf" srcId="{A5A939AF-1519-4846-91DC-6A87132D9F48}" destId="{FD266C79-2100-4699-8896-88625344CF64}" srcOrd="0" destOrd="0" presId="urn:microsoft.com/office/officeart/2005/8/layout/cycle6"/>
    <dgm:cxn modelId="{6CF1D9CD-0936-4387-8AEF-9078B8F58EF3}" type="presOf" srcId="{E13B10D3-05C8-4E1F-A7C4-DF0D619DDF34}" destId="{CE294602-431A-44A2-B306-60AC21D3EFC8}" srcOrd="0" destOrd="0" presId="urn:microsoft.com/office/officeart/2005/8/layout/cycle6"/>
    <dgm:cxn modelId="{E372BBB2-4E3E-4485-9AB3-B57928E1A37F}" srcId="{7420CEEE-2FE5-4969-94CD-D8DACF9B78E2}" destId="{0E869CAD-344F-4FEA-AF8F-A632D7FE7071}" srcOrd="0" destOrd="0" parTransId="{661F950C-DD00-4223-9AF5-27B62A03D352}" sibTransId="{F7B7A101-FD04-4577-A0FB-57D1B06F083D}"/>
    <dgm:cxn modelId="{43323934-105D-49BD-BF60-A521801A7F3E}" srcId="{7420CEEE-2FE5-4969-94CD-D8DACF9B78E2}" destId="{88AC3527-E9B7-423D-9B82-F2814B92B1C7}" srcOrd="6" destOrd="0" parTransId="{C8CF949D-143E-4A42-9F2A-40E1C035EB9E}" sibTransId="{41C53FF4-2A94-4108-B953-1E8893F1F311}"/>
    <dgm:cxn modelId="{004BC1E1-0683-4362-9BAE-09FCD2011464}" type="presOf" srcId="{BCE74BD2-8017-4144-8DCC-2D65D1A881A1}" destId="{1EACB4AF-C64C-4A79-91B5-DE5656C5093B}" srcOrd="0" destOrd="0" presId="urn:microsoft.com/office/officeart/2005/8/layout/cycle6"/>
    <dgm:cxn modelId="{C36CB2DD-70C1-4AA2-93DD-41D345E804BC}" type="presParOf" srcId="{6B1C625B-E164-4B79-A973-14BC3AFCB224}" destId="{F9838419-70F9-4E4F-B9A1-6DE0593BCBB3}" srcOrd="0" destOrd="0" presId="urn:microsoft.com/office/officeart/2005/8/layout/cycle6"/>
    <dgm:cxn modelId="{AABF8F37-AEF4-4320-8BA1-F0136CCB645C}" type="presParOf" srcId="{6B1C625B-E164-4B79-A973-14BC3AFCB224}" destId="{6291684D-00B2-4EAC-AFF0-3FF27812FFCD}" srcOrd="1" destOrd="0" presId="urn:microsoft.com/office/officeart/2005/8/layout/cycle6"/>
    <dgm:cxn modelId="{4DBED1B3-DA31-48A6-933C-FB9416725AE5}" type="presParOf" srcId="{6B1C625B-E164-4B79-A973-14BC3AFCB224}" destId="{137DEF66-C08C-4E45-9FFC-5F4C795BC0E3}" srcOrd="2" destOrd="0" presId="urn:microsoft.com/office/officeart/2005/8/layout/cycle6"/>
    <dgm:cxn modelId="{AEB235DD-23C8-417A-BCDC-6546C4C9C405}" type="presParOf" srcId="{6B1C625B-E164-4B79-A973-14BC3AFCB224}" destId="{FD54CDEB-3CFD-48F6-B042-1DAE22AFC259}" srcOrd="3" destOrd="0" presId="urn:microsoft.com/office/officeart/2005/8/layout/cycle6"/>
    <dgm:cxn modelId="{5E53C266-6834-46C1-B168-CDC198DCD9BB}" type="presParOf" srcId="{6B1C625B-E164-4B79-A973-14BC3AFCB224}" destId="{C28FAA37-57C0-499C-A472-6C18EE9382B7}" srcOrd="4" destOrd="0" presId="urn:microsoft.com/office/officeart/2005/8/layout/cycle6"/>
    <dgm:cxn modelId="{6C476AC4-6E88-494D-B673-240808D071C3}" type="presParOf" srcId="{6B1C625B-E164-4B79-A973-14BC3AFCB224}" destId="{8F8715A5-3B16-470A-B8E2-B55272E8CA06}" srcOrd="5" destOrd="0" presId="urn:microsoft.com/office/officeart/2005/8/layout/cycle6"/>
    <dgm:cxn modelId="{07DBF80B-35BB-455B-A6FE-4F38AD4B04CF}" type="presParOf" srcId="{6B1C625B-E164-4B79-A973-14BC3AFCB224}" destId="{0233B8C9-29D6-4C14-8F5D-E2CD941F5548}" srcOrd="6" destOrd="0" presId="urn:microsoft.com/office/officeart/2005/8/layout/cycle6"/>
    <dgm:cxn modelId="{1388CFEA-20B8-4D23-BD5F-6AE18FD1A154}" type="presParOf" srcId="{6B1C625B-E164-4B79-A973-14BC3AFCB224}" destId="{96DDE453-AB78-42F3-811C-7DA853AAC3B9}" srcOrd="7" destOrd="0" presId="urn:microsoft.com/office/officeart/2005/8/layout/cycle6"/>
    <dgm:cxn modelId="{A906AE05-6FD9-40B5-B74C-6B4C2A064D12}" type="presParOf" srcId="{6B1C625B-E164-4B79-A973-14BC3AFCB224}" destId="{921AE16B-AA24-4841-841B-2B80970E79BE}" srcOrd="8" destOrd="0" presId="urn:microsoft.com/office/officeart/2005/8/layout/cycle6"/>
    <dgm:cxn modelId="{D90C6D57-4A87-4CDC-A9F8-E48DEFB19469}" type="presParOf" srcId="{6B1C625B-E164-4B79-A973-14BC3AFCB224}" destId="{1EACB4AF-C64C-4A79-91B5-DE5656C5093B}" srcOrd="9" destOrd="0" presId="urn:microsoft.com/office/officeart/2005/8/layout/cycle6"/>
    <dgm:cxn modelId="{B9FD55F3-7DDC-4340-BAB5-7BC1E57F4622}" type="presParOf" srcId="{6B1C625B-E164-4B79-A973-14BC3AFCB224}" destId="{0C8150F9-FE5A-4DFA-AA37-54FDB38D08BF}" srcOrd="10" destOrd="0" presId="urn:microsoft.com/office/officeart/2005/8/layout/cycle6"/>
    <dgm:cxn modelId="{43FC8063-1F75-47C6-B9CD-E37CE0660FD8}" type="presParOf" srcId="{6B1C625B-E164-4B79-A973-14BC3AFCB224}" destId="{D7E9EFEE-B8CB-4D9A-B054-25C0B99E5420}" srcOrd="11" destOrd="0" presId="urn:microsoft.com/office/officeart/2005/8/layout/cycle6"/>
    <dgm:cxn modelId="{0DF7BE3C-52EA-4F96-9B49-EA3AFB49A4BF}" type="presParOf" srcId="{6B1C625B-E164-4B79-A973-14BC3AFCB224}" destId="{644FE738-B2A1-49F9-A126-5FD613A82F46}" srcOrd="12" destOrd="0" presId="urn:microsoft.com/office/officeart/2005/8/layout/cycle6"/>
    <dgm:cxn modelId="{6676294A-721C-4805-AE71-760D568597CB}" type="presParOf" srcId="{6B1C625B-E164-4B79-A973-14BC3AFCB224}" destId="{18DEEDA6-0287-4A0E-9899-CFA330226227}" srcOrd="13" destOrd="0" presId="urn:microsoft.com/office/officeart/2005/8/layout/cycle6"/>
    <dgm:cxn modelId="{4CC6E2F5-1D75-404E-A942-BC76CEE8E902}" type="presParOf" srcId="{6B1C625B-E164-4B79-A973-14BC3AFCB224}" destId="{CE294602-431A-44A2-B306-60AC21D3EFC8}" srcOrd="14" destOrd="0" presId="urn:microsoft.com/office/officeart/2005/8/layout/cycle6"/>
    <dgm:cxn modelId="{F82A85DA-4A7A-454B-8A2E-4C58DCACBA8B}" type="presParOf" srcId="{6B1C625B-E164-4B79-A973-14BC3AFCB224}" destId="{95945ACA-9144-48B0-97F5-623D54775AFD}" srcOrd="15" destOrd="0" presId="urn:microsoft.com/office/officeart/2005/8/layout/cycle6"/>
    <dgm:cxn modelId="{EFD560E9-6CB3-4149-87A4-4B60EC70D445}" type="presParOf" srcId="{6B1C625B-E164-4B79-A973-14BC3AFCB224}" destId="{CEA4F68A-9B86-4D49-AD43-68AB9340BDD4}" srcOrd="16" destOrd="0" presId="urn:microsoft.com/office/officeart/2005/8/layout/cycle6"/>
    <dgm:cxn modelId="{4C244D48-8A97-4E1B-883E-3BEAC01B409F}" type="presParOf" srcId="{6B1C625B-E164-4B79-A973-14BC3AFCB224}" destId="{15752F7D-2FA8-4AC5-B109-6E41B2F5B9B8}" srcOrd="17" destOrd="0" presId="urn:microsoft.com/office/officeart/2005/8/layout/cycle6"/>
    <dgm:cxn modelId="{C1C8A174-99D4-4125-A3EE-D2B2A2C71A53}" type="presParOf" srcId="{6B1C625B-E164-4B79-A973-14BC3AFCB224}" destId="{13048C1C-176F-4F29-9B12-CD5F8C85B4A5}" srcOrd="18" destOrd="0" presId="urn:microsoft.com/office/officeart/2005/8/layout/cycle6"/>
    <dgm:cxn modelId="{B2530F58-AF63-40A9-8D52-2388D7CCB59F}" type="presParOf" srcId="{6B1C625B-E164-4B79-A973-14BC3AFCB224}" destId="{AFAAF5F2-E29A-4E0C-A090-EEFB36F54028}" srcOrd="19" destOrd="0" presId="urn:microsoft.com/office/officeart/2005/8/layout/cycle6"/>
    <dgm:cxn modelId="{3708E9C1-3F08-47FB-84B4-EDCB19BE7C69}" type="presParOf" srcId="{6B1C625B-E164-4B79-A973-14BC3AFCB224}" destId="{7A9BD132-479D-439B-857B-50E0CF5F1CFC}" srcOrd="20" destOrd="0" presId="urn:microsoft.com/office/officeart/2005/8/layout/cycle6"/>
    <dgm:cxn modelId="{C4149E0E-A06E-442F-A3A9-305D19F3B923}" type="presParOf" srcId="{6B1C625B-E164-4B79-A973-14BC3AFCB224}" destId="{FD266C79-2100-4699-8896-88625344CF64}" srcOrd="21" destOrd="0" presId="urn:microsoft.com/office/officeart/2005/8/layout/cycle6"/>
    <dgm:cxn modelId="{9DF6BBB9-3D41-442D-BE1C-714CECE832F8}" type="presParOf" srcId="{6B1C625B-E164-4B79-A973-14BC3AFCB224}" destId="{F585B8EE-EA34-4B85-87FD-14180D6044B4}" srcOrd="22" destOrd="0" presId="urn:microsoft.com/office/officeart/2005/8/layout/cycle6"/>
    <dgm:cxn modelId="{5046695E-532E-47FB-B7D9-AC0E8D45209D}" type="presParOf" srcId="{6B1C625B-E164-4B79-A973-14BC3AFCB224}" destId="{AC854BB1-067D-4F85-9DCD-3849AC71FD18}" srcOrd="23" destOrd="0" presId="urn:microsoft.com/office/officeart/2005/8/layout/cycle6"/>
    <dgm:cxn modelId="{85A0289F-BD79-47D4-B27C-2C2827575755}" type="presParOf" srcId="{6B1C625B-E164-4B79-A973-14BC3AFCB224}" destId="{E187E6A1-F07C-41F3-AA52-DE249E1889C4}" srcOrd="24" destOrd="0" presId="urn:microsoft.com/office/officeart/2005/8/layout/cycle6"/>
    <dgm:cxn modelId="{C7619817-4544-40DE-9166-20F5648E72B6}" type="presParOf" srcId="{6B1C625B-E164-4B79-A973-14BC3AFCB224}" destId="{F200CFAE-F36E-4223-96FF-6B3668EFF867}" srcOrd="25" destOrd="0" presId="urn:microsoft.com/office/officeart/2005/8/layout/cycle6"/>
    <dgm:cxn modelId="{3FF9AC7F-C5AD-4772-82E2-1405D8E55E55}" type="presParOf" srcId="{6B1C625B-E164-4B79-A973-14BC3AFCB224}" destId="{04C2A7D1-C314-42F5-B228-58CCD2EFDFE9}" srcOrd="26" destOrd="0" presId="urn:microsoft.com/office/officeart/2005/8/layout/cycle6"/>
    <dgm:cxn modelId="{640E1D62-83F2-43D5-AA01-592FBF7D273B}" type="presParOf" srcId="{6B1C625B-E164-4B79-A973-14BC3AFCB224}" destId="{E1046B2D-00C4-466B-9FAD-98BC0E40D517}" srcOrd="27" destOrd="0" presId="urn:microsoft.com/office/officeart/2005/8/layout/cycle6"/>
    <dgm:cxn modelId="{2EF5B936-B5EC-46FF-848C-9C4F7FF24EA2}" type="presParOf" srcId="{6B1C625B-E164-4B79-A973-14BC3AFCB224}" destId="{B25E24CF-5457-48AC-AAC3-004A721465C3}" srcOrd="28" destOrd="0" presId="urn:microsoft.com/office/officeart/2005/8/layout/cycle6"/>
    <dgm:cxn modelId="{BC9871FC-CA6F-47D1-BA83-2D83AEB8E8B8}" type="presParOf" srcId="{6B1C625B-E164-4B79-A973-14BC3AFCB224}" destId="{150D3704-85E5-432F-9D23-221FD9D1CDFB}" srcOrd="29" destOrd="0" presId="urn:microsoft.com/office/officeart/2005/8/layout/cycle6"/>
    <dgm:cxn modelId="{B2F529BA-7C96-40C0-B3EB-DF2166760E9B}" type="presParOf" srcId="{6B1C625B-E164-4B79-A973-14BC3AFCB224}" destId="{73458674-7124-4F8F-ACCD-4AA82F415664}" srcOrd="30" destOrd="0" presId="urn:microsoft.com/office/officeart/2005/8/layout/cycle6"/>
    <dgm:cxn modelId="{5A11816E-8CB3-404E-B6E5-31944873BCE7}" type="presParOf" srcId="{6B1C625B-E164-4B79-A973-14BC3AFCB224}" destId="{6005B259-FB62-4CD3-A26A-CEEB37707A72}" srcOrd="31" destOrd="0" presId="urn:microsoft.com/office/officeart/2005/8/layout/cycle6"/>
    <dgm:cxn modelId="{7EA0A946-66CC-424A-9EF5-8467FDA3AEF1}" type="presParOf" srcId="{6B1C625B-E164-4B79-A973-14BC3AFCB224}" destId="{36B5385C-FC1E-48FA-B0BE-C04D71C8F01B}" srcOrd="32" destOrd="0" presId="urn:microsoft.com/office/officeart/2005/8/layout/cycle6"/>
    <dgm:cxn modelId="{83866164-32CB-4C61-A38D-E43039769AEB}" type="presParOf" srcId="{6B1C625B-E164-4B79-A973-14BC3AFCB224}" destId="{CC8B6123-59BB-4815-8A14-A8CB939F949C}" srcOrd="33" destOrd="0" presId="urn:microsoft.com/office/officeart/2005/8/layout/cycle6"/>
    <dgm:cxn modelId="{ADD4F922-9808-4CC4-BE39-36CD2FD51D73}" type="presParOf" srcId="{6B1C625B-E164-4B79-A973-14BC3AFCB224}" destId="{272F7DFA-8290-44EF-84D4-E345DE138A69}" srcOrd="34" destOrd="0" presId="urn:microsoft.com/office/officeart/2005/8/layout/cycle6"/>
    <dgm:cxn modelId="{11046983-C693-4C73-9460-8DAADE0CC1EE}" type="presParOf" srcId="{6B1C625B-E164-4B79-A973-14BC3AFCB224}" destId="{86A27597-AC01-475A-BEC8-65AE4FF3C872}" srcOrd="35" destOrd="0" presId="urn:microsoft.com/office/officeart/2005/8/layout/cycle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106381-DC7B-4BEE-94BB-A3628D34CF1C}" type="doc">
      <dgm:prSet loTypeId="urn:microsoft.com/office/officeart/2005/8/layout/cycle6" loCatId="cycle" qsTypeId="urn:microsoft.com/office/officeart/2005/8/quickstyle/simple5" qsCatId="simple" csTypeId="urn:microsoft.com/office/officeart/2005/8/colors/colorful2" csCatId="colorful" phldr="1"/>
      <dgm:spPr/>
      <dgm:t>
        <a:bodyPr/>
        <a:lstStyle/>
        <a:p>
          <a:endParaRPr lang="pt-BR"/>
        </a:p>
      </dgm:t>
    </dgm:pt>
    <dgm:pt modelId="{2DEE8889-BB80-4AEB-AC49-3F9E81FA3E4D}">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Cactaceae</a:t>
          </a:r>
          <a:endParaRPr lang="pt-BR" b="1" dirty="0">
            <a:effectLst>
              <a:outerShdw blurRad="38100" dist="38100" dir="2700000" algn="tl">
                <a:srgbClr val="000000">
                  <a:alpha val="43137"/>
                </a:srgbClr>
              </a:outerShdw>
            </a:effectLst>
          </a:endParaRPr>
        </a:p>
      </dgm:t>
    </dgm:pt>
    <dgm:pt modelId="{F388B0BC-94B4-42E3-8BB2-25F393A732ED}" type="parTrans" cxnId="{1BBE71AB-A29A-43B9-850D-B88FE715357A}">
      <dgm:prSet/>
      <dgm:spPr/>
      <dgm:t>
        <a:bodyPr/>
        <a:lstStyle/>
        <a:p>
          <a:endParaRPr lang="pt-BR">
            <a:effectLst>
              <a:outerShdw blurRad="38100" dist="38100" dir="2700000" algn="tl">
                <a:srgbClr val="000000">
                  <a:alpha val="43137"/>
                </a:srgbClr>
              </a:outerShdw>
            </a:effectLst>
          </a:endParaRPr>
        </a:p>
      </dgm:t>
    </dgm:pt>
    <dgm:pt modelId="{22C20C9C-8913-446F-BCC1-3A8E569CB37D}" type="sibTrans" cxnId="{1BBE71AB-A29A-43B9-850D-B88FE715357A}">
      <dgm:prSet/>
      <dgm:spPr/>
      <dgm:t>
        <a:bodyPr/>
        <a:lstStyle/>
        <a:p>
          <a:endParaRPr lang="pt-BR">
            <a:effectLst>
              <a:outerShdw blurRad="38100" dist="38100" dir="2700000" algn="tl">
                <a:srgbClr val="000000">
                  <a:alpha val="43137"/>
                </a:srgbClr>
              </a:outerShdw>
            </a:effectLst>
          </a:endParaRPr>
        </a:p>
      </dgm:t>
    </dgm:pt>
    <dgm:pt modelId="{7596D163-1377-4529-AD70-D90E4383C26B}">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Rutaceae</a:t>
          </a:r>
          <a:endParaRPr lang="pt-BR" b="1" dirty="0">
            <a:effectLst>
              <a:outerShdw blurRad="38100" dist="38100" dir="2700000" algn="tl">
                <a:srgbClr val="000000">
                  <a:alpha val="43137"/>
                </a:srgbClr>
              </a:outerShdw>
            </a:effectLst>
          </a:endParaRPr>
        </a:p>
      </dgm:t>
    </dgm:pt>
    <dgm:pt modelId="{3FA8E581-36DD-4FA9-B6CB-2870438CA379}" type="parTrans" cxnId="{1C22E9F6-CCB3-4F39-A5D8-A222110A5297}">
      <dgm:prSet/>
      <dgm:spPr/>
      <dgm:t>
        <a:bodyPr/>
        <a:lstStyle/>
        <a:p>
          <a:endParaRPr lang="pt-BR">
            <a:effectLst>
              <a:outerShdw blurRad="38100" dist="38100" dir="2700000" algn="tl">
                <a:srgbClr val="000000">
                  <a:alpha val="43137"/>
                </a:srgbClr>
              </a:outerShdw>
            </a:effectLst>
          </a:endParaRPr>
        </a:p>
      </dgm:t>
    </dgm:pt>
    <dgm:pt modelId="{8C373DF0-9CE9-48AB-B1E9-CF91FEBA6FF8}" type="sibTrans" cxnId="{1C22E9F6-CCB3-4F39-A5D8-A222110A5297}">
      <dgm:prSet/>
      <dgm:spPr/>
      <dgm:t>
        <a:bodyPr/>
        <a:lstStyle/>
        <a:p>
          <a:endParaRPr lang="pt-BR">
            <a:effectLst>
              <a:outerShdw blurRad="38100" dist="38100" dir="2700000" algn="tl">
                <a:srgbClr val="000000">
                  <a:alpha val="43137"/>
                </a:srgbClr>
              </a:outerShdw>
            </a:effectLst>
          </a:endParaRPr>
        </a:p>
      </dgm:t>
    </dgm:pt>
    <dgm:pt modelId="{6B4103D9-035C-449F-B399-D555AE95150E}">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Simaroubaceae</a:t>
          </a:r>
          <a:endParaRPr lang="pt-BR" b="1" dirty="0">
            <a:effectLst>
              <a:outerShdw blurRad="38100" dist="38100" dir="2700000" algn="tl">
                <a:srgbClr val="000000">
                  <a:alpha val="43137"/>
                </a:srgbClr>
              </a:outerShdw>
            </a:effectLst>
          </a:endParaRPr>
        </a:p>
      </dgm:t>
    </dgm:pt>
    <dgm:pt modelId="{404A291B-A9F2-4BA2-BFA0-21089159B1AF}" type="parTrans" cxnId="{1F83E641-69AE-405F-9E9F-FF5F1C56E6B7}">
      <dgm:prSet/>
      <dgm:spPr/>
      <dgm:t>
        <a:bodyPr/>
        <a:lstStyle/>
        <a:p>
          <a:endParaRPr lang="pt-BR">
            <a:effectLst>
              <a:outerShdw blurRad="38100" dist="38100" dir="2700000" algn="tl">
                <a:srgbClr val="000000">
                  <a:alpha val="43137"/>
                </a:srgbClr>
              </a:outerShdw>
            </a:effectLst>
          </a:endParaRPr>
        </a:p>
      </dgm:t>
    </dgm:pt>
    <dgm:pt modelId="{4F4389C4-8E02-42FD-AAA1-FDC0B025CBE2}" type="sibTrans" cxnId="{1F83E641-69AE-405F-9E9F-FF5F1C56E6B7}">
      <dgm:prSet/>
      <dgm:spPr/>
      <dgm:t>
        <a:bodyPr/>
        <a:lstStyle/>
        <a:p>
          <a:endParaRPr lang="pt-BR">
            <a:effectLst>
              <a:outerShdw blurRad="38100" dist="38100" dir="2700000" algn="tl">
                <a:srgbClr val="000000">
                  <a:alpha val="43137"/>
                </a:srgbClr>
              </a:outerShdw>
            </a:effectLst>
          </a:endParaRPr>
        </a:p>
      </dgm:t>
    </dgm:pt>
    <dgm:pt modelId="{EA34DDFE-2A03-4201-9D31-6FCE078CB225}">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Bignoniaceae</a:t>
          </a:r>
          <a:endParaRPr lang="pt-BR" b="1" dirty="0">
            <a:effectLst>
              <a:outerShdw blurRad="38100" dist="38100" dir="2700000" algn="tl">
                <a:srgbClr val="000000">
                  <a:alpha val="43137"/>
                </a:srgbClr>
              </a:outerShdw>
            </a:effectLst>
          </a:endParaRPr>
        </a:p>
      </dgm:t>
    </dgm:pt>
    <dgm:pt modelId="{953397D7-5C26-4138-9FFD-8CB7CB36454E}" type="parTrans" cxnId="{BDB42638-CDC2-418D-A7ED-BCEACCF619D9}">
      <dgm:prSet/>
      <dgm:spPr/>
      <dgm:t>
        <a:bodyPr/>
        <a:lstStyle/>
        <a:p>
          <a:endParaRPr lang="pt-BR">
            <a:effectLst>
              <a:outerShdw blurRad="38100" dist="38100" dir="2700000" algn="tl">
                <a:srgbClr val="000000">
                  <a:alpha val="43137"/>
                </a:srgbClr>
              </a:outerShdw>
            </a:effectLst>
          </a:endParaRPr>
        </a:p>
      </dgm:t>
    </dgm:pt>
    <dgm:pt modelId="{B2E3D25A-BEA8-460E-B05B-6600C0494B76}" type="sibTrans" cxnId="{BDB42638-CDC2-418D-A7ED-BCEACCF619D9}">
      <dgm:prSet/>
      <dgm:spPr/>
      <dgm:t>
        <a:bodyPr/>
        <a:lstStyle/>
        <a:p>
          <a:endParaRPr lang="pt-BR">
            <a:effectLst>
              <a:outerShdw blurRad="38100" dist="38100" dir="2700000" algn="tl">
                <a:srgbClr val="000000">
                  <a:alpha val="43137"/>
                </a:srgbClr>
              </a:outerShdw>
            </a:effectLst>
          </a:endParaRPr>
        </a:p>
      </dgm:t>
    </dgm:pt>
    <dgm:pt modelId="{1A85FDD8-DDEA-415D-8EA0-092082B2E743}">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Onagraceae</a:t>
          </a:r>
          <a:endParaRPr lang="pt-BR" b="1" dirty="0">
            <a:effectLst>
              <a:outerShdw blurRad="38100" dist="38100" dir="2700000" algn="tl">
                <a:srgbClr val="000000">
                  <a:alpha val="43137"/>
                </a:srgbClr>
              </a:outerShdw>
            </a:effectLst>
          </a:endParaRPr>
        </a:p>
      </dgm:t>
    </dgm:pt>
    <dgm:pt modelId="{3E5D7951-27D6-495A-9B45-47DE41095264}" type="parTrans" cxnId="{EDD03D8E-B8B6-4A1A-B5B9-503998025116}">
      <dgm:prSet/>
      <dgm:spPr/>
      <dgm:t>
        <a:bodyPr/>
        <a:lstStyle/>
        <a:p>
          <a:endParaRPr lang="pt-BR">
            <a:effectLst>
              <a:outerShdw blurRad="38100" dist="38100" dir="2700000" algn="tl">
                <a:srgbClr val="000000">
                  <a:alpha val="43137"/>
                </a:srgbClr>
              </a:outerShdw>
            </a:effectLst>
          </a:endParaRPr>
        </a:p>
      </dgm:t>
    </dgm:pt>
    <dgm:pt modelId="{2C5468A2-33B1-456B-8FA2-39A6592641DD}" type="sibTrans" cxnId="{EDD03D8E-B8B6-4A1A-B5B9-503998025116}">
      <dgm:prSet/>
      <dgm:spPr/>
      <dgm:t>
        <a:bodyPr/>
        <a:lstStyle/>
        <a:p>
          <a:endParaRPr lang="pt-BR">
            <a:effectLst>
              <a:outerShdw blurRad="38100" dist="38100" dir="2700000" algn="tl">
                <a:srgbClr val="000000">
                  <a:alpha val="43137"/>
                </a:srgbClr>
              </a:outerShdw>
            </a:effectLst>
          </a:endParaRPr>
        </a:p>
      </dgm:t>
    </dgm:pt>
    <dgm:pt modelId="{85C9207D-7E7C-40A6-B1AA-3B86E8CC9054}">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Clusiaceae</a:t>
          </a:r>
          <a:endParaRPr lang="pt-BR" b="1" dirty="0">
            <a:effectLst>
              <a:outerShdw blurRad="38100" dist="38100" dir="2700000" algn="tl">
                <a:srgbClr val="000000">
                  <a:alpha val="43137"/>
                </a:srgbClr>
              </a:outerShdw>
            </a:effectLst>
          </a:endParaRPr>
        </a:p>
      </dgm:t>
    </dgm:pt>
    <dgm:pt modelId="{B2002F03-0186-4DCC-83EE-D18486E9453C}" type="parTrans" cxnId="{B7B3A2B9-B6D1-4A4F-987D-FDA336152FEF}">
      <dgm:prSet/>
      <dgm:spPr/>
      <dgm:t>
        <a:bodyPr/>
        <a:lstStyle/>
        <a:p>
          <a:endParaRPr lang="pt-BR">
            <a:effectLst>
              <a:outerShdw blurRad="38100" dist="38100" dir="2700000" algn="tl">
                <a:srgbClr val="000000">
                  <a:alpha val="43137"/>
                </a:srgbClr>
              </a:outerShdw>
            </a:effectLst>
          </a:endParaRPr>
        </a:p>
      </dgm:t>
    </dgm:pt>
    <dgm:pt modelId="{80A6BCAC-99A0-47FC-9219-C4464415D28A}" type="sibTrans" cxnId="{B7B3A2B9-B6D1-4A4F-987D-FDA336152FEF}">
      <dgm:prSet/>
      <dgm:spPr/>
      <dgm:t>
        <a:bodyPr/>
        <a:lstStyle/>
        <a:p>
          <a:endParaRPr lang="pt-BR">
            <a:effectLst>
              <a:outerShdw blurRad="38100" dist="38100" dir="2700000" algn="tl">
                <a:srgbClr val="000000">
                  <a:alpha val="43137"/>
                </a:srgbClr>
              </a:outerShdw>
            </a:effectLst>
          </a:endParaRPr>
        </a:p>
      </dgm:t>
    </dgm:pt>
    <dgm:pt modelId="{5D0C4562-ED05-4F37-9CDF-775B6B4FF9CC}">
      <dgm:prSet/>
      <dgm:spPr/>
      <dgm:t>
        <a:bodyPr/>
        <a:lstStyle/>
        <a:p>
          <a:pPr rtl="0"/>
          <a:r>
            <a:rPr lang="pt-BR" b="1" i="0" dirty="0" smtClean="0">
              <a:effectLst>
                <a:outerShdw blurRad="38100" dist="38100" dir="2700000" algn="tl">
                  <a:srgbClr val="000000">
                    <a:alpha val="43137"/>
                  </a:srgbClr>
                </a:outerShdw>
              </a:effectLst>
            </a:rPr>
            <a:t>Fbr - </a:t>
          </a:r>
          <a:r>
            <a:rPr lang="pt-BR" b="1" i="1" dirty="0" smtClean="0">
              <a:effectLst>
                <a:outerShdw blurRad="38100" dist="38100" dir="2700000" algn="tl">
                  <a:srgbClr val="000000">
                    <a:alpha val="43137"/>
                  </a:srgbClr>
                </a:outerShdw>
              </a:effectLst>
            </a:rPr>
            <a:t>Hypericacea</a:t>
          </a:r>
          <a:endParaRPr lang="pt-BR" b="1" dirty="0">
            <a:effectLst>
              <a:outerShdw blurRad="38100" dist="38100" dir="2700000" algn="tl">
                <a:srgbClr val="000000">
                  <a:alpha val="43137"/>
                </a:srgbClr>
              </a:outerShdw>
            </a:effectLst>
          </a:endParaRPr>
        </a:p>
      </dgm:t>
    </dgm:pt>
    <dgm:pt modelId="{867CD967-A868-4839-B900-481FEF8F5C6E}" type="parTrans" cxnId="{05553631-08F1-47B9-9440-84D2649C066E}">
      <dgm:prSet/>
      <dgm:spPr/>
      <dgm:t>
        <a:bodyPr/>
        <a:lstStyle/>
        <a:p>
          <a:endParaRPr lang="pt-BR">
            <a:effectLst>
              <a:outerShdw blurRad="38100" dist="38100" dir="2700000" algn="tl">
                <a:srgbClr val="000000">
                  <a:alpha val="43137"/>
                </a:srgbClr>
              </a:outerShdw>
            </a:effectLst>
          </a:endParaRPr>
        </a:p>
      </dgm:t>
    </dgm:pt>
    <dgm:pt modelId="{D559790D-E510-41D2-913F-C94495DD0BB7}" type="sibTrans" cxnId="{05553631-08F1-47B9-9440-84D2649C066E}">
      <dgm:prSet/>
      <dgm:spPr/>
      <dgm:t>
        <a:bodyPr/>
        <a:lstStyle/>
        <a:p>
          <a:endParaRPr lang="pt-BR">
            <a:effectLst>
              <a:outerShdw blurRad="38100" dist="38100" dir="2700000" algn="tl">
                <a:srgbClr val="000000">
                  <a:alpha val="43137"/>
                </a:srgbClr>
              </a:outerShdw>
            </a:effectLst>
          </a:endParaRPr>
        </a:p>
      </dgm:t>
    </dgm:pt>
    <dgm:pt modelId="{3FD94F5A-CA4E-4A15-9F90-C19E19358FAA}" type="pres">
      <dgm:prSet presAssocID="{B8106381-DC7B-4BEE-94BB-A3628D34CF1C}" presName="cycle" presStyleCnt="0">
        <dgm:presLayoutVars>
          <dgm:dir/>
          <dgm:resizeHandles val="exact"/>
        </dgm:presLayoutVars>
      </dgm:prSet>
      <dgm:spPr/>
      <dgm:t>
        <a:bodyPr/>
        <a:lstStyle/>
        <a:p>
          <a:endParaRPr lang="pt-BR"/>
        </a:p>
      </dgm:t>
    </dgm:pt>
    <dgm:pt modelId="{05CC08BB-33D5-4075-9282-6EE3E074442E}" type="pres">
      <dgm:prSet presAssocID="{2DEE8889-BB80-4AEB-AC49-3F9E81FA3E4D}" presName="node" presStyleLbl="node1" presStyleIdx="0" presStyleCnt="7">
        <dgm:presLayoutVars>
          <dgm:bulletEnabled val="1"/>
        </dgm:presLayoutVars>
      </dgm:prSet>
      <dgm:spPr/>
      <dgm:t>
        <a:bodyPr/>
        <a:lstStyle/>
        <a:p>
          <a:endParaRPr lang="pt-BR"/>
        </a:p>
      </dgm:t>
    </dgm:pt>
    <dgm:pt modelId="{E90C2398-0927-4E28-808B-8A13F9603358}" type="pres">
      <dgm:prSet presAssocID="{2DEE8889-BB80-4AEB-AC49-3F9E81FA3E4D}" presName="spNode" presStyleCnt="0"/>
      <dgm:spPr/>
      <dgm:t>
        <a:bodyPr/>
        <a:lstStyle/>
        <a:p>
          <a:endParaRPr lang="pt-BR"/>
        </a:p>
      </dgm:t>
    </dgm:pt>
    <dgm:pt modelId="{BA005FAB-D691-4490-AB9E-D73361B96AF1}" type="pres">
      <dgm:prSet presAssocID="{22C20C9C-8913-446F-BCC1-3A8E569CB37D}" presName="sibTrans" presStyleLbl="sibTrans1D1" presStyleIdx="0" presStyleCnt="7"/>
      <dgm:spPr/>
      <dgm:t>
        <a:bodyPr/>
        <a:lstStyle/>
        <a:p>
          <a:endParaRPr lang="pt-BR"/>
        </a:p>
      </dgm:t>
    </dgm:pt>
    <dgm:pt modelId="{E7964801-5249-4335-8A59-F5467E45637E}" type="pres">
      <dgm:prSet presAssocID="{7596D163-1377-4529-AD70-D90E4383C26B}" presName="node" presStyleLbl="node1" presStyleIdx="1" presStyleCnt="7">
        <dgm:presLayoutVars>
          <dgm:bulletEnabled val="1"/>
        </dgm:presLayoutVars>
      </dgm:prSet>
      <dgm:spPr/>
      <dgm:t>
        <a:bodyPr/>
        <a:lstStyle/>
        <a:p>
          <a:endParaRPr lang="pt-BR"/>
        </a:p>
      </dgm:t>
    </dgm:pt>
    <dgm:pt modelId="{2BC6CD8E-999B-40F8-A688-BF8EA126CA78}" type="pres">
      <dgm:prSet presAssocID="{7596D163-1377-4529-AD70-D90E4383C26B}" presName="spNode" presStyleCnt="0"/>
      <dgm:spPr/>
      <dgm:t>
        <a:bodyPr/>
        <a:lstStyle/>
        <a:p>
          <a:endParaRPr lang="pt-BR"/>
        </a:p>
      </dgm:t>
    </dgm:pt>
    <dgm:pt modelId="{0A190A28-685E-4A4A-9904-0C3B2FDDB19B}" type="pres">
      <dgm:prSet presAssocID="{8C373DF0-9CE9-48AB-B1E9-CF91FEBA6FF8}" presName="sibTrans" presStyleLbl="sibTrans1D1" presStyleIdx="1" presStyleCnt="7"/>
      <dgm:spPr/>
      <dgm:t>
        <a:bodyPr/>
        <a:lstStyle/>
        <a:p>
          <a:endParaRPr lang="pt-BR"/>
        </a:p>
      </dgm:t>
    </dgm:pt>
    <dgm:pt modelId="{638EA490-A1DB-4CB7-AF0A-3ED54A05FD8C}" type="pres">
      <dgm:prSet presAssocID="{6B4103D9-035C-449F-B399-D555AE95150E}" presName="node" presStyleLbl="node1" presStyleIdx="2" presStyleCnt="7">
        <dgm:presLayoutVars>
          <dgm:bulletEnabled val="1"/>
        </dgm:presLayoutVars>
      </dgm:prSet>
      <dgm:spPr/>
      <dgm:t>
        <a:bodyPr/>
        <a:lstStyle/>
        <a:p>
          <a:endParaRPr lang="pt-BR"/>
        </a:p>
      </dgm:t>
    </dgm:pt>
    <dgm:pt modelId="{A5C0F092-EA6E-4D9A-AAFD-02BF05E2A0CC}" type="pres">
      <dgm:prSet presAssocID="{6B4103D9-035C-449F-B399-D555AE95150E}" presName="spNode" presStyleCnt="0"/>
      <dgm:spPr/>
      <dgm:t>
        <a:bodyPr/>
        <a:lstStyle/>
        <a:p>
          <a:endParaRPr lang="pt-BR"/>
        </a:p>
      </dgm:t>
    </dgm:pt>
    <dgm:pt modelId="{1BB22638-6EDC-4E98-837B-19CA157F7334}" type="pres">
      <dgm:prSet presAssocID="{4F4389C4-8E02-42FD-AAA1-FDC0B025CBE2}" presName="sibTrans" presStyleLbl="sibTrans1D1" presStyleIdx="2" presStyleCnt="7"/>
      <dgm:spPr/>
      <dgm:t>
        <a:bodyPr/>
        <a:lstStyle/>
        <a:p>
          <a:endParaRPr lang="pt-BR"/>
        </a:p>
      </dgm:t>
    </dgm:pt>
    <dgm:pt modelId="{BB1FC273-0118-467C-AAE7-D0E531C3A833}" type="pres">
      <dgm:prSet presAssocID="{EA34DDFE-2A03-4201-9D31-6FCE078CB225}" presName="node" presStyleLbl="node1" presStyleIdx="3" presStyleCnt="7">
        <dgm:presLayoutVars>
          <dgm:bulletEnabled val="1"/>
        </dgm:presLayoutVars>
      </dgm:prSet>
      <dgm:spPr/>
      <dgm:t>
        <a:bodyPr/>
        <a:lstStyle/>
        <a:p>
          <a:endParaRPr lang="pt-BR"/>
        </a:p>
      </dgm:t>
    </dgm:pt>
    <dgm:pt modelId="{3A7C54AB-CFF0-419A-BE5E-D6BFAF78D38E}" type="pres">
      <dgm:prSet presAssocID="{EA34DDFE-2A03-4201-9D31-6FCE078CB225}" presName="spNode" presStyleCnt="0"/>
      <dgm:spPr/>
      <dgm:t>
        <a:bodyPr/>
        <a:lstStyle/>
        <a:p>
          <a:endParaRPr lang="pt-BR"/>
        </a:p>
      </dgm:t>
    </dgm:pt>
    <dgm:pt modelId="{25A8EB64-2FBA-4404-92AF-B3B14FAD25FC}" type="pres">
      <dgm:prSet presAssocID="{B2E3D25A-BEA8-460E-B05B-6600C0494B76}" presName="sibTrans" presStyleLbl="sibTrans1D1" presStyleIdx="3" presStyleCnt="7"/>
      <dgm:spPr/>
      <dgm:t>
        <a:bodyPr/>
        <a:lstStyle/>
        <a:p>
          <a:endParaRPr lang="pt-BR"/>
        </a:p>
      </dgm:t>
    </dgm:pt>
    <dgm:pt modelId="{240F09AB-9BFB-4A59-8DB8-4B399F1B2B7B}" type="pres">
      <dgm:prSet presAssocID="{1A85FDD8-DDEA-415D-8EA0-092082B2E743}" presName="node" presStyleLbl="node1" presStyleIdx="4" presStyleCnt="7">
        <dgm:presLayoutVars>
          <dgm:bulletEnabled val="1"/>
        </dgm:presLayoutVars>
      </dgm:prSet>
      <dgm:spPr/>
      <dgm:t>
        <a:bodyPr/>
        <a:lstStyle/>
        <a:p>
          <a:endParaRPr lang="pt-BR"/>
        </a:p>
      </dgm:t>
    </dgm:pt>
    <dgm:pt modelId="{C575CD20-CA1D-4C0A-8F84-BCD501427B66}" type="pres">
      <dgm:prSet presAssocID="{1A85FDD8-DDEA-415D-8EA0-092082B2E743}" presName="spNode" presStyleCnt="0"/>
      <dgm:spPr/>
      <dgm:t>
        <a:bodyPr/>
        <a:lstStyle/>
        <a:p>
          <a:endParaRPr lang="pt-BR"/>
        </a:p>
      </dgm:t>
    </dgm:pt>
    <dgm:pt modelId="{F4810156-673A-4C9C-809A-667B82FB1002}" type="pres">
      <dgm:prSet presAssocID="{2C5468A2-33B1-456B-8FA2-39A6592641DD}" presName="sibTrans" presStyleLbl="sibTrans1D1" presStyleIdx="4" presStyleCnt="7"/>
      <dgm:spPr/>
      <dgm:t>
        <a:bodyPr/>
        <a:lstStyle/>
        <a:p>
          <a:endParaRPr lang="pt-BR"/>
        </a:p>
      </dgm:t>
    </dgm:pt>
    <dgm:pt modelId="{CEA84179-3DFA-45F6-A5F3-0CC7E2F5FEA3}" type="pres">
      <dgm:prSet presAssocID="{85C9207D-7E7C-40A6-B1AA-3B86E8CC9054}" presName="node" presStyleLbl="node1" presStyleIdx="5" presStyleCnt="7">
        <dgm:presLayoutVars>
          <dgm:bulletEnabled val="1"/>
        </dgm:presLayoutVars>
      </dgm:prSet>
      <dgm:spPr/>
      <dgm:t>
        <a:bodyPr/>
        <a:lstStyle/>
        <a:p>
          <a:endParaRPr lang="pt-BR"/>
        </a:p>
      </dgm:t>
    </dgm:pt>
    <dgm:pt modelId="{C4BF6F2F-D07F-4BFE-8179-DEC87C3F4B91}" type="pres">
      <dgm:prSet presAssocID="{85C9207D-7E7C-40A6-B1AA-3B86E8CC9054}" presName="spNode" presStyleCnt="0"/>
      <dgm:spPr/>
      <dgm:t>
        <a:bodyPr/>
        <a:lstStyle/>
        <a:p>
          <a:endParaRPr lang="pt-BR"/>
        </a:p>
      </dgm:t>
    </dgm:pt>
    <dgm:pt modelId="{EE3E2CED-D8B9-4689-95B5-FA230DFF5841}" type="pres">
      <dgm:prSet presAssocID="{80A6BCAC-99A0-47FC-9219-C4464415D28A}" presName="sibTrans" presStyleLbl="sibTrans1D1" presStyleIdx="5" presStyleCnt="7"/>
      <dgm:spPr/>
      <dgm:t>
        <a:bodyPr/>
        <a:lstStyle/>
        <a:p>
          <a:endParaRPr lang="pt-BR"/>
        </a:p>
      </dgm:t>
    </dgm:pt>
    <dgm:pt modelId="{7C0F63D2-6B49-4DAB-B075-5FA7DA1069B2}" type="pres">
      <dgm:prSet presAssocID="{5D0C4562-ED05-4F37-9CDF-775B6B4FF9CC}" presName="node" presStyleLbl="node1" presStyleIdx="6" presStyleCnt="7">
        <dgm:presLayoutVars>
          <dgm:bulletEnabled val="1"/>
        </dgm:presLayoutVars>
      </dgm:prSet>
      <dgm:spPr/>
      <dgm:t>
        <a:bodyPr/>
        <a:lstStyle/>
        <a:p>
          <a:endParaRPr lang="pt-BR"/>
        </a:p>
      </dgm:t>
    </dgm:pt>
    <dgm:pt modelId="{51573A21-FFBB-40EB-AE69-2D2D47C5EE9A}" type="pres">
      <dgm:prSet presAssocID="{5D0C4562-ED05-4F37-9CDF-775B6B4FF9CC}" presName="spNode" presStyleCnt="0"/>
      <dgm:spPr/>
      <dgm:t>
        <a:bodyPr/>
        <a:lstStyle/>
        <a:p>
          <a:endParaRPr lang="pt-BR"/>
        </a:p>
      </dgm:t>
    </dgm:pt>
    <dgm:pt modelId="{F74A86C1-280F-4E4A-9CEE-5AD12CD2176B}" type="pres">
      <dgm:prSet presAssocID="{D559790D-E510-41D2-913F-C94495DD0BB7}" presName="sibTrans" presStyleLbl="sibTrans1D1" presStyleIdx="6" presStyleCnt="7"/>
      <dgm:spPr/>
      <dgm:t>
        <a:bodyPr/>
        <a:lstStyle/>
        <a:p>
          <a:endParaRPr lang="pt-BR"/>
        </a:p>
      </dgm:t>
    </dgm:pt>
  </dgm:ptLst>
  <dgm:cxnLst>
    <dgm:cxn modelId="{B7B3A2B9-B6D1-4A4F-987D-FDA336152FEF}" srcId="{B8106381-DC7B-4BEE-94BB-A3628D34CF1C}" destId="{85C9207D-7E7C-40A6-B1AA-3B86E8CC9054}" srcOrd="5" destOrd="0" parTransId="{B2002F03-0186-4DCC-83EE-D18486E9453C}" sibTransId="{80A6BCAC-99A0-47FC-9219-C4464415D28A}"/>
    <dgm:cxn modelId="{74A5BE55-C86B-4372-AF60-990ED3707A9F}" type="presOf" srcId="{5D0C4562-ED05-4F37-9CDF-775B6B4FF9CC}" destId="{7C0F63D2-6B49-4DAB-B075-5FA7DA1069B2}" srcOrd="0" destOrd="0" presId="urn:microsoft.com/office/officeart/2005/8/layout/cycle6"/>
    <dgm:cxn modelId="{649BC45D-C54D-49D3-9F14-E4716E2DE3B1}" type="presOf" srcId="{7596D163-1377-4529-AD70-D90E4383C26B}" destId="{E7964801-5249-4335-8A59-F5467E45637E}" srcOrd="0" destOrd="0" presId="urn:microsoft.com/office/officeart/2005/8/layout/cycle6"/>
    <dgm:cxn modelId="{EDD03D8E-B8B6-4A1A-B5B9-503998025116}" srcId="{B8106381-DC7B-4BEE-94BB-A3628D34CF1C}" destId="{1A85FDD8-DDEA-415D-8EA0-092082B2E743}" srcOrd="4" destOrd="0" parTransId="{3E5D7951-27D6-495A-9B45-47DE41095264}" sibTransId="{2C5468A2-33B1-456B-8FA2-39A6592641DD}"/>
    <dgm:cxn modelId="{B943CC9D-EF9B-4FBA-A183-E59A5D72210B}" type="presOf" srcId="{80A6BCAC-99A0-47FC-9219-C4464415D28A}" destId="{EE3E2CED-D8B9-4689-95B5-FA230DFF5841}" srcOrd="0" destOrd="0" presId="urn:microsoft.com/office/officeart/2005/8/layout/cycle6"/>
    <dgm:cxn modelId="{379C3135-71C6-429E-A4EC-F177001BAC79}" type="presOf" srcId="{D559790D-E510-41D2-913F-C94495DD0BB7}" destId="{F74A86C1-280F-4E4A-9CEE-5AD12CD2176B}" srcOrd="0" destOrd="0" presId="urn:microsoft.com/office/officeart/2005/8/layout/cycle6"/>
    <dgm:cxn modelId="{5D42FC66-3581-47CF-8C05-538EB7DC687A}" type="presOf" srcId="{8C373DF0-9CE9-48AB-B1E9-CF91FEBA6FF8}" destId="{0A190A28-685E-4A4A-9904-0C3B2FDDB19B}" srcOrd="0" destOrd="0" presId="urn:microsoft.com/office/officeart/2005/8/layout/cycle6"/>
    <dgm:cxn modelId="{19959146-EFCB-45D7-918C-EE795C09DC78}" type="presOf" srcId="{1A85FDD8-DDEA-415D-8EA0-092082B2E743}" destId="{240F09AB-9BFB-4A59-8DB8-4B399F1B2B7B}" srcOrd="0" destOrd="0" presId="urn:microsoft.com/office/officeart/2005/8/layout/cycle6"/>
    <dgm:cxn modelId="{1F83E641-69AE-405F-9E9F-FF5F1C56E6B7}" srcId="{B8106381-DC7B-4BEE-94BB-A3628D34CF1C}" destId="{6B4103D9-035C-449F-B399-D555AE95150E}" srcOrd="2" destOrd="0" parTransId="{404A291B-A9F2-4BA2-BFA0-21089159B1AF}" sibTransId="{4F4389C4-8E02-42FD-AAA1-FDC0B025CBE2}"/>
    <dgm:cxn modelId="{BDB42638-CDC2-418D-A7ED-BCEACCF619D9}" srcId="{B8106381-DC7B-4BEE-94BB-A3628D34CF1C}" destId="{EA34DDFE-2A03-4201-9D31-6FCE078CB225}" srcOrd="3" destOrd="0" parTransId="{953397D7-5C26-4138-9FFD-8CB7CB36454E}" sibTransId="{B2E3D25A-BEA8-460E-B05B-6600C0494B76}"/>
    <dgm:cxn modelId="{80105D21-CB0C-4D4F-8A64-31EFC6F50E02}" type="presOf" srcId="{B2E3D25A-BEA8-460E-B05B-6600C0494B76}" destId="{25A8EB64-2FBA-4404-92AF-B3B14FAD25FC}" srcOrd="0" destOrd="0" presId="urn:microsoft.com/office/officeart/2005/8/layout/cycle6"/>
    <dgm:cxn modelId="{37F78FC3-3E19-4462-8455-ACC8BF86570D}" type="presOf" srcId="{85C9207D-7E7C-40A6-B1AA-3B86E8CC9054}" destId="{CEA84179-3DFA-45F6-A5F3-0CC7E2F5FEA3}" srcOrd="0" destOrd="0" presId="urn:microsoft.com/office/officeart/2005/8/layout/cycle6"/>
    <dgm:cxn modelId="{CAE1548E-A53A-43D8-97CC-C043CE5B1BFA}" type="presOf" srcId="{2C5468A2-33B1-456B-8FA2-39A6592641DD}" destId="{F4810156-673A-4C9C-809A-667B82FB1002}" srcOrd="0" destOrd="0" presId="urn:microsoft.com/office/officeart/2005/8/layout/cycle6"/>
    <dgm:cxn modelId="{BC855FE8-E5A4-4F9C-95B1-850693BFC857}" type="presOf" srcId="{4F4389C4-8E02-42FD-AAA1-FDC0B025CBE2}" destId="{1BB22638-6EDC-4E98-837B-19CA157F7334}" srcOrd="0" destOrd="0" presId="urn:microsoft.com/office/officeart/2005/8/layout/cycle6"/>
    <dgm:cxn modelId="{4006A615-95D6-40E3-85CE-330B27156C73}" type="presOf" srcId="{6B4103D9-035C-449F-B399-D555AE95150E}" destId="{638EA490-A1DB-4CB7-AF0A-3ED54A05FD8C}" srcOrd="0" destOrd="0" presId="urn:microsoft.com/office/officeart/2005/8/layout/cycle6"/>
    <dgm:cxn modelId="{05553631-08F1-47B9-9440-84D2649C066E}" srcId="{B8106381-DC7B-4BEE-94BB-A3628D34CF1C}" destId="{5D0C4562-ED05-4F37-9CDF-775B6B4FF9CC}" srcOrd="6" destOrd="0" parTransId="{867CD967-A868-4839-B900-481FEF8F5C6E}" sibTransId="{D559790D-E510-41D2-913F-C94495DD0BB7}"/>
    <dgm:cxn modelId="{1BBE71AB-A29A-43B9-850D-B88FE715357A}" srcId="{B8106381-DC7B-4BEE-94BB-A3628D34CF1C}" destId="{2DEE8889-BB80-4AEB-AC49-3F9E81FA3E4D}" srcOrd="0" destOrd="0" parTransId="{F388B0BC-94B4-42E3-8BB2-25F393A732ED}" sibTransId="{22C20C9C-8913-446F-BCC1-3A8E569CB37D}"/>
    <dgm:cxn modelId="{1C22E9F6-CCB3-4F39-A5D8-A222110A5297}" srcId="{B8106381-DC7B-4BEE-94BB-A3628D34CF1C}" destId="{7596D163-1377-4529-AD70-D90E4383C26B}" srcOrd="1" destOrd="0" parTransId="{3FA8E581-36DD-4FA9-B6CB-2870438CA379}" sibTransId="{8C373DF0-9CE9-48AB-B1E9-CF91FEBA6FF8}"/>
    <dgm:cxn modelId="{E59304A4-16ED-4B6A-A9E4-17310A031535}" type="presOf" srcId="{2DEE8889-BB80-4AEB-AC49-3F9E81FA3E4D}" destId="{05CC08BB-33D5-4075-9282-6EE3E074442E}" srcOrd="0" destOrd="0" presId="urn:microsoft.com/office/officeart/2005/8/layout/cycle6"/>
    <dgm:cxn modelId="{83646586-BC3D-42F0-847A-D329C662372F}" type="presOf" srcId="{EA34DDFE-2A03-4201-9D31-6FCE078CB225}" destId="{BB1FC273-0118-467C-AAE7-D0E531C3A833}" srcOrd="0" destOrd="0" presId="urn:microsoft.com/office/officeart/2005/8/layout/cycle6"/>
    <dgm:cxn modelId="{B6B67D90-ECC7-4A1D-9206-888D568566ED}" type="presOf" srcId="{B8106381-DC7B-4BEE-94BB-A3628D34CF1C}" destId="{3FD94F5A-CA4E-4A15-9F90-C19E19358FAA}" srcOrd="0" destOrd="0" presId="urn:microsoft.com/office/officeart/2005/8/layout/cycle6"/>
    <dgm:cxn modelId="{9E5FCA37-5F2D-4189-B346-755759408706}" type="presOf" srcId="{22C20C9C-8913-446F-BCC1-3A8E569CB37D}" destId="{BA005FAB-D691-4490-AB9E-D73361B96AF1}" srcOrd="0" destOrd="0" presId="urn:microsoft.com/office/officeart/2005/8/layout/cycle6"/>
    <dgm:cxn modelId="{8B465A59-FCC5-4E96-B3E7-8099ABADDC81}" type="presParOf" srcId="{3FD94F5A-CA4E-4A15-9F90-C19E19358FAA}" destId="{05CC08BB-33D5-4075-9282-6EE3E074442E}" srcOrd="0" destOrd="0" presId="urn:microsoft.com/office/officeart/2005/8/layout/cycle6"/>
    <dgm:cxn modelId="{1CB0DFF2-C4C6-469B-B6B1-651B390A43E6}" type="presParOf" srcId="{3FD94F5A-CA4E-4A15-9F90-C19E19358FAA}" destId="{E90C2398-0927-4E28-808B-8A13F9603358}" srcOrd="1" destOrd="0" presId="urn:microsoft.com/office/officeart/2005/8/layout/cycle6"/>
    <dgm:cxn modelId="{04D2D6D6-7F7F-4BF0-85BE-93758D716288}" type="presParOf" srcId="{3FD94F5A-CA4E-4A15-9F90-C19E19358FAA}" destId="{BA005FAB-D691-4490-AB9E-D73361B96AF1}" srcOrd="2" destOrd="0" presId="urn:microsoft.com/office/officeart/2005/8/layout/cycle6"/>
    <dgm:cxn modelId="{58D7C3F8-B642-464E-922B-B9FEF6C2F679}" type="presParOf" srcId="{3FD94F5A-CA4E-4A15-9F90-C19E19358FAA}" destId="{E7964801-5249-4335-8A59-F5467E45637E}" srcOrd="3" destOrd="0" presId="urn:microsoft.com/office/officeart/2005/8/layout/cycle6"/>
    <dgm:cxn modelId="{056F6E53-9248-4ADE-B7D3-D5D639DEF5BF}" type="presParOf" srcId="{3FD94F5A-CA4E-4A15-9F90-C19E19358FAA}" destId="{2BC6CD8E-999B-40F8-A688-BF8EA126CA78}" srcOrd="4" destOrd="0" presId="urn:microsoft.com/office/officeart/2005/8/layout/cycle6"/>
    <dgm:cxn modelId="{9787B9C3-7A9C-4983-8736-D77A162A9D31}" type="presParOf" srcId="{3FD94F5A-CA4E-4A15-9F90-C19E19358FAA}" destId="{0A190A28-685E-4A4A-9904-0C3B2FDDB19B}" srcOrd="5" destOrd="0" presId="urn:microsoft.com/office/officeart/2005/8/layout/cycle6"/>
    <dgm:cxn modelId="{3C0EF3FB-C10E-48BA-846D-7B6B2A9378DB}" type="presParOf" srcId="{3FD94F5A-CA4E-4A15-9F90-C19E19358FAA}" destId="{638EA490-A1DB-4CB7-AF0A-3ED54A05FD8C}" srcOrd="6" destOrd="0" presId="urn:microsoft.com/office/officeart/2005/8/layout/cycle6"/>
    <dgm:cxn modelId="{665F4F5C-0AFC-458B-A508-78C223C5E3FD}" type="presParOf" srcId="{3FD94F5A-CA4E-4A15-9F90-C19E19358FAA}" destId="{A5C0F092-EA6E-4D9A-AAFD-02BF05E2A0CC}" srcOrd="7" destOrd="0" presId="urn:microsoft.com/office/officeart/2005/8/layout/cycle6"/>
    <dgm:cxn modelId="{2994D43D-8E73-402D-9045-1C9338B33B4A}" type="presParOf" srcId="{3FD94F5A-CA4E-4A15-9F90-C19E19358FAA}" destId="{1BB22638-6EDC-4E98-837B-19CA157F7334}" srcOrd="8" destOrd="0" presId="urn:microsoft.com/office/officeart/2005/8/layout/cycle6"/>
    <dgm:cxn modelId="{4E80A0AB-61E0-49F5-B1E3-DC600AF45D19}" type="presParOf" srcId="{3FD94F5A-CA4E-4A15-9F90-C19E19358FAA}" destId="{BB1FC273-0118-467C-AAE7-D0E531C3A833}" srcOrd="9" destOrd="0" presId="urn:microsoft.com/office/officeart/2005/8/layout/cycle6"/>
    <dgm:cxn modelId="{5E25766F-964C-47CE-8215-81BA322C237A}" type="presParOf" srcId="{3FD94F5A-CA4E-4A15-9F90-C19E19358FAA}" destId="{3A7C54AB-CFF0-419A-BE5E-D6BFAF78D38E}" srcOrd="10" destOrd="0" presId="urn:microsoft.com/office/officeart/2005/8/layout/cycle6"/>
    <dgm:cxn modelId="{995E7533-18F0-4393-B088-55C40DEE03AC}" type="presParOf" srcId="{3FD94F5A-CA4E-4A15-9F90-C19E19358FAA}" destId="{25A8EB64-2FBA-4404-92AF-B3B14FAD25FC}" srcOrd="11" destOrd="0" presId="urn:microsoft.com/office/officeart/2005/8/layout/cycle6"/>
    <dgm:cxn modelId="{0C31597D-302B-4A06-AC69-264ED387713A}" type="presParOf" srcId="{3FD94F5A-CA4E-4A15-9F90-C19E19358FAA}" destId="{240F09AB-9BFB-4A59-8DB8-4B399F1B2B7B}" srcOrd="12" destOrd="0" presId="urn:microsoft.com/office/officeart/2005/8/layout/cycle6"/>
    <dgm:cxn modelId="{6F8E03CF-3F74-4E2C-B027-212118B23F0C}" type="presParOf" srcId="{3FD94F5A-CA4E-4A15-9F90-C19E19358FAA}" destId="{C575CD20-CA1D-4C0A-8F84-BCD501427B66}" srcOrd="13" destOrd="0" presId="urn:microsoft.com/office/officeart/2005/8/layout/cycle6"/>
    <dgm:cxn modelId="{F812B301-53FA-41F1-8576-23D4F897911B}" type="presParOf" srcId="{3FD94F5A-CA4E-4A15-9F90-C19E19358FAA}" destId="{F4810156-673A-4C9C-809A-667B82FB1002}" srcOrd="14" destOrd="0" presId="urn:microsoft.com/office/officeart/2005/8/layout/cycle6"/>
    <dgm:cxn modelId="{0B20BAD1-1290-408B-B760-515D10342591}" type="presParOf" srcId="{3FD94F5A-CA4E-4A15-9F90-C19E19358FAA}" destId="{CEA84179-3DFA-45F6-A5F3-0CC7E2F5FEA3}" srcOrd="15" destOrd="0" presId="urn:microsoft.com/office/officeart/2005/8/layout/cycle6"/>
    <dgm:cxn modelId="{E89C4EB1-5557-4428-9CCC-4E45BE199D47}" type="presParOf" srcId="{3FD94F5A-CA4E-4A15-9F90-C19E19358FAA}" destId="{C4BF6F2F-D07F-4BFE-8179-DEC87C3F4B91}" srcOrd="16" destOrd="0" presId="urn:microsoft.com/office/officeart/2005/8/layout/cycle6"/>
    <dgm:cxn modelId="{9266A0DC-E395-46FF-9834-7E449691FF4B}" type="presParOf" srcId="{3FD94F5A-CA4E-4A15-9F90-C19E19358FAA}" destId="{EE3E2CED-D8B9-4689-95B5-FA230DFF5841}" srcOrd="17" destOrd="0" presId="urn:microsoft.com/office/officeart/2005/8/layout/cycle6"/>
    <dgm:cxn modelId="{A31A6273-BAC3-4AEF-BF8D-73CC7F716A93}" type="presParOf" srcId="{3FD94F5A-CA4E-4A15-9F90-C19E19358FAA}" destId="{7C0F63D2-6B49-4DAB-B075-5FA7DA1069B2}" srcOrd="18" destOrd="0" presId="urn:microsoft.com/office/officeart/2005/8/layout/cycle6"/>
    <dgm:cxn modelId="{795788D7-2EF2-42A5-B962-EB7C5BF3D1FF}" type="presParOf" srcId="{3FD94F5A-CA4E-4A15-9F90-C19E19358FAA}" destId="{51573A21-FFBB-40EB-AE69-2D2D47C5EE9A}" srcOrd="19" destOrd="0" presId="urn:microsoft.com/office/officeart/2005/8/layout/cycle6"/>
    <dgm:cxn modelId="{F5D52358-98DA-4A63-833C-403535177218}" type="presParOf" srcId="{3FD94F5A-CA4E-4A15-9F90-C19E19358FAA}" destId="{F74A86C1-280F-4E4A-9CEE-5AD12CD2176B}" srcOrd="20" destOrd="0" presId="urn:microsoft.com/office/officeart/2005/8/layout/cycle6"/>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AC1DEB-3117-45A9-AC7A-D19179A864E1}" type="doc">
      <dgm:prSet loTypeId="urn:microsoft.com/office/officeart/2005/8/layout/process3" loCatId="process" qsTypeId="urn:microsoft.com/office/officeart/2005/8/quickstyle/simple5" qsCatId="simple" csTypeId="urn:microsoft.com/office/officeart/2005/8/colors/colorful2" csCatId="colorful" phldr="1"/>
      <dgm:spPr/>
      <dgm:t>
        <a:bodyPr/>
        <a:lstStyle/>
        <a:p>
          <a:endParaRPr lang="pt-BR"/>
        </a:p>
      </dgm:t>
    </dgm:pt>
    <dgm:pt modelId="{797E1FC9-259B-4A2D-A8D0-E50433A6A6B2}">
      <dgm:prSet phldrT="[Text]"/>
      <dgm:spPr/>
      <dgm:t>
        <a:bodyPr/>
        <a:lstStyle/>
        <a:p>
          <a:pPr algn="ctr"/>
          <a:r>
            <a:rPr lang="pt-BR" dirty="0" smtClean="0"/>
            <a:t>Specimen</a:t>
          </a:r>
          <a:r>
            <a:rPr lang="pt-BR" dirty="0" smtClean="0"/>
            <a:t>	</a:t>
          </a:r>
          <a:endParaRPr lang="pt-BR" dirty="0"/>
        </a:p>
      </dgm:t>
    </dgm:pt>
    <dgm:pt modelId="{58062374-AB13-4A2A-B04E-8D99E84F35CC}" type="parTrans" cxnId="{7AAF4C88-4163-4D71-A737-9C91463FAFE6}">
      <dgm:prSet/>
      <dgm:spPr/>
      <dgm:t>
        <a:bodyPr/>
        <a:lstStyle/>
        <a:p>
          <a:endParaRPr lang="pt-BR"/>
        </a:p>
      </dgm:t>
    </dgm:pt>
    <dgm:pt modelId="{D208121D-DDF5-493A-95FE-14B2C48CEB26}" type="sibTrans" cxnId="{7AAF4C88-4163-4D71-A737-9C91463FAFE6}">
      <dgm:prSet/>
      <dgm:spPr/>
      <dgm:t>
        <a:bodyPr/>
        <a:lstStyle/>
        <a:p>
          <a:endParaRPr lang="pt-BR"/>
        </a:p>
      </dgm:t>
    </dgm:pt>
    <dgm:pt modelId="{CBA62933-F741-489A-8EBC-152B27221AD5}">
      <dgm:prSet phldrT="[Text]"/>
      <dgm:spPr/>
      <dgm:t>
        <a:bodyPr/>
        <a:lstStyle/>
        <a:p>
          <a:pPr algn="ctr"/>
          <a:r>
            <a:rPr lang="pt-BR" dirty="0" smtClean="0"/>
            <a:t>species</a:t>
          </a:r>
          <a:endParaRPr lang="pt-BR" dirty="0"/>
        </a:p>
      </dgm:t>
    </dgm:pt>
    <dgm:pt modelId="{1CC23011-9530-4BB2-A48D-ADED0B02389A}" type="parTrans" cxnId="{378BD88A-AA32-4B42-9280-E4FE441CB87B}">
      <dgm:prSet/>
      <dgm:spPr/>
      <dgm:t>
        <a:bodyPr/>
        <a:lstStyle/>
        <a:p>
          <a:endParaRPr lang="pt-BR"/>
        </a:p>
      </dgm:t>
    </dgm:pt>
    <dgm:pt modelId="{A225DF11-2C0E-47AE-B54B-8E780AFBCEC8}" type="sibTrans" cxnId="{378BD88A-AA32-4B42-9280-E4FE441CB87B}">
      <dgm:prSet/>
      <dgm:spPr/>
      <dgm:t>
        <a:bodyPr/>
        <a:lstStyle/>
        <a:p>
          <a:endParaRPr lang="pt-BR"/>
        </a:p>
      </dgm:t>
    </dgm:pt>
    <dgm:pt modelId="{6655801C-F865-4323-9654-2EDB5A4FB411}">
      <dgm:prSet phldrT="[Text]"/>
      <dgm:spPr/>
      <dgm:t>
        <a:bodyPr/>
        <a:lstStyle/>
        <a:p>
          <a:pPr algn="ctr"/>
          <a:r>
            <a:rPr lang="pt-BR" dirty="0" smtClean="0"/>
            <a:t>publications</a:t>
          </a:r>
          <a:endParaRPr lang="pt-BR" dirty="0"/>
        </a:p>
      </dgm:t>
    </dgm:pt>
    <dgm:pt modelId="{2CFA7596-64B6-44E6-9383-1C5E477438E9}" type="parTrans" cxnId="{1D0BBD04-1EBB-4068-952A-110AE2099D08}">
      <dgm:prSet/>
      <dgm:spPr/>
      <dgm:t>
        <a:bodyPr/>
        <a:lstStyle/>
        <a:p>
          <a:endParaRPr lang="pt-BR"/>
        </a:p>
      </dgm:t>
    </dgm:pt>
    <dgm:pt modelId="{87654FA4-2AE8-4F2B-B23B-64D9CA05D34B}" type="sibTrans" cxnId="{1D0BBD04-1EBB-4068-952A-110AE2099D08}">
      <dgm:prSet/>
      <dgm:spPr/>
      <dgm:t>
        <a:bodyPr/>
        <a:lstStyle/>
        <a:p>
          <a:endParaRPr lang="pt-BR"/>
        </a:p>
      </dgm:t>
    </dgm:pt>
    <dgm:pt modelId="{16A18E69-E046-422F-9F4F-F0E192902D65}">
      <dgm:prSet custT="1"/>
      <dgm:spPr/>
      <dgm:t>
        <a:bodyPr/>
        <a:lstStyle/>
        <a:p>
          <a:r>
            <a:rPr lang="pt-BR" sz="1200" dirty="0" smtClean="0">
              <a:solidFill>
                <a:schemeClr val="accent1">
                  <a:lumMod val="50000"/>
                </a:schemeClr>
              </a:solidFill>
            </a:rPr>
            <a:t>Moure  Catalogue</a:t>
          </a:r>
          <a:endParaRPr lang="pt-BR" sz="1200" dirty="0">
            <a:solidFill>
              <a:schemeClr val="accent1">
                <a:lumMod val="50000"/>
              </a:schemeClr>
            </a:solidFill>
          </a:endParaRPr>
        </a:p>
      </dgm:t>
    </dgm:pt>
    <dgm:pt modelId="{1C4CB3AD-026E-4145-B234-61AD6B89B8E9}" type="parTrans" cxnId="{3172577D-FE00-4739-9E8D-37370774AC48}">
      <dgm:prSet/>
      <dgm:spPr/>
      <dgm:t>
        <a:bodyPr/>
        <a:lstStyle/>
        <a:p>
          <a:endParaRPr lang="pt-BR"/>
        </a:p>
      </dgm:t>
    </dgm:pt>
    <dgm:pt modelId="{66D1B0F5-5C50-48B8-8E36-504A3C7CBCD8}" type="sibTrans" cxnId="{3172577D-FE00-4739-9E8D-37370774AC48}">
      <dgm:prSet/>
      <dgm:spPr/>
      <dgm:t>
        <a:bodyPr/>
        <a:lstStyle/>
        <a:p>
          <a:endParaRPr lang="pt-BR"/>
        </a:p>
      </dgm:t>
    </dgm:pt>
    <dgm:pt modelId="{A088ABF0-25BA-47A3-AC85-1DFD60F17E88}">
      <dgm:prSet custT="1"/>
      <dgm:spPr/>
      <dgm:t>
        <a:bodyPr/>
        <a:lstStyle/>
        <a:p>
          <a:r>
            <a:rPr lang="pt-BR" sz="1200" b="1" dirty="0" smtClean="0">
              <a:solidFill>
                <a:schemeClr val="accent1">
                  <a:lumMod val="50000"/>
                </a:schemeClr>
              </a:solidFill>
            </a:rPr>
            <a:t> Flora of Brazil List</a:t>
          </a:r>
          <a:endParaRPr lang="pt-BR" sz="1200" b="1" dirty="0">
            <a:solidFill>
              <a:schemeClr val="accent1">
                <a:lumMod val="50000"/>
              </a:schemeClr>
            </a:solidFill>
          </a:endParaRPr>
        </a:p>
      </dgm:t>
    </dgm:pt>
    <dgm:pt modelId="{967BE3CE-1B6C-45CC-BDB8-5483A582886D}" type="parTrans" cxnId="{C7D1EC5C-0893-4FA2-965C-37FEE8BBED74}">
      <dgm:prSet/>
      <dgm:spPr/>
      <dgm:t>
        <a:bodyPr/>
        <a:lstStyle/>
        <a:p>
          <a:endParaRPr lang="pt-BR"/>
        </a:p>
      </dgm:t>
    </dgm:pt>
    <dgm:pt modelId="{D03B1CCE-E983-457E-8C00-176BB3022566}" type="sibTrans" cxnId="{C7D1EC5C-0893-4FA2-965C-37FEE8BBED74}">
      <dgm:prSet/>
      <dgm:spPr/>
      <dgm:t>
        <a:bodyPr/>
        <a:lstStyle/>
        <a:p>
          <a:endParaRPr lang="pt-BR"/>
        </a:p>
      </dgm:t>
    </dgm:pt>
    <dgm:pt modelId="{22C94FBF-DD5F-4929-93F1-D69E89683ED9}">
      <dgm:prSet custT="1"/>
      <dgm:spPr/>
      <dgm:t>
        <a:bodyPr/>
        <a:lstStyle/>
        <a:p>
          <a:r>
            <a:rPr lang="pt-BR" sz="1200" dirty="0" smtClean="0">
              <a:solidFill>
                <a:schemeClr val="accent1">
                  <a:lumMod val="50000"/>
                </a:schemeClr>
              </a:solidFill>
            </a:rPr>
            <a:t>Fauna of Brazil List </a:t>
          </a:r>
          <a:endParaRPr lang="pt-BR" sz="1200" dirty="0">
            <a:solidFill>
              <a:schemeClr val="accent1">
                <a:lumMod val="50000"/>
              </a:schemeClr>
            </a:solidFill>
          </a:endParaRPr>
        </a:p>
      </dgm:t>
    </dgm:pt>
    <dgm:pt modelId="{9FD6920A-9324-4FB6-AED5-E9E09576F6F7}" type="parTrans" cxnId="{5F4C91B6-917C-4C05-8B60-D26EEE142C91}">
      <dgm:prSet/>
      <dgm:spPr/>
      <dgm:t>
        <a:bodyPr/>
        <a:lstStyle/>
        <a:p>
          <a:endParaRPr lang="pt-BR"/>
        </a:p>
      </dgm:t>
    </dgm:pt>
    <dgm:pt modelId="{EC4EB763-C5C0-4776-B31C-788CD7772764}" type="sibTrans" cxnId="{5F4C91B6-917C-4C05-8B60-D26EEE142C91}">
      <dgm:prSet/>
      <dgm:spPr/>
      <dgm:t>
        <a:bodyPr/>
        <a:lstStyle/>
        <a:p>
          <a:endParaRPr lang="pt-BR"/>
        </a:p>
      </dgm:t>
    </dgm:pt>
    <dgm:pt modelId="{0C7DD351-18FB-48EA-963B-71A77342AED4}">
      <dgm:prSet custT="1"/>
      <dgm:spPr/>
      <dgm:t>
        <a:bodyPr/>
        <a:lstStyle/>
        <a:p>
          <a:endParaRPr lang="pt-BR" sz="1200" dirty="0">
            <a:solidFill>
              <a:schemeClr val="accent1">
                <a:lumMod val="50000"/>
              </a:schemeClr>
            </a:solidFill>
          </a:endParaRPr>
        </a:p>
      </dgm:t>
    </dgm:pt>
    <dgm:pt modelId="{D99F02CF-CDF3-446C-A6C2-5DE16B3D4547}" type="parTrans" cxnId="{EBD6428E-4CC7-4A15-BE59-1B6620DF287B}">
      <dgm:prSet/>
      <dgm:spPr/>
      <dgm:t>
        <a:bodyPr/>
        <a:lstStyle/>
        <a:p>
          <a:endParaRPr lang="pt-BR"/>
        </a:p>
      </dgm:t>
    </dgm:pt>
    <dgm:pt modelId="{4CECF24E-3B9D-437E-9E38-CC9030E08583}" type="sibTrans" cxnId="{EBD6428E-4CC7-4A15-BE59-1B6620DF287B}">
      <dgm:prSet/>
      <dgm:spPr/>
      <dgm:t>
        <a:bodyPr/>
        <a:lstStyle/>
        <a:p>
          <a:endParaRPr lang="pt-BR"/>
        </a:p>
      </dgm:t>
    </dgm:pt>
    <dgm:pt modelId="{13BF1F27-390D-40FC-9FE7-5B5B877D4AEF}">
      <dgm:prSet custT="1"/>
      <dgm:spPr/>
      <dgm:t>
        <a:bodyPr/>
        <a:lstStyle/>
        <a:p>
          <a:r>
            <a:rPr lang="pt-BR" sz="1200" dirty="0" smtClean="0">
              <a:solidFill>
                <a:schemeClr val="accent1">
                  <a:lumMod val="50000"/>
                </a:schemeClr>
              </a:solidFill>
            </a:rPr>
            <a:t>Bioline International</a:t>
          </a:r>
          <a:endParaRPr lang="pt-BR" sz="1200" dirty="0">
            <a:solidFill>
              <a:schemeClr val="accent1">
                <a:lumMod val="50000"/>
              </a:schemeClr>
            </a:solidFill>
          </a:endParaRPr>
        </a:p>
      </dgm:t>
    </dgm:pt>
    <dgm:pt modelId="{FCD2F944-6F4A-4E6E-8D26-C1D6FE5F5063}" type="parTrans" cxnId="{A2B1AA40-49E8-4ACB-8516-B2F1F0229C70}">
      <dgm:prSet/>
      <dgm:spPr/>
      <dgm:t>
        <a:bodyPr/>
        <a:lstStyle/>
        <a:p>
          <a:endParaRPr lang="pt-BR"/>
        </a:p>
      </dgm:t>
    </dgm:pt>
    <dgm:pt modelId="{9F767DA6-B704-4524-B1EC-CC2EC76B8E25}" type="sibTrans" cxnId="{A2B1AA40-49E8-4ACB-8516-B2F1F0229C70}">
      <dgm:prSet/>
      <dgm:spPr/>
      <dgm:t>
        <a:bodyPr/>
        <a:lstStyle/>
        <a:p>
          <a:endParaRPr lang="pt-BR"/>
        </a:p>
      </dgm:t>
    </dgm:pt>
    <dgm:pt modelId="{4281D073-A0F7-41FF-B617-D3CEFADB73C6}">
      <dgm:prSet custT="1"/>
      <dgm:spPr/>
      <dgm:t>
        <a:bodyPr/>
        <a:lstStyle/>
        <a:p>
          <a:r>
            <a:rPr lang="pt-BR" sz="1200" dirty="0" smtClean="0">
              <a:solidFill>
                <a:schemeClr val="accent1">
                  <a:lumMod val="50000"/>
                </a:schemeClr>
              </a:solidFill>
            </a:rPr>
            <a:t>Biota Neotropica</a:t>
          </a:r>
          <a:endParaRPr lang="pt-BR" sz="1200" dirty="0">
            <a:solidFill>
              <a:schemeClr val="accent1">
                <a:lumMod val="50000"/>
              </a:schemeClr>
            </a:solidFill>
          </a:endParaRPr>
        </a:p>
      </dgm:t>
    </dgm:pt>
    <dgm:pt modelId="{CD29835B-B3B0-4C42-A764-0704AC8C1D0A}" type="parTrans" cxnId="{EF6D07FD-E4ED-422E-841F-F00CB2C83353}">
      <dgm:prSet/>
      <dgm:spPr/>
      <dgm:t>
        <a:bodyPr/>
        <a:lstStyle/>
        <a:p>
          <a:endParaRPr lang="pt-BR"/>
        </a:p>
      </dgm:t>
    </dgm:pt>
    <dgm:pt modelId="{66D1348E-33C3-4C71-BC35-FCEC39436254}" type="sibTrans" cxnId="{EF6D07FD-E4ED-422E-841F-F00CB2C83353}">
      <dgm:prSet/>
      <dgm:spPr/>
      <dgm:t>
        <a:bodyPr/>
        <a:lstStyle/>
        <a:p>
          <a:endParaRPr lang="pt-BR"/>
        </a:p>
      </dgm:t>
    </dgm:pt>
    <dgm:pt modelId="{805D71B2-53D9-442A-BBBA-B9D51435436A}">
      <dgm:prSet custT="1"/>
      <dgm:spPr/>
      <dgm:t>
        <a:bodyPr/>
        <a:lstStyle/>
        <a:p>
          <a:r>
            <a:rPr lang="pt-BR" sz="1200" dirty="0" smtClean="0">
              <a:solidFill>
                <a:schemeClr val="accent1">
                  <a:lumMod val="50000"/>
                </a:schemeClr>
              </a:solidFill>
            </a:rPr>
            <a:t>Check List</a:t>
          </a:r>
          <a:endParaRPr lang="pt-BR" sz="1200" dirty="0">
            <a:solidFill>
              <a:schemeClr val="accent1">
                <a:lumMod val="50000"/>
              </a:schemeClr>
            </a:solidFill>
          </a:endParaRPr>
        </a:p>
      </dgm:t>
    </dgm:pt>
    <dgm:pt modelId="{31723350-EBB3-44DB-BA9D-C5B27334F779}" type="parTrans" cxnId="{71614554-F6CF-4CDB-A078-B1583B2336AA}">
      <dgm:prSet/>
      <dgm:spPr/>
      <dgm:t>
        <a:bodyPr/>
        <a:lstStyle/>
        <a:p>
          <a:endParaRPr lang="pt-BR"/>
        </a:p>
      </dgm:t>
    </dgm:pt>
    <dgm:pt modelId="{53FAE713-9A21-46CF-86A6-359F2B72A239}" type="sibTrans" cxnId="{71614554-F6CF-4CDB-A078-B1583B2336AA}">
      <dgm:prSet/>
      <dgm:spPr/>
      <dgm:t>
        <a:bodyPr/>
        <a:lstStyle/>
        <a:p>
          <a:endParaRPr lang="pt-BR"/>
        </a:p>
      </dgm:t>
    </dgm:pt>
    <dgm:pt modelId="{A5D7EF2C-30C9-4211-9BEB-F3841F00E9E5}">
      <dgm:prSet custT="1"/>
      <dgm:spPr/>
      <dgm:t>
        <a:bodyPr/>
        <a:lstStyle/>
        <a:p>
          <a:r>
            <a:rPr lang="pt-BR" sz="1200" b="1" i="1" dirty="0" smtClean="0">
              <a:solidFill>
                <a:schemeClr val="accent1">
                  <a:lumMod val="50000"/>
                </a:schemeClr>
              </a:solidFill>
            </a:rPr>
            <a:t>Flora brasiliensis</a:t>
          </a:r>
          <a:endParaRPr lang="pt-BR" sz="1200" b="1" i="1" dirty="0">
            <a:solidFill>
              <a:schemeClr val="accent1">
                <a:lumMod val="50000"/>
              </a:schemeClr>
            </a:solidFill>
          </a:endParaRPr>
        </a:p>
      </dgm:t>
    </dgm:pt>
    <dgm:pt modelId="{EB75F526-B952-4337-A3FA-32458BC4C6B9}" type="parTrans" cxnId="{72528154-D08E-413E-8334-879680EC869D}">
      <dgm:prSet/>
      <dgm:spPr/>
      <dgm:t>
        <a:bodyPr/>
        <a:lstStyle/>
        <a:p>
          <a:endParaRPr lang="pt-BR"/>
        </a:p>
      </dgm:t>
    </dgm:pt>
    <dgm:pt modelId="{2AC20FF1-CEEF-4BB7-B6F6-38343D088A79}" type="sibTrans" cxnId="{72528154-D08E-413E-8334-879680EC869D}">
      <dgm:prSet/>
      <dgm:spPr/>
      <dgm:t>
        <a:bodyPr/>
        <a:lstStyle/>
        <a:p>
          <a:endParaRPr lang="pt-BR"/>
        </a:p>
      </dgm:t>
    </dgm:pt>
    <dgm:pt modelId="{D34296EB-64B1-4E8E-938B-E93213B0F840}">
      <dgm:prSet/>
      <dgm:spPr/>
      <dgm:t>
        <a:bodyPr/>
        <a:lstStyle/>
        <a:p>
          <a:r>
            <a:rPr lang="pt-BR" dirty="0" smtClean="0"/>
            <a:t>images</a:t>
          </a:r>
          <a:endParaRPr lang="pt-BR" dirty="0"/>
        </a:p>
      </dgm:t>
    </dgm:pt>
    <dgm:pt modelId="{71B0D169-FE0A-4CE6-882F-91FF16E25494}" type="parTrans" cxnId="{62FB820F-5478-4DC6-8573-01D14D2E04AD}">
      <dgm:prSet/>
      <dgm:spPr/>
      <dgm:t>
        <a:bodyPr/>
        <a:lstStyle/>
        <a:p>
          <a:endParaRPr lang="pt-BR"/>
        </a:p>
      </dgm:t>
    </dgm:pt>
    <dgm:pt modelId="{C6A5EA3C-F0F8-4508-9622-9BA3AAF3325F}" type="sibTrans" cxnId="{62FB820F-5478-4DC6-8573-01D14D2E04AD}">
      <dgm:prSet/>
      <dgm:spPr/>
      <dgm:t>
        <a:bodyPr/>
        <a:lstStyle/>
        <a:p>
          <a:endParaRPr lang="pt-BR"/>
        </a:p>
      </dgm:t>
    </dgm:pt>
    <dgm:pt modelId="{45463B84-6E81-40C5-8409-280548CDBEF5}">
      <dgm:prSet custT="1"/>
      <dgm:spPr/>
      <dgm:t>
        <a:bodyPr/>
        <a:lstStyle/>
        <a:p>
          <a:r>
            <a:rPr lang="pt-BR" sz="1200" i="0" dirty="0" smtClean="0">
              <a:solidFill>
                <a:schemeClr val="accent1">
                  <a:lumMod val="50000"/>
                </a:schemeClr>
              </a:solidFill>
            </a:rPr>
            <a:t>drawings</a:t>
          </a:r>
          <a:endParaRPr lang="pt-BR" sz="1200" i="0" dirty="0">
            <a:solidFill>
              <a:schemeClr val="accent1">
                <a:lumMod val="50000"/>
              </a:schemeClr>
            </a:solidFill>
          </a:endParaRPr>
        </a:p>
      </dgm:t>
    </dgm:pt>
    <dgm:pt modelId="{AEB58D2D-D2A2-42EE-87E3-2F6B0A7EC468}" type="parTrans" cxnId="{24E93A9E-6CC1-4114-833B-08D225A68439}">
      <dgm:prSet/>
      <dgm:spPr/>
      <dgm:t>
        <a:bodyPr/>
        <a:lstStyle/>
        <a:p>
          <a:endParaRPr lang="pt-BR"/>
        </a:p>
      </dgm:t>
    </dgm:pt>
    <dgm:pt modelId="{1E794950-4448-4828-B76F-7982478FDB0F}" type="sibTrans" cxnId="{24E93A9E-6CC1-4114-833B-08D225A68439}">
      <dgm:prSet/>
      <dgm:spPr/>
      <dgm:t>
        <a:bodyPr/>
        <a:lstStyle/>
        <a:p>
          <a:endParaRPr lang="pt-BR"/>
        </a:p>
      </dgm:t>
    </dgm:pt>
    <dgm:pt modelId="{E83E5F6A-57F1-4754-B0D1-B947CFCBCD69}">
      <dgm:prSet custT="1"/>
      <dgm:spPr/>
      <dgm:t>
        <a:bodyPr/>
        <a:lstStyle/>
        <a:p>
          <a:r>
            <a:rPr lang="pt-BR" sz="1200" dirty="0" smtClean="0">
              <a:solidFill>
                <a:schemeClr val="accent1">
                  <a:lumMod val="50000"/>
                </a:schemeClr>
              </a:solidFill>
            </a:rPr>
            <a:t>exsicates</a:t>
          </a:r>
          <a:endParaRPr lang="pt-BR" sz="1200" dirty="0">
            <a:solidFill>
              <a:schemeClr val="accent1">
                <a:lumMod val="50000"/>
              </a:schemeClr>
            </a:solidFill>
          </a:endParaRPr>
        </a:p>
      </dgm:t>
    </dgm:pt>
    <dgm:pt modelId="{53FB43FC-60E5-4CF3-8085-6DA6C5D4A1FF}" type="parTrans" cxnId="{CB6022C3-7EE8-41B4-84EB-B7B79A69E5E9}">
      <dgm:prSet/>
      <dgm:spPr/>
      <dgm:t>
        <a:bodyPr/>
        <a:lstStyle/>
        <a:p>
          <a:endParaRPr lang="pt-BR"/>
        </a:p>
      </dgm:t>
    </dgm:pt>
    <dgm:pt modelId="{0E7B7AF2-0FB7-4489-A47A-B2E80AFC391C}" type="sibTrans" cxnId="{CB6022C3-7EE8-41B4-84EB-B7B79A69E5E9}">
      <dgm:prSet/>
      <dgm:spPr/>
      <dgm:t>
        <a:bodyPr/>
        <a:lstStyle/>
        <a:p>
          <a:endParaRPr lang="pt-BR"/>
        </a:p>
      </dgm:t>
    </dgm:pt>
    <dgm:pt modelId="{F342E050-3CE3-4394-8174-AE5F10286701}">
      <dgm:prSet custT="1"/>
      <dgm:spPr/>
      <dgm:t>
        <a:bodyPr/>
        <a:lstStyle/>
        <a:p>
          <a:r>
            <a:rPr lang="pt-BR" sz="1200" dirty="0" smtClean="0">
              <a:solidFill>
                <a:schemeClr val="accent1">
                  <a:lumMod val="50000"/>
                </a:schemeClr>
              </a:solidFill>
            </a:rPr>
            <a:t>illustrations</a:t>
          </a:r>
          <a:endParaRPr lang="pt-BR" sz="1200" dirty="0">
            <a:solidFill>
              <a:schemeClr val="accent1">
                <a:lumMod val="50000"/>
              </a:schemeClr>
            </a:solidFill>
          </a:endParaRPr>
        </a:p>
      </dgm:t>
    </dgm:pt>
    <dgm:pt modelId="{C892485F-C479-4B79-9CC6-D6BC2B8DFA46}" type="parTrans" cxnId="{6BBA2F4C-C622-4A79-A43D-CBA46C71F36B}">
      <dgm:prSet/>
      <dgm:spPr/>
      <dgm:t>
        <a:bodyPr/>
        <a:lstStyle/>
        <a:p>
          <a:endParaRPr lang="pt-BR"/>
        </a:p>
      </dgm:t>
    </dgm:pt>
    <dgm:pt modelId="{7E866897-BC75-43D9-96AB-96EA8EC8AB48}" type="sibTrans" cxnId="{6BBA2F4C-C622-4A79-A43D-CBA46C71F36B}">
      <dgm:prSet/>
      <dgm:spPr/>
      <dgm:t>
        <a:bodyPr/>
        <a:lstStyle/>
        <a:p>
          <a:endParaRPr lang="pt-BR"/>
        </a:p>
      </dgm:t>
    </dgm:pt>
    <dgm:pt modelId="{783D792E-B5E6-4241-9B95-DBCFEFBB8F07}">
      <dgm:prSet custT="1"/>
      <dgm:spPr/>
      <dgm:t>
        <a:bodyPr/>
        <a:lstStyle/>
        <a:p>
          <a:r>
            <a:rPr lang="pt-BR" sz="1200" dirty="0" smtClean="0">
              <a:solidFill>
                <a:schemeClr val="accent1">
                  <a:lumMod val="50000"/>
                </a:schemeClr>
              </a:solidFill>
            </a:rPr>
            <a:t>SIColNet</a:t>
          </a:r>
          <a:endParaRPr lang="pt-BR" sz="1200" dirty="0">
            <a:solidFill>
              <a:schemeClr val="accent1">
                <a:lumMod val="50000"/>
              </a:schemeClr>
            </a:solidFill>
          </a:endParaRPr>
        </a:p>
      </dgm:t>
    </dgm:pt>
    <dgm:pt modelId="{1DD2017D-3F3F-410C-B17D-0694F03A715A}" type="sibTrans" cxnId="{275B1C7D-289C-47B4-8838-2C84885B7396}">
      <dgm:prSet/>
      <dgm:spPr/>
      <dgm:t>
        <a:bodyPr/>
        <a:lstStyle/>
        <a:p>
          <a:endParaRPr lang="pt-BR"/>
        </a:p>
      </dgm:t>
    </dgm:pt>
    <dgm:pt modelId="{9FC31F5D-EECB-4885-B9C7-13F769D43E96}" type="parTrans" cxnId="{275B1C7D-289C-47B4-8838-2C84885B7396}">
      <dgm:prSet/>
      <dgm:spPr/>
      <dgm:t>
        <a:bodyPr/>
        <a:lstStyle/>
        <a:p>
          <a:endParaRPr lang="pt-BR"/>
        </a:p>
      </dgm:t>
    </dgm:pt>
    <dgm:pt modelId="{5B41BDC7-0737-4B40-93CF-2511C6FC7BE8}">
      <dgm:prSet custT="1"/>
      <dgm:spPr/>
      <dgm:t>
        <a:bodyPr/>
        <a:lstStyle/>
        <a:p>
          <a:r>
            <a:rPr lang="pt-BR" sz="1200" b="1" i="1" dirty="0" smtClean="0">
              <a:solidFill>
                <a:schemeClr val="accent1">
                  <a:lumMod val="50000"/>
                </a:schemeClr>
              </a:solidFill>
            </a:rPr>
            <a:t>species</a:t>
          </a:r>
          <a:r>
            <a:rPr lang="pt-BR" sz="1200" b="1" dirty="0" smtClean="0">
              <a:solidFill>
                <a:schemeClr val="accent1">
                  <a:lumMod val="50000"/>
                </a:schemeClr>
              </a:solidFill>
            </a:rPr>
            <a:t>Link</a:t>
          </a:r>
          <a:endParaRPr lang="pt-BR" sz="1200" dirty="0">
            <a:solidFill>
              <a:schemeClr val="accent1">
                <a:lumMod val="50000"/>
              </a:schemeClr>
            </a:solidFill>
          </a:endParaRPr>
        </a:p>
      </dgm:t>
    </dgm:pt>
    <dgm:pt modelId="{E360B3BD-5D08-4F51-9114-9DAE58F8B3EE}" type="sibTrans" cxnId="{B8B084BB-9A42-40E1-8972-DF2000301DD0}">
      <dgm:prSet/>
      <dgm:spPr/>
      <dgm:t>
        <a:bodyPr/>
        <a:lstStyle/>
        <a:p>
          <a:endParaRPr lang="pt-BR"/>
        </a:p>
      </dgm:t>
    </dgm:pt>
    <dgm:pt modelId="{232C7DB8-A0F2-4BCE-A6FB-BA34482619FB}" type="parTrans" cxnId="{B8B084BB-9A42-40E1-8972-DF2000301DD0}">
      <dgm:prSet/>
      <dgm:spPr/>
      <dgm:t>
        <a:bodyPr/>
        <a:lstStyle/>
        <a:p>
          <a:endParaRPr lang="pt-BR"/>
        </a:p>
      </dgm:t>
    </dgm:pt>
    <dgm:pt modelId="{55CD83A5-A3FA-47BF-A59B-5AC5B758BCF9}">
      <dgm:prSet custT="1"/>
      <dgm:spPr/>
      <dgm:t>
        <a:bodyPr/>
        <a:lstStyle/>
        <a:p>
          <a:r>
            <a:rPr lang="pt-BR" sz="1200" dirty="0" smtClean="0">
              <a:solidFill>
                <a:schemeClr val="accent1">
                  <a:lumMod val="50000"/>
                </a:schemeClr>
              </a:solidFill>
            </a:rPr>
            <a:t>photos</a:t>
          </a:r>
          <a:endParaRPr lang="pt-BR" sz="1200" dirty="0">
            <a:solidFill>
              <a:schemeClr val="accent1">
                <a:lumMod val="50000"/>
              </a:schemeClr>
            </a:solidFill>
          </a:endParaRPr>
        </a:p>
      </dgm:t>
    </dgm:pt>
    <dgm:pt modelId="{833800FF-F107-4755-8A1B-C1752B70578D}" type="parTrans" cxnId="{1C92CAA7-FC57-44B8-90E0-BE71E4831458}">
      <dgm:prSet/>
      <dgm:spPr/>
      <dgm:t>
        <a:bodyPr/>
        <a:lstStyle/>
        <a:p>
          <a:endParaRPr lang="pt-BR"/>
        </a:p>
      </dgm:t>
    </dgm:pt>
    <dgm:pt modelId="{3002B7A9-6AC7-457B-BED7-8A3BF19A59E2}" type="sibTrans" cxnId="{1C92CAA7-FC57-44B8-90E0-BE71E4831458}">
      <dgm:prSet/>
      <dgm:spPr/>
      <dgm:t>
        <a:bodyPr/>
        <a:lstStyle/>
        <a:p>
          <a:endParaRPr lang="pt-BR"/>
        </a:p>
      </dgm:t>
    </dgm:pt>
    <dgm:pt modelId="{DB51D8A9-4226-4C66-92D1-0EF9311B1AD4}">
      <dgm:prSet custT="1"/>
      <dgm:spPr/>
      <dgm:t>
        <a:bodyPr/>
        <a:lstStyle/>
        <a:p>
          <a:r>
            <a:rPr lang="pt-BR" sz="1200" b="1" dirty="0" smtClean="0">
              <a:solidFill>
                <a:schemeClr val="accent1">
                  <a:lumMod val="50000"/>
                </a:schemeClr>
              </a:solidFill>
            </a:rPr>
            <a:t>maps</a:t>
          </a:r>
          <a:endParaRPr lang="pt-BR" sz="1200" b="1" dirty="0">
            <a:solidFill>
              <a:schemeClr val="accent1">
                <a:lumMod val="50000"/>
              </a:schemeClr>
            </a:solidFill>
          </a:endParaRPr>
        </a:p>
      </dgm:t>
    </dgm:pt>
    <dgm:pt modelId="{82DFC941-6AFD-4849-8F39-CB0E02F0AD60}" type="parTrans" cxnId="{86CA8D9F-5698-4F65-99A2-F73CC4052796}">
      <dgm:prSet/>
      <dgm:spPr/>
      <dgm:t>
        <a:bodyPr/>
        <a:lstStyle/>
        <a:p>
          <a:endParaRPr lang="pt-BR"/>
        </a:p>
      </dgm:t>
    </dgm:pt>
    <dgm:pt modelId="{EBB809AF-FB8F-42B4-A5D4-CD6FFC50E217}" type="sibTrans" cxnId="{86CA8D9F-5698-4F65-99A2-F73CC4052796}">
      <dgm:prSet/>
      <dgm:spPr/>
      <dgm:t>
        <a:bodyPr/>
        <a:lstStyle/>
        <a:p>
          <a:endParaRPr lang="pt-BR"/>
        </a:p>
      </dgm:t>
    </dgm:pt>
    <dgm:pt modelId="{CE26AAAA-8C97-40C6-BB49-DA6117C27684}">
      <dgm:prSet custT="1"/>
      <dgm:spPr/>
      <dgm:t>
        <a:bodyPr/>
        <a:lstStyle/>
        <a:p>
          <a:r>
            <a:rPr lang="pt-BR" sz="1200" b="0" dirty="0" smtClean="0">
              <a:solidFill>
                <a:schemeClr val="accent1">
                  <a:lumMod val="50000"/>
                </a:schemeClr>
              </a:solidFill>
            </a:rPr>
            <a:t>HV Saint-Hilaire</a:t>
          </a:r>
          <a:endParaRPr lang="pt-BR" sz="1200" b="0" dirty="0">
            <a:solidFill>
              <a:schemeClr val="accent1">
                <a:lumMod val="50000"/>
              </a:schemeClr>
            </a:solidFill>
          </a:endParaRPr>
        </a:p>
      </dgm:t>
    </dgm:pt>
    <dgm:pt modelId="{048ECE81-712D-40D1-AFD5-60149693C46D}" type="parTrans" cxnId="{6FCECE51-6A3B-4655-B725-51DDCAB732B9}">
      <dgm:prSet/>
      <dgm:spPr/>
      <dgm:t>
        <a:bodyPr/>
        <a:lstStyle/>
        <a:p>
          <a:endParaRPr lang="pt-BR"/>
        </a:p>
      </dgm:t>
    </dgm:pt>
    <dgm:pt modelId="{52C4A1A7-99D4-40EA-8F52-C692D633611F}" type="sibTrans" cxnId="{6FCECE51-6A3B-4655-B725-51DDCAB732B9}">
      <dgm:prSet/>
      <dgm:spPr/>
      <dgm:t>
        <a:bodyPr/>
        <a:lstStyle/>
        <a:p>
          <a:endParaRPr lang="pt-BR"/>
        </a:p>
      </dgm:t>
    </dgm:pt>
    <dgm:pt modelId="{095A345C-D70F-4C5C-9E6B-1B18843D12C2}">
      <dgm:prSet custT="1"/>
      <dgm:spPr/>
      <dgm:t>
        <a:bodyPr/>
        <a:lstStyle/>
        <a:p>
          <a:r>
            <a:rPr lang="pt-BR" sz="1200" dirty="0" smtClean="0">
              <a:solidFill>
                <a:schemeClr val="accent1">
                  <a:lumMod val="50000"/>
                </a:schemeClr>
              </a:solidFill>
            </a:rPr>
            <a:t>HV INCT</a:t>
          </a:r>
          <a:endParaRPr lang="pt-BR" sz="1200" dirty="0">
            <a:solidFill>
              <a:schemeClr val="accent1">
                <a:lumMod val="50000"/>
              </a:schemeClr>
            </a:solidFill>
          </a:endParaRPr>
        </a:p>
      </dgm:t>
    </dgm:pt>
    <dgm:pt modelId="{B27A0F41-8157-474E-85DB-A41801A7388F}" type="parTrans" cxnId="{9745ECF9-8E83-4B12-A610-C99D68F7FE6C}">
      <dgm:prSet/>
      <dgm:spPr/>
      <dgm:t>
        <a:bodyPr/>
        <a:lstStyle/>
        <a:p>
          <a:endParaRPr lang="pt-BR"/>
        </a:p>
      </dgm:t>
    </dgm:pt>
    <dgm:pt modelId="{53C0C1A0-4375-4AE3-9055-ADF114227F90}" type="sibTrans" cxnId="{9745ECF9-8E83-4B12-A610-C99D68F7FE6C}">
      <dgm:prSet/>
      <dgm:spPr/>
      <dgm:t>
        <a:bodyPr/>
        <a:lstStyle/>
        <a:p>
          <a:endParaRPr lang="pt-BR"/>
        </a:p>
      </dgm:t>
    </dgm:pt>
    <dgm:pt modelId="{EAC1F62F-6F9D-45A9-AE90-2FD67B407E18}">
      <dgm:prSet custT="1"/>
      <dgm:spPr/>
      <dgm:t>
        <a:bodyPr/>
        <a:lstStyle/>
        <a:p>
          <a:r>
            <a:rPr lang="pt-BR" sz="1200" i="1" dirty="0" smtClean="0">
              <a:solidFill>
                <a:schemeClr val="accent1">
                  <a:lumMod val="50000"/>
                </a:schemeClr>
              </a:solidFill>
            </a:rPr>
            <a:t>Sin</a:t>
          </a:r>
          <a:r>
            <a:rPr lang="pt-BR" sz="1200" dirty="0" smtClean="0">
              <a:solidFill>
                <a:schemeClr val="accent1">
                  <a:lumMod val="50000"/>
                </a:schemeClr>
              </a:solidFill>
            </a:rPr>
            <a:t>Biota	</a:t>
          </a:r>
          <a:endParaRPr lang="pt-BR" sz="1200" dirty="0">
            <a:solidFill>
              <a:schemeClr val="accent1">
                <a:lumMod val="50000"/>
              </a:schemeClr>
            </a:solidFill>
          </a:endParaRPr>
        </a:p>
      </dgm:t>
    </dgm:pt>
    <dgm:pt modelId="{25AC6A10-03CD-4DE6-9931-F66F47B25012}" type="parTrans" cxnId="{C3B212E4-4F76-423C-A006-7AFE95EEC531}">
      <dgm:prSet/>
      <dgm:spPr/>
      <dgm:t>
        <a:bodyPr/>
        <a:lstStyle/>
        <a:p>
          <a:endParaRPr lang="pt-BR"/>
        </a:p>
      </dgm:t>
    </dgm:pt>
    <dgm:pt modelId="{4C381B99-D601-4151-AA81-FA86F10F4D8D}" type="sibTrans" cxnId="{C3B212E4-4F76-423C-A006-7AFE95EEC531}">
      <dgm:prSet/>
      <dgm:spPr/>
      <dgm:t>
        <a:bodyPr/>
        <a:lstStyle/>
        <a:p>
          <a:endParaRPr lang="pt-BR"/>
        </a:p>
      </dgm:t>
    </dgm:pt>
    <dgm:pt modelId="{9CAED709-EE9C-4075-BAE5-5457263771C4}">
      <dgm:prSet custT="1"/>
      <dgm:spPr/>
      <dgm:t>
        <a:bodyPr/>
        <a:lstStyle/>
        <a:p>
          <a:r>
            <a:rPr lang="en-US" sz="1200" dirty="0" smtClean="0">
              <a:solidFill>
                <a:schemeClr val="accent1">
                  <a:lumMod val="50000"/>
                </a:schemeClr>
              </a:solidFill>
            </a:rPr>
            <a:t>Rare works</a:t>
          </a:r>
          <a:endParaRPr lang="pt-BR" sz="1200" dirty="0">
            <a:solidFill>
              <a:schemeClr val="accent1">
                <a:lumMod val="50000"/>
              </a:schemeClr>
            </a:solidFill>
          </a:endParaRPr>
        </a:p>
      </dgm:t>
    </dgm:pt>
    <dgm:pt modelId="{8A6D4C6F-2C98-4639-AA4D-A5C2AF503308}" type="parTrans" cxnId="{4ECAA16F-989A-4E89-A621-0DFA4A6E1B26}">
      <dgm:prSet/>
      <dgm:spPr/>
      <dgm:t>
        <a:bodyPr/>
        <a:lstStyle/>
        <a:p>
          <a:endParaRPr lang="pt-BR"/>
        </a:p>
      </dgm:t>
    </dgm:pt>
    <dgm:pt modelId="{A0C8B739-561E-4694-9FE3-E61BB44EEB09}" type="sibTrans" cxnId="{4ECAA16F-989A-4E89-A621-0DFA4A6E1B26}">
      <dgm:prSet/>
      <dgm:spPr/>
      <dgm:t>
        <a:bodyPr/>
        <a:lstStyle/>
        <a:p>
          <a:endParaRPr lang="pt-BR"/>
        </a:p>
      </dgm:t>
    </dgm:pt>
    <dgm:pt modelId="{15E20EBD-3623-4509-9EBF-D826850BE874}" type="pres">
      <dgm:prSet presAssocID="{26AC1DEB-3117-45A9-AC7A-D19179A864E1}" presName="linearFlow" presStyleCnt="0">
        <dgm:presLayoutVars>
          <dgm:dir/>
          <dgm:animLvl val="lvl"/>
          <dgm:resizeHandles val="exact"/>
        </dgm:presLayoutVars>
      </dgm:prSet>
      <dgm:spPr/>
      <dgm:t>
        <a:bodyPr/>
        <a:lstStyle/>
        <a:p>
          <a:endParaRPr lang="en-US"/>
        </a:p>
      </dgm:t>
    </dgm:pt>
    <dgm:pt modelId="{3B9C2F9F-A60B-473B-B693-3659C050C695}" type="pres">
      <dgm:prSet presAssocID="{797E1FC9-259B-4A2D-A8D0-E50433A6A6B2}" presName="composite" presStyleCnt="0"/>
      <dgm:spPr/>
    </dgm:pt>
    <dgm:pt modelId="{2BBE0239-FF1B-4B42-8DAB-3BBFA4A7436C}" type="pres">
      <dgm:prSet presAssocID="{797E1FC9-259B-4A2D-A8D0-E50433A6A6B2}" presName="parTx" presStyleLbl="node1" presStyleIdx="0" presStyleCnt="4">
        <dgm:presLayoutVars>
          <dgm:chMax val="0"/>
          <dgm:chPref val="0"/>
          <dgm:bulletEnabled val="1"/>
        </dgm:presLayoutVars>
      </dgm:prSet>
      <dgm:spPr/>
      <dgm:t>
        <a:bodyPr/>
        <a:lstStyle/>
        <a:p>
          <a:endParaRPr lang="en-US"/>
        </a:p>
      </dgm:t>
    </dgm:pt>
    <dgm:pt modelId="{0E1578E2-C21D-43C8-A7A4-A3AE415D3E25}" type="pres">
      <dgm:prSet presAssocID="{797E1FC9-259B-4A2D-A8D0-E50433A6A6B2}" presName="parSh" presStyleLbl="node1" presStyleIdx="0" presStyleCnt="4"/>
      <dgm:spPr/>
      <dgm:t>
        <a:bodyPr/>
        <a:lstStyle/>
        <a:p>
          <a:endParaRPr lang="en-US"/>
        </a:p>
      </dgm:t>
    </dgm:pt>
    <dgm:pt modelId="{245A70B6-B47C-426A-8D5A-2A91D17EAC6A}" type="pres">
      <dgm:prSet presAssocID="{797E1FC9-259B-4A2D-A8D0-E50433A6A6B2}" presName="desTx" presStyleLbl="fgAcc1" presStyleIdx="0" presStyleCnt="4">
        <dgm:presLayoutVars>
          <dgm:bulletEnabled val="1"/>
        </dgm:presLayoutVars>
      </dgm:prSet>
      <dgm:spPr/>
      <dgm:t>
        <a:bodyPr/>
        <a:lstStyle/>
        <a:p>
          <a:endParaRPr lang="pt-BR"/>
        </a:p>
      </dgm:t>
    </dgm:pt>
    <dgm:pt modelId="{97AFEA04-89D1-4862-AECB-BAB301E9278F}" type="pres">
      <dgm:prSet presAssocID="{D208121D-DDF5-493A-95FE-14B2C48CEB26}" presName="sibTrans" presStyleLbl="sibTrans2D1" presStyleIdx="0" presStyleCnt="3"/>
      <dgm:spPr/>
      <dgm:t>
        <a:bodyPr/>
        <a:lstStyle/>
        <a:p>
          <a:endParaRPr lang="en-US"/>
        </a:p>
      </dgm:t>
    </dgm:pt>
    <dgm:pt modelId="{E94A26DA-99DC-4238-8C1F-C3EBC1427D86}" type="pres">
      <dgm:prSet presAssocID="{D208121D-DDF5-493A-95FE-14B2C48CEB26}" presName="connTx" presStyleLbl="sibTrans2D1" presStyleIdx="0" presStyleCnt="3"/>
      <dgm:spPr/>
      <dgm:t>
        <a:bodyPr/>
        <a:lstStyle/>
        <a:p>
          <a:endParaRPr lang="en-US"/>
        </a:p>
      </dgm:t>
    </dgm:pt>
    <dgm:pt modelId="{D84E65E0-80FB-40AF-B101-79B8986F05B9}" type="pres">
      <dgm:prSet presAssocID="{CBA62933-F741-489A-8EBC-152B27221AD5}" presName="composite" presStyleCnt="0"/>
      <dgm:spPr/>
    </dgm:pt>
    <dgm:pt modelId="{65F51C0D-8588-4BB8-BA23-B5BE66EF5314}" type="pres">
      <dgm:prSet presAssocID="{CBA62933-F741-489A-8EBC-152B27221AD5}" presName="parTx" presStyleLbl="node1" presStyleIdx="0" presStyleCnt="4">
        <dgm:presLayoutVars>
          <dgm:chMax val="0"/>
          <dgm:chPref val="0"/>
          <dgm:bulletEnabled val="1"/>
        </dgm:presLayoutVars>
      </dgm:prSet>
      <dgm:spPr/>
      <dgm:t>
        <a:bodyPr/>
        <a:lstStyle/>
        <a:p>
          <a:endParaRPr lang="pt-BR"/>
        </a:p>
      </dgm:t>
    </dgm:pt>
    <dgm:pt modelId="{ED72EFB4-FCFA-4B0D-85BA-AFC672E295BF}" type="pres">
      <dgm:prSet presAssocID="{CBA62933-F741-489A-8EBC-152B27221AD5}" presName="parSh" presStyleLbl="node1" presStyleIdx="1" presStyleCnt="4"/>
      <dgm:spPr/>
      <dgm:t>
        <a:bodyPr/>
        <a:lstStyle/>
        <a:p>
          <a:endParaRPr lang="pt-BR"/>
        </a:p>
      </dgm:t>
    </dgm:pt>
    <dgm:pt modelId="{7582D2EE-6DFE-41E0-A4DD-751FA555BB66}" type="pres">
      <dgm:prSet presAssocID="{CBA62933-F741-489A-8EBC-152B27221AD5}" presName="desTx" presStyleLbl="fgAcc1" presStyleIdx="1" presStyleCnt="4">
        <dgm:presLayoutVars>
          <dgm:bulletEnabled val="1"/>
        </dgm:presLayoutVars>
      </dgm:prSet>
      <dgm:spPr/>
      <dgm:t>
        <a:bodyPr/>
        <a:lstStyle/>
        <a:p>
          <a:endParaRPr lang="en-US"/>
        </a:p>
      </dgm:t>
    </dgm:pt>
    <dgm:pt modelId="{1657C60E-BAC6-4C36-B6F6-6B8F949458DB}" type="pres">
      <dgm:prSet presAssocID="{A225DF11-2C0E-47AE-B54B-8E780AFBCEC8}" presName="sibTrans" presStyleLbl="sibTrans2D1" presStyleIdx="1" presStyleCnt="3"/>
      <dgm:spPr/>
      <dgm:t>
        <a:bodyPr/>
        <a:lstStyle/>
        <a:p>
          <a:endParaRPr lang="en-US"/>
        </a:p>
      </dgm:t>
    </dgm:pt>
    <dgm:pt modelId="{E04A5FF9-589D-4329-8130-F3E9E56FCE97}" type="pres">
      <dgm:prSet presAssocID="{A225DF11-2C0E-47AE-B54B-8E780AFBCEC8}" presName="connTx" presStyleLbl="sibTrans2D1" presStyleIdx="1" presStyleCnt="3"/>
      <dgm:spPr/>
      <dgm:t>
        <a:bodyPr/>
        <a:lstStyle/>
        <a:p>
          <a:endParaRPr lang="en-US"/>
        </a:p>
      </dgm:t>
    </dgm:pt>
    <dgm:pt modelId="{407A0B69-042E-43DF-9D93-CB1590CABF48}" type="pres">
      <dgm:prSet presAssocID="{6655801C-F865-4323-9654-2EDB5A4FB411}" presName="composite" presStyleCnt="0"/>
      <dgm:spPr/>
    </dgm:pt>
    <dgm:pt modelId="{DF26661F-E0F5-4D32-AFBA-5444DF6F8020}" type="pres">
      <dgm:prSet presAssocID="{6655801C-F865-4323-9654-2EDB5A4FB411}" presName="parTx" presStyleLbl="node1" presStyleIdx="1" presStyleCnt="4">
        <dgm:presLayoutVars>
          <dgm:chMax val="0"/>
          <dgm:chPref val="0"/>
          <dgm:bulletEnabled val="1"/>
        </dgm:presLayoutVars>
      </dgm:prSet>
      <dgm:spPr/>
      <dgm:t>
        <a:bodyPr/>
        <a:lstStyle/>
        <a:p>
          <a:endParaRPr lang="pt-BR"/>
        </a:p>
      </dgm:t>
    </dgm:pt>
    <dgm:pt modelId="{AF186CA4-4F71-47D0-B795-59B22D838821}" type="pres">
      <dgm:prSet presAssocID="{6655801C-F865-4323-9654-2EDB5A4FB411}" presName="parSh" presStyleLbl="node1" presStyleIdx="2" presStyleCnt="4"/>
      <dgm:spPr/>
      <dgm:t>
        <a:bodyPr/>
        <a:lstStyle/>
        <a:p>
          <a:endParaRPr lang="pt-BR"/>
        </a:p>
      </dgm:t>
    </dgm:pt>
    <dgm:pt modelId="{4631B135-E166-4E84-85C4-B77684BB6F8F}" type="pres">
      <dgm:prSet presAssocID="{6655801C-F865-4323-9654-2EDB5A4FB411}" presName="desTx" presStyleLbl="fgAcc1" presStyleIdx="2" presStyleCnt="4">
        <dgm:presLayoutVars>
          <dgm:bulletEnabled val="1"/>
        </dgm:presLayoutVars>
      </dgm:prSet>
      <dgm:spPr/>
      <dgm:t>
        <a:bodyPr/>
        <a:lstStyle/>
        <a:p>
          <a:endParaRPr lang="pt-BR"/>
        </a:p>
      </dgm:t>
    </dgm:pt>
    <dgm:pt modelId="{F04DF40A-700C-4ABB-AA45-2700F7A6F4FE}" type="pres">
      <dgm:prSet presAssocID="{87654FA4-2AE8-4F2B-B23B-64D9CA05D34B}" presName="sibTrans" presStyleLbl="sibTrans2D1" presStyleIdx="2" presStyleCnt="3"/>
      <dgm:spPr/>
      <dgm:t>
        <a:bodyPr/>
        <a:lstStyle/>
        <a:p>
          <a:endParaRPr lang="en-US"/>
        </a:p>
      </dgm:t>
    </dgm:pt>
    <dgm:pt modelId="{7E1DF293-C564-43E8-93B2-CD73D98A3258}" type="pres">
      <dgm:prSet presAssocID="{87654FA4-2AE8-4F2B-B23B-64D9CA05D34B}" presName="connTx" presStyleLbl="sibTrans2D1" presStyleIdx="2" presStyleCnt="3"/>
      <dgm:spPr/>
      <dgm:t>
        <a:bodyPr/>
        <a:lstStyle/>
        <a:p>
          <a:endParaRPr lang="en-US"/>
        </a:p>
      </dgm:t>
    </dgm:pt>
    <dgm:pt modelId="{E00B64D9-9081-48AD-925F-2489001CD312}" type="pres">
      <dgm:prSet presAssocID="{D34296EB-64B1-4E8E-938B-E93213B0F840}" presName="composite" presStyleCnt="0"/>
      <dgm:spPr/>
    </dgm:pt>
    <dgm:pt modelId="{1E1F0F48-35E5-4770-AF65-3D96E78150B5}" type="pres">
      <dgm:prSet presAssocID="{D34296EB-64B1-4E8E-938B-E93213B0F840}" presName="parTx" presStyleLbl="node1" presStyleIdx="2" presStyleCnt="4">
        <dgm:presLayoutVars>
          <dgm:chMax val="0"/>
          <dgm:chPref val="0"/>
          <dgm:bulletEnabled val="1"/>
        </dgm:presLayoutVars>
      </dgm:prSet>
      <dgm:spPr/>
      <dgm:t>
        <a:bodyPr/>
        <a:lstStyle/>
        <a:p>
          <a:endParaRPr lang="en-US"/>
        </a:p>
      </dgm:t>
    </dgm:pt>
    <dgm:pt modelId="{A0ADC959-F281-49C0-8E03-F2EA9569FB7D}" type="pres">
      <dgm:prSet presAssocID="{D34296EB-64B1-4E8E-938B-E93213B0F840}" presName="parSh" presStyleLbl="node1" presStyleIdx="3" presStyleCnt="4"/>
      <dgm:spPr/>
      <dgm:t>
        <a:bodyPr/>
        <a:lstStyle/>
        <a:p>
          <a:endParaRPr lang="en-US"/>
        </a:p>
      </dgm:t>
    </dgm:pt>
    <dgm:pt modelId="{C53859DC-1E49-4AE3-B4B1-DCE87ED641EC}" type="pres">
      <dgm:prSet presAssocID="{D34296EB-64B1-4E8E-938B-E93213B0F840}" presName="desTx" presStyleLbl="fgAcc1" presStyleIdx="3" presStyleCnt="4">
        <dgm:presLayoutVars>
          <dgm:bulletEnabled val="1"/>
        </dgm:presLayoutVars>
      </dgm:prSet>
      <dgm:spPr/>
      <dgm:t>
        <a:bodyPr/>
        <a:lstStyle/>
        <a:p>
          <a:endParaRPr lang="pt-BR"/>
        </a:p>
      </dgm:t>
    </dgm:pt>
  </dgm:ptLst>
  <dgm:cxnLst>
    <dgm:cxn modelId="{275B1C7D-289C-47B4-8838-2C84885B7396}" srcId="{797E1FC9-259B-4A2D-A8D0-E50433A6A6B2}" destId="{783D792E-B5E6-4241-9B95-DBCFEFBB8F07}" srcOrd="1" destOrd="0" parTransId="{9FC31F5D-EECB-4885-B9C7-13F769D43E96}" sibTransId="{1DD2017D-3F3F-410C-B17D-0694F03A715A}"/>
    <dgm:cxn modelId="{CB6022C3-7EE8-41B4-84EB-B7B79A69E5E9}" srcId="{D34296EB-64B1-4E8E-938B-E93213B0F840}" destId="{E83E5F6A-57F1-4754-B0D1-B947CFCBCD69}" srcOrd="1" destOrd="0" parTransId="{53FB43FC-60E5-4CF3-8085-6DA6C5D4A1FF}" sibTransId="{0E7B7AF2-0FB7-4489-A47A-B2E80AFC391C}"/>
    <dgm:cxn modelId="{B9E70166-DBE9-4809-82CD-55673456B60A}" type="presOf" srcId="{797E1FC9-259B-4A2D-A8D0-E50433A6A6B2}" destId="{2BBE0239-FF1B-4B42-8DAB-3BBFA4A7436C}" srcOrd="0" destOrd="0" presId="urn:microsoft.com/office/officeart/2005/8/layout/process3"/>
    <dgm:cxn modelId="{62FB820F-5478-4DC6-8573-01D14D2E04AD}" srcId="{26AC1DEB-3117-45A9-AC7A-D19179A864E1}" destId="{D34296EB-64B1-4E8E-938B-E93213B0F840}" srcOrd="3" destOrd="0" parTransId="{71B0D169-FE0A-4CE6-882F-91FF16E25494}" sibTransId="{C6A5EA3C-F0F8-4508-9622-9BA3AAF3325F}"/>
    <dgm:cxn modelId="{B8B084BB-9A42-40E1-8972-DF2000301DD0}" srcId="{797E1FC9-259B-4A2D-A8D0-E50433A6A6B2}" destId="{5B41BDC7-0737-4B40-93CF-2511C6FC7BE8}" srcOrd="0" destOrd="0" parTransId="{232C7DB8-A0F2-4BCE-A6FB-BA34482619FB}" sibTransId="{E360B3BD-5D08-4F51-9114-9DAE58F8B3EE}"/>
    <dgm:cxn modelId="{3172577D-FE00-4739-9E8D-37370774AC48}" srcId="{CBA62933-F741-489A-8EBC-152B27221AD5}" destId="{16A18E69-E046-422F-9F4F-F0E192902D65}" srcOrd="0" destOrd="0" parTransId="{1C4CB3AD-026E-4145-B234-61AD6B89B8E9}" sibTransId="{66D1B0F5-5C50-48B8-8E36-504A3C7CBCD8}"/>
    <dgm:cxn modelId="{55C9E1B0-18F9-4F8E-8FC0-164F30F6561D}" type="presOf" srcId="{783D792E-B5E6-4241-9B95-DBCFEFBB8F07}" destId="{245A70B6-B47C-426A-8D5A-2A91D17EAC6A}" srcOrd="0" destOrd="1" presId="urn:microsoft.com/office/officeart/2005/8/layout/process3"/>
    <dgm:cxn modelId="{EF6D07FD-E4ED-422E-841F-F00CB2C83353}" srcId="{6655801C-F865-4323-9654-2EDB5A4FB411}" destId="{4281D073-A0F7-41FF-B617-D3CEFADB73C6}" srcOrd="1" destOrd="0" parTransId="{CD29835B-B3B0-4C42-A764-0704AC8C1D0A}" sibTransId="{66D1348E-33C3-4C71-BC35-FCEC39436254}"/>
    <dgm:cxn modelId="{5AA0B793-84D4-4F21-B019-92E9176124C9}" type="presOf" srcId="{9CAED709-EE9C-4075-BAE5-5457263771C4}" destId="{C53859DC-1E49-4AE3-B4B1-DCE87ED641EC}" srcOrd="0" destOrd="5" presId="urn:microsoft.com/office/officeart/2005/8/layout/process3"/>
    <dgm:cxn modelId="{C7D1EC5C-0893-4FA2-965C-37FEE8BBED74}" srcId="{CBA62933-F741-489A-8EBC-152B27221AD5}" destId="{A088ABF0-25BA-47A3-AC85-1DFD60F17E88}" srcOrd="1" destOrd="0" parTransId="{967BE3CE-1B6C-45CC-BDB8-5483A582886D}" sibTransId="{D03B1CCE-E983-457E-8C00-176BB3022566}"/>
    <dgm:cxn modelId="{6108B64F-9EE2-44E3-A1C3-6E0A8794EC22}" type="presOf" srcId="{87654FA4-2AE8-4F2B-B23B-64D9CA05D34B}" destId="{7E1DF293-C564-43E8-93B2-CD73D98A3258}" srcOrd="1" destOrd="0" presId="urn:microsoft.com/office/officeart/2005/8/layout/process3"/>
    <dgm:cxn modelId="{BD28DF8E-7F50-4A1E-AE41-5CCF4395B448}" type="presOf" srcId="{CBA62933-F741-489A-8EBC-152B27221AD5}" destId="{65F51C0D-8588-4BB8-BA23-B5BE66EF5314}" srcOrd="0" destOrd="0" presId="urn:microsoft.com/office/officeart/2005/8/layout/process3"/>
    <dgm:cxn modelId="{AD2AD832-FD97-4D68-BE43-2BB1D0FA0A98}" type="presOf" srcId="{A5D7EF2C-30C9-4211-9BEB-F3841F00E9E5}" destId="{4631B135-E166-4E84-85C4-B77684BB6F8F}" srcOrd="0" destOrd="3" presId="urn:microsoft.com/office/officeart/2005/8/layout/process3"/>
    <dgm:cxn modelId="{38F4AC8C-59B6-4F4F-9D66-DAC309590360}" type="presOf" srcId="{A088ABF0-25BA-47A3-AC85-1DFD60F17E88}" destId="{7582D2EE-6DFE-41E0-A4DD-751FA555BB66}" srcOrd="0" destOrd="1" presId="urn:microsoft.com/office/officeart/2005/8/layout/process3"/>
    <dgm:cxn modelId="{9745ECF9-8E83-4B12-A610-C99D68F7FE6C}" srcId="{797E1FC9-259B-4A2D-A8D0-E50433A6A6B2}" destId="{095A345C-D70F-4C5C-9E6B-1B18843D12C2}" srcOrd="3" destOrd="0" parTransId="{B27A0F41-8157-474E-85DB-A41801A7388F}" sibTransId="{53C0C1A0-4375-4AE3-9055-ADF114227F90}"/>
    <dgm:cxn modelId="{4ECAA16F-989A-4E89-A621-0DFA4A6E1B26}" srcId="{D34296EB-64B1-4E8E-938B-E93213B0F840}" destId="{9CAED709-EE9C-4075-BAE5-5457263771C4}" srcOrd="5" destOrd="0" parTransId="{8A6D4C6F-2C98-4639-AA4D-A5C2AF503308}" sibTransId="{A0C8B739-561E-4694-9FE3-E61BB44EEB09}"/>
    <dgm:cxn modelId="{BF4226F2-CBDC-45EF-BE09-7FC4D67A9BAF}" type="presOf" srcId="{CBA62933-F741-489A-8EBC-152B27221AD5}" destId="{ED72EFB4-FCFA-4B0D-85BA-AFC672E295BF}" srcOrd="1" destOrd="0" presId="urn:microsoft.com/office/officeart/2005/8/layout/process3"/>
    <dgm:cxn modelId="{378BD88A-AA32-4B42-9280-E4FE441CB87B}" srcId="{26AC1DEB-3117-45A9-AC7A-D19179A864E1}" destId="{CBA62933-F741-489A-8EBC-152B27221AD5}" srcOrd="1" destOrd="0" parTransId="{1CC23011-9530-4BB2-A48D-ADED0B02389A}" sibTransId="{A225DF11-2C0E-47AE-B54B-8E780AFBCEC8}"/>
    <dgm:cxn modelId="{314C7458-C1CE-4AEF-B26B-7D86275CE41F}" type="presOf" srcId="{D34296EB-64B1-4E8E-938B-E93213B0F840}" destId="{1E1F0F48-35E5-4770-AF65-3D96E78150B5}" srcOrd="0" destOrd="0" presId="urn:microsoft.com/office/officeart/2005/8/layout/process3"/>
    <dgm:cxn modelId="{1C92CAA7-FC57-44B8-90E0-BE71E4831458}" srcId="{D34296EB-64B1-4E8E-938B-E93213B0F840}" destId="{55CD83A5-A3FA-47BF-A59B-5AC5B758BCF9}" srcOrd="3" destOrd="0" parTransId="{833800FF-F107-4755-8A1B-C1752B70578D}" sibTransId="{3002B7A9-6AC7-457B-BED7-8A3BF19A59E2}"/>
    <dgm:cxn modelId="{D3269CBC-D15B-4610-8CDD-FBDAB3A1EA68}" type="presOf" srcId="{22C94FBF-DD5F-4929-93F1-D69E89683ED9}" destId="{7582D2EE-6DFE-41E0-A4DD-751FA555BB66}" srcOrd="0" destOrd="2" presId="urn:microsoft.com/office/officeart/2005/8/layout/process3"/>
    <dgm:cxn modelId="{5F4C91B6-917C-4C05-8B60-D26EEE142C91}" srcId="{CBA62933-F741-489A-8EBC-152B27221AD5}" destId="{22C94FBF-DD5F-4929-93F1-D69E89683ED9}" srcOrd="2" destOrd="0" parTransId="{9FD6920A-9324-4FB6-AED5-E9E09576F6F7}" sibTransId="{EC4EB763-C5C0-4776-B31C-788CD7772764}"/>
    <dgm:cxn modelId="{86CA8D9F-5698-4F65-99A2-F73CC4052796}" srcId="{D34296EB-64B1-4E8E-938B-E93213B0F840}" destId="{DB51D8A9-4226-4C66-92D1-0EF9311B1AD4}" srcOrd="4" destOrd="0" parTransId="{82DFC941-6AFD-4849-8F39-CB0E02F0AD60}" sibTransId="{EBB809AF-FB8F-42B4-A5D4-CD6FFC50E217}"/>
    <dgm:cxn modelId="{EF849845-E3BD-4BCF-85F4-70EA111706FB}" type="presOf" srcId="{26AC1DEB-3117-45A9-AC7A-D19179A864E1}" destId="{15E20EBD-3623-4509-9EBF-D826850BE874}" srcOrd="0" destOrd="0" presId="urn:microsoft.com/office/officeart/2005/8/layout/process3"/>
    <dgm:cxn modelId="{54AAA00B-3D49-407D-BCC0-DB788B59032B}" type="presOf" srcId="{5B41BDC7-0737-4B40-93CF-2511C6FC7BE8}" destId="{245A70B6-B47C-426A-8D5A-2A91D17EAC6A}" srcOrd="0" destOrd="0" presId="urn:microsoft.com/office/officeart/2005/8/layout/process3"/>
    <dgm:cxn modelId="{1FF0534D-40A1-4C9C-8A0D-28D8720C1B8D}" type="presOf" srcId="{6655801C-F865-4323-9654-2EDB5A4FB411}" destId="{DF26661F-E0F5-4D32-AFBA-5444DF6F8020}" srcOrd="0" destOrd="0" presId="urn:microsoft.com/office/officeart/2005/8/layout/process3"/>
    <dgm:cxn modelId="{4C9D6F37-D8D9-41CD-B29C-F6FA080EF81C}" type="presOf" srcId="{55CD83A5-A3FA-47BF-A59B-5AC5B758BCF9}" destId="{C53859DC-1E49-4AE3-B4B1-DCE87ED641EC}" srcOrd="0" destOrd="3" presId="urn:microsoft.com/office/officeart/2005/8/layout/process3"/>
    <dgm:cxn modelId="{1D0BBD04-1EBB-4068-952A-110AE2099D08}" srcId="{26AC1DEB-3117-45A9-AC7A-D19179A864E1}" destId="{6655801C-F865-4323-9654-2EDB5A4FB411}" srcOrd="2" destOrd="0" parTransId="{2CFA7596-64B6-44E6-9383-1C5E477438E9}" sibTransId="{87654FA4-2AE8-4F2B-B23B-64D9CA05D34B}"/>
    <dgm:cxn modelId="{BE06CF23-2523-4BED-A433-C11915F603F4}" type="presOf" srcId="{EAC1F62F-6F9D-45A9-AE90-2FD67B407E18}" destId="{245A70B6-B47C-426A-8D5A-2A91D17EAC6A}" srcOrd="0" destOrd="4" presId="urn:microsoft.com/office/officeart/2005/8/layout/process3"/>
    <dgm:cxn modelId="{5F6C49BA-7B04-4B22-9042-191E0F1DE115}" type="presOf" srcId="{16A18E69-E046-422F-9F4F-F0E192902D65}" destId="{7582D2EE-6DFE-41E0-A4DD-751FA555BB66}" srcOrd="0" destOrd="0" presId="urn:microsoft.com/office/officeart/2005/8/layout/process3"/>
    <dgm:cxn modelId="{F526F902-3462-4EA4-857E-0970CD4BA027}" type="presOf" srcId="{797E1FC9-259B-4A2D-A8D0-E50433A6A6B2}" destId="{0E1578E2-C21D-43C8-A7A4-A3AE415D3E25}" srcOrd="1" destOrd="0" presId="urn:microsoft.com/office/officeart/2005/8/layout/process3"/>
    <dgm:cxn modelId="{9255859E-CB0F-4229-A19A-EF72CDC4FACC}" type="presOf" srcId="{CE26AAAA-8C97-40C6-BB49-DA6117C27684}" destId="{245A70B6-B47C-426A-8D5A-2A91D17EAC6A}" srcOrd="0" destOrd="2" presId="urn:microsoft.com/office/officeart/2005/8/layout/process3"/>
    <dgm:cxn modelId="{E08B35FF-7838-4F75-A12C-D980345FC9EC}" type="presOf" srcId="{A225DF11-2C0E-47AE-B54B-8E780AFBCEC8}" destId="{1657C60E-BAC6-4C36-B6F6-6B8F949458DB}" srcOrd="0" destOrd="0" presId="urn:microsoft.com/office/officeart/2005/8/layout/process3"/>
    <dgm:cxn modelId="{A100BEB7-21F9-40A1-AB89-0076CD4CE23F}" type="presOf" srcId="{87654FA4-2AE8-4F2B-B23B-64D9CA05D34B}" destId="{F04DF40A-700C-4ABB-AA45-2700F7A6F4FE}" srcOrd="0" destOrd="0" presId="urn:microsoft.com/office/officeart/2005/8/layout/process3"/>
    <dgm:cxn modelId="{E57F289C-CC3C-42BB-B551-31423B09B11B}" type="presOf" srcId="{45463B84-6E81-40C5-8409-280548CDBEF5}" destId="{C53859DC-1E49-4AE3-B4B1-DCE87ED641EC}" srcOrd="0" destOrd="0" presId="urn:microsoft.com/office/officeart/2005/8/layout/process3"/>
    <dgm:cxn modelId="{6BBA2F4C-C622-4A79-A43D-CBA46C71F36B}" srcId="{D34296EB-64B1-4E8E-938B-E93213B0F840}" destId="{F342E050-3CE3-4394-8174-AE5F10286701}" srcOrd="2" destOrd="0" parTransId="{C892485F-C479-4B79-9CC6-D6BC2B8DFA46}" sibTransId="{7E866897-BC75-43D9-96AB-96EA8EC8AB48}"/>
    <dgm:cxn modelId="{64C49577-69C1-4568-9BB0-E69D202621C8}" type="presOf" srcId="{805D71B2-53D9-442A-BBBA-B9D51435436A}" destId="{4631B135-E166-4E84-85C4-B77684BB6F8F}" srcOrd="0" destOrd="2" presId="urn:microsoft.com/office/officeart/2005/8/layout/process3"/>
    <dgm:cxn modelId="{A8527BD9-8062-4B71-B596-CA2356CD76A5}" type="presOf" srcId="{0C7DD351-18FB-48EA-963B-71A77342AED4}" destId="{7582D2EE-6DFE-41E0-A4DD-751FA555BB66}" srcOrd="0" destOrd="3" presId="urn:microsoft.com/office/officeart/2005/8/layout/process3"/>
    <dgm:cxn modelId="{3052F19A-70C5-4689-86C0-4C124256BCAA}" type="presOf" srcId="{D208121D-DDF5-493A-95FE-14B2C48CEB26}" destId="{E94A26DA-99DC-4238-8C1F-C3EBC1427D86}" srcOrd="1" destOrd="0" presId="urn:microsoft.com/office/officeart/2005/8/layout/process3"/>
    <dgm:cxn modelId="{72528154-D08E-413E-8334-879680EC869D}" srcId="{6655801C-F865-4323-9654-2EDB5A4FB411}" destId="{A5D7EF2C-30C9-4211-9BEB-F3841F00E9E5}" srcOrd="3" destOrd="0" parTransId="{EB75F526-B952-4337-A3FA-32458BC4C6B9}" sibTransId="{2AC20FF1-CEEF-4BB7-B6F6-38343D088A79}"/>
    <dgm:cxn modelId="{CDAD0FF1-D886-4526-A997-61D71BA54D1B}" type="presOf" srcId="{A225DF11-2C0E-47AE-B54B-8E780AFBCEC8}" destId="{E04A5FF9-589D-4329-8130-F3E9E56FCE97}" srcOrd="1" destOrd="0" presId="urn:microsoft.com/office/officeart/2005/8/layout/process3"/>
    <dgm:cxn modelId="{7AAF4C88-4163-4D71-A737-9C91463FAFE6}" srcId="{26AC1DEB-3117-45A9-AC7A-D19179A864E1}" destId="{797E1FC9-259B-4A2D-A8D0-E50433A6A6B2}" srcOrd="0" destOrd="0" parTransId="{58062374-AB13-4A2A-B04E-8D99E84F35CC}" sibTransId="{D208121D-DDF5-493A-95FE-14B2C48CEB26}"/>
    <dgm:cxn modelId="{C3B212E4-4F76-423C-A006-7AFE95EEC531}" srcId="{797E1FC9-259B-4A2D-A8D0-E50433A6A6B2}" destId="{EAC1F62F-6F9D-45A9-AE90-2FD67B407E18}" srcOrd="4" destOrd="0" parTransId="{25AC6A10-03CD-4DE6-9931-F66F47B25012}" sibTransId="{4C381B99-D601-4151-AA81-FA86F10F4D8D}"/>
    <dgm:cxn modelId="{24C44732-ADE4-42A7-939A-EB6A8F915D4F}" type="presOf" srcId="{F342E050-3CE3-4394-8174-AE5F10286701}" destId="{C53859DC-1E49-4AE3-B4B1-DCE87ED641EC}" srcOrd="0" destOrd="2" presId="urn:microsoft.com/office/officeart/2005/8/layout/process3"/>
    <dgm:cxn modelId="{4B65C204-FE8F-44F8-9D39-AD88F40D309D}" type="presOf" srcId="{4281D073-A0F7-41FF-B617-D3CEFADB73C6}" destId="{4631B135-E166-4E84-85C4-B77684BB6F8F}" srcOrd="0" destOrd="1" presId="urn:microsoft.com/office/officeart/2005/8/layout/process3"/>
    <dgm:cxn modelId="{158AE85C-CEBE-44E2-B0FE-7ADC6797C59C}" type="presOf" srcId="{D208121D-DDF5-493A-95FE-14B2C48CEB26}" destId="{97AFEA04-89D1-4862-AECB-BAB301E9278F}" srcOrd="0" destOrd="0" presId="urn:microsoft.com/office/officeart/2005/8/layout/process3"/>
    <dgm:cxn modelId="{EBD6428E-4CC7-4A15-BE59-1B6620DF287B}" srcId="{CBA62933-F741-489A-8EBC-152B27221AD5}" destId="{0C7DD351-18FB-48EA-963B-71A77342AED4}" srcOrd="3" destOrd="0" parTransId="{D99F02CF-CDF3-446C-A6C2-5DE16B3D4547}" sibTransId="{4CECF24E-3B9D-437E-9E38-CC9030E08583}"/>
    <dgm:cxn modelId="{71614554-F6CF-4CDB-A078-B1583B2336AA}" srcId="{6655801C-F865-4323-9654-2EDB5A4FB411}" destId="{805D71B2-53D9-442A-BBBA-B9D51435436A}" srcOrd="2" destOrd="0" parTransId="{31723350-EBB3-44DB-BA9D-C5B27334F779}" sibTransId="{53FAE713-9A21-46CF-86A6-359F2B72A239}"/>
    <dgm:cxn modelId="{76BB3B48-646A-425D-BC6F-C022DFAE8F2C}" type="presOf" srcId="{6655801C-F865-4323-9654-2EDB5A4FB411}" destId="{AF186CA4-4F71-47D0-B795-59B22D838821}" srcOrd="1" destOrd="0" presId="urn:microsoft.com/office/officeart/2005/8/layout/process3"/>
    <dgm:cxn modelId="{24E93A9E-6CC1-4114-833B-08D225A68439}" srcId="{D34296EB-64B1-4E8E-938B-E93213B0F840}" destId="{45463B84-6E81-40C5-8409-280548CDBEF5}" srcOrd="0" destOrd="0" parTransId="{AEB58D2D-D2A2-42EE-87E3-2F6B0A7EC468}" sibTransId="{1E794950-4448-4828-B76F-7982478FDB0F}"/>
    <dgm:cxn modelId="{6FCECE51-6A3B-4655-B725-51DDCAB732B9}" srcId="{797E1FC9-259B-4A2D-A8D0-E50433A6A6B2}" destId="{CE26AAAA-8C97-40C6-BB49-DA6117C27684}" srcOrd="2" destOrd="0" parTransId="{048ECE81-712D-40D1-AFD5-60149693C46D}" sibTransId="{52C4A1A7-99D4-40EA-8F52-C692D633611F}"/>
    <dgm:cxn modelId="{1DB7CEEE-E3AA-4CB3-BD35-0D6FA9DE2B71}" type="presOf" srcId="{DB51D8A9-4226-4C66-92D1-0EF9311B1AD4}" destId="{C53859DC-1E49-4AE3-B4B1-DCE87ED641EC}" srcOrd="0" destOrd="4" presId="urn:microsoft.com/office/officeart/2005/8/layout/process3"/>
    <dgm:cxn modelId="{3988A412-B35E-4C51-BCA3-EA28F84366E6}" type="presOf" srcId="{095A345C-D70F-4C5C-9E6B-1B18843D12C2}" destId="{245A70B6-B47C-426A-8D5A-2A91D17EAC6A}" srcOrd="0" destOrd="3" presId="urn:microsoft.com/office/officeart/2005/8/layout/process3"/>
    <dgm:cxn modelId="{D6FA4BC2-F34D-416B-8404-C01481F49618}" type="presOf" srcId="{E83E5F6A-57F1-4754-B0D1-B947CFCBCD69}" destId="{C53859DC-1E49-4AE3-B4B1-DCE87ED641EC}" srcOrd="0" destOrd="1" presId="urn:microsoft.com/office/officeart/2005/8/layout/process3"/>
    <dgm:cxn modelId="{9AFD0393-1D49-462A-8EBB-DF59F21E56A7}" type="presOf" srcId="{13BF1F27-390D-40FC-9FE7-5B5B877D4AEF}" destId="{4631B135-E166-4E84-85C4-B77684BB6F8F}" srcOrd="0" destOrd="0" presId="urn:microsoft.com/office/officeart/2005/8/layout/process3"/>
    <dgm:cxn modelId="{E7A55A05-D4BE-46AC-B939-8806B924943D}" type="presOf" srcId="{D34296EB-64B1-4E8E-938B-E93213B0F840}" destId="{A0ADC959-F281-49C0-8E03-F2EA9569FB7D}" srcOrd="1" destOrd="0" presId="urn:microsoft.com/office/officeart/2005/8/layout/process3"/>
    <dgm:cxn modelId="{A2B1AA40-49E8-4ACB-8516-B2F1F0229C70}" srcId="{6655801C-F865-4323-9654-2EDB5A4FB411}" destId="{13BF1F27-390D-40FC-9FE7-5B5B877D4AEF}" srcOrd="0" destOrd="0" parTransId="{FCD2F944-6F4A-4E6E-8D26-C1D6FE5F5063}" sibTransId="{9F767DA6-B704-4524-B1EC-CC2EC76B8E25}"/>
    <dgm:cxn modelId="{B8DF9825-93ED-47AA-857C-2ECFFB568DCB}" type="presParOf" srcId="{15E20EBD-3623-4509-9EBF-D826850BE874}" destId="{3B9C2F9F-A60B-473B-B693-3659C050C695}" srcOrd="0" destOrd="0" presId="urn:microsoft.com/office/officeart/2005/8/layout/process3"/>
    <dgm:cxn modelId="{D0D74B3D-EEA8-4EFE-BD9A-DBAB5BCE7A6B}" type="presParOf" srcId="{3B9C2F9F-A60B-473B-B693-3659C050C695}" destId="{2BBE0239-FF1B-4B42-8DAB-3BBFA4A7436C}" srcOrd="0" destOrd="0" presId="urn:microsoft.com/office/officeart/2005/8/layout/process3"/>
    <dgm:cxn modelId="{7F05DE39-763D-46C6-B6E0-4CBC2C7B384C}" type="presParOf" srcId="{3B9C2F9F-A60B-473B-B693-3659C050C695}" destId="{0E1578E2-C21D-43C8-A7A4-A3AE415D3E25}" srcOrd="1" destOrd="0" presId="urn:microsoft.com/office/officeart/2005/8/layout/process3"/>
    <dgm:cxn modelId="{E4961068-0698-4755-820B-78E97D3765C8}" type="presParOf" srcId="{3B9C2F9F-A60B-473B-B693-3659C050C695}" destId="{245A70B6-B47C-426A-8D5A-2A91D17EAC6A}" srcOrd="2" destOrd="0" presId="urn:microsoft.com/office/officeart/2005/8/layout/process3"/>
    <dgm:cxn modelId="{790B5084-A5ED-4DD6-B09F-A4470E15E0F2}" type="presParOf" srcId="{15E20EBD-3623-4509-9EBF-D826850BE874}" destId="{97AFEA04-89D1-4862-AECB-BAB301E9278F}" srcOrd="1" destOrd="0" presId="urn:microsoft.com/office/officeart/2005/8/layout/process3"/>
    <dgm:cxn modelId="{FAD13885-1370-4E32-9403-C21B613CAD22}" type="presParOf" srcId="{97AFEA04-89D1-4862-AECB-BAB301E9278F}" destId="{E94A26DA-99DC-4238-8C1F-C3EBC1427D86}" srcOrd="0" destOrd="0" presId="urn:microsoft.com/office/officeart/2005/8/layout/process3"/>
    <dgm:cxn modelId="{9DEDF808-33B4-44E6-A417-844BD9B78EB3}" type="presParOf" srcId="{15E20EBD-3623-4509-9EBF-D826850BE874}" destId="{D84E65E0-80FB-40AF-B101-79B8986F05B9}" srcOrd="2" destOrd="0" presId="urn:microsoft.com/office/officeart/2005/8/layout/process3"/>
    <dgm:cxn modelId="{AC2A4D0E-EB2D-47FC-9557-621E8C701C58}" type="presParOf" srcId="{D84E65E0-80FB-40AF-B101-79B8986F05B9}" destId="{65F51C0D-8588-4BB8-BA23-B5BE66EF5314}" srcOrd="0" destOrd="0" presId="urn:microsoft.com/office/officeart/2005/8/layout/process3"/>
    <dgm:cxn modelId="{34BB5286-9CB8-4D51-9CEE-DA5390A189D5}" type="presParOf" srcId="{D84E65E0-80FB-40AF-B101-79B8986F05B9}" destId="{ED72EFB4-FCFA-4B0D-85BA-AFC672E295BF}" srcOrd="1" destOrd="0" presId="urn:microsoft.com/office/officeart/2005/8/layout/process3"/>
    <dgm:cxn modelId="{BA379FEB-758B-44BC-8B55-992849551BD1}" type="presParOf" srcId="{D84E65E0-80FB-40AF-B101-79B8986F05B9}" destId="{7582D2EE-6DFE-41E0-A4DD-751FA555BB66}" srcOrd="2" destOrd="0" presId="urn:microsoft.com/office/officeart/2005/8/layout/process3"/>
    <dgm:cxn modelId="{DED36B82-4402-4FCD-A873-3211D1DE6A0A}" type="presParOf" srcId="{15E20EBD-3623-4509-9EBF-D826850BE874}" destId="{1657C60E-BAC6-4C36-B6F6-6B8F949458DB}" srcOrd="3" destOrd="0" presId="urn:microsoft.com/office/officeart/2005/8/layout/process3"/>
    <dgm:cxn modelId="{B3D92B87-1EA4-4CCA-982C-AFB3D6767A5A}" type="presParOf" srcId="{1657C60E-BAC6-4C36-B6F6-6B8F949458DB}" destId="{E04A5FF9-589D-4329-8130-F3E9E56FCE97}" srcOrd="0" destOrd="0" presId="urn:microsoft.com/office/officeart/2005/8/layout/process3"/>
    <dgm:cxn modelId="{B8868F17-973C-4CB7-B035-716C3D3607C5}" type="presParOf" srcId="{15E20EBD-3623-4509-9EBF-D826850BE874}" destId="{407A0B69-042E-43DF-9D93-CB1590CABF48}" srcOrd="4" destOrd="0" presId="urn:microsoft.com/office/officeart/2005/8/layout/process3"/>
    <dgm:cxn modelId="{ECBB598E-5DE9-4308-8394-6B7896B640E1}" type="presParOf" srcId="{407A0B69-042E-43DF-9D93-CB1590CABF48}" destId="{DF26661F-E0F5-4D32-AFBA-5444DF6F8020}" srcOrd="0" destOrd="0" presId="urn:microsoft.com/office/officeart/2005/8/layout/process3"/>
    <dgm:cxn modelId="{6373B909-4A1E-4D04-A4F0-F15787170F0D}" type="presParOf" srcId="{407A0B69-042E-43DF-9D93-CB1590CABF48}" destId="{AF186CA4-4F71-47D0-B795-59B22D838821}" srcOrd="1" destOrd="0" presId="urn:microsoft.com/office/officeart/2005/8/layout/process3"/>
    <dgm:cxn modelId="{A6E08C40-44B2-4CEC-9FE0-2D9B38428D3C}" type="presParOf" srcId="{407A0B69-042E-43DF-9D93-CB1590CABF48}" destId="{4631B135-E166-4E84-85C4-B77684BB6F8F}" srcOrd="2" destOrd="0" presId="urn:microsoft.com/office/officeart/2005/8/layout/process3"/>
    <dgm:cxn modelId="{1241A1FD-FF80-43D0-BFD2-192B8758BA79}" type="presParOf" srcId="{15E20EBD-3623-4509-9EBF-D826850BE874}" destId="{F04DF40A-700C-4ABB-AA45-2700F7A6F4FE}" srcOrd="5" destOrd="0" presId="urn:microsoft.com/office/officeart/2005/8/layout/process3"/>
    <dgm:cxn modelId="{9030A1E2-7375-41B2-B0C3-58BAA1EA3CF7}" type="presParOf" srcId="{F04DF40A-700C-4ABB-AA45-2700F7A6F4FE}" destId="{7E1DF293-C564-43E8-93B2-CD73D98A3258}" srcOrd="0" destOrd="0" presId="urn:microsoft.com/office/officeart/2005/8/layout/process3"/>
    <dgm:cxn modelId="{988D1FEE-2FEE-48A9-8840-C1E74B8A660F}" type="presParOf" srcId="{15E20EBD-3623-4509-9EBF-D826850BE874}" destId="{E00B64D9-9081-48AD-925F-2489001CD312}" srcOrd="6" destOrd="0" presId="urn:microsoft.com/office/officeart/2005/8/layout/process3"/>
    <dgm:cxn modelId="{686334A6-8D4C-420A-A24A-B5A8DC804A8F}" type="presParOf" srcId="{E00B64D9-9081-48AD-925F-2489001CD312}" destId="{1E1F0F48-35E5-4770-AF65-3D96E78150B5}" srcOrd="0" destOrd="0" presId="urn:microsoft.com/office/officeart/2005/8/layout/process3"/>
    <dgm:cxn modelId="{F3AFB00B-2429-44B0-8EC7-59C52267F337}" type="presParOf" srcId="{E00B64D9-9081-48AD-925F-2489001CD312}" destId="{A0ADC959-F281-49C0-8E03-F2EA9569FB7D}" srcOrd="1" destOrd="0" presId="urn:microsoft.com/office/officeart/2005/8/layout/process3"/>
    <dgm:cxn modelId="{49DD3960-78A7-44B2-816A-EAEE46533E37}" type="presParOf" srcId="{E00B64D9-9081-48AD-925F-2489001CD312}" destId="{C53859DC-1E49-4AE3-B4B1-DCE87ED641EC}" srcOrd="2" destOrd="0" presId="urn:microsoft.com/office/officeart/2005/8/layout/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DEA9F6-1594-4123-A6A1-07FCAEE14E11}" type="doc">
      <dgm:prSet loTypeId="urn:microsoft.com/office/officeart/2005/8/layout/radial3" loCatId="cycle" qsTypeId="urn:microsoft.com/office/officeart/2005/8/quickstyle/simple5" qsCatId="simple" csTypeId="urn:microsoft.com/office/officeart/2005/8/colors/colorful1" csCatId="colorful" phldr="1"/>
      <dgm:spPr/>
      <dgm:t>
        <a:bodyPr/>
        <a:lstStyle/>
        <a:p>
          <a:endParaRPr lang="pt-BR"/>
        </a:p>
      </dgm:t>
    </dgm:pt>
    <dgm:pt modelId="{21FB755C-7D57-4711-972E-18E4684E6528}">
      <dgm:prSet phldrT="[Text]"/>
      <dgm:spPr/>
      <dgm:t>
        <a:bodyPr/>
        <a:lstStyle/>
        <a:p>
          <a:r>
            <a:rPr lang="pt-BR" dirty="0" smtClean="0"/>
            <a:t>user</a:t>
          </a:r>
        </a:p>
      </dgm:t>
    </dgm:pt>
    <dgm:pt modelId="{7706C82E-A989-402F-BFD1-D34214E39858}" type="parTrans" cxnId="{1B0A689F-2D7C-463C-9866-E1868EAF1BAC}">
      <dgm:prSet/>
      <dgm:spPr/>
      <dgm:t>
        <a:bodyPr/>
        <a:lstStyle/>
        <a:p>
          <a:endParaRPr lang="pt-BR"/>
        </a:p>
      </dgm:t>
    </dgm:pt>
    <dgm:pt modelId="{5610644C-B7BE-440B-8A1D-8268A4CF7B9E}" type="sibTrans" cxnId="{1B0A689F-2D7C-463C-9866-E1868EAF1BAC}">
      <dgm:prSet/>
      <dgm:spPr/>
      <dgm:t>
        <a:bodyPr/>
        <a:lstStyle/>
        <a:p>
          <a:endParaRPr lang="pt-BR"/>
        </a:p>
      </dgm:t>
    </dgm:pt>
    <dgm:pt modelId="{A90F5E29-CEC5-4AE7-A467-E8369F4D324E}">
      <dgm:prSet phldrT="[Text]"/>
      <dgm:spPr/>
      <dgm:t>
        <a:bodyPr/>
        <a:lstStyle/>
        <a:p>
          <a:r>
            <a:rPr lang="pt-BR" dirty="0" smtClean="0"/>
            <a:t>indicators</a:t>
          </a:r>
          <a:endParaRPr lang="pt-BR" dirty="0"/>
        </a:p>
      </dgm:t>
    </dgm:pt>
    <dgm:pt modelId="{A0C3F67C-BD7D-44EC-919D-2FC3E8A063B5}" type="parTrans" cxnId="{27CAB478-C76F-45A8-BC2B-09775DCCB32B}">
      <dgm:prSet/>
      <dgm:spPr/>
      <dgm:t>
        <a:bodyPr/>
        <a:lstStyle/>
        <a:p>
          <a:endParaRPr lang="pt-BR"/>
        </a:p>
      </dgm:t>
    </dgm:pt>
    <dgm:pt modelId="{CF439215-E66A-4B6D-B1DE-B0A0C89F1EB3}" type="sibTrans" cxnId="{27CAB478-C76F-45A8-BC2B-09775DCCB32B}">
      <dgm:prSet/>
      <dgm:spPr/>
      <dgm:t>
        <a:bodyPr/>
        <a:lstStyle/>
        <a:p>
          <a:endParaRPr lang="pt-BR"/>
        </a:p>
      </dgm:t>
    </dgm:pt>
    <dgm:pt modelId="{BF790BB4-5E3E-479D-94AC-186B9779CAE7}">
      <dgm:prSet phldrT="[Text]"/>
      <dgm:spPr/>
      <dgm:t>
        <a:bodyPr/>
        <a:lstStyle/>
        <a:p>
          <a:r>
            <a:rPr lang="pt-BR" dirty="0" smtClean="0"/>
            <a:t>images</a:t>
          </a:r>
          <a:endParaRPr lang="pt-BR" dirty="0"/>
        </a:p>
      </dgm:t>
    </dgm:pt>
    <dgm:pt modelId="{C86C2BCE-5D45-48A6-9FB3-2335E0BFE50E}" type="parTrans" cxnId="{5126CB5A-6FFB-433F-8F78-143C60FA9217}">
      <dgm:prSet/>
      <dgm:spPr/>
      <dgm:t>
        <a:bodyPr/>
        <a:lstStyle/>
        <a:p>
          <a:endParaRPr lang="pt-BR"/>
        </a:p>
      </dgm:t>
    </dgm:pt>
    <dgm:pt modelId="{A6D68479-B8E2-4132-8FD6-4721540971B4}" type="sibTrans" cxnId="{5126CB5A-6FFB-433F-8F78-143C60FA9217}">
      <dgm:prSet/>
      <dgm:spPr/>
      <dgm:t>
        <a:bodyPr/>
        <a:lstStyle/>
        <a:p>
          <a:endParaRPr lang="pt-BR"/>
        </a:p>
      </dgm:t>
    </dgm:pt>
    <dgm:pt modelId="{0EF5DE6D-BB68-4477-8F6F-729247CA20B1}">
      <dgm:prSet phldrT="[Text]"/>
      <dgm:spPr/>
      <dgm:t>
        <a:bodyPr/>
        <a:lstStyle/>
        <a:p>
          <a:r>
            <a:rPr lang="pt-BR" dirty="0" smtClean="0"/>
            <a:t>Collections data</a:t>
          </a:r>
          <a:endParaRPr lang="pt-BR" dirty="0"/>
        </a:p>
      </dgm:t>
    </dgm:pt>
    <dgm:pt modelId="{2F1B0145-B7D2-4DAC-9E28-1323BA3A5B11}" type="parTrans" cxnId="{61871243-B9E8-450C-B808-7C2E18C686E8}">
      <dgm:prSet/>
      <dgm:spPr/>
      <dgm:t>
        <a:bodyPr/>
        <a:lstStyle/>
        <a:p>
          <a:endParaRPr lang="pt-BR"/>
        </a:p>
      </dgm:t>
    </dgm:pt>
    <dgm:pt modelId="{016A111D-944F-4899-B643-E0A327A402A6}" type="sibTrans" cxnId="{61871243-B9E8-450C-B808-7C2E18C686E8}">
      <dgm:prSet/>
      <dgm:spPr/>
      <dgm:t>
        <a:bodyPr/>
        <a:lstStyle/>
        <a:p>
          <a:endParaRPr lang="pt-BR"/>
        </a:p>
      </dgm:t>
    </dgm:pt>
    <dgm:pt modelId="{766B53E3-9902-4AE4-83DF-DCE25DF75513}">
      <dgm:prSet phldrT="[Text]"/>
      <dgm:spPr/>
      <dgm:t>
        <a:bodyPr/>
        <a:lstStyle/>
        <a:p>
          <a:r>
            <a:rPr lang="pt-BR" dirty="0" smtClean="0"/>
            <a:t>Data cleaning reports</a:t>
          </a:r>
          <a:endParaRPr lang="pt-BR" dirty="0"/>
        </a:p>
      </dgm:t>
    </dgm:pt>
    <dgm:pt modelId="{CBA55A64-0F77-4D1A-B480-8A844F9053D2}" type="parTrans" cxnId="{3D7B7626-3715-4612-BC1E-97EE5422601E}">
      <dgm:prSet/>
      <dgm:spPr/>
      <dgm:t>
        <a:bodyPr/>
        <a:lstStyle/>
        <a:p>
          <a:endParaRPr lang="pt-BR"/>
        </a:p>
      </dgm:t>
    </dgm:pt>
    <dgm:pt modelId="{DEF0F27D-AEB8-4D72-AB04-388D16FB2864}" type="sibTrans" cxnId="{3D7B7626-3715-4612-BC1E-97EE5422601E}">
      <dgm:prSet/>
      <dgm:spPr/>
      <dgm:t>
        <a:bodyPr/>
        <a:lstStyle/>
        <a:p>
          <a:endParaRPr lang="pt-BR"/>
        </a:p>
      </dgm:t>
    </dgm:pt>
    <dgm:pt modelId="{B7FE896A-5C92-4548-831C-C14FD20C804B}">
      <dgm:prSet/>
      <dgm:spPr/>
      <dgm:t>
        <a:bodyPr/>
        <a:lstStyle/>
        <a:p>
          <a:r>
            <a:rPr lang="pt-BR" dirty="0" smtClean="0"/>
            <a:t>maps</a:t>
          </a:r>
          <a:endParaRPr lang="pt-BR" dirty="0"/>
        </a:p>
      </dgm:t>
    </dgm:pt>
    <dgm:pt modelId="{1767D656-3B83-49BD-9287-A21C0894EB2C}" type="parTrans" cxnId="{493AF5E7-B3DF-45B5-BF43-6DF59CB1F2FC}">
      <dgm:prSet/>
      <dgm:spPr/>
      <dgm:t>
        <a:bodyPr/>
        <a:lstStyle/>
        <a:p>
          <a:endParaRPr lang="pt-BR"/>
        </a:p>
      </dgm:t>
    </dgm:pt>
    <dgm:pt modelId="{1BDEBC06-87CF-475D-9FA8-BE13477287EF}" type="sibTrans" cxnId="{493AF5E7-B3DF-45B5-BF43-6DF59CB1F2FC}">
      <dgm:prSet/>
      <dgm:spPr/>
      <dgm:t>
        <a:bodyPr/>
        <a:lstStyle/>
        <a:p>
          <a:endParaRPr lang="pt-BR"/>
        </a:p>
      </dgm:t>
    </dgm:pt>
    <dgm:pt modelId="{6E06FB91-9F31-451C-A29D-383A1114DAC1}">
      <dgm:prSet/>
      <dgm:spPr/>
      <dgm:t>
        <a:bodyPr/>
        <a:lstStyle/>
        <a:p>
          <a:r>
            <a:rPr lang="pt-BR" dirty="0" smtClean="0"/>
            <a:t>data</a:t>
          </a:r>
          <a:endParaRPr lang="pt-BR" dirty="0"/>
        </a:p>
      </dgm:t>
    </dgm:pt>
    <dgm:pt modelId="{5EDAD849-D4F1-4CCE-9248-960168B45B1F}" type="parTrans" cxnId="{BA0E92D6-F5AC-4F5F-BCFF-6B4B2ABB3C08}">
      <dgm:prSet/>
      <dgm:spPr/>
      <dgm:t>
        <a:bodyPr/>
        <a:lstStyle/>
        <a:p>
          <a:endParaRPr lang="pt-BR"/>
        </a:p>
      </dgm:t>
    </dgm:pt>
    <dgm:pt modelId="{BC79E54E-57D9-42CD-9D78-34A27A32955B}" type="sibTrans" cxnId="{BA0E92D6-F5AC-4F5F-BCFF-6B4B2ABB3C08}">
      <dgm:prSet/>
      <dgm:spPr/>
      <dgm:t>
        <a:bodyPr/>
        <a:lstStyle/>
        <a:p>
          <a:endParaRPr lang="pt-BR"/>
        </a:p>
      </dgm:t>
    </dgm:pt>
    <dgm:pt modelId="{1EABCB45-E077-4743-907F-97CD65E7B000}">
      <dgm:prSet/>
      <dgm:spPr/>
      <dgm:t>
        <a:bodyPr/>
        <a:lstStyle/>
        <a:p>
          <a:r>
            <a:rPr lang="pt-BR" dirty="0" smtClean="0"/>
            <a:t>tools</a:t>
          </a:r>
          <a:endParaRPr lang="pt-BR" dirty="0"/>
        </a:p>
      </dgm:t>
    </dgm:pt>
    <dgm:pt modelId="{AFDAC2FD-FEF8-4157-BCEC-A30809DBD427}" type="parTrans" cxnId="{C269CA23-BBF4-479B-BA3C-40DB82BDC15D}">
      <dgm:prSet/>
      <dgm:spPr/>
      <dgm:t>
        <a:bodyPr/>
        <a:lstStyle/>
        <a:p>
          <a:endParaRPr lang="pt-BR"/>
        </a:p>
      </dgm:t>
    </dgm:pt>
    <dgm:pt modelId="{7CB9CFCD-D107-49D2-B701-5DC1317206EA}" type="sibTrans" cxnId="{C269CA23-BBF4-479B-BA3C-40DB82BDC15D}">
      <dgm:prSet/>
      <dgm:spPr/>
      <dgm:t>
        <a:bodyPr/>
        <a:lstStyle/>
        <a:p>
          <a:endParaRPr lang="pt-BR"/>
        </a:p>
      </dgm:t>
    </dgm:pt>
    <dgm:pt modelId="{B9F760A1-B610-4C2F-BE15-429CAE8E2FB9}" type="pres">
      <dgm:prSet presAssocID="{03DEA9F6-1594-4123-A6A1-07FCAEE14E11}" presName="composite" presStyleCnt="0">
        <dgm:presLayoutVars>
          <dgm:chMax val="1"/>
          <dgm:dir/>
          <dgm:resizeHandles val="exact"/>
        </dgm:presLayoutVars>
      </dgm:prSet>
      <dgm:spPr/>
      <dgm:t>
        <a:bodyPr/>
        <a:lstStyle/>
        <a:p>
          <a:endParaRPr lang="pt-BR"/>
        </a:p>
      </dgm:t>
    </dgm:pt>
    <dgm:pt modelId="{1E5E39B2-8E67-481C-9640-294541E62472}" type="pres">
      <dgm:prSet presAssocID="{03DEA9F6-1594-4123-A6A1-07FCAEE14E11}" presName="radial" presStyleCnt="0">
        <dgm:presLayoutVars>
          <dgm:animLvl val="ctr"/>
        </dgm:presLayoutVars>
      </dgm:prSet>
      <dgm:spPr/>
    </dgm:pt>
    <dgm:pt modelId="{80698A0F-F3AD-4A6D-BEC1-B74EC7742551}" type="pres">
      <dgm:prSet presAssocID="{21FB755C-7D57-4711-972E-18E4684E6528}" presName="centerShape" presStyleLbl="vennNode1" presStyleIdx="0" presStyleCnt="8"/>
      <dgm:spPr/>
      <dgm:t>
        <a:bodyPr/>
        <a:lstStyle/>
        <a:p>
          <a:endParaRPr lang="pt-BR"/>
        </a:p>
      </dgm:t>
    </dgm:pt>
    <dgm:pt modelId="{EBFF23A0-F646-47BA-880C-654DF8F3F00B}" type="pres">
      <dgm:prSet presAssocID="{A90F5E29-CEC5-4AE7-A467-E8369F4D324E}" presName="node" presStyleLbl="vennNode1" presStyleIdx="1" presStyleCnt="8">
        <dgm:presLayoutVars>
          <dgm:bulletEnabled val="1"/>
        </dgm:presLayoutVars>
      </dgm:prSet>
      <dgm:spPr/>
      <dgm:t>
        <a:bodyPr/>
        <a:lstStyle/>
        <a:p>
          <a:endParaRPr lang="pt-BR"/>
        </a:p>
      </dgm:t>
    </dgm:pt>
    <dgm:pt modelId="{245C5C14-3EC8-45D6-9EBF-11DE5214BA40}" type="pres">
      <dgm:prSet presAssocID="{1EABCB45-E077-4743-907F-97CD65E7B000}" presName="node" presStyleLbl="vennNode1" presStyleIdx="2" presStyleCnt="8">
        <dgm:presLayoutVars>
          <dgm:bulletEnabled val="1"/>
        </dgm:presLayoutVars>
      </dgm:prSet>
      <dgm:spPr/>
      <dgm:t>
        <a:bodyPr/>
        <a:lstStyle/>
        <a:p>
          <a:endParaRPr lang="pt-BR"/>
        </a:p>
      </dgm:t>
    </dgm:pt>
    <dgm:pt modelId="{63CA143D-6FF1-45DC-A63A-D67C6C58FB93}" type="pres">
      <dgm:prSet presAssocID="{BF790BB4-5E3E-479D-94AC-186B9779CAE7}" presName="node" presStyleLbl="vennNode1" presStyleIdx="3" presStyleCnt="8">
        <dgm:presLayoutVars>
          <dgm:bulletEnabled val="1"/>
        </dgm:presLayoutVars>
      </dgm:prSet>
      <dgm:spPr/>
      <dgm:t>
        <a:bodyPr/>
        <a:lstStyle/>
        <a:p>
          <a:endParaRPr lang="pt-BR"/>
        </a:p>
      </dgm:t>
    </dgm:pt>
    <dgm:pt modelId="{27D25F68-F199-44E6-ABA5-F6C11D9FB1D0}" type="pres">
      <dgm:prSet presAssocID="{B7FE896A-5C92-4548-831C-C14FD20C804B}" presName="node" presStyleLbl="vennNode1" presStyleIdx="4" presStyleCnt="8">
        <dgm:presLayoutVars>
          <dgm:bulletEnabled val="1"/>
        </dgm:presLayoutVars>
      </dgm:prSet>
      <dgm:spPr/>
      <dgm:t>
        <a:bodyPr/>
        <a:lstStyle/>
        <a:p>
          <a:endParaRPr lang="pt-BR"/>
        </a:p>
      </dgm:t>
    </dgm:pt>
    <dgm:pt modelId="{C3A43D29-7B36-48D9-9395-27CCF6C1BEB3}" type="pres">
      <dgm:prSet presAssocID="{6E06FB91-9F31-451C-A29D-383A1114DAC1}" presName="node" presStyleLbl="vennNode1" presStyleIdx="5" presStyleCnt="8" custRadScaleRad="96967" custRadScaleInc="-106">
        <dgm:presLayoutVars>
          <dgm:bulletEnabled val="1"/>
        </dgm:presLayoutVars>
      </dgm:prSet>
      <dgm:spPr/>
      <dgm:t>
        <a:bodyPr/>
        <a:lstStyle/>
        <a:p>
          <a:endParaRPr lang="pt-BR"/>
        </a:p>
      </dgm:t>
    </dgm:pt>
    <dgm:pt modelId="{D8348742-E4DA-445F-8AD4-F22E2FBBB4D2}" type="pres">
      <dgm:prSet presAssocID="{0EF5DE6D-BB68-4477-8F6F-729247CA20B1}" presName="node" presStyleLbl="vennNode1" presStyleIdx="6" presStyleCnt="8">
        <dgm:presLayoutVars>
          <dgm:bulletEnabled val="1"/>
        </dgm:presLayoutVars>
      </dgm:prSet>
      <dgm:spPr/>
      <dgm:t>
        <a:bodyPr/>
        <a:lstStyle/>
        <a:p>
          <a:endParaRPr lang="pt-BR"/>
        </a:p>
      </dgm:t>
    </dgm:pt>
    <dgm:pt modelId="{11273611-0AE9-4E05-A5EE-4B5B582317BA}" type="pres">
      <dgm:prSet presAssocID="{766B53E3-9902-4AE4-83DF-DCE25DF75513}" presName="node" presStyleLbl="vennNode1" presStyleIdx="7" presStyleCnt="8">
        <dgm:presLayoutVars>
          <dgm:bulletEnabled val="1"/>
        </dgm:presLayoutVars>
      </dgm:prSet>
      <dgm:spPr/>
      <dgm:t>
        <a:bodyPr/>
        <a:lstStyle/>
        <a:p>
          <a:endParaRPr lang="pt-BR"/>
        </a:p>
      </dgm:t>
    </dgm:pt>
  </dgm:ptLst>
  <dgm:cxnLst>
    <dgm:cxn modelId="{8CC4F1C4-D0A4-4D81-9FAA-89C46F2DF489}" type="presOf" srcId="{21FB755C-7D57-4711-972E-18E4684E6528}" destId="{80698A0F-F3AD-4A6D-BEC1-B74EC7742551}" srcOrd="0" destOrd="0" presId="urn:microsoft.com/office/officeart/2005/8/layout/radial3"/>
    <dgm:cxn modelId="{1B0A689F-2D7C-463C-9866-E1868EAF1BAC}" srcId="{03DEA9F6-1594-4123-A6A1-07FCAEE14E11}" destId="{21FB755C-7D57-4711-972E-18E4684E6528}" srcOrd="0" destOrd="0" parTransId="{7706C82E-A989-402F-BFD1-D34214E39858}" sibTransId="{5610644C-B7BE-440B-8A1D-8268A4CF7B9E}"/>
    <dgm:cxn modelId="{BA0E92D6-F5AC-4F5F-BCFF-6B4B2ABB3C08}" srcId="{21FB755C-7D57-4711-972E-18E4684E6528}" destId="{6E06FB91-9F31-451C-A29D-383A1114DAC1}" srcOrd="4" destOrd="0" parTransId="{5EDAD849-D4F1-4CCE-9248-960168B45B1F}" sibTransId="{BC79E54E-57D9-42CD-9D78-34A27A32955B}"/>
    <dgm:cxn modelId="{5126CB5A-6FFB-433F-8F78-143C60FA9217}" srcId="{21FB755C-7D57-4711-972E-18E4684E6528}" destId="{BF790BB4-5E3E-479D-94AC-186B9779CAE7}" srcOrd="2" destOrd="0" parTransId="{C86C2BCE-5D45-48A6-9FB3-2335E0BFE50E}" sibTransId="{A6D68479-B8E2-4132-8FD6-4721540971B4}"/>
    <dgm:cxn modelId="{7AA33B54-7BDB-4298-BA3B-2B98B648BF1E}" type="presOf" srcId="{BF790BB4-5E3E-479D-94AC-186B9779CAE7}" destId="{63CA143D-6FF1-45DC-A63A-D67C6C58FB93}" srcOrd="0" destOrd="0" presId="urn:microsoft.com/office/officeart/2005/8/layout/radial3"/>
    <dgm:cxn modelId="{493AF5E7-B3DF-45B5-BF43-6DF59CB1F2FC}" srcId="{21FB755C-7D57-4711-972E-18E4684E6528}" destId="{B7FE896A-5C92-4548-831C-C14FD20C804B}" srcOrd="3" destOrd="0" parTransId="{1767D656-3B83-49BD-9287-A21C0894EB2C}" sibTransId="{1BDEBC06-87CF-475D-9FA8-BE13477287EF}"/>
    <dgm:cxn modelId="{27CAB478-C76F-45A8-BC2B-09775DCCB32B}" srcId="{21FB755C-7D57-4711-972E-18E4684E6528}" destId="{A90F5E29-CEC5-4AE7-A467-E8369F4D324E}" srcOrd="0" destOrd="0" parTransId="{A0C3F67C-BD7D-44EC-919D-2FC3E8A063B5}" sibTransId="{CF439215-E66A-4B6D-B1DE-B0A0C89F1EB3}"/>
    <dgm:cxn modelId="{F53F0091-A4DA-4400-9166-78AF08FFB88A}" type="presOf" srcId="{6E06FB91-9F31-451C-A29D-383A1114DAC1}" destId="{C3A43D29-7B36-48D9-9395-27CCF6C1BEB3}" srcOrd="0" destOrd="0" presId="urn:microsoft.com/office/officeart/2005/8/layout/radial3"/>
    <dgm:cxn modelId="{C269CA23-BBF4-479B-BA3C-40DB82BDC15D}" srcId="{21FB755C-7D57-4711-972E-18E4684E6528}" destId="{1EABCB45-E077-4743-907F-97CD65E7B000}" srcOrd="1" destOrd="0" parTransId="{AFDAC2FD-FEF8-4157-BCEC-A30809DBD427}" sibTransId="{7CB9CFCD-D107-49D2-B701-5DC1317206EA}"/>
    <dgm:cxn modelId="{C07B4532-7240-47FB-8C80-FBB56F8A76B0}" type="presOf" srcId="{03DEA9F6-1594-4123-A6A1-07FCAEE14E11}" destId="{B9F760A1-B610-4C2F-BE15-429CAE8E2FB9}" srcOrd="0" destOrd="0" presId="urn:microsoft.com/office/officeart/2005/8/layout/radial3"/>
    <dgm:cxn modelId="{3EAC0361-5EFE-4686-9A05-9923CE4C8D08}" type="presOf" srcId="{0EF5DE6D-BB68-4477-8F6F-729247CA20B1}" destId="{D8348742-E4DA-445F-8AD4-F22E2FBBB4D2}" srcOrd="0" destOrd="0" presId="urn:microsoft.com/office/officeart/2005/8/layout/radial3"/>
    <dgm:cxn modelId="{4928177B-75CA-4C70-81E8-23395152C7D4}" type="presOf" srcId="{1EABCB45-E077-4743-907F-97CD65E7B000}" destId="{245C5C14-3EC8-45D6-9EBF-11DE5214BA40}" srcOrd="0" destOrd="0" presId="urn:microsoft.com/office/officeart/2005/8/layout/radial3"/>
    <dgm:cxn modelId="{ED27C0BD-34C6-48B9-BF40-5334DF0249EB}" type="presOf" srcId="{B7FE896A-5C92-4548-831C-C14FD20C804B}" destId="{27D25F68-F199-44E6-ABA5-F6C11D9FB1D0}" srcOrd="0" destOrd="0" presId="urn:microsoft.com/office/officeart/2005/8/layout/radial3"/>
    <dgm:cxn modelId="{040B1A92-D9CF-41E4-824C-8994339D27A7}" type="presOf" srcId="{766B53E3-9902-4AE4-83DF-DCE25DF75513}" destId="{11273611-0AE9-4E05-A5EE-4B5B582317BA}" srcOrd="0" destOrd="0" presId="urn:microsoft.com/office/officeart/2005/8/layout/radial3"/>
    <dgm:cxn modelId="{3D7B7626-3715-4612-BC1E-97EE5422601E}" srcId="{21FB755C-7D57-4711-972E-18E4684E6528}" destId="{766B53E3-9902-4AE4-83DF-DCE25DF75513}" srcOrd="6" destOrd="0" parTransId="{CBA55A64-0F77-4D1A-B480-8A844F9053D2}" sibTransId="{DEF0F27D-AEB8-4D72-AB04-388D16FB2864}"/>
    <dgm:cxn modelId="{61871243-B9E8-450C-B808-7C2E18C686E8}" srcId="{21FB755C-7D57-4711-972E-18E4684E6528}" destId="{0EF5DE6D-BB68-4477-8F6F-729247CA20B1}" srcOrd="5" destOrd="0" parTransId="{2F1B0145-B7D2-4DAC-9E28-1323BA3A5B11}" sibTransId="{016A111D-944F-4899-B643-E0A327A402A6}"/>
    <dgm:cxn modelId="{859B64D2-5F7E-48A7-A61D-C8E82860053A}" type="presOf" srcId="{A90F5E29-CEC5-4AE7-A467-E8369F4D324E}" destId="{EBFF23A0-F646-47BA-880C-654DF8F3F00B}" srcOrd="0" destOrd="0" presId="urn:microsoft.com/office/officeart/2005/8/layout/radial3"/>
    <dgm:cxn modelId="{2BA753DD-D525-4E81-A7D1-AD9D3E59ACA3}" type="presParOf" srcId="{B9F760A1-B610-4C2F-BE15-429CAE8E2FB9}" destId="{1E5E39B2-8E67-481C-9640-294541E62472}" srcOrd="0" destOrd="0" presId="urn:microsoft.com/office/officeart/2005/8/layout/radial3"/>
    <dgm:cxn modelId="{F1802BA9-9208-441E-B078-E8D9910CD4E5}" type="presParOf" srcId="{1E5E39B2-8E67-481C-9640-294541E62472}" destId="{80698A0F-F3AD-4A6D-BEC1-B74EC7742551}" srcOrd="0" destOrd="0" presId="urn:microsoft.com/office/officeart/2005/8/layout/radial3"/>
    <dgm:cxn modelId="{F9FCB170-FCBB-4C48-8B03-D8E61D92D657}" type="presParOf" srcId="{1E5E39B2-8E67-481C-9640-294541E62472}" destId="{EBFF23A0-F646-47BA-880C-654DF8F3F00B}" srcOrd="1" destOrd="0" presId="urn:microsoft.com/office/officeart/2005/8/layout/radial3"/>
    <dgm:cxn modelId="{B2F93728-E11C-4F3C-A472-219B54F9DD33}" type="presParOf" srcId="{1E5E39B2-8E67-481C-9640-294541E62472}" destId="{245C5C14-3EC8-45D6-9EBF-11DE5214BA40}" srcOrd="2" destOrd="0" presId="urn:microsoft.com/office/officeart/2005/8/layout/radial3"/>
    <dgm:cxn modelId="{9DF146E1-6232-490D-BDAB-A2FEF0E4A737}" type="presParOf" srcId="{1E5E39B2-8E67-481C-9640-294541E62472}" destId="{63CA143D-6FF1-45DC-A63A-D67C6C58FB93}" srcOrd="3" destOrd="0" presId="urn:microsoft.com/office/officeart/2005/8/layout/radial3"/>
    <dgm:cxn modelId="{C5AB75D8-A865-4560-8119-E6438019206C}" type="presParOf" srcId="{1E5E39B2-8E67-481C-9640-294541E62472}" destId="{27D25F68-F199-44E6-ABA5-F6C11D9FB1D0}" srcOrd="4" destOrd="0" presId="urn:microsoft.com/office/officeart/2005/8/layout/radial3"/>
    <dgm:cxn modelId="{FE2BAE50-2824-43AB-92AD-5C314B507479}" type="presParOf" srcId="{1E5E39B2-8E67-481C-9640-294541E62472}" destId="{C3A43D29-7B36-48D9-9395-27CCF6C1BEB3}" srcOrd="5" destOrd="0" presId="urn:microsoft.com/office/officeart/2005/8/layout/radial3"/>
    <dgm:cxn modelId="{D05AA22A-22D5-40AD-90F1-2C8CE8A8E73D}" type="presParOf" srcId="{1E5E39B2-8E67-481C-9640-294541E62472}" destId="{D8348742-E4DA-445F-8AD4-F22E2FBBB4D2}" srcOrd="6" destOrd="0" presId="urn:microsoft.com/office/officeart/2005/8/layout/radial3"/>
    <dgm:cxn modelId="{CFD7F592-627D-454E-A3A7-B23510679F48}" type="presParOf" srcId="{1E5E39B2-8E67-481C-9640-294541E62472}" destId="{11273611-0AE9-4E05-A5EE-4B5B582317BA}" srcOrd="7"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D6EA3C-E1C5-42AD-A82C-6657ABC50A0A}">
      <dsp:nvSpPr>
        <dsp:cNvPr id="0" name=""/>
        <dsp:cNvSpPr/>
      </dsp:nvSpPr>
      <dsp:spPr>
        <a:xfrm>
          <a:off x="2749796" y="653679"/>
          <a:ext cx="858389" cy="557953"/>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Hepaticas</a:t>
          </a:r>
          <a:endParaRPr lang="pt-BR" sz="800" b="1" kern="1200" dirty="0">
            <a:effectLst>
              <a:outerShdw blurRad="38100" dist="38100" dir="2700000" algn="tl">
                <a:srgbClr val="000000">
                  <a:alpha val="43137"/>
                </a:srgbClr>
              </a:outerShdw>
            </a:effectLst>
          </a:endParaRPr>
        </a:p>
      </dsp:txBody>
      <dsp:txXfrm>
        <a:off x="2749796" y="653679"/>
        <a:ext cx="858389" cy="557953"/>
      </dsp:txXfrm>
    </dsp:sp>
    <dsp:sp modelId="{95207210-D240-4ED1-870B-204759638047}">
      <dsp:nvSpPr>
        <dsp:cNvPr id="0" name=""/>
        <dsp:cNvSpPr/>
      </dsp:nvSpPr>
      <dsp:spPr>
        <a:xfrm>
          <a:off x="432602" y="932656"/>
          <a:ext cx="5492776" cy="5492776"/>
        </a:xfrm>
        <a:custGeom>
          <a:avLst/>
          <a:gdLst/>
          <a:ahLst/>
          <a:cxnLst/>
          <a:rect l="0" t="0" r="0" b="0"/>
          <a:pathLst>
            <a:path>
              <a:moveTo>
                <a:pt x="3180835" y="34579"/>
              </a:moveTo>
              <a:arcTo wR="2746388" hR="2746388" stAng="16746106" swAng="65347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9D3D04-56B5-4312-BFA9-0A1BD67F7811}">
      <dsp:nvSpPr>
        <dsp:cNvPr id="0" name=""/>
        <dsp:cNvSpPr/>
      </dsp:nvSpPr>
      <dsp:spPr>
        <a:xfrm>
          <a:off x="4122990" y="1021626"/>
          <a:ext cx="858389" cy="557953"/>
        </a:xfrm>
        <a:prstGeom prst="roundRect">
          <a:avLst/>
        </a:prstGeom>
        <a:gradFill rotWithShape="0">
          <a:gsLst>
            <a:gs pos="0">
              <a:schemeClr val="accent2">
                <a:hueOff val="425593"/>
                <a:satOff val="-531"/>
                <a:lumOff val="125"/>
                <a:alphaOff val="0"/>
                <a:shade val="51000"/>
                <a:satMod val="130000"/>
              </a:schemeClr>
            </a:gs>
            <a:gs pos="80000">
              <a:schemeClr val="accent2">
                <a:hueOff val="425593"/>
                <a:satOff val="-531"/>
                <a:lumOff val="125"/>
                <a:alphaOff val="0"/>
                <a:shade val="93000"/>
                <a:satMod val="130000"/>
              </a:schemeClr>
            </a:gs>
            <a:gs pos="100000">
              <a:schemeClr val="accent2">
                <a:hueOff val="425593"/>
                <a:satOff val="-531"/>
                <a:lumOff val="1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Briófitas da Mata Atlântica</a:t>
          </a:r>
          <a:endParaRPr lang="pt-BR" sz="800" b="1" kern="1200" dirty="0">
            <a:effectLst>
              <a:outerShdw blurRad="38100" dist="38100" dir="2700000" algn="tl">
                <a:srgbClr val="000000">
                  <a:alpha val="43137"/>
                </a:srgbClr>
              </a:outerShdw>
            </a:effectLst>
          </a:endParaRPr>
        </a:p>
      </dsp:txBody>
      <dsp:txXfrm>
        <a:off x="4122990" y="1021626"/>
        <a:ext cx="858389" cy="557953"/>
      </dsp:txXfrm>
    </dsp:sp>
    <dsp:sp modelId="{4F9648F5-BB13-4E24-B612-9C51E848061B}">
      <dsp:nvSpPr>
        <dsp:cNvPr id="0" name=""/>
        <dsp:cNvSpPr/>
      </dsp:nvSpPr>
      <dsp:spPr>
        <a:xfrm>
          <a:off x="432602" y="932656"/>
          <a:ext cx="5492776" cy="5492776"/>
        </a:xfrm>
        <a:custGeom>
          <a:avLst/>
          <a:gdLst/>
          <a:ahLst/>
          <a:cxnLst/>
          <a:rect l="0" t="0" r="0" b="0"/>
          <a:pathLst>
            <a:path>
              <a:moveTo>
                <a:pt x="4521654" y="650898"/>
              </a:moveTo>
              <a:arcTo wR="2746388" hR="2746388" stAng="18616245" swAng="757060"/>
            </a:path>
          </a:pathLst>
        </a:custGeom>
        <a:noFill/>
        <a:ln w="9525" cap="flat" cmpd="sng" algn="ctr">
          <a:solidFill>
            <a:schemeClr val="accent2">
              <a:hueOff val="425593"/>
              <a:satOff val="-531"/>
              <a:lumOff val="125"/>
              <a:alphaOff val="0"/>
            </a:schemeClr>
          </a:solidFill>
          <a:prstDash val="solid"/>
        </a:ln>
        <a:effectLst/>
      </dsp:spPr>
      <dsp:style>
        <a:lnRef idx="1">
          <a:scrgbClr r="0" g="0" b="0"/>
        </a:lnRef>
        <a:fillRef idx="0">
          <a:scrgbClr r="0" g="0" b="0"/>
        </a:fillRef>
        <a:effectRef idx="0">
          <a:scrgbClr r="0" g="0" b="0"/>
        </a:effectRef>
        <a:fontRef idx="minor"/>
      </dsp:style>
    </dsp:sp>
    <dsp:sp modelId="{E0E4ED53-8B5A-4AEC-8906-5C1DA69A8146}">
      <dsp:nvSpPr>
        <dsp:cNvPr id="0" name=""/>
        <dsp:cNvSpPr/>
      </dsp:nvSpPr>
      <dsp:spPr>
        <a:xfrm>
          <a:off x="5128238" y="2026874"/>
          <a:ext cx="858389" cy="557953"/>
        </a:xfrm>
        <a:prstGeom prst="roundRect">
          <a:avLst/>
        </a:prstGeom>
        <a:gradFill rotWithShape="0">
          <a:gsLst>
            <a:gs pos="0">
              <a:schemeClr val="accent2">
                <a:hueOff val="851185"/>
                <a:satOff val="-1062"/>
                <a:lumOff val="250"/>
                <a:alphaOff val="0"/>
                <a:shade val="51000"/>
                <a:satMod val="130000"/>
              </a:schemeClr>
            </a:gs>
            <a:gs pos="80000">
              <a:schemeClr val="accent2">
                <a:hueOff val="851185"/>
                <a:satOff val="-1062"/>
                <a:lumOff val="250"/>
                <a:alphaOff val="0"/>
                <a:shade val="93000"/>
                <a:satMod val="130000"/>
              </a:schemeClr>
            </a:gs>
            <a:gs pos="100000">
              <a:schemeClr val="accent2">
                <a:hueOff val="851185"/>
                <a:satOff val="-1062"/>
                <a:lumOff val="2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Pteridófitas</a:t>
          </a:r>
          <a:endParaRPr lang="pt-BR" sz="800" b="1" kern="1200" dirty="0">
            <a:effectLst>
              <a:outerShdw blurRad="38100" dist="38100" dir="2700000" algn="tl">
                <a:srgbClr val="000000">
                  <a:alpha val="43137"/>
                </a:srgbClr>
              </a:outerShdw>
            </a:effectLst>
          </a:endParaRPr>
        </a:p>
      </dsp:txBody>
      <dsp:txXfrm>
        <a:off x="5128238" y="2026874"/>
        <a:ext cx="858389" cy="557953"/>
      </dsp:txXfrm>
    </dsp:sp>
    <dsp:sp modelId="{5D45D2AC-2FF3-4903-809E-0C473C6FEAF6}">
      <dsp:nvSpPr>
        <dsp:cNvPr id="0" name=""/>
        <dsp:cNvSpPr/>
      </dsp:nvSpPr>
      <dsp:spPr>
        <a:xfrm>
          <a:off x="432602" y="932656"/>
          <a:ext cx="5492776" cy="5492776"/>
        </a:xfrm>
        <a:custGeom>
          <a:avLst/>
          <a:gdLst/>
          <a:ahLst/>
          <a:cxnLst/>
          <a:rect l="0" t="0" r="0" b="0"/>
          <a:pathLst>
            <a:path>
              <a:moveTo>
                <a:pt x="5268729" y="1659904"/>
              </a:moveTo>
              <a:arcTo wR="2746388" hR="2746388" stAng="20201779" swAng="1037865"/>
            </a:path>
          </a:pathLst>
        </a:custGeom>
        <a:noFill/>
        <a:ln w="9525" cap="flat" cmpd="sng" algn="ctr">
          <a:solidFill>
            <a:schemeClr val="accent2">
              <a:hueOff val="851185"/>
              <a:satOff val="-1062"/>
              <a:lumOff val="250"/>
              <a:alphaOff val="0"/>
            </a:schemeClr>
          </a:solidFill>
          <a:prstDash val="solid"/>
        </a:ln>
        <a:effectLst/>
      </dsp:spPr>
      <dsp:style>
        <a:lnRef idx="1">
          <a:scrgbClr r="0" g="0" b="0"/>
        </a:lnRef>
        <a:fillRef idx="0">
          <a:scrgbClr r="0" g="0" b="0"/>
        </a:fillRef>
        <a:effectRef idx="0">
          <a:scrgbClr r="0" g="0" b="0"/>
        </a:effectRef>
        <a:fontRef idx="minor"/>
      </dsp:style>
    </dsp:sp>
    <dsp:sp modelId="{11A3235C-48F0-4AA3-906C-81342593821F}">
      <dsp:nvSpPr>
        <dsp:cNvPr id="0" name=""/>
        <dsp:cNvSpPr/>
      </dsp:nvSpPr>
      <dsp:spPr>
        <a:xfrm>
          <a:off x="5496184" y="3400068"/>
          <a:ext cx="858389" cy="557953"/>
        </a:xfrm>
        <a:prstGeom prst="roundRect">
          <a:avLst/>
        </a:prstGeom>
        <a:gradFill rotWithShape="0">
          <a:gsLst>
            <a:gs pos="0">
              <a:schemeClr val="accent2">
                <a:hueOff val="1276778"/>
                <a:satOff val="-1592"/>
                <a:lumOff val="374"/>
                <a:alphaOff val="0"/>
                <a:shade val="51000"/>
                <a:satMod val="130000"/>
              </a:schemeClr>
            </a:gs>
            <a:gs pos="80000">
              <a:schemeClr val="accent2">
                <a:hueOff val="1276778"/>
                <a:satOff val="-1592"/>
                <a:lumOff val="374"/>
                <a:alphaOff val="0"/>
                <a:shade val="93000"/>
                <a:satMod val="130000"/>
              </a:schemeClr>
            </a:gs>
            <a:gs pos="100000">
              <a:schemeClr val="accent2">
                <a:hueOff val="1276778"/>
                <a:satOff val="-1592"/>
                <a:lumOff val="3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Annonaceae</a:t>
          </a:r>
          <a:endParaRPr lang="pt-BR" sz="800" b="1" kern="1200" dirty="0">
            <a:effectLst>
              <a:outerShdw blurRad="38100" dist="38100" dir="2700000" algn="tl">
                <a:srgbClr val="000000">
                  <a:alpha val="43137"/>
                </a:srgbClr>
              </a:outerShdw>
            </a:effectLst>
          </a:endParaRPr>
        </a:p>
      </dsp:txBody>
      <dsp:txXfrm>
        <a:off x="5496184" y="3400068"/>
        <a:ext cx="858389" cy="557953"/>
      </dsp:txXfrm>
    </dsp:sp>
    <dsp:sp modelId="{08F82932-932B-41CD-B25D-850E00E12572}">
      <dsp:nvSpPr>
        <dsp:cNvPr id="0" name=""/>
        <dsp:cNvSpPr/>
      </dsp:nvSpPr>
      <dsp:spPr>
        <a:xfrm>
          <a:off x="432602" y="932656"/>
          <a:ext cx="5492776" cy="5492776"/>
        </a:xfrm>
        <a:custGeom>
          <a:avLst/>
          <a:gdLst/>
          <a:ahLst/>
          <a:cxnLst/>
          <a:rect l="0" t="0" r="0" b="0"/>
          <a:pathLst>
            <a:path>
              <a:moveTo>
                <a:pt x="5477702" y="3033746"/>
              </a:moveTo>
              <a:arcTo wR="2746388" hR="2746388" stAng="360356" swAng="1037865"/>
            </a:path>
          </a:pathLst>
        </a:custGeom>
        <a:noFill/>
        <a:ln w="9525" cap="flat" cmpd="sng" algn="ctr">
          <a:solidFill>
            <a:schemeClr val="accent2">
              <a:hueOff val="1276778"/>
              <a:satOff val="-1592"/>
              <a:lumOff val="374"/>
              <a:alphaOff val="0"/>
            </a:schemeClr>
          </a:solidFill>
          <a:prstDash val="solid"/>
        </a:ln>
        <a:effectLst/>
      </dsp:spPr>
      <dsp:style>
        <a:lnRef idx="1">
          <a:scrgbClr r="0" g="0" b="0"/>
        </a:lnRef>
        <a:fillRef idx="0">
          <a:scrgbClr r="0" g="0" b="0"/>
        </a:fillRef>
        <a:effectRef idx="0">
          <a:scrgbClr r="0" g="0" b="0"/>
        </a:effectRef>
        <a:fontRef idx="minor"/>
      </dsp:style>
    </dsp:sp>
    <dsp:sp modelId="{1FD836A1-B2E5-4C11-9FD5-4E3F811B4532}">
      <dsp:nvSpPr>
        <dsp:cNvPr id="0" name=""/>
        <dsp:cNvSpPr/>
      </dsp:nvSpPr>
      <dsp:spPr>
        <a:xfrm>
          <a:off x="5128238" y="4773262"/>
          <a:ext cx="858389" cy="557953"/>
        </a:xfrm>
        <a:prstGeom prst="roundRect">
          <a:avLst/>
        </a:prstGeom>
        <a:gradFill rotWithShape="0">
          <a:gsLst>
            <a:gs pos="0">
              <a:schemeClr val="accent2">
                <a:hueOff val="1702371"/>
                <a:satOff val="-2123"/>
                <a:lumOff val="499"/>
                <a:alphaOff val="0"/>
                <a:shade val="51000"/>
                <a:satMod val="130000"/>
              </a:schemeClr>
            </a:gs>
            <a:gs pos="80000">
              <a:schemeClr val="accent2">
                <a:hueOff val="1702371"/>
                <a:satOff val="-2123"/>
                <a:lumOff val="499"/>
                <a:alphaOff val="0"/>
                <a:shade val="93000"/>
                <a:satMod val="130000"/>
              </a:schemeClr>
            </a:gs>
            <a:gs pos="100000">
              <a:schemeClr val="accent2">
                <a:hueOff val="1702371"/>
                <a:satOff val="-2123"/>
                <a:lumOff val="4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Burmanniaceae</a:t>
          </a:r>
          <a:endParaRPr lang="pt-BR" sz="800" b="1" kern="1200" dirty="0">
            <a:effectLst>
              <a:outerShdw blurRad="38100" dist="38100" dir="2700000" algn="tl">
                <a:srgbClr val="000000">
                  <a:alpha val="43137"/>
                </a:srgbClr>
              </a:outerShdw>
            </a:effectLst>
          </a:endParaRPr>
        </a:p>
      </dsp:txBody>
      <dsp:txXfrm>
        <a:off x="5128238" y="4773262"/>
        <a:ext cx="858389" cy="557953"/>
      </dsp:txXfrm>
    </dsp:sp>
    <dsp:sp modelId="{71BAAD63-AC12-4336-BD88-BF1F9C2D0EC9}">
      <dsp:nvSpPr>
        <dsp:cNvPr id="0" name=""/>
        <dsp:cNvSpPr/>
      </dsp:nvSpPr>
      <dsp:spPr>
        <a:xfrm>
          <a:off x="432602" y="932656"/>
          <a:ext cx="5492776" cy="5492776"/>
        </a:xfrm>
        <a:custGeom>
          <a:avLst/>
          <a:gdLst/>
          <a:ahLst/>
          <a:cxnLst/>
          <a:rect l="0" t="0" r="0" b="0"/>
          <a:pathLst>
            <a:path>
              <a:moveTo>
                <a:pt x="4936528" y="4403474"/>
              </a:moveTo>
              <a:arcTo wR="2746388" hR="2746388" stAng="2226695" swAng="757060"/>
            </a:path>
          </a:pathLst>
        </a:custGeom>
        <a:noFill/>
        <a:ln w="9525" cap="flat" cmpd="sng" algn="ctr">
          <a:solidFill>
            <a:schemeClr val="accent2">
              <a:hueOff val="1702371"/>
              <a:satOff val="-2123"/>
              <a:lumOff val="499"/>
              <a:alphaOff val="0"/>
            </a:schemeClr>
          </a:solidFill>
          <a:prstDash val="solid"/>
        </a:ln>
        <a:effectLst/>
      </dsp:spPr>
      <dsp:style>
        <a:lnRef idx="1">
          <a:scrgbClr r="0" g="0" b="0"/>
        </a:lnRef>
        <a:fillRef idx="0">
          <a:scrgbClr r="0" g="0" b="0"/>
        </a:fillRef>
        <a:effectRef idx="0">
          <a:scrgbClr r="0" g="0" b="0"/>
        </a:effectRef>
        <a:fontRef idx="minor"/>
      </dsp:style>
    </dsp:sp>
    <dsp:sp modelId="{97068346-D9A7-475C-8F87-C01D5DE2483E}">
      <dsp:nvSpPr>
        <dsp:cNvPr id="0" name=""/>
        <dsp:cNvSpPr/>
      </dsp:nvSpPr>
      <dsp:spPr>
        <a:xfrm>
          <a:off x="4122990" y="5778510"/>
          <a:ext cx="858389" cy="557953"/>
        </a:xfrm>
        <a:prstGeom prst="roundRect">
          <a:avLst/>
        </a:prstGeom>
        <a:gradFill rotWithShape="0">
          <a:gsLst>
            <a:gs pos="0">
              <a:schemeClr val="accent2">
                <a:hueOff val="2127963"/>
                <a:satOff val="-2654"/>
                <a:lumOff val="624"/>
                <a:alphaOff val="0"/>
                <a:shade val="51000"/>
                <a:satMod val="130000"/>
              </a:schemeClr>
            </a:gs>
            <a:gs pos="80000">
              <a:schemeClr val="accent2">
                <a:hueOff val="2127963"/>
                <a:satOff val="-2654"/>
                <a:lumOff val="624"/>
                <a:alphaOff val="0"/>
                <a:shade val="93000"/>
                <a:satMod val="130000"/>
              </a:schemeClr>
            </a:gs>
            <a:gs pos="100000">
              <a:schemeClr val="accent2">
                <a:hueOff val="2127963"/>
                <a:satOff val="-2654"/>
                <a:lumOff val="6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Cannaceae</a:t>
          </a:r>
          <a:endParaRPr lang="pt-BR" sz="800" b="1" kern="1200" dirty="0">
            <a:effectLst>
              <a:outerShdw blurRad="38100" dist="38100" dir="2700000" algn="tl">
                <a:srgbClr val="000000">
                  <a:alpha val="43137"/>
                </a:srgbClr>
              </a:outerShdw>
            </a:effectLst>
          </a:endParaRPr>
        </a:p>
      </dsp:txBody>
      <dsp:txXfrm>
        <a:off x="4122990" y="5778510"/>
        <a:ext cx="858389" cy="557953"/>
      </dsp:txXfrm>
    </dsp:sp>
    <dsp:sp modelId="{A8395497-12BD-4140-B281-53C0DE1F6381}">
      <dsp:nvSpPr>
        <dsp:cNvPr id="0" name=""/>
        <dsp:cNvSpPr/>
      </dsp:nvSpPr>
      <dsp:spPr>
        <a:xfrm>
          <a:off x="432602" y="932656"/>
          <a:ext cx="5492776" cy="5492776"/>
        </a:xfrm>
        <a:custGeom>
          <a:avLst/>
          <a:gdLst/>
          <a:ahLst/>
          <a:cxnLst/>
          <a:rect l="0" t="0" r="0" b="0"/>
          <a:pathLst>
            <a:path>
              <a:moveTo>
                <a:pt x="3685391" y="5327264"/>
              </a:moveTo>
              <a:arcTo wR="2746388" hR="2746388" stAng="4200422" swAng="653472"/>
            </a:path>
          </a:pathLst>
        </a:custGeom>
        <a:noFill/>
        <a:ln w="9525" cap="flat" cmpd="sng" algn="ctr">
          <a:solidFill>
            <a:schemeClr val="accent2">
              <a:hueOff val="2127963"/>
              <a:satOff val="-2654"/>
              <a:lumOff val="624"/>
              <a:alphaOff val="0"/>
            </a:schemeClr>
          </a:solidFill>
          <a:prstDash val="solid"/>
        </a:ln>
        <a:effectLst/>
      </dsp:spPr>
      <dsp:style>
        <a:lnRef idx="1">
          <a:scrgbClr r="0" g="0" b="0"/>
        </a:lnRef>
        <a:fillRef idx="0">
          <a:scrgbClr r="0" g="0" b="0"/>
        </a:fillRef>
        <a:effectRef idx="0">
          <a:scrgbClr r="0" g="0" b="0"/>
        </a:effectRef>
        <a:fontRef idx="minor"/>
      </dsp:style>
    </dsp:sp>
    <dsp:sp modelId="{1FE2A4F3-DE3D-4CB2-A72C-8EFC1EA88DA0}">
      <dsp:nvSpPr>
        <dsp:cNvPr id="0" name=""/>
        <dsp:cNvSpPr/>
      </dsp:nvSpPr>
      <dsp:spPr>
        <a:xfrm>
          <a:off x="2749796" y="6146456"/>
          <a:ext cx="858389" cy="557953"/>
        </a:xfrm>
        <a:prstGeom prst="roundRect">
          <a:avLst/>
        </a:prstGeom>
        <a:gradFill rotWithShape="0">
          <a:gsLst>
            <a:gs pos="0">
              <a:schemeClr val="accent2">
                <a:hueOff val="2553556"/>
                <a:satOff val="-3185"/>
                <a:lumOff val="749"/>
                <a:alphaOff val="0"/>
                <a:shade val="51000"/>
                <a:satMod val="130000"/>
              </a:schemeClr>
            </a:gs>
            <a:gs pos="80000">
              <a:schemeClr val="accent2">
                <a:hueOff val="2553556"/>
                <a:satOff val="-3185"/>
                <a:lumOff val="749"/>
                <a:alphaOff val="0"/>
                <a:shade val="93000"/>
                <a:satMod val="130000"/>
              </a:schemeClr>
            </a:gs>
            <a:gs pos="100000">
              <a:schemeClr val="accent2">
                <a:hueOff val="2553556"/>
                <a:satOff val="-3185"/>
                <a:lumOff val="7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Costaceae</a:t>
          </a:r>
          <a:endParaRPr lang="pt-BR" sz="800" b="1" kern="1200" dirty="0">
            <a:effectLst>
              <a:outerShdw blurRad="38100" dist="38100" dir="2700000" algn="tl">
                <a:srgbClr val="000000">
                  <a:alpha val="43137"/>
                </a:srgbClr>
              </a:outerShdw>
            </a:effectLst>
          </a:endParaRPr>
        </a:p>
      </dsp:txBody>
      <dsp:txXfrm>
        <a:off x="2749796" y="6146456"/>
        <a:ext cx="858389" cy="557953"/>
      </dsp:txXfrm>
    </dsp:sp>
    <dsp:sp modelId="{180A12D8-0751-4321-9E3F-9B0E10BA323D}">
      <dsp:nvSpPr>
        <dsp:cNvPr id="0" name=""/>
        <dsp:cNvSpPr/>
      </dsp:nvSpPr>
      <dsp:spPr>
        <a:xfrm>
          <a:off x="432602" y="932656"/>
          <a:ext cx="5492776" cy="5492776"/>
        </a:xfrm>
        <a:custGeom>
          <a:avLst/>
          <a:gdLst/>
          <a:ahLst/>
          <a:cxnLst/>
          <a:rect l="0" t="0" r="0" b="0"/>
          <a:pathLst>
            <a:path>
              <a:moveTo>
                <a:pt x="2311941" y="5458196"/>
              </a:moveTo>
              <a:arcTo wR="2746388" hR="2746388" stAng="5946106" swAng="653472"/>
            </a:path>
          </a:pathLst>
        </a:custGeom>
        <a:noFill/>
        <a:ln w="9525" cap="flat" cmpd="sng" algn="ctr">
          <a:solidFill>
            <a:schemeClr val="accent2">
              <a:hueOff val="2553556"/>
              <a:satOff val="-3185"/>
              <a:lumOff val="749"/>
              <a:alphaOff val="0"/>
            </a:schemeClr>
          </a:solidFill>
          <a:prstDash val="solid"/>
        </a:ln>
        <a:effectLst/>
      </dsp:spPr>
      <dsp:style>
        <a:lnRef idx="1">
          <a:scrgbClr r="0" g="0" b="0"/>
        </a:lnRef>
        <a:fillRef idx="0">
          <a:scrgbClr r="0" g="0" b="0"/>
        </a:fillRef>
        <a:effectRef idx="0">
          <a:scrgbClr r="0" g="0" b="0"/>
        </a:effectRef>
        <a:fontRef idx="minor"/>
      </dsp:style>
    </dsp:sp>
    <dsp:sp modelId="{7EE1E9A3-8A70-4442-B572-3ABDBE3FB50C}">
      <dsp:nvSpPr>
        <dsp:cNvPr id="0" name=""/>
        <dsp:cNvSpPr/>
      </dsp:nvSpPr>
      <dsp:spPr>
        <a:xfrm>
          <a:off x="1376601" y="5778510"/>
          <a:ext cx="858389" cy="557953"/>
        </a:xfrm>
        <a:prstGeom prst="roundRect">
          <a:avLst/>
        </a:prstGeom>
        <a:gradFill rotWithShape="0">
          <a:gsLst>
            <a:gs pos="0">
              <a:schemeClr val="accent2">
                <a:hueOff val="2979148"/>
                <a:satOff val="-3716"/>
                <a:lumOff val="874"/>
                <a:alphaOff val="0"/>
                <a:shade val="51000"/>
                <a:satMod val="130000"/>
              </a:schemeClr>
            </a:gs>
            <a:gs pos="80000">
              <a:schemeClr val="accent2">
                <a:hueOff val="2979148"/>
                <a:satOff val="-3716"/>
                <a:lumOff val="874"/>
                <a:alphaOff val="0"/>
                <a:shade val="93000"/>
                <a:satMod val="130000"/>
              </a:schemeClr>
            </a:gs>
            <a:gs pos="100000">
              <a:schemeClr val="accent2">
                <a:hueOff val="2979148"/>
                <a:satOff val="-3716"/>
                <a:lumOff val="8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Haemodoraceae</a:t>
          </a:r>
          <a:endParaRPr lang="pt-BR" sz="800" b="1" kern="1200" dirty="0">
            <a:effectLst>
              <a:outerShdw blurRad="38100" dist="38100" dir="2700000" algn="tl">
                <a:srgbClr val="000000">
                  <a:alpha val="43137"/>
                </a:srgbClr>
              </a:outerShdw>
            </a:effectLst>
          </a:endParaRPr>
        </a:p>
      </dsp:txBody>
      <dsp:txXfrm>
        <a:off x="1376601" y="5778510"/>
        <a:ext cx="858389" cy="557953"/>
      </dsp:txXfrm>
    </dsp:sp>
    <dsp:sp modelId="{7F4B7723-EB25-421F-9845-025DE899F74B}">
      <dsp:nvSpPr>
        <dsp:cNvPr id="0" name=""/>
        <dsp:cNvSpPr/>
      </dsp:nvSpPr>
      <dsp:spPr>
        <a:xfrm>
          <a:off x="432602" y="932656"/>
          <a:ext cx="5492776" cy="5492776"/>
        </a:xfrm>
        <a:custGeom>
          <a:avLst/>
          <a:gdLst/>
          <a:ahLst/>
          <a:cxnLst/>
          <a:rect l="0" t="0" r="0" b="0"/>
          <a:pathLst>
            <a:path>
              <a:moveTo>
                <a:pt x="971122" y="4841878"/>
              </a:moveTo>
              <a:arcTo wR="2746388" hR="2746388" stAng="7816245" swAng="757060"/>
            </a:path>
          </a:pathLst>
        </a:custGeom>
        <a:noFill/>
        <a:ln w="9525" cap="flat" cmpd="sng" algn="ctr">
          <a:solidFill>
            <a:schemeClr val="accent2">
              <a:hueOff val="2979148"/>
              <a:satOff val="-3716"/>
              <a:lumOff val="874"/>
              <a:alphaOff val="0"/>
            </a:schemeClr>
          </a:solidFill>
          <a:prstDash val="solid"/>
        </a:ln>
        <a:effectLst/>
      </dsp:spPr>
      <dsp:style>
        <a:lnRef idx="1">
          <a:scrgbClr r="0" g="0" b="0"/>
        </a:lnRef>
        <a:fillRef idx="0">
          <a:scrgbClr r="0" g="0" b="0"/>
        </a:fillRef>
        <a:effectRef idx="0">
          <a:scrgbClr r="0" g="0" b="0"/>
        </a:effectRef>
        <a:fontRef idx="minor"/>
      </dsp:style>
    </dsp:sp>
    <dsp:sp modelId="{607D73DE-43E8-4710-A821-B365C55BFD3F}">
      <dsp:nvSpPr>
        <dsp:cNvPr id="0" name=""/>
        <dsp:cNvSpPr/>
      </dsp:nvSpPr>
      <dsp:spPr>
        <a:xfrm>
          <a:off x="371353" y="4773262"/>
          <a:ext cx="858389" cy="557953"/>
        </a:xfrm>
        <a:prstGeom prst="roundRect">
          <a:avLst/>
        </a:prstGeom>
        <a:gradFill rotWithShape="0">
          <a:gsLst>
            <a:gs pos="0">
              <a:schemeClr val="accent2">
                <a:hueOff val="3404741"/>
                <a:satOff val="-4247"/>
                <a:lumOff val="999"/>
                <a:alphaOff val="0"/>
                <a:shade val="51000"/>
                <a:satMod val="130000"/>
              </a:schemeClr>
            </a:gs>
            <a:gs pos="80000">
              <a:schemeClr val="accent2">
                <a:hueOff val="3404741"/>
                <a:satOff val="-4247"/>
                <a:lumOff val="999"/>
                <a:alphaOff val="0"/>
                <a:shade val="93000"/>
                <a:satMod val="130000"/>
              </a:schemeClr>
            </a:gs>
            <a:gs pos="100000">
              <a:schemeClr val="accent2">
                <a:hueOff val="3404741"/>
                <a:satOff val="-4247"/>
                <a:lumOff val="9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Thismiaceae</a:t>
          </a:r>
          <a:endParaRPr lang="pt-BR" sz="800" b="1" kern="1200" dirty="0">
            <a:effectLst>
              <a:outerShdw blurRad="38100" dist="38100" dir="2700000" algn="tl">
                <a:srgbClr val="000000">
                  <a:alpha val="43137"/>
                </a:srgbClr>
              </a:outerShdw>
            </a:effectLst>
          </a:endParaRPr>
        </a:p>
      </dsp:txBody>
      <dsp:txXfrm>
        <a:off x="371353" y="4773262"/>
        <a:ext cx="858389" cy="557953"/>
      </dsp:txXfrm>
    </dsp:sp>
    <dsp:sp modelId="{6C98CE8D-DE74-4672-B237-5F1A02180939}">
      <dsp:nvSpPr>
        <dsp:cNvPr id="0" name=""/>
        <dsp:cNvSpPr/>
      </dsp:nvSpPr>
      <dsp:spPr>
        <a:xfrm>
          <a:off x="432602" y="932656"/>
          <a:ext cx="5492776" cy="5492776"/>
        </a:xfrm>
        <a:custGeom>
          <a:avLst/>
          <a:gdLst/>
          <a:ahLst/>
          <a:cxnLst/>
          <a:rect l="0" t="0" r="0" b="0"/>
          <a:pathLst>
            <a:path>
              <a:moveTo>
                <a:pt x="224047" y="3832872"/>
              </a:moveTo>
              <a:arcTo wR="2746388" hR="2746388" stAng="9401779" swAng="1037865"/>
            </a:path>
          </a:pathLst>
        </a:custGeom>
        <a:noFill/>
        <a:ln w="9525" cap="flat" cmpd="sng" algn="ctr">
          <a:solidFill>
            <a:schemeClr val="accent2">
              <a:hueOff val="3404741"/>
              <a:satOff val="-4247"/>
              <a:lumOff val="999"/>
              <a:alphaOff val="0"/>
            </a:schemeClr>
          </a:solidFill>
          <a:prstDash val="solid"/>
        </a:ln>
        <a:effectLst/>
      </dsp:spPr>
      <dsp:style>
        <a:lnRef idx="1">
          <a:scrgbClr r="0" g="0" b="0"/>
        </a:lnRef>
        <a:fillRef idx="0">
          <a:scrgbClr r="0" g="0" b="0"/>
        </a:fillRef>
        <a:effectRef idx="0">
          <a:scrgbClr r="0" g="0" b="0"/>
        </a:effectRef>
        <a:fontRef idx="minor"/>
      </dsp:style>
    </dsp:sp>
    <dsp:sp modelId="{2FAEC792-58FB-4B70-8E24-16BA6C1A4844}">
      <dsp:nvSpPr>
        <dsp:cNvPr id="0" name=""/>
        <dsp:cNvSpPr/>
      </dsp:nvSpPr>
      <dsp:spPr>
        <a:xfrm>
          <a:off x="3407" y="3400068"/>
          <a:ext cx="858389" cy="557953"/>
        </a:xfrm>
        <a:prstGeom prst="roundRect">
          <a:avLst/>
        </a:prstGeom>
        <a:gradFill rotWithShape="0">
          <a:gsLst>
            <a:gs pos="0">
              <a:schemeClr val="accent2">
                <a:hueOff val="3830334"/>
                <a:satOff val="-4777"/>
                <a:lumOff val="1123"/>
                <a:alphaOff val="0"/>
                <a:shade val="51000"/>
                <a:satMod val="130000"/>
              </a:schemeClr>
            </a:gs>
            <a:gs pos="80000">
              <a:schemeClr val="accent2">
                <a:hueOff val="3830334"/>
                <a:satOff val="-4777"/>
                <a:lumOff val="1123"/>
                <a:alphaOff val="0"/>
                <a:shade val="93000"/>
                <a:satMod val="130000"/>
              </a:schemeClr>
            </a:gs>
            <a:gs pos="100000">
              <a:schemeClr val="accent2">
                <a:hueOff val="3830334"/>
                <a:satOff val="-4777"/>
                <a:lumOff val="112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Triuridaceae</a:t>
          </a:r>
          <a:endParaRPr lang="pt-BR" sz="800" b="1" kern="1200" dirty="0">
            <a:effectLst>
              <a:outerShdw blurRad="38100" dist="38100" dir="2700000" algn="tl">
                <a:srgbClr val="000000">
                  <a:alpha val="43137"/>
                </a:srgbClr>
              </a:outerShdw>
            </a:effectLst>
          </a:endParaRPr>
        </a:p>
      </dsp:txBody>
      <dsp:txXfrm>
        <a:off x="3407" y="3400068"/>
        <a:ext cx="858389" cy="557953"/>
      </dsp:txXfrm>
    </dsp:sp>
    <dsp:sp modelId="{E933BD6A-0611-4108-BB6B-1CBA46585018}">
      <dsp:nvSpPr>
        <dsp:cNvPr id="0" name=""/>
        <dsp:cNvSpPr/>
      </dsp:nvSpPr>
      <dsp:spPr>
        <a:xfrm>
          <a:off x="432602" y="932656"/>
          <a:ext cx="5492776" cy="5492776"/>
        </a:xfrm>
        <a:custGeom>
          <a:avLst/>
          <a:gdLst/>
          <a:ahLst/>
          <a:cxnLst/>
          <a:rect l="0" t="0" r="0" b="0"/>
          <a:pathLst>
            <a:path>
              <a:moveTo>
                <a:pt x="15074" y="2459030"/>
              </a:moveTo>
              <a:arcTo wR="2746388" hR="2746388" stAng="11160356" swAng="1037865"/>
            </a:path>
          </a:pathLst>
        </a:custGeom>
        <a:noFill/>
        <a:ln w="9525" cap="flat" cmpd="sng" algn="ctr">
          <a:solidFill>
            <a:schemeClr val="accent2">
              <a:hueOff val="3830334"/>
              <a:satOff val="-4777"/>
              <a:lumOff val="1123"/>
              <a:alphaOff val="0"/>
            </a:schemeClr>
          </a:solidFill>
          <a:prstDash val="solid"/>
        </a:ln>
        <a:effectLst/>
      </dsp:spPr>
      <dsp:style>
        <a:lnRef idx="1">
          <a:scrgbClr r="0" g="0" b="0"/>
        </a:lnRef>
        <a:fillRef idx="0">
          <a:scrgbClr r="0" g="0" b="0"/>
        </a:fillRef>
        <a:effectRef idx="0">
          <a:scrgbClr r="0" g="0" b="0"/>
        </a:effectRef>
        <a:fontRef idx="minor"/>
      </dsp:style>
    </dsp:sp>
    <dsp:sp modelId="{8F350919-866F-481C-A53D-F44BC81E7586}">
      <dsp:nvSpPr>
        <dsp:cNvPr id="0" name=""/>
        <dsp:cNvSpPr/>
      </dsp:nvSpPr>
      <dsp:spPr>
        <a:xfrm>
          <a:off x="371353" y="2026874"/>
          <a:ext cx="858389" cy="557953"/>
        </a:xfrm>
        <a:prstGeom prst="roundRect">
          <a:avLst/>
        </a:prstGeom>
        <a:gradFill rotWithShape="0">
          <a:gsLst>
            <a:gs pos="0">
              <a:schemeClr val="accent2">
                <a:hueOff val="4255926"/>
                <a:satOff val="-5308"/>
                <a:lumOff val="1248"/>
                <a:alphaOff val="0"/>
                <a:shade val="51000"/>
                <a:satMod val="130000"/>
              </a:schemeClr>
            </a:gs>
            <a:gs pos="80000">
              <a:schemeClr val="accent2">
                <a:hueOff val="4255926"/>
                <a:satOff val="-5308"/>
                <a:lumOff val="1248"/>
                <a:alphaOff val="0"/>
                <a:shade val="93000"/>
                <a:satMod val="130000"/>
              </a:schemeClr>
            </a:gs>
            <a:gs pos="100000">
              <a:schemeClr val="accent2">
                <a:hueOff val="4255926"/>
                <a:satOff val="-5308"/>
                <a:lumOff val="124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Zingiberaceae</a:t>
          </a:r>
          <a:endParaRPr lang="pt-BR" sz="800" b="1" kern="1200" dirty="0">
            <a:effectLst>
              <a:outerShdw blurRad="38100" dist="38100" dir="2700000" algn="tl">
                <a:srgbClr val="000000">
                  <a:alpha val="43137"/>
                </a:srgbClr>
              </a:outerShdw>
            </a:effectLst>
          </a:endParaRPr>
        </a:p>
      </dsp:txBody>
      <dsp:txXfrm>
        <a:off x="371353" y="2026874"/>
        <a:ext cx="858389" cy="557953"/>
      </dsp:txXfrm>
    </dsp:sp>
    <dsp:sp modelId="{AC2A226B-AC94-486F-AA80-7DCEF78F87A8}">
      <dsp:nvSpPr>
        <dsp:cNvPr id="0" name=""/>
        <dsp:cNvSpPr/>
      </dsp:nvSpPr>
      <dsp:spPr>
        <a:xfrm>
          <a:off x="432602" y="932656"/>
          <a:ext cx="5492776" cy="5492776"/>
        </a:xfrm>
        <a:custGeom>
          <a:avLst/>
          <a:gdLst/>
          <a:ahLst/>
          <a:cxnLst/>
          <a:rect l="0" t="0" r="0" b="0"/>
          <a:pathLst>
            <a:path>
              <a:moveTo>
                <a:pt x="556247" y="1089302"/>
              </a:moveTo>
              <a:arcTo wR="2746388" hR="2746388" stAng="13026695" swAng="757060"/>
            </a:path>
          </a:pathLst>
        </a:custGeom>
        <a:noFill/>
        <a:ln w="9525" cap="flat" cmpd="sng" algn="ctr">
          <a:solidFill>
            <a:schemeClr val="accent2">
              <a:hueOff val="4255926"/>
              <a:satOff val="-5308"/>
              <a:lumOff val="1248"/>
              <a:alphaOff val="0"/>
            </a:schemeClr>
          </a:solidFill>
          <a:prstDash val="solid"/>
        </a:ln>
        <a:effectLst/>
      </dsp:spPr>
      <dsp:style>
        <a:lnRef idx="1">
          <a:scrgbClr r="0" g="0" b="0"/>
        </a:lnRef>
        <a:fillRef idx="0">
          <a:scrgbClr r="0" g="0" b="0"/>
        </a:fillRef>
        <a:effectRef idx="0">
          <a:scrgbClr r="0" g="0" b="0"/>
        </a:effectRef>
        <a:fontRef idx="minor"/>
      </dsp:style>
    </dsp:sp>
    <dsp:sp modelId="{81152015-85F5-47EE-BCB1-F9735A7B43F1}">
      <dsp:nvSpPr>
        <dsp:cNvPr id="0" name=""/>
        <dsp:cNvSpPr/>
      </dsp:nvSpPr>
      <dsp:spPr>
        <a:xfrm>
          <a:off x="1376601" y="1021626"/>
          <a:ext cx="858389" cy="557953"/>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Fungos (12)</a:t>
          </a:r>
          <a:endParaRPr lang="pt-BR" sz="800" b="1" kern="1200" dirty="0">
            <a:effectLst>
              <a:outerShdw blurRad="38100" dist="38100" dir="2700000" algn="tl">
                <a:srgbClr val="000000">
                  <a:alpha val="43137"/>
                </a:srgbClr>
              </a:outerShdw>
            </a:effectLst>
          </a:endParaRPr>
        </a:p>
      </dsp:txBody>
      <dsp:txXfrm>
        <a:off x="1376601" y="1021626"/>
        <a:ext cx="858389" cy="557953"/>
      </dsp:txXfrm>
    </dsp:sp>
    <dsp:sp modelId="{17CCB44B-91BB-4E42-8589-700BBE05E73F}">
      <dsp:nvSpPr>
        <dsp:cNvPr id="0" name=""/>
        <dsp:cNvSpPr/>
      </dsp:nvSpPr>
      <dsp:spPr>
        <a:xfrm>
          <a:off x="432602" y="932656"/>
          <a:ext cx="5492776" cy="5492776"/>
        </a:xfrm>
        <a:custGeom>
          <a:avLst/>
          <a:gdLst/>
          <a:ahLst/>
          <a:cxnLst/>
          <a:rect l="0" t="0" r="0" b="0"/>
          <a:pathLst>
            <a:path>
              <a:moveTo>
                <a:pt x="1807385" y="165512"/>
              </a:moveTo>
              <a:arcTo wR="2746388" hR="2746388" stAng="15000422" swAng="653472"/>
            </a:path>
          </a:pathLst>
        </a:custGeom>
        <a:noFill/>
        <a:ln w="9525" cap="flat" cmpd="sng" algn="ctr">
          <a:solidFill>
            <a:schemeClr val="accent2">
              <a:hueOff val="4681519"/>
              <a:satOff val="-5839"/>
              <a:lumOff val="137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838419-70F9-4E4F-B9A1-6DE0593BCBB3}">
      <dsp:nvSpPr>
        <dsp:cNvPr id="0" name=""/>
        <dsp:cNvSpPr/>
      </dsp:nvSpPr>
      <dsp:spPr>
        <a:xfrm>
          <a:off x="1973262" y="1016555"/>
          <a:ext cx="615983" cy="40038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Angiospermas da Mata Atlântica</a:t>
          </a:r>
          <a:endParaRPr lang="pt-BR" sz="800" b="1" kern="1200" dirty="0">
            <a:effectLst>
              <a:outerShdw blurRad="38100" dist="38100" dir="2700000" algn="tl">
                <a:srgbClr val="000000">
                  <a:alpha val="43137"/>
                </a:srgbClr>
              </a:outerShdw>
            </a:effectLst>
          </a:endParaRPr>
        </a:p>
      </dsp:txBody>
      <dsp:txXfrm>
        <a:off x="1973262" y="1016555"/>
        <a:ext cx="615983" cy="400389"/>
      </dsp:txXfrm>
    </dsp:sp>
    <dsp:sp modelId="{137DEF66-C08C-4E45-9FFC-5F4C795BC0E3}">
      <dsp:nvSpPr>
        <dsp:cNvPr id="0" name=""/>
        <dsp:cNvSpPr/>
      </dsp:nvSpPr>
      <dsp:spPr>
        <a:xfrm>
          <a:off x="310436" y="1216750"/>
          <a:ext cx="3941634" cy="3941634"/>
        </a:xfrm>
        <a:custGeom>
          <a:avLst/>
          <a:gdLst/>
          <a:ahLst/>
          <a:cxnLst/>
          <a:rect l="0" t="0" r="0" b="0"/>
          <a:pathLst>
            <a:path>
              <a:moveTo>
                <a:pt x="2282577" y="24814"/>
              </a:moveTo>
              <a:arcTo wR="1970817" hR="1970817" stAng="16746106" swAng="65347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D54CDEB-3CFD-48F6-B042-1DAE22AFC259}">
      <dsp:nvSpPr>
        <dsp:cNvPr id="0" name=""/>
        <dsp:cNvSpPr/>
      </dsp:nvSpPr>
      <dsp:spPr>
        <a:xfrm>
          <a:off x="2958670" y="1280595"/>
          <a:ext cx="615983" cy="400389"/>
        </a:xfrm>
        <a:prstGeom prst="roundRect">
          <a:avLst/>
        </a:prstGeom>
        <a:gradFill rotWithShape="0">
          <a:gsLst>
            <a:gs pos="0">
              <a:schemeClr val="accent2">
                <a:hueOff val="425593"/>
                <a:satOff val="-531"/>
                <a:lumOff val="125"/>
                <a:alphaOff val="0"/>
                <a:shade val="51000"/>
                <a:satMod val="130000"/>
              </a:schemeClr>
            </a:gs>
            <a:gs pos="80000">
              <a:schemeClr val="accent2">
                <a:hueOff val="425593"/>
                <a:satOff val="-531"/>
                <a:lumOff val="125"/>
                <a:alphaOff val="0"/>
                <a:shade val="93000"/>
                <a:satMod val="130000"/>
              </a:schemeClr>
            </a:gs>
            <a:gs pos="100000">
              <a:schemeClr val="accent2">
                <a:hueOff val="425593"/>
                <a:satOff val="-531"/>
                <a:lumOff val="1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Fabaceae</a:t>
          </a:r>
          <a:r>
            <a:rPr lang="pt-BR" sz="800" b="1" kern="1200" dirty="0" smtClean="0">
              <a:effectLst>
                <a:outerShdw blurRad="38100" dist="38100" dir="2700000" algn="tl">
                  <a:srgbClr val="000000">
                    <a:alpha val="43137"/>
                  </a:srgbClr>
                </a:outerShdw>
              </a:effectLst>
            </a:rPr>
            <a:t> da Mata Atlântica</a:t>
          </a:r>
          <a:endParaRPr lang="pt-BR" sz="800" b="1" kern="1200" dirty="0">
            <a:effectLst>
              <a:outerShdw blurRad="38100" dist="38100" dir="2700000" algn="tl">
                <a:srgbClr val="000000">
                  <a:alpha val="43137"/>
                </a:srgbClr>
              </a:outerShdw>
            </a:effectLst>
          </a:endParaRPr>
        </a:p>
      </dsp:txBody>
      <dsp:txXfrm>
        <a:off x="2958670" y="1280595"/>
        <a:ext cx="615983" cy="400389"/>
      </dsp:txXfrm>
    </dsp:sp>
    <dsp:sp modelId="{8F8715A5-3B16-470A-B8E2-B55272E8CA06}">
      <dsp:nvSpPr>
        <dsp:cNvPr id="0" name=""/>
        <dsp:cNvSpPr/>
      </dsp:nvSpPr>
      <dsp:spPr>
        <a:xfrm>
          <a:off x="310436" y="1216750"/>
          <a:ext cx="3941634" cy="3941634"/>
        </a:xfrm>
        <a:custGeom>
          <a:avLst/>
          <a:gdLst/>
          <a:ahLst/>
          <a:cxnLst/>
          <a:rect l="0" t="0" r="0" b="0"/>
          <a:pathLst>
            <a:path>
              <a:moveTo>
                <a:pt x="3244753" y="467086"/>
              </a:moveTo>
              <a:arcTo wR="1970817" hR="1970817" stAng="18616245" swAng="757060"/>
            </a:path>
          </a:pathLst>
        </a:custGeom>
        <a:noFill/>
        <a:ln w="9525" cap="flat" cmpd="sng" algn="ctr">
          <a:solidFill>
            <a:schemeClr val="accent2">
              <a:hueOff val="425593"/>
              <a:satOff val="-531"/>
              <a:lumOff val="125"/>
              <a:alphaOff val="0"/>
            </a:schemeClr>
          </a:solidFill>
          <a:prstDash val="solid"/>
        </a:ln>
        <a:effectLst/>
      </dsp:spPr>
      <dsp:style>
        <a:lnRef idx="1">
          <a:scrgbClr r="0" g="0" b="0"/>
        </a:lnRef>
        <a:fillRef idx="0">
          <a:scrgbClr r="0" g="0" b="0"/>
        </a:fillRef>
        <a:effectRef idx="0">
          <a:scrgbClr r="0" g="0" b="0"/>
        </a:effectRef>
        <a:fontRef idx="minor"/>
      </dsp:style>
    </dsp:sp>
    <dsp:sp modelId="{0233B8C9-29D6-4C14-8F5D-E2CD941F5548}">
      <dsp:nvSpPr>
        <dsp:cNvPr id="0" name=""/>
        <dsp:cNvSpPr/>
      </dsp:nvSpPr>
      <dsp:spPr>
        <a:xfrm>
          <a:off x="3680040" y="2001964"/>
          <a:ext cx="615983" cy="400389"/>
        </a:xfrm>
        <a:prstGeom prst="roundRect">
          <a:avLst/>
        </a:prstGeom>
        <a:gradFill rotWithShape="0">
          <a:gsLst>
            <a:gs pos="0">
              <a:schemeClr val="accent2">
                <a:hueOff val="851185"/>
                <a:satOff val="-1062"/>
                <a:lumOff val="250"/>
                <a:alphaOff val="0"/>
                <a:shade val="51000"/>
                <a:satMod val="130000"/>
              </a:schemeClr>
            </a:gs>
            <a:gs pos="80000">
              <a:schemeClr val="accent2">
                <a:hueOff val="851185"/>
                <a:satOff val="-1062"/>
                <a:lumOff val="250"/>
                <a:alphaOff val="0"/>
                <a:shade val="93000"/>
                <a:satMod val="130000"/>
              </a:schemeClr>
            </a:gs>
            <a:gs pos="100000">
              <a:schemeClr val="accent2">
                <a:hueOff val="851185"/>
                <a:satOff val="-1062"/>
                <a:lumOff val="2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Flora do Nordeste</a:t>
          </a:r>
          <a:endParaRPr lang="pt-BR" sz="800" b="1" kern="1200" dirty="0">
            <a:effectLst>
              <a:outerShdw blurRad="38100" dist="38100" dir="2700000" algn="tl">
                <a:srgbClr val="000000">
                  <a:alpha val="43137"/>
                </a:srgbClr>
              </a:outerShdw>
            </a:effectLst>
          </a:endParaRPr>
        </a:p>
      </dsp:txBody>
      <dsp:txXfrm>
        <a:off x="3680040" y="2001964"/>
        <a:ext cx="615983" cy="400389"/>
      </dsp:txXfrm>
    </dsp:sp>
    <dsp:sp modelId="{921AE16B-AA24-4841-841B-2B80970E79BE}">
      <dsp:nvSpPr>
        <dsp:cNvPr id="0" name=""/>
        <dsp:cNvSpPr/>
      </dsp:nvSpPr>
      <dsp:spPr>
        <a:xfrm>
          <a:off x="310436" y="1216750"/>
          <a:ext cx="3941634" cy="3941634"/>
        </a:xfrm>
        <a:custGeom>
          <a:avLst/>
          <a:gdLst/>
          <a:ahLst/>
          <a:cxnLst/>
          <a:rect l="0" t="0" r="0" b="0"/>
          <a:pathLst>
            <a:path>
              <a:moveTo>
                <a:pt x="3780856" y="1191152"/>
              </a:moveTo>
              <a:arcTo wR="1970817" hR="1970817" stAng="20201779" swAng="1037865"/>
            </a:path>
          </a:pathLst>
        </a:custGeom>
        <a:noFill/>
        <a:ln w="9525" cap="flat" cmpd="sng" algn="ctr">
          <a:solidFill>
            <a:schemeClr val="accent2">
              <a:hueOff val="851185"/>
              <a:satOff val="-1062"/>
              <a:lumOff val="250"/>
              <a:alphaOff val="0"/>
            </a:schemeClr>
          </a:solidFill>
          <a:prstDash val="solid"/>
        </a:ln>
        <a:effectLst/>
      </dsp:spPr>
      <dsp:style>
        <a:lnRef idx="1">
          <a:scrgbClr r="0" g="0" b="0"/>
        </a:lnRef>
        <a:fillRef idx="0">
          <a:scrgbClr r="0" g="0" b="0"/>
        </a:fillRef>
        <a:effectRef idx="0">
          <a:scrgbClr r="0" g="0" b="0"/>
        </a:effectRef>
        <a:fontRef idx="minor"/>
      </dsp:style>
    </dsp:sp>
    <dsp:sp modelId="{1EACB4AF-C64C-4A79-91B5-DE5656C5093B}">
      <dsp:nvSpPr>
        <dsp:cNvPr id="0" name=""/>
        <dsp:cNvSpPr/>
      </dsp:nvSpPr>
      <dsp:spPr>
        <a:xfrm>
          <a:off x="3944079" y="2987372"/>
          <a:ext cx="615983" cy="400389"/>
        </a:xfrm>
        <a:prstGeom prst="roundRect">
          <a:avLst/>
        </a:prstGeom>
        <a:gradFill rotWithShape="0">
          <a:gsLst>
            <a:gs pos="0">
              <a:schemeClr val="accent2">
                <a:hueOff val="1276778"/>
                <a:satOff val="-1592"/>
                <a:lumOff val="374"/>
                <a:alphaOff val="0"/>
                <a:shade val="51000"/>
                <a:satMod val="130000"/>
              </a:schemeClr>
            </a:gs>
            <a:gs pos="80000">
              <a:schemeClr val="accent2">
                <a:hueOff val="1276778"/>
                <a:satOff val="-1592"/>
                <a:lumOff val="374"/>
                <a:alphaOff val="0"/>
                <a:shade val="93000"/>
                <a:satMod val="130000"/>
              </a:schemeClr>
            </a:gs>
            <a:gs pos="100000">
              <a:schemeClr val="accent2">
                <a:hueOff val="1276778"/>
                <a:satOff val="-1592"/>
                <a:lumOff val="3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Flora do Acre</a:t>
          </a:r>
          <a:endParaRPr lang="pt-BR" sz="800" b="1" kern="1200" dirty="0">
            <a:effectLst>
              <a:outerShdw blurRad="38100" dist="38100" dir="2700000" algn="tl">
                <a:srgbClr val="000000">
                  <a:alpha val="43137"/>
                </a:srgbClr>
              </a:outerShdw>
            </a:effectLst>
          </a:endParaRPr>
        </a:p>
      </dsp:txBody>
      <dsp:txXfrm>
        <a:off x="3944079" y="2987372"/>
        <a:ext cx="615983" cy="400389"/>
      </dsp:txXfrm>
    </dsp:sp>
    <dsp:sp modelId="{D7E9EFEE-B8CB-4D9A-B054-25C0B99E5420}">
      <dsp:nvSpPr>
        <dsp:cNvPr id="0" name=""/>
        <dsp:cNvSpPr/>
      </dsp:nvSpPr>
      <dsp:spPr>
        <a:xfrm>
          <a:off x="310436" y="1216750"/>
          <a:ext cx="3941634" cy="3941634"/>
        </a:xfrm>
        <a:custGeom>
          <a:avLst/>
          <a:gdLst/>
          <a:ahLst/>
          <a:cxnLst/>
          <a:rect l="0" t="0" r="0" b="0"/>
          <a:pathLst>
            <a:path>
              <a:moveTo>
                <a:pt x="3930816" y="2177026"/>
              </a:moveTo>
              <a:arcTo wR="1970817" hR="1970817" stAng="360356" swAng="1037865"/>
            </a:path>
          </a:pathLst>
        </a:custGeom>
        <a:noFill/>
        <a:ln w="9525" cap="flat" cmpd="sng" algn="ctr">
          <a:solidFill>
            <a:schemeClr val="accent2">
              <a:hueOff val="1276778"/>
              <a:satOff val="-1592"/>
              <a:lumOff val="374"/>
              <a:alphaOff val="0"/>
            </a:schemeClr>
          </a:solidFill>
          <a:prstDash val="solid"/>
        </a:ln>
        <a:effectLst/>
      </dsp:spPr>
      <dsp:style>
        <a:lnRef idx="1">
          <a:scrgbClr r="0" g="0" b="0"/>
        </a:lnRef>
        <a:fillRef idx="0">
          <a:scrgbClr r="0" g="0" b="0"/>
        </a:fillRef>
        <a:effectRef idx="0">
          <a:scrgbClr r="0" g="0" b="0"/>
        </a:effectRef>
        <a:fontRef idx="minor"/>
      </dsp:style>
    </dsp:sp>
    <dsp:sp modelId="{644FE738-B2A1-49F9-A126-5FD613A82F46}">
      <dsp:nvSpPr>
        <dsp:cNvPr id="0" name=""/>
        <dsp:cNvSpPr/>
      </dsp:nvSpPr>
      <dsp:spPr>
        <a:xfrm>
          <a:off x="3680040" y="3972781"/>
          <a:ext cx="615983" cy="400389"/>
        </a:xfrm>
        <a:prstGeom prst="roundRect">
          <a:avLst/>
        </a:prstGeom>
        <a:gradFill rotWithShape="0">
          <a:gsLst>
            <a:gs pos="0">
              <a:schemeClr val="accent2">
                <a:hueOff val="1702371"/>
                <a:satOff val="-2123"/>
                <a:lumOff val="499"/>
                <a:alphaOff val="0"/>
                <a:shade val="51000"/>
                <a:satMod val="130000"/>
              </a:schemeClr>
            </a:gs>
            <a:gs pos="80000">
              <a:schemeClr val="accent2">
                <a:hueOff val="1702371"/>
                <a:satOff val="-2123"/>
                <a:lumOff val="499"/>
                <a:alphaOff val="0"/>
                <a:shade val="93000"/>
                <a:satMod val="130000"/>
              </a:schemeClr>
            </a:gs>
            <a:gs pos="100000">
              <a:schemeClr val="accent2">
                <a:hueOff val="1702371"/>
                <a:satOff val="-2123"/>
                <a:lumOff val="4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Flora do Semi-Árido</a:t>
          </a:r>
          <a:endParaRPr lang="pt-BR" sz="800" b="1" kern="1200" dirty="0">
            <a:effectLst>
              <a:outerShdw blurRad="38100" dist="38100" dir="2700000" algn="tl">
                <a:srgbClr val="000000">
                  <a:alpha val="43137"/>
                </a:srgbClr>
              </a:outerShdw>
            </a:effectLst>
          </a:endParaRPr>
        </a:p>
      </dsp:txBody>
      <dsp:txXfrm>
        <a:off x="3680040" y="3972781"/>
        <a:ext cx="615983" cy="400389"/>
      </dsp:txXfrm>
    </dsp:sp>
    <dsp:sp modelId="{CE294602-431A-44A2-B306-60AC21D3EFC8}">
      <dsp:nvSpPr>
        <dsp:cNvPr id="0" name=""/>
        <dsp:cNvSpPr/>
      </dsp:nvSpPr>
      <dsp:spPr>
        <a:xfrm>
          <a:off x="310436" y="1216750"/>
          <a:ext cx="3941634" cy="3941634"/>
        </a:xfrm>
        <a:custGeom>
          <a:avLst/>
          <a:gdLst/>
          <a:ahLst/>
          <a:cxnLst/>
          <a:rect l="0" t="0" r="0" b="0"/>
          <a:pathLst>
            <a:path>
              <a:moveTo>
                <a:pt x="3542468" y="3159947"/>
              </a:moveTo>
              <a:arcTo wR="1970817" hR="1970817" stAng="2226695" swAng="757060"/>
            </a:path>
          </a:pathLst>
        </a:custGeom>
        <a:noFill/>
        <a:ln w="9525" cap="flat" cmpd="sng" algn="ctr">
          <a:solidFill>
            <a:schemeClr val="accent2">
              <a:hueOff val="1702371"/>
              <a:satOff val="-2123"/>
              <a:lumOff val="499"/>
              <a:alphaOff val="0"/>
            </a:schemeClr>
          </a:solidFill>
          <a:prstDash val="solid"/>
        </a:ln>
        <a:effectLst/>
      </dsp:spPr>
      <dsp:style>
        <a:lnRef idx="1">
          <a:scrgbClr r="0" g="0" b="0"/>
        </a:lnRef>
        <a:fillRef idx="0">
          <a:scrgbClr r="0" g="0" b="0"/>
        </a:fillRef>
        <a:effectRef idx="0">
          <a:scrgbClr r="0" g="0" b="0"/>
        </a:effectRef>
        <a:fontRef idx="minor"/>
      </dsp:style>
    </dsp:sp>
    <dsp:sp modelId="{95945ACA-9144-48B0-97F5-623D54775AFD}">
      <dsp:nvSpPr>
        <dsp:cNvPr id="0" name=""/>
        <dsp:cNvSpPr/>
      </dsp:nvSpPr>
      <dsp:spPr>
        <a:xfrm>
          <a:off x="2958670" y="4694150"/>
          <a:ext cx="615983" cy="400389"/>
        </a:xfrm>
        <a:prstGeom prst="roundRect">
          <a:avLst/>
        </a:prstGeom>
        <a:gradFill rotWithShape="0">
          <a:gsLst>
            <a:gs pos="0">
              <a:schemeClr val="accent2">
                <a:hueOff val="2127963"/>
                <a:satOff val="-2654"/>
                <a:lumOff val="624"/>
                <a:alphaOff val="0"/>
                <a:shade val="51000"/>
                <a:satMod val="130000"/>
              </a:schemeClr>
            </a:gs>
            <a:gs pos="80000">
              <a:schemeClr val="accent2">
                <a:hueOff val="2127963"/>
                <a:satOff val="-2654"/>
                <a:lumOff val="624"/>
                <a:alphaOff val="0"/>
                <a:shade val="93000"/>
                <a:satMod val="130000"/>
              </a:schemeClr>
            </a:gs>
            <a:gs pos="100000">
              <a:schemeClr val="accent2">
                <a:hueOff val="2127963"/>
                <a:satOff val="-2654"/>
                <a:lumOff val="6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Flora do Cerrado</a:t>
          </a:r>
          <a:endParaRPr lang="pt-BR" sz="800" b="1" kern="1200" dirty="0">
            <a:effectLst>
              <a:outerShdw blurRad="38100" dist="38100" dir="2700000" algn="tl">
                <a:srgbClr val="000000">
                  <a:alpha val="43137"/>
                </a:srgbClr>
              </a:outerShdw>
            </a:effectLst>
          </a:endParaRPr>
        </a:p>
      </dsp:txBody>
      <dsp:txXfrm>
        <a:off x="2958670" y="4694150"/>
        <a:ext cx="615983" cy="400389"/>
      </dsp:txXfrm>
    </dsp:sp>
    <dsp:sp modelId="{15752F7D-2FA8-4AC5-B109-6E41B2F5B9B8}">
      <dsp:nvSpPr>
        <dsp:cNvPr id="0" name=""/>
        <dsp:cNvSpPr/>
      </dsp:nvSpPr>
      <dsp:spPr>
        <a:xfrm>
          <a:off x="310436" y="1216750"/>
          <a:ext cx="3941634" cy="3941634"/>
        </a:xfrm>
        <a:custGeom>
          <a:avLst/>
          <a:gdLst/>
          <a:ahLst/>
          <a:cxnLst/>
          <a:rect l="0" t="0" r="0" b="0"/>
          <a:pathLst>
            <a:path>
              <a:moveTo>
                <a:pt x="2644648" y="3822862"/>
              </a:moveTo>
              <a:arcTo wR="1970817" hR="1970817" stAng="4200422" swAng="653472"/>
            </a:path>
          </a:pathLst>
        </a:custGeom>
        <a:noFill/>
        <a:ln w="9525" cap="flat" cmpd="sng" algn="ctr">
          <a:solidFill>
            <a:schemeClr val="accent2">
              <a:hueOff val="2127963"/>
              <a:satOff val="-2654"/>
              <a:lumOff val="624"/>
              <a:alphaOff val="0"/>
            </a:schemeClr>
          </a:solidFill>
          <a:prstDash val="solid"/>
        </a:ln>
        <a:effectLst/>
      </dsp:spPr>
      <dsp:style>
        <a:lnRef idx="1">
          <a:scrgbClr r="0" g="0" b="0"/>
        </a:lnRef>
        <a:fillRef idx="0">
          <a:scrgbClr r="0" g="0" b="0"/>
        </a:fillRef>
        <a:effectRef idx="0">
          <a:scrgbClr r="0" g="0" b="0"/>
        </a:effectRef>
        <a:fontRef idx="minor"/>
      </dsp:style>
    </dsp:sp>
    <dsp:sp modelId="{13048C1C-176F-4F29-9B12-CD5F8C85B4A5}">
      <dsp:nvSpPr>
        <dsp:cNvPr id="0" name=""/>
        <dsp:cNvSpPr/>
      </dsp:nvSpPr>
      <dsp:spPr>
        <a:xfrm>
          <a:off x="1973262" y="4958190"/>
          <a:ext cx="615983" cy="400389"/>
        </a:xfrm>
        <a:prstGeom prst="roundRect">
          <a:avLst/>
        </a:prstGeom>
        <a:gradFill rotWithShape="0">
          <a:gsLst>
            <a:gs pos="0">
              <a:schemeClr val="accent2">
                <a:hueOff val="2553556"/>
                <a:satOff val="-3185"/>
                <a:lumOff val="749"/>
                <a:alphaOff val="0"/>
                <a:shade val="51000"/>
                <a:satMod val="130000"/>
              </a:schemeClr>
            </a:gs>
            <a:gs pos="80000">
              <a:schemeClr val="accent2">
                <a:hueOff val="2553556"/>
                <a:satOff val="-3185"/>
                <a:lumOff val="749"/>
                <a:alphaOff val="0"/>
                <a:shade val="93000"/>
                <a:satMod val="130000"/>
              </a:schemeClr>
            </a:gs>
            <a:gs pos="100000">
              <a:schemeClr val="accent2">
                <a:hueOff val="2553556"/>
                <a:satOff val="-3185"/>
                <a:lumOff val="7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Kew Gardens</a:t>
          </a:r>
          <a:endParaRPr lang="pt-BR" sz="800" b="1" kern="1200" dirty="0">
            <a:effectLst>
              <a:outerShdw blurRad="38100" dist="38100" dir="2700000" algn="tl">
                <a:srgbClr val="000000">
                  <a:alpha val="43137"/>
                </a:srgbClr>
              </a:outerShdw>
            </a:effectLst>
          </a:endParaRPr>
        </a:p>
      </dsp:txBody>
      <dsp:txXfrm>
        <a:off x="1973262" y="4958190"/>
        <a:ext cx="615983" cy="400389"/>
      </dsp:txXfrm>
    </dsp:sp>
    <dsp:sp modelId="{7A9BD132-479D-439B-857B-50E0CF5F1CFC}">
      <dsp:nvSpPr>
        <dsp:cNvPr id="0" name=""/>
        <dsp:cNvSpPr/>
      </dsp:nvSpPr>
      <dsp:spPr>
        <a:xfrm>
          <a:off x="310436" y="1216750"/>
          <a:ext cx="3941634" cy="3941634"/>
        </a:xfrm>
        <a:custGeom>
          <a:avLst/>
          <a:gdLst/>
          <a:ahLst/>
          <a:cxnLst/>
          <a:rect l="0" t="0" r="0" b="0"/>
          <a:pathLst>
            <a:path>
              <a:moveTo>
                <a:pt x="1659056" y="3916819"/>
              </a:moveTo>
              <a:arcTo wR="1970817" hR="1970817" stAng="5946106" swAng="653472"/>
            </a:path>
          </a:pathLst>
        </a:custGeom>
        <a:noFill/>
        <a:ln w="9525" cap="flat" cmpd="sng" algn="ctr">
          <a:solidFill>
            <a:schemeClr val="accent2">
              <a:hueOff val="2553556"/>
              <a:satOff val="-3185"/>
              <a:lumOff val="749"/>
              <a:alphaOff val="0"/>
            </a:schemeClr>
          </a:solidFill>
          <a:prstDash val="solid"/>
        </a:ln>
        <a:effectLst/>
      </dsp:spPr>
      <dsp:style>
        <a:lnRef idx="1">
          <a:scrgbClr r="0" g="0" b="0"/>
        </a:lnRef>
        <a:fillRef idx="0">
          <a:scrgbClr r="0" g="0" b="0"/>
        </a:fillRef>
        <a:effectRef idx="0">
          <a:scrgbClr r="0" g="0" b="0"/>
        </a:effectRef>
        <a:fontRef idx="minor"/>
      </dsp:style>
    </dsp:sp>
    <dsp:sp modelId="{FD266C79-2100-4699-8896-88625344CF64}">
      <dsp:nvSpPr>
        <dsp:cNvPr id="0" name=""/>
        <dsp:cNvSpPr/>
      </dsp:nvSpPr>
      <dsp:spPr>
        <a:xfrm>
          <a:off x="987853" y="4694150"/>
          <a:ext cx="615983" cy="400389"/>
        </a:xfrm>
        <a:prstGeom prst="roundRect">
          <a:avLst/>
        </a:prstGeom>
        <a:gradFill rotWithShape="0">
          <a:gsLst>
            <a:gs pos="0">
              <a:schemeClr val="accent2">
                <a:hueOff val="2979148"/>
                <a:satOff val="-3716"/>
                <a:lumOff val="874"/>
                <a:alphaOff val="0"/>
                <a:shade val="51000"/>
                <a:satMod val="130000"/>
              </a:schemeClr>
            </a:gs>
            <a:gs pos="80000">
              <a:schemeClr val="accent2">
                <a:hueOff val="2979148"/>
                <a:satOff val="-3716"/>
                <a:lumOff val="874"/>
                <a:alphaOff val="0"/>
                <a:shade val="93000"/>
                <a:satMod val="130000"/>
              </a:schemeClr>
            </a:gs>
            <a:gs pos="100000">
              <a:schemeClr val="accent2">
                <a:hueOff val="2979148"/>
                <a:satOff val="-3716"/>
                <a:lumOff val="8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i="1" kern="1200" dirty="0" smtClean="0">
              <a:effectLst>
                <a:outerShdw blurRad="38100" dist="38100" dir="2700000" algn="tl">
                  <a:srgbClr val="000000">
                    <a:alpha val="43137"/>
                  </a:srgbClr>
                </a:outerShdw>
              </a:effectLst>
            </a:rPr>
            <a:t>Typus</a:t>
          </a:r>
          <a:r>
            <a:rPr lang="pt-BR" sz="800" b="1" kern="1200" dirty="0" smtClean="0">
              <a:effectLst>
                <a:outerShdw blurRad="38100" dist="38100" dir="2700000" algn="tl">
                  <a:srgbClr val="000000">
                    <a:alpha val="43137"/>
                  </a:srgbClr>
                </a:outerShdw>
              </a:effectLst>
            </a:rPr>
            <a:t> RB</a:t>
          </a:r>
          <a:endParaRPr lang="pt-BR" sz="800" b="1" kern="1200" dirty="0">
            <a:effectLst>
              <a:outerShdw blurRad="38100" dist="38100" dir="2700000" algn="tl">
                <a:srgbClr val="000000">
                  <a:alpha val="43137"/>
                </a:srgbClr>
              </a:outerShdw>
            </a:effectLst>
          </a:endParaRPr>
        </a:p>
      </dsp:txBody>
      <dsp:txXfrm>
        <a:off x="987853" y="4694150"/>
        <a:ext cx="615983" cy="400389"/>
      </dsp:txXfrm>
    </dsp:sp>
    <dsp:sp modelId="{AC854BB1-067D-4F85-9DCD-3849AC71FD18}">
      <dsp:nvSpPr>
        <dsp:cNvPr id="0" name=""/>
        <dsp:cNvSpPr/>
      </dsp:nvSpPr>
      <dsp:spPr>
        <a:xfrm>
          <a:off x="310436" y="1216750"/>
          <a:ext cx="3941634" cy="3941634"/>
        </a:xfrm>
        <a:custGeom>
          <a:avLst/>
          <a:gdLst/>
          <a:ahLst/>
          <a:cxnLst/>
          <a:rect l="0" t="0" r="0" b="0"/>
          <a:pathLst>
            <a:path>
              <a:moveTo>
                <a:pt x="696880" y="3474547"/>
              </a:moveTo>
              <a:arcTo wR="1970817" hR="1970817" stAng="7816245" swAng="757060"/>
            </a:path>
          </a:pathLst>
        </a:custGeom>
        <a:noFill/>
        <a:ln w="9525" cap="flat" cmpd="sng" algn="ctr">
          <a:solidFill>
            <a:schemeClr val="accent2">
              <a:hueOff val="2979148"/>
              <a:satOff val="-3716"/>
              <a:lumOff val="874"/>
              <a:alphaOff val="0"/>
            </a:schemeClr>
          </a:solidFill>
          <a:prstDash val="solid"/>
        </a:ln>
        <a:effectLst/>
      </dsp:spPr>
      <dsp:style>
        <a:lnRef idx="1">
          <a:scrgbClr r="0" g="0" b="0"/>
        </a:lnRef>
        <a:fillRef idx="0">
          <a:scrgbClr r="0" g="0" b="0"/>
        </a:fillRef>
        <a:effectRef idx="0">
          <a:scrgbClr r="0" g="0" b="0"/>
        </a:effectRef>
        <a:fontRef idx="minor"/>
      </dsp:style>
    </dsp:sp>
    <dsp:sp modelId="{E187E6A1-F07C-41F3-AA52-DE249E1889C4}">
      <dsp:nvSpPr>
        <dsp:cNvPr id="0" name=""/>
        <dsp:cNvSpPr/>
      </dsp:nvSpPr>
      <dsp:spPr>
        <a:xfrm>
          <a:off x="266484" y="3972781"/>
          <a:ext cx="615983" cy="400389"/>
        </a:xfrm>
        <a:prstGeom prst="roundRect">
          <a:avLst/>
        </a:prstGeom>
        <a:gradFill rotWithShape="0">
          <a:gsLst>
            <a:gs pos="0">
              <a:schemeClr val="accent2">
                <a:hueOff val="3404741"/>
                <a:satOff val="-4247"/>
                <a:lumOff val="999"/>
                <a:alphaOff val="0"/>
                <a:shade val="51000"/>
                <a:satMod val="130000"/>
              </a:schemeClr>
            </a:gs>
            <a:gs pos="80000">
              <a:schemeClr val="accent2">
                <a:hueOff val="3404741"/>
                <a:satOff val="-4247"/>
                <a:lumOff val="999"/>
                <a:alphaOff val="0"/>
                <a:shade val="93000"/>
                <a:satMod val="130000"/>
              </a:schemeClr>
            </a:gs>
            <a:gs pos="100000">
              <a:schemeClr val="accent2">
                <a:hueOff val="3404741"/>
                <a:satOff val="-4247"/>
                <a:lumOff val="99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Mike Hopkins</a:t>
          </a:r>
          <a:endParaRPr lang="pt-BR" sz="800" b="1" kern="1200" dirty="0">
            <a:effectLst>
              <a:outerShdw blurRad="38100" dist="38100" dir="2700000" algn="tl">
                <a:srgbClr val="000000">
                  <a:alpha val="43137"/>
                </a:srgbClr>
              </a:outerShdw>
            </a:effectLst>
          </a:endParaRPr>
        </a:p>
      </dsp:txBody>
      <dsp:txXfrm>
        <a:off x="266484" y="3972781"/>
        <a:ext cx="615983" cy="400389"/>
      </dsp:txXfrm>
    </dsp:sp>
    <dsp:sp modelId="{04C2A7D1-C314-42F5-B228-58CCD2EFDFE9}">
      <dsp:nvSpPr>
        <dsp:cNvPr id="0" name=""/>
        <dsp:cNvSpPr/>
      </dsp:nvSpPr>
      <dsp:spPr>
        <a:xfrm>
          <a:off x="310436" y="1216750"/>
          <a:ext cx="3941634" cy="3941634"/>
        </a:xfrm>
        <a:custGeom>
          <a:avLst/>
          <a:gdLst/>
          <a:ahLst/>
          <a:cxnLst/>
          <a:rect l="0" t="0" r="0" b="0"/>
          <a:pathLst>
            <a:path>
              <a:moveTo>
                <a:pt x="160777" y="2750481"/>
              </a:moveTo>
              <a:arcTo wR="1970817" hR="1970817" stAng="9401779" swAng="1037865"/>
            </a:path>
          </a:pathLst>
        </a:custGeom>
        <a:noFill/>
        <a:ln w="9525" cap="flat" cmpd="sng" algn="ctr">
          <a:solidFill>
            <a:schemeClr val="accent2">
              <a:hueOff val="3404741"/>
              <a:satOff val="-4247"/>
              <a:lumOff val="999"/>
              <a:alphaOff val="0"/>
            </a:schemeClr>
          </a:solidFill>
          <a:prstDash val="solid"/>
        </a:ln>
        <a:effectLst/>
      </dsp:spPr>
      <dsp:style>
        <a:lnRef idx="1">
          <a:scrgbClr r="0" g="0" b="0"/>
        </a:lnRef>
        <a:fillRef idx="0">
          <a:scrgbClr r="0" g="0" b="0"/>
        </a:fillRef>
        <a:effectRef idx="0">
          <a:scrgbClr r="0" g="0" b="0"/>
        </a:effectRef>
        <a:fontRef idx="minor"/>
      </dsp:style>
    </dsp:sp>
    <dsp:sp modelId="{E1046B2D-00C4-466B-9FAD-98BC0E40D517}">
      <dsp:nvSpPr>
        <dsp:cNvPr id="0" name=""/>
        <dsp:cNvSpPr/>
      </dsp:nvSpPr>
      <dsp:spPr>
        <a:xfrm>
          <a:off x="2445" y="2987372"/>
          <a:ext cx="615983" cy="400389"/>
        </a:xfrm>
        <a:prstGeom prst="roundRect">
          <a:avLst/>
        </a:prstGeom>
        <a:gradFill rotWithShape="0">
          <a:gsLst>
            <a:gs pos="0">
              <a:schemeClr val="accent2">
                <a:hueOff val="3830334"/>
                <a:satOff val="-4777"/>
                <a:lumOff val="1123"/>
                <a:alphaOff val="0"/>
                <a:shade val="51000"/>
                <a:satMod val="130000"/>
              </a:schemeClr>
            </a:gs>
            <a:gs pos="80000">
              <a:schemeClr val="accent2">
                <a:hueOff val="3830334"/>
                <a:satOff val="-4777"/>
                <a:lumOff val="1123"/>
                <a:alphaOff val="0"/>
                <a:shade val="93000"/>
                <a:satMod val="130000"/>
              </a:schemeClr>
            </a:gs>
            <a:gs pos="100000">
              <a:schemeClr val="accent2">
                <a:hueOff val="3830334"/>
                <a:satOff val="-4777"/>
                <a:lumOff val="112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Algas (Várias)</a:t>
          </a:r>
          <a:endParaRPr lang="pt-BR" sz="800" b="1" kern="1200" dirty="0">
            <a:effectLst>
              <a:outerShdw blurRad="38100" dist="38100" dir="2700000" algn="tl">
                <a:srgbClr val="000000">
                  <a:alpha val="43137"/>
                </a:srgbClr>
              </a:outerShdw>
            </a:effectLst>
          </a:endParaRPr>
        </a:p>
      </dsp:txBody>
      <dsp:txXfrm>
        <a:off x="2445" y="2987372"/>
        <a:ext cx="615983" cy="400389"/>
      </dsp:txXfrm>
    </dsp:sp>
    <dsp:sp modelId="{150D3704-85E5-432F-9D23-221FD9D1CDFB}">
      <dsp:nvSpPr>
        <dsp:cNvPr id="0" name=""/>
        <dsp:cNvSpPr/>
      </dsp:nvSpPr>
      <dsp:spPr>
        <a:xfrm>
          <a:off x="310436" y="1216750"/>
          <a:ext cx="3941634" cy="3941634"/>
        </a:xfrm>
        <a:custGeom>
          <a:avLst/>
          <a:gdLst/>
          <a:ahLst/>
          <a:cxnLst/>
          <a:rect l="0" t="0" r="0" b="0"/>
          <a:pathLst>
            <a:path>
              <a:moveTo>
                <a:pt x="10817" y="1764607"/>
              </a:moveTo>
              <a:arcTo wR="1970817" hR="1970817" stAng="11160356" swAng="1037865"/>
            </a:path>
          </a:pathLst>
        </a:custGeom>
        <a:noFill/>
        <a:ln w="9525" cap="flat" cmpd="sng" algn="ctr">
          <a:solidFill>
            <a:schemeClr val="accent2">
              <a:hueOff val="3830334"/>
              <a:satOff val="-4777"/>
              <a:lumOff val="1123"/>
              <a:alphaOff val="0"/>
            </a:schemeClr>
          </a:solidFill>
          <a:prstDash val="solid"/>
        </a:ln>
        <a:effectLst/>
      </dsp:spPr>
      <dsp:style>
        <a:lnRef idx="1">
          <a:scrgbClr r="0" g="0" b="0"/>
        </a:lnRef>
        <a:fillRef idx="0">
          <a:scrgbClr r="0" g="0" b="0"/>
        </a:fillRef>
        <a:effectRef idx="0">
          <a:scrgbClr r="0" g="0" b="0"/>
        </a:effectRef>
        <a:fontRef idx="minor"/>
      </dsp:style>
    </dsp:sp>
    <dsp:sp modelId="{73458674-7124-4F8F-ACCD-4AA82F415664}">
      <dsp:nvSpPr>
        <dsp:cNvPr id="0" name=""/>
        <dsp:cNvSpPr/>
      </dsp:nvSpPr>
      <dsp:spPr>
        <a:xfrm>
          <a:off x="266484" y="2001964"/>
          <a:ext cx="615983" cy="400389"/>
        </a:xfrm>
        <a:prstGeom prst="roundRect">
          <a:avLst/>
        </a:prstGeom>
        <a:gradFill rotWithShape="0">
          <a:gsLst>
            <a:gs pos="0">
              <a:schemeClr val="accent2">
                <a:hueOff val="4255926"/>
                <a:satOff val="-5308"/>
                <a:lumOff val="1248"/>
                <a:alphaOff val="0"/>
                <a:shade val="51000"/>
                <a:satMod val="130000"/>
              </a:schemeClr>
            </a:gs>
            <a:gs pos="80000">
              <a:schemeClr val="accent2">
                <a:hueOff val="4255926"/>
                <a:satOff val="-5308"/>
                <a:lumOff val="1248"/>
                <a:alphaOff val="0"/>
                <a:shade val="93000"/>
                <a:satMod val="130000"/>
              </a:schemeClr>
            </a:gs>
            <a:gs pos="100000">
              <a:schemeClr val="accent2">
                <a:hueOff val="4255926"/>
                <a:satOff val="-5308"/>
                <a:lumOff val="124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Musgos</a:t>
          </a:r>
          <a:endParaRPr lang="pt-BR" sz="800" b="1" kern="1200" dirty="0">
            <a:effectLst>
              <a:outerShdw blurRad="38100" dist="38100" dir="2700000" algn="tl">
                <a:srgbClr val="000000">
                  <a:alpha val="43137"/>
                </a:srgbClr>
              </a:outerShdw>
            </a:effectLst>
          </a:endParaRPr>
        </a:p>
      </dsp:txBody>
      <dsp:txXfrm>
        <a:off x="266484" y="2001964"/>
        <a:ext cx="615983" cy="400389"/>
      </dsp:txXfrm>
    </dsp:sp>
    <dsp:sp modelId="{36B5385C-FC1E-48FA-B0BE-C04D71C8F01B}">
      <dsp:nvSpPr>
        <dsp:cNvPr id="0" name=""/>
        <dsp:cNvSpPr/>
      </dsp:nvSpPr>
      <dsp:spPr>
        <a:xfrm>
          <a:off x="310436" y="1216750"/>
          <a:ext cx="3941634" cy="3941634"/>
        </a:xfrm>
        <a:custGeom>
          <a:avLst/>
          <a:gdLst/>
          <a:ahLst/>
          <a:cxnLst/>
          <a:rect l="0" t="0" r="0" b="0"/>
          <a:pathLst>
            <a:path>
              <a:moveTo>
                <a:pt x="399165" y="781686"/>
              </a:moveTo>
              <a:arcTo wR="1970817" hR="1970817" stAng="13026695" swAng="757060"/>
            </a:path>
          </a:pathLst>
        </a:custGeom>
        <a:noFill/>
        <a:ln w="9525" cap="flat" cmpd="sng" algn="ctr">
          <a:solidFill>
            <a:schemeClr val="accent2">
              <a:hueOff val="4255926"/>
              <a:satOff val="-5308"/>
              <a:lumOff val="1248"/>
              <a:alphaOff val="0"/>
            </a:schemeClr>
          </a:solidFill>
          <a:prstDash val="solid"/>
        </a:ln>
        <a:effectLst/>
      </dsp:spPr>
      <dsp:style>
        <a:lnRef idx="1">
          <a:scrgbClr r="0" g="0" b="0"/>
        </a:lnRef>
        <a:fillRef idx="0">
          <a:scrgbClr r="0" g="0" b="0"/>
        </a:fillRef>
        <a:effectRef idx="0">
          <a:scrgbClr r="0" g="0" b="0"/>
        </a:effectRef>
        <a:fontRef idx="minor"/>
      </dsp:style>
    </dsp:sp>
    <dsp:sp modelId="{CC8B6123-59BB-4815-8A14-A8CB939F949C}">
      <dsp:nvSpPr>
        <dsp:cNvPr id="0" name=""/>
        <dsp:cNvSpPr/>
      </dsp:nvSpPr>
      <dsp:spPr>
        <a:xfrm>
          <a:off x="987853" y="1280595"/>
          <a:ext cx="615983" cy="40038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pt-BR" sz="800" b="1" kern="1200" dirty="0" smtClean="0">
              <a:effectLst>
                <a:outerShdw blurRad="38100" dist="38100" dir="2700000" algn="tl">
                  <a:srgbClr val="000000">
                    <a:alpha val="43137"/>
                  </a:srgbClr>
                </a:outerShdw>
              </a:effectLst>
            </a:rPr>
            <a:t>Antoceros</a:t>
          </a:r>
          <a:endParaRPr lang="pt-BR" sz="800" b="1" kern="1200" dirty="0">
            <a:effectLst>
              <a:outerShdw blurRad="38100" dist="38100" dir="2700000" algn="tl">
                <a:srgbClr val="000000">
                  <a:alpha val="43137"/>
                </a:srgbClr>
              </a:outerShdw>
            </a:effectLst>
          </a:endParaRPr>
        </a:p>
      </dsp:txBody>
      <dsp:txXfrm>
        <a:off x="987853" y="1280595"/>
        <a:ext cx="615983" cy="400389"/>
      </dsp:txXfrm>
    </dsp:sp>
    <dsp:sp modelId="{86A27597-AC01-475A-BEC8-65AE4FF3C872}">
      <dsp:nvSpPr>
        <dsp:cNvPr id="0" name=""/>
        <dsp:cNvSpPr/>
      </dsp:nvSpPr>
      <dsp:spPr>
        <a:xfrm>
          <a:off x="310436" y="1216750"/>
          <a:ext cx="3941634" cy="3941634"/>
        </a:xfrm>
        <a:custGeom>
          <a:avLst/>
          <a:gdLst/>
          <a:ahLst/>
          <a:cxnLst/>
          <a:rect l="0" t="0" r="0" b="0"/>
          <a:pathLst>
            <a:path>
              <a:moveTo>
                <a:pt x="1296985" y="118772"/>
              </a:moveTo>
              <a:arcTo wR="1970817" hR="1970817" stAng="15000422" swAng="653472"/>
            </a:path>
          </a:pathLst>
        </a:custGeom>
        <a:noFill/>
        <a:ln w="9525" cap="flat" cmpd="sng" algn="ctr">
          <a:solidFill>
            <a:schemeClr val="accent2">
              <a:hueOff val="4681519"/>
              <a:satOff val="-5839"/>
              <a:lumOff val="137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CC08BB-33D5-4075-9282-6EE3E074442E}">
      <dsp:nvSpPr>
        <dsp:cNvPr id="0" name=""/>
        <dsp:cNvSpPr/>
      </dsp:nvSpPr>
      <dsp:spPr>
        <a:xfrm>
          <a:off x="1224038" y="1027"/>
          <a:ext cx="552318" cy="35900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Cactaceae</a:t>
          </a:r>
          <a:endParaRPr lang="pt-BR" sz="500" b="1" kern="1200" dirty="0">
            <a:effectLst>
              <a:outerShdw blurRad="38100" dist="38100" dir="2700000" algn="tl">
                <a:srgbClr val="000000">
                  <a:alpha val="43137"/>
                </a:srgbClr>
              </a:outerShdw>
            </a:effectLst>
          </a:endParaRPr>
        </a:p>
      </dsp:txBody>
      <dsp:txXfrm>
        <a:off x="1224038" y="1027"/>
        <a:ext cx="552318" cy="359007"/>
      </dsp:txXfrm>
    </dsp:sp>
    <dsp:sp modelId="{BA005FAB-D691-4490-AB9E-D73361B96AF1}">
      <dsp:nvSpPr>
        <dsp:cNvPr id="0" name=""/>
        <dsp:cNvSpPr/>
      </dsp:nvSpPr>
      <dsp:spPr>
        <a:xfrm>
          <a:off x="475845" y="180531"/>
          <a:ext cx="2048704" cy="2048704"/>
        </a:xfrm>
        <a:custGeom>
          <a:avLst/>
          <a:gdLst/>
          <a:ahLst/>
          <a:cxnLst/>
          <a:rect l="0" t="0" r="0" b="0"/>
          <a:pathLst>
            <a:path>
              <a:moveTo>
                <a:pt x="1304164" y="38957"/>
              </a:moveTo>
              <a:arcTo wR="1024352" hR="1024352" stAng="17151144" swAng="125560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964801-5249-4335-8A59-F5467E45637E}">
      <dsp:nvSpPr>
        <dsp:cNvPr id="0" name=""/>
        <dsp:cNvSpPr/>
      </dsp:nvSpPr>
      <dsp:spPr>
        <a:xfrm>
          <a:off x="2024909" y="386706"/>
          <a:ext cx="552318" cy="359007"/>
        </a:xfrm>
        <a:prstGeom prst="roundRect">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Rutaceae</a:t>
          </a:r>
          <a:endParaRPr lang="pt-BR" sz="500" b="1" kern="1200" dirty="0">
            <a:effectLst>
              <a:outerShdw blurRad="38100" dist="38100" dir="2700000" algn="tl">
                <a:srgbClr val="000000">
                  <a:alpha val="43137"/>
                </a:srgbClr>
              </a:outerShdw>
            </a:effectLst>
          </a:endParaRPr>
        </a:p>
      </dsp:txBody>
      <dsp:txXfrm>
        <a:off x="2024909" y="386706"/>
        <a:ext cx="552318" cy="359007"/>
      </dsp:txXfrm>
    </dsp:sp>
    <dsp:sp modelId="{0A190A28-685E-4A4A-9904-0C3B2FDDB19B}">
      <dsp:nvSpPr>
        <dsp:cNvPr id="0" name=""/>
        <dsp:cNvSpPr/>
      </dsp:nvSpPr>
      <dsp:spPr>
        <a:xfrm>
          <a:off x="475845" y="180531"/>
          <a:ext cx="2048704" cy="2048704"/>
        </a:xfrm>
        <a:custGeom>
          <a:avLst/>
          <a:gdLst/>
          <a:ahLst/>
          <a:cxnLst/>
          <a:rect l="0" t="0" r="0" b="0"/>
          <a:pathLst>
            <a:path>
              <a:moveTo>
                <a:pt x="1942341" y="569826"/>
              </a:moveTo>
              <a:arcTo wR="1024352" hR="1024352" stAng="20019512" swAng="1725688"/>
            </a:path>
          </a:pathLst>
        </a:custGeom>
        <a:noFill/>
        <a:ln w="9525" cap="flat" cmpd="sng" algn="ctr">
          <a:solidFill>
            <a:schemeClr val="accent2">
              <a:hueOff val="780253"/>
              <a:satOff val="-973"/>
              <a:lumOff val="229"/>
              <a:alphaOff val="0"/>
            </a:schemeClr>
          </a:solidFill>
          <a:prstDash val="solid"/>
        </a:ln>
        <a:effectLst/>
      </dsp:spPr>
      <dsp:style>
        <a:lnRef idx="1">
          <a:scrgbClr r="0" g="0" b="0"/>
        </a:lnRef>
        <a:fillRef idx="0">
          <a:scrgbClr r="0" g="0" b="0"/>
        </a:fillRef>
        <a:effectRef idx="0">
          <a:scrgbClr r="0" g="0" b="0"/>
        </a:effectRef>
        <a:fontRef idx="minor"/>
      </dsp:style>
    </dsp:sp>
    <dsp:sp modelId="{638EA490-A1DB-4CB7-AF0A-3ED54A05FD8C}">
      <dsp:nvSpPr>
        <dsp:cNvPr id="0" name=""/>
        <dsp:cNvSpPr/>
      </dsp:nvSpPr>
      <dsp:spPr>
        <a:xfrm>
          <a:off x="2222708" y="1253319"/>
          <a:ext cx="552318" cy="359007"/>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Simaroubaceae</a:t>
          </a:r>
          <a:endParaRPr lang="pt-BR" sz="500" b="1" kern="1200" dirty="0">
            <a:effectLst>
              <a:outerShdw blurRad="38100" dist="38100" dir="2700000" algn="tl">
                <a:srgbClr val="000000">
                  <a:alpha val="43137"/>
                </a:srgbClr>
              </a:outerShdw>
            </a:effectLst>
          </a:endParaRPr>
        </a:p>
      </dsp:txBody>
      <dsp:txXfrm>
        <a:off x="2222708" y="1253319"/>
        <a:ext cx="552318" cy="359007"/>
      </dsp:txXfrm>
    </dsp:sp>
    <dsp:sp modelId="{1BB22638-6EDC-4E98-837B-19CA157F7334}">
      <dsp:nvSpPr>
        <dsp:cNvPr id="0" name=""/>
        <dsp:cNvSpPr/>
      </dsp:nvSpPr>
      <dsp:spPr>
        <a:xfrm>
          <a:off x="475845" y="180531"/>
          <a:ext cx="2048704" cy="2048704"/>
        </a:xfrm>
        <a:custGeom>
          <a:avLst/>
          <a:gdLst/>
          <a:ahLst/>
          <a:cxnLst/>
          <a:rect l="0" t="0" r="0" b="0"/>
          <a:pathLst>
            <a:path>
              <a:moveTo>
                <a:pt x="1962547" y="1435554"/>
              </a:moveTo>
              <a:arcTo wR="1024352" hR="1024352" stAng="1420044" swAng="1357984"/>
            </a:path>
          </a:pathLst>
        </a:custGeom>
        <a:noFill/>
        <a:ln w="9525" cap="flat" cmpd="sng" algn="ctr">
          <a:solidFill>
            <a:schemeClr val="accent2">
              <a:hueOff val="1560506"/>
              <a:satOff val="-1946"/>
              <a:lumOff val="458"/>
              <a:alphaOff val="0"/>
            </a:schemeClr>
          </a:solidFill>
          <a:prstDash val="solid"/>
        </a:ln>
        <a:effectLst/>
      </dsp:spPr>
      <dsp:style>
        <a:lnRef idx="1">
          <a:scrgbClr r="0" g="0" b="0"/>
        </a:lnRef>
        <a:fillRef idx="0">
          <a:scrgbClr r="0" g="0" b="0"/>
        </a:fillRef>
        <a:effectRef idx="0">
          <a:scrgbClr r="0" g="0" b="0"/>
        </a:effectRef>
        <a:fontRef idx="minor"/>
      </dsp:style>
    </dsp:sp>
    <dsp:sp modelId="{BB1FC273-0118-467C-AAE7-D0E531C3A833}">
      <dsp:nvSpPr>
        <dsp:cNvPr id="0" name=""/>
        <dsp:cNvSpPr/>
      </dsp:nvSpPr>
      <dsp:spPr>
        <a:xfrm>
          <a:off x="1668488" y="1948289"/>
          <a:ext cx="552318" cy="359007"/>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Bignoniaceae</a:t>
          </a:r>
          <a:endParaRPr lang="pt-BR" sz="500" b="1" kern="1200" dirty="0">
            <a:effectLst>
              <a:outerShdw blurRad="38100" dist="38100" dir="2700000" algn="tl">
                <a:srgbClr val="000000">
                  <a:alpha val="43137"/>
                </a:srgbClr>
              </a:outerShdw>
            </a:effectLst>
          </a:endParaRPr>
        </a:p>
      </dsp:txBody>
      <dsp:txXfrm>
        <a:off x="1668488" y="1948289"/>
        <a:ext cx="552318" cy="359007"/>
      </dsp:txXfrm>
    </dsp:sp>
    <dsp:sp modelId="{25A8EB64-2FBA-4404-92AF-B3B14FAD25FC}">
      <dsp:nvSpPr>
        <dsp:cNvPr id="0" name=""/>
        <dsp:cNvSpPr/>
      </dsp:nvSpPr>
      <dsp:spPr>
        <a:xfrm>
          <a:off x="475845" y="180531"/>
          <a:ext cx="2048704" cy="2048704"/>
        </a:xfrm>
        <a:custGeom>
          <a:avLst/>
          <a:gdLst/>
          <a:ahLst/>
          <a:cxnLst/>
          <a:rect l="0" t="0" r="0" b="0"/>
          <a:pathLst>
            <a:path>
              <a:moveTo>
                <a:pt x="1189321" y="2035333"/>
              </a:moveTo>
              <a:arcTo wR="1024352" hR="1024352" stAng="4843938" swAng="1112124"/>
            </a:path>
          </a:pathLst>
        </a:custGeom>
        <a:noFill/>
        <a:ln w="9525" cap="flat" cmpd="sng" algn="ctr">
          <a:solidFill>
            <a:schemeClr val="accent2">
              <a:hueOff val="2340759"/>
              <a:satOff val="-2919"/>
              <a:lumOff val="686"/>
              <a:alphaOff val="0"/>
            </a:schemeClr>
          </a:solidFill>
          <a:prstDash val="solid"/>
        </a:ln>
        <a:effectLst/>
      </dsp:spPr>
      <dsp:style>
        <a:lnRef idx="1">
          <a:scrgbClr r="0" g="0" b="0"/>
        </a:lnRef>
        <a:fillRef idx="0">
          <a:scrgbClr r="0" g="0" b="0"/>
        </a:fillRef>
        <a:effectRef idx="0">
          <a:scrgbClr r="0" g="0" b="0"/>
        </a:effectRef>
        <a:fontRef idx="minor"/>
      </dsp:style>
    </dsp:sp>
    <dsp:sp modelId="{240F09AB-9BFB-4A59-8DB8-4B399F1B2B7B}">
      <dsp:nvSpPr>
        <dsp:cNvPr id="0" name=""/>
        <dsp:cNvSpPr/>
      </dsp:nvSpPr>
      <dsp:spPr>
        <a:xfrm>
          <a:off x="779588" y="1948289"/>
          <a:ext cx="552318" cy="359007"/>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Onagraceae</a:t>
          </a:r>
          <a:endParaRPr lang="pt-BR" sz="500" b="1" kern="1200" dirty="0">
            <a:effectLst>
              <a:outerShdw blurRad="38100" dist="38100" dir="2700000" algn="tl">
                <a:srgbClr val="000000">
                  <a:alpha val="43137"/>
                </a:srgbClr>
              </a:outerShdw>
            </a:effectLst>
          </a:endParaRPr>
        </a:p>
      </dsp:txBody>
      <dsp:txXfrm>
        <a:off x="779588" y="1948289"/>
        <a:ext cx="552318" cy="359007"/>
      </dsp:txXfrm>
    </dsp:sp>
    <dsp:sp modelId="{F4810156-673A-4C9C-809A-667B82FB1002}">
      <dsp:nvSpPr>
        <dsp:cNvPr id="0" name=""/>
        <dsp:cNvSpPr/>
      </dsp:nvSpPr>
      <dsp:spPr>
        <a:xfrm>
          <a:off x="475845" y="180531"/>
          <a:ext cx="2048704" cy="2048704"/>
        </a:xfrm>
        <a:custGeom>
          <a:avLst/>
          <a:gdLst/>
          <a:ahLst/>
          <a:cxnLst/>
          <a:rect l="0" t="0" r="0" b="0"/>
          <a:pathLst>
            <a:path>
              <a:moveTo>
                <a:pt x="316651" y="1764931"/>
              </a:moveTo>
              <a:arcTo wR="1024352" hR="1024352" stAng="8021972" swAng="1357984"/>
            </a:path>
          </a:pathLst>
        </a:custGeom>
        <a:noFill/>
        <a:ln w="9525" cap="flat" cmpd="sng" algn="ctr">
          <a:solidFill>
            <a:schemeClr val="accent2">
              <a:hueOff val="3121013"/>
              <a:satOff val="-3893"/>
              <a:lumOff val="915"/>
              <a:alphaOff val="0"/>
            </a:schemeClr>
          </a:solidFill>
          <a:prstDash val="solid"/>
        </a:ln>
        <a:effectLst/>
      </dsp:spPr>
      <dsp:style>
        <a:lnRef idx="1">
          <a:scrgbClr r="0" g="0" b="0"/>
        </a:lnRef>
        <a:fillRef idx="0">
          <a:scrgbClr r="0" g="0" b="0"/>
        </a:fillRef>
        <a:effectRef idx="0">
          <a:scrgbClr r="0" g="0" b="0"/>
        </a:effectRef>
        <a:fontRef idx="minor"/>
      </dsp:style>
    </dsp:sp>
    <dsp:sp modelId="{CEA84179-3DFA-45F6-A5F3-0CC7E2F5FEA3}">
      <dsp:nvSpPr>
        <dsp:cNvPr id="0" name=""/>
        <dsp:cNvSpPr/>
      </dsp:nvSpPr>
      <dsp:spPr>
        <a:xfrm>
          <a:off x="225368" y="1253319"/>
          <a:ext cx="552318" cy="359007"/>
        </a:xfrm>
        <a:prstGeom prst="roundRect">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Clusiaceae</a:t>
          </a:r>
          <a:endParaRPr lang="pt-BR" sz="500" b="1" kern="1200" dirty="0">
            <a:effectLst>
              <a:outerShdw blurRad="38100" dist="38100" dir="2700000" algn="tl">
                <a:srgbClr val="000000">
                  <a:alpha val="43137"/>
                </a:srgbClr>
              </a:outerShdw>
            </a:effectLst>
          </a:endParaRPr>
        </a:p>
      </dsp:txBody>
      <dsp:txXfrm>
        <a:off x="225368" y="1253319"/>
        <a:ext cx="552318" cy="359007"/>
      </dsp:txXfrm>
    </dsp:sp>
    <dsp:sp modelId="{EE3E2CED-D8B9-4689-95B5-FA230DFF5841}">
      <dsp:nvSpPr>
        <dsp:cNvPr id="0" name=""/>
        <dsp:cNvSpPr/>
      </dsp:nvSpPr>
      <dsp:spPr>
        <a:xfrm>
          <a:off x="475845" y="180531"/>
          <a:ext cx="2048704" cy="2048704"/>
        </a:xfrm>
        <a:custGeom>
          <a:avLst/>
          <a:gdLst/>
          <a:ahLst/>
          <a:cxnLst/>
          <a:rect l="0" t="0" r="0" b="0"/>
          <a:pathLst>
            <a:path>
              <a:moveTo>
                <a:pt x="913" y="1067604"/>
              </a:moveTo>
              <a:arcTo wR="1024352" hR="1024352" stAng="10654800" swAng="1725688"/>
            </a:path>
          </a:pathLst>
        </a:custGeom>
        <a:noFill/>
        <a:ln w="9525" cap="flat" cmpd="sng" algn="ctr">
          <a:solidFill>
            <a:schemeClr val="accent2">
              <a:hueOff val="3901266"/>
              <a:satOff val="-4866"/>
              <a:lumOff val="1144"/>
              <a:alphaOff val="0"/>
            </a:schemeClr>
          </a:solidFill>
          <a:prstDash val="solid"/>
        </a:ln>
        <a:effectLst/>
      </dsp:spPr>
      <dsp:style>
        <a:lnRef idx="1">
          <a:scrgbClr r="0" g="0" b="0"/>
        </a:lnRef>
        <a:fillRef idx="0">
          <a:scrgbClr r="0" g="0" b="0"/>
        </a:fillRef>
        <a:effectRef idx="0">
          <a:scrgbClr r="0" g="0" b="0"/>
        </a:effectRef>
        <a:fontRef idx="minor"/>
      </dsp:style>
    </dsp:sp>
    <dsp:sp modelId="{7C0F63D2-6B49-4DAB-B075-5FA7DA1069B2}">
      <dsp:nvSpPr>
        <dsp:cNvPr id="0" name=""/>
        <dsp:cNvSpPr/>
      </dsp:nvSpPr>
      <dsp:spPr>
        <a:xfrm>
          <a:off x="423167" y="386706"/>
          <a:ext cx="552318" cy="359007"/>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rtl="0">
            <a:lnSpc>
              <a:spcPct val="90000"/>
            </a:lnSpc>
            <a:spcBef>
              <a:spcPct val="0"/>
            </a:spcBef>
            <a:spcAft>
              <a:spcPct val="35000"/>
            </a:spcAft>
          </a:pPr>
          <a:r>
            <a:rPr lang="pt-BR" sz="500" b="1" i="0" kern="1200" dirty="0" smtClean="0">
              <a:effectLst>
                <a:outerShdw blurRad="38100" dist="38100" dir="2700000" algn="tl">
                  <a:srgbClr val="000000">
                    <a:alpha val="43137"/>
                  </a:srgbClr>
                </a:outerShdw>
              </a:effectLst>
            </a:rPr>
            <a:t>Fbr - </a:t>
          </a:r>
          <a:r>
            <a:rPr lang="pt-BR" sz="500" b="1" i="1" kern="1200" dirty="0" smtClean="0">
              <a:effectLst>
                <a:outerShdw blurRad="38100" dist="38100" dir="2700000" algn="tl">
                  <a:srgbClr val="000000">
                    <a:alpha val="43137"/>
                  </a:srgbClr>
                </a:outerShdw>
              </a:effectLst>
            </a:rPr>
            <a:t>Hypericacea</a:t>
          </a:r>
          <a:endParaRPr lang="pt-BR" sz="500" b="1" kern="1200" dirty="0">
            <a:effectLst>
              <a:outerShdw blurRad="38100" dist="38100" dir="2700000" algn="tl">
                <a:srgbClr val="000000">
                  <a:alpha val="43137"/>
                </a:srgbClr>
              </a:outerShdw>
            </a:effectLst>
          </a:endParaRPr>
        </a:p>
      </dsp:txBody>
      <dsp:txXfrm>
        <a:off x="423167" y="386706"/>
        <a:ext cx="552318" cy="359007"/>
      </dsp:txXfrm>
    </dsp:sp>
    <dsp:sp modelId="{F74A86C1-280F-4E4A-9CEE-5AD12CD2176B}">
      <dsp:nvSpPr>
        <dsp:cNvPr id="0" name=""/>
        <dsp:cNvSpPr/>
      </dsp:nvSpPr>
      <dsp:spPr>
        <a:xfrm>
          <a:off x="475845" y="180531"/>
          <a:ext cx="2048704" cy="2048704"/>
        </a:xfrm>
        <a:custGeom>
          <a:avLst/>
          <a:gdLst/>
          <a:ahLst/>
          <a:cxnLst/>
          <a:rect l="0" t="0" r="0" b="0"/>
          <a:pathLst>
            <a:path>
              <a:moveTo>
                <a:pt x="411040" y="203897"/>
              </a:moveTo>
              <a:arcTo wR="1024352" hR="1024352" stAng="13993254" swAng="1255602"/>
            </a:path>
          </a:pathLst>
        </a:custGeom>
        <a:noFill/>
        <a:ln w="9525" cap="flat" cmpd="sng" algn="ctr">
          <a:solidFill>
            <a:schemeClr val="accent2">
              <a:hueOff val="4681519"/>
              <a:satOff val="-5839"/>
              <a:lumOff val="137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1578E2-C21D-43C8-A7A4-A3AE415D3E25}">
      <dsp:nvSpPr>
        <dsp:cNvPr id="0" name=""/>
        <dsp:cNvSpPr/>
      </dsp:nvSpPr>
      <dsp:spPr>
        <a:xfrm>
          <a:off x="1037" y="720524"/>
          <a:ext cx="1304139" cy="78248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53340" numCol="1" spcCol="1270" anchor="t" anchorCtr="0">
          <a:noAutofit/>
        </a:bodyPr>
        <a:lstStyle/>
        <a:p>
          <a:pPr lvl="0" algn="ctr" defTabSz="622300">
            <a:lnSpc>
              <a:spcPct val="90000"/>
            </a:lnSpc>
            <a:spcBef>
              <a:spcPct val="0"/>
            </a:spcBef>
            <a:spcAft>
              <a:spcPct val="35000"/>
            </a:spcAft>
          </a:pPr>
          <a:r>
            <a:rPr lang="pt-BR" sz="1400" kern="1200" dirty="0" smtClean="0"/>
            <a:t>Specimen</a:t>
          </a:r>
          <a:r>
            <a:rPr lang="pt-BR" sz="1400" kern="1200" dirty="0" smtClean="0"/>
            <a:t>	</a:t>
          </a:r>
          <a:endParaRPr lang="pt-BR" sz="1400" kern="1200" dirty="0"/>
        </a:p>
      </dsp:txBody>
      <dsp:txXfrm>
        <a:off x="1037" y="720524"/>
        <a:ext cx="1304139" cy="521655"/>
      </dsp:txXfrm>
    </dsp:sp>
    <dsp:sp modelId="{245A70B6-B47C-426A-8D5A-2A91D17EAC6A}">
      <dsp:nvSpPr>
        <dsp:cNvPr id="0" name=""/>
        <dsp:cNvSpPr/>
      </dsp:nvSpPr>
      <dsp:spPr>
        <a:xfrm>
          <a:off x="268150" y="1242180"/>
          <a:ext cx="1304139" cy="14616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pt-BR" sz="1200" b="1" i="1" kern="1200" dirty="0" smtClean="0">
              <a:solidFill>
                <a:schemeClr val="accent1">
                  <a:lumMod val="50000"/>
                </a:schemeClr>
              </a:solidFill>
            </a:rPr>
            <a:t>species</a:t>
          </a:r>
          <a:r>
            <a:rPr lang="pt-BR" sz="1200" b="1" kern="1200" dirty="0" smtClean="0">
              <a:solidFill>
                <a:schemeClr val="accent1">
                  <a:lumMod val="50000"/>
                </a:schemeClr>
              </a:solidFill>
            </a:rPr>
            <a:t>Link</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SIColNet</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b="0" kern="1200" dirty="0" smtClean="0">
              <a:solidFill>
                <a:schemeClr val="accent1">
                  <a:lumMod val="50000"/>
                </a:schemeClr>
              </a:solidFill>
            </a:rPr>
            <a:t>HV Saint-Hilaire</a:t>
          </a:r>
          <a:endParaRPr lang="pt-BR" sz="1200" b="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HV INCT</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i="1" kern="1200" dirty="0" smtClean="0">
              <a:solidFill>
                <a:schemeClr val="accent1">
                  <a:lumMod val="50000"/>
                </a:schemeClr>
              </a:solidFill>
            </a:rPr>
            <a:t>Sin</a:t>
          </a:r>
          <a:r>
            <a:rPr lang="pt-BR" sz="1200" kern="1200" dirty="0" smtClean="0">
              <a:solidFill>
                <a:schemeClr val="accent1">
                  <a:lumMod val="50000"/>
                </a:schemeClr>
              </a:solidFill>
            </a:rPr>
            <a:t>Biota	</a:t>
          </a:r>
          <a:endParaRPr lang="pt-BR" sz="1200" kern="1200" dirty="0">
            <a:solidFill>
              <a:schemeClr val="accent1">
                <a:lumMod val="50000"/>
              </a:schemeClr>
            </a:solidFill>
          </a:endParaRPr>
        </a:p>
      </dsp:txBody>
      <dsp:txXfrm>
        <a:off x="268150" y="1242180"/>
        <a:ext cx="1304139" cy="1461600"/>
      </dsp:txXfrm>
    </dsp:sp>
    <dsp:sp modelId="{97AFEA04-89D1-4862-AECB-BAB301E9278F}">
      <dsp:nvSpPr>
        <dsp:cNvPr id="0" name=""/>
        <dsp:cNvSpPr/>
      </dsp:nvSpPr>
      <dsp:spPr>
        <a:xfrm>
          <a:off x="1502880" y="819005"/>
          <a:ext cx="419129" cy="32469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t-BR" sz="1100" kern="1200"/>
        </a:p>
      </dsp:txBody>
      <dsp:txXfrm>
        <a:off x="1502880" y="819005"/>
        <a:ext cx="419129" cy="324693"/>
      </dsp:txXfrm>
    </dsp:sp>
    <dsp:sp modelId="{ED72EFB4-FCFA-4B0D-85BA-AFC672E295BF}">
      <dsp:nvSpPr>
        <dsp:cNvPr id="0" name=""/>
        <dsp:cNvSpPr/>
      </dsp:nvSpPr>
      <dsp:spPr>
        <a:xfrm>
          <a:off x="2095988" y="720524"/>
          <a:ext cx="1304139" cy="782483"/>
        </a:xfrm>
        <a:prstGeom prst="roundRect">
          <a:avLst>
            <a:gd name="adj" fmla="val 10000"/>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53340" numCol="1" spcCol="1270" anchor="t" anchorCtr="0">
          <a:noAutofit/>
        </a:bodyPr>
        <a:lstStyle/>
        <a:p>
          <a:pPr lvl="0" algn="ctr" defTabSz="622300">
            <a:lnSpc>
              <a:spcPct val="90000"/>
            </a:lnSpc>
            <a:spcBef>
              <a:spcPct val="0"/>
            </a:spcBef>
            <a:spcAft>
              <a:spcPct val="35000"/>
            </a:spcAft>
          </a:pPr>
          <a:r>
            <a:rPr lang="pt-BR" sz="1400" kern="1200" dirty="0" smtClean="0"/>
            <a:t>species</a:t>
          </a:r>
          <a:endParaRPr lang="pt-BR" sz="1400" kern="1200" dirty="0"/>
        </a:p>
      </dsp:txBody>
      <dsp:txXfrm>
        <a:off x="2095988" y="720524"/>
        <a:ext cx="1304139" cy="521655"/>
      </dsp:txXfrm>
    </dsp:sp>
    <dsp:sp modelId="{7582D2EE-6DFE-41E0-A4DD-751FA555BB66}">
      <dsp:nvSpPr>
        <dsp:cNvPr id="0" name=""/>
        <dsp:cNvSpPr/>
      </dsp:nvSpPr>
      <dsp:spPr>
        <a:xfrm>
          <a:off x="2363101" y="1242180"/>
          <a:ext cx="1304139" cy="14616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Moure  Catalogue</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b="1" kern="1200" dirty="0" smtClean="0">
              <a:solidFill>
                <a:schemeClr val="accent1">
                  <a:lumMod val="50000"/>
                </a:schemeClr>
              </a:solidFill>
            </a:rPr>
            <a:t> Flora of Brazil List</a:t>
          </a:r>
          <a:endParaRPr lang="pt-BR" sz="1200" b="1"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Fauna of Brazil List </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endParaRPr lang="pt-BR" sz="1200" kern="1200" dirty="0">
            <a:solidFill>
              <a:schemeClr val="accent1">
                <a:lumMod val="50000"/>
              </a:schemeClr>
            </a:solidFill>
          </a:endParaRPr>
        </a:p>
      </dsp:txBody>
      <dsp:txXfrm>
        <a:off x="2363101" y="1242180"/>
        <a:ext cx="1304139" cy="1461600"/>
      </dsp:txXfrm>
    </dsp:sp>
    <dsp:sp modelId="{1657C60E-BAC6-4C36-B6F6-6B8F949458DB}">
      <dsp:nvSpPr>
        <dsp:cNvPr id="0" name=""/>
        <dsp:cNvSpPr/>
      </dsp:nvSpPr>
      <dsp:spPr>
        <a:xfrm>
          <a:off x="3597830" y="819005"/>
          <a:ext cx="419129" cy="324693"/>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t-BR" sz="1100" kern="1200"/>
        </a:p>
      </dsp:txBody>
      <dsp:txXfrm>
        <a:off x="3597830" y="819005"/>
        <a:ext cx="419129" cy="324693"/>
      </dsp:txXfrm>
    </dsp:sp>
    <dsp:sp modelId="{AF186CA4-4F71-47D0-B795-59B22D838821}">
      <dsp:nvSpPr>
        <dsp:cNvPr id="0" name=""/>
        <dsp:cNvSpPr/>
      </dsp:nvSpPr>
      <dsp:spPr>
        <a:xfrm>
          <a:off x="4190939" y="720524"/>
          <a:ext cx="1304139" cy="782483"/>
        </a:xfrm>
        <a:prstGeom prst="roundRect">
          <a:avLst>
            <a:gd name="adj" fmla="val 10000"/>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53340" numCol="1" spcCol="1270" anchor="t" anchorCtr="0">
          <a:noAutofit/>
        </a:bodyPr>
        <a:lstStyle/>
        <a:p>
          <a:pPr lvl="0" algn="ctr" defTabSz="622300">
            <a:lnSpc>
              <a:spcPct val="90000"/>
            </a:lnSpc>
            <a:spcBef>
              <a:spcPct val="0"/>
            </a:spcBef>
            <a:spcAft>
              <a:spcPct val="35000"/>
            </a:spcAft>
          </a:pPr>
          <a:r>
            <a:rPr lang="pt-BR" sz="1400" kern="1200" dirty="0" smtClean="0"/>
            <a:t>publications</a:t>
          </a:r>
          <a:endParaRPr lang="pt-BR" sz="1400" kern="1200" dirty="0"/>
        </a:p>
      </dsp:txBody>
      <dsp:txXfrm>
        <a:off x="4190939" y="720524"/>
        <a:ext cx="1304139" cy="521655"/>
      </dsp:txXfrm>
    </dsp:sp>
    <dsp:sp modelId="{4631B135-E166-4E84-85C4-B77684BB6F8F}">
      <dsp:nvSpPr>
        <dsp:cNvPr id="0" name=""/>
        <dsp:cNvSpPr/>
      </dsp:nvSpPr>
      <dsp:spPr>
        <a:xfrm>
          <a:off x="4458052" y="1242180"/>
          <a:ext cx="1304139" cy="14616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Bioline International</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Biota Neotropica</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Check List</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b="1" i="1" kern="1200" dirty="0" smtClean="0">
              <a:solidFill>
                <a:schemeClr val="accent1">
                  <a:lumMod val="50000"/>
                </a:schemeClr>
              </a:solidFill>
            </a:rPr>
            <a:t>Flora brasiliensis</a:t>
          </a:r>
          <a:endParaRPr lang="pt-BR" sz="1200" b="1" i="1" kern="1200" dirty="0">
            <a:solidFill>
              <a:schemeClr val="accent1">
                <a:lumMod val="50000"/>
              </a:schemeClr>
            </a:solidFill>
          </a:endParaRPr>
        </a:p>
      </dsp:txBody>
      <dsp:txXfrm>
        <a:off x="4458052" y="1242180"/>
        <a:ext cx="1304139" cy="1461600"/>
      </dsp:txXfrm>
    </dsp:sp>
    <dsp:sp modelId="{F04DF40A-700C-4ABB-AA45-2700F7A6F4FE}">
      <dsp:nvSpPr>
        <dsp:cNvPr id="0" name=""/>
        <dsp:cNvSpPr/>
      </dsp:nvSpPr>
      <dsp:spPr>
        <a:xfrm>
          <a:off x="5692781" y="819005"/>
          <a:ext cx="419129" cy="324693"/>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pt-BR" sz="1100" kern="1200"/>
        </a:p>
      </dsp:txBody>
      <dsp:txXfrm>
        <a:off x="5692781" y="819005"/>
        <a:ext cx="419129" cy="324693"/>
      </dsp:txXfrm>
    </dsp:sp>
    <dsp:sp modelId="{A0ADC959-F281-49C0-8E03-F2EA9569FB7D}">
      <dsp:nvSpPr>
        <dsp:cNvPr id="0" name=""/>
        <dsp:cNvSpPr/>
      </dsp:nvSpPr>
      <dsp:spPr>
        <a:xfrm>
          <a:off x="6285889" y="720524"/>
          <a:ext cx="1304139" cy="782483"/>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pt-BR" sz="1400" kern="1200" dirty="0" smtClean="0"/>
            <a:t>images</a:t>
          </a:r>
          <a:endParaRPr lang="pt-BR" sz="1400" kern="1200" dirty="0"/>
        </a:p>
      </dsp:txBody>
      <dsp:txXfrm>
        <a:off x="6285889" y="720524"/>
        <a:ext cx="1304139" cy="521655"/>
      </dsp:txXfrm>
    </dsp:sp>
    <dsp:sp modelId="{C53859DC-1E49-4AE3-B4B1-DCE87ED641EC}">
      <dsp:nvSpPr>
        <dsp:cNvPr id="0" name=""/>
        <dsp:cNvSpPr/>
      </dsp:nvSpPr>
      <dsp:spPr>
        <a:xfrm>
          <a:off x="6553002" y="1242180"/>
          <a:ext cx="1304139" cy="14616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pt-BR" sz="1200" i="0" kern="1200" dirty="0" smtClean="0">
              <a:solidFill>
                <a:schemeClr val="accent1">
                  <a:lumMod val="50000"/>
                </a:schemeClr>
              </a:solidFill>
            </a:rPr>
            <a:t>drawings</a:t>
          </a:r>
          <a:endParaRPr lang="pt-BR" sz="1200" i="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exsicates</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illustrations</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kern="1200" dirty="0" smtClean="0">
              <a:solidFill>
                <a:schemeClr val="accent1">
                  <a:lumMod val="50000"/>
                </a:schemeClr>
              </a:solidFill>
            </a:rPr>
            <a:t>photos</a:t>
          </a:r>
          <a:endParaRPr lang="pt-BR" sz="1200"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pt-BR" sz="1200" b="1" kern="1200" dirty="0" smtClean="0">
              <a:solidFill>
                <a:schemeClr val="accent1">
                  <a:lumMod val="50000"/>
                </a:schemeClr>
              </a:solidFill>
            </a:rPr>
            <a:t>maps</a:t>
          </a:r>
          <a:endParaRPr lang="pt-BR" sz="1200" b="1" kern="1200" dirty="0">
            <a:solidFill>
              <a:schemeClr val="accent1">
                <a:lumMod val="50000"/>
              </a:schemeClr>
            </a:solidFill>
          </a:endParaRPr>
        </a:p>
        <a:p>
          <a:pPr marL="114300" lvl="1" indent="-114300" algn="l" defTabSz="533400">
            <a:lnSpc>
              <a:spcPct val="90000"/>
            </a:lnSpc>
            <a:spcBef>
              <a:spcPct val="0"/>
            </a:spcBef>
            <a:spcAft>
              <a:spcPct val="15000"/>
            </a:spcAft>
            <a:buChar char="••"/>
          </a:pPr>
          <a:r>
            <a:rPr lang="en-US" sz="1200" kern="1200" dirty="0" smtClean="0">
              <a:solidFill>
                <a:schemeClr val="accent1">
                  <a:lumMod val="50000"/>
                </a:schemeClr>
              </a:solidFill>
            </a:rPr>
            <a:t>Rare works</a:t>
          </a:r>
          <a:endParaRPr lang="pt-BR" sz="1200" kern="1200" dirty="0">
            <a:solidFill>
              <a:schemeClr val="accent1">
                <a:lumMod val="50000"/>
              </a:schemeClr>
            </a:solidFill>
          </a:endParaRPr>
        </a:p>
      </dsp:txBody>
      <dsp:txXfrm>
        <a:off x="6553002" y="1242180"/>
        <a:ext cx="1304139" cy="14616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698A0F-F3AD-4A6D-BEC1-B74EC7742551}">
      <dsp:nvSpPr>
        <dsp:cNvPr id="0" name=""/>
        <dsp:cNvSpPr/>
      </dsp:nvSpPr>
      <dsp:spPr>
        <a:xfrm>
          <a:off x="1219265" y="544885"/>
          <a:ext cx="1303313" cy="1303313"/>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pt-BR" sz="3300" kern="1200" dirty="0" smtClean="0"/>
            <a:t>user</a:t>
          </a:r>
        </a:p>
      </dsp:txBody>
      <dsp:txXfrm>
        <a:off x="1219265" y="544885"/>
        <a:ext cx="1303313" cy="1303313"/>
      </dsp:txXfrm>
    </dsp:sp>
    <dsp:sp modelId="{EBFF23A0-F646-47BA-880C-654DF8F3F00B}">
      <dsp:nvSpPr>
        <dsp:cNvPr id="0" name=""/>
        <dsp:cNvSpPr/>
      </dsp:nvSpPr>
      <dsp:spPr>
        <a:xfrm>
          <a:off x="1545093" y="21478"/>
          <a:ext cx="651656" cy="651656"/>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indicators</a:t>
          </a:r>
          <a:endParaRPr lang="pt-BR" sz="700" kern="1200" dirty="0"/>
        </a:p>
      </dsp:txBody>
      <dsp:txXfrm>
        <a:off x="1545093" y="21478"/>
        <a:ext cx="651656" cy="651656"/>
      </dsp:txXfrm>
    </dsp:sp>
    <dsp:sp modelId="{245C5C14-3EC8-45D6-9EBF-11DE5214BA40}">
      <dsp:nvSpPr>
        <dsp:cNvPr id="0" name=""/>
        <dsp:cNvSpPr/>
      </dsp:nvSpPr>
      <dsp:spPr>
        <a:xfrm>
          <a:off x="2209052" y="341224"/>
          <a:ext cx="651656" cy="651656"/>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tools</a:t>
          </a:r>
          <a:endParaRPr lang="pt-BR" sz="700" kern="1200" dirty="0"/>
        </a:p>
      </dsp:txBody>
      <dsp:txXfrm>
        <a:off x="2209052" y="341224"/>
        <a:ext cx="651656" cy="651656"/>
      </dsp:txXfrm>
    </dsp:sp>
    <dsp:sp modelId="{63CA143D-6FF1-45DC-A63A-D67C6C58FB93}">
      <dsp:nvSpPr>
        <dsp:cNvPr id="0" name=""/>
        <dsp:cNvSpPr/>
      </dsp:nvSpPr>
      <dsp:spPr>
        <a:xfrm>
          <a:off x="2373037" y="1059687"/>
          <a:ext cx="651656" cy="651656"/>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images</a:t>
          </a:r>
          <a:endParaRPr lang="pt-BR" sz="700" kern="1200" dirty="0"/>
        </a:p>
      </dsp:txBody>
      <dsp:txXfrm>
        <a:off x="2373037" y="1059687"/>
        <a:ext cx="651656" cy="651656"/>
      </dsp:txXfrm>
    </dsp:sp>
    <dsp:sp modelId="{27D25F68-F199-44E6-ABA5-F6C11D9FB1D0}">
      <dsp:nvSpPr>
        <dsp:cNvPr id="0" name=""/>
        <dsp:cNvSpPr/>
      </dsp:nvSpPr>
      <dsp:spPr>
        <a:xfrm>
          <a:off x="1913563" y="1635849"/>
          <a:ext cx="651656" cy="651656"/>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maps</a:t>
          </a:r>
          <a:endParaRPr lang="pt-BR" sz="700" kern="1200" dirty="0"/>
        </a:p>
      </dsp:txBody>
      <dsp:txXfrm>
        <a:off x="1913563" y="1635849"/>
        <a:ext cx="651656" cy="651656"/>
      </dsp:txXfrm>
    </dsp:sp>
    <dsp:sp modelId="{C3A43D29-7B36-48D9-9395-27CCF6C1BEB3}">
      <dsp:nvSpPr>
        <dsp:cNvPr id="0" name=""/>
        <dsp:cNvSpPr/>
      </dsp:nvSpPr>
      <dsp:spPr>
        <a:xfrm>
          <a:off x="1188505" y="1612982"/>
          <a:ext cx="651656" cy="651656"/>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data</a:t>
          </a:r>
          <a:endParaRPr lang="pt-BR" sz="700" kern="1200" dirty="0"/>
        </a:p>
      </dsp:txBody>
      <dsp:txXfrm>
        <a:off x="1188505" y="1612982"/>
        <a:ext cx="651656" cy="651656"/>
      </dsp:txXfrm>
    </dsp:sp>
    <dsp:sp modelId="{D8348742-E4DA-445F-8AD4-F22E2FBBB4D2}">
      <dsp:nvSpPr>
        <dsp:cNvPr id="0" name=""/>
        <dsp:cNvSpPr/>
      </dsp:nvSpPr>
      <dsp:spPr>
        <a:xfrm>
          <a:off x="717149" y="1059687"/>
          <a:ext cx="651656" cy="651656"/>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Collections data</a:t>
          </a:r>
          <a:endParaRPr lang="pt-BR" sz="700" kern="1200" dirty="0"/>
        </a:p>
      </dsp:txBody>
      <dsp:txXfrm>
        <a:off x="717149" y="1059687"/>
        <a:ext cx="651656" cy="651656"/>
      </dsp:txXfrm>
    </dsp:sp>
    <dsp:sp modelId="{11273611-0AE9-4E05-A5EE-4B5B582317BA}">
      <dsp:nvSpPr>
        <dsp:cNvPr id="0" name=""/>
        <dsp:cNvSpPr/>
      </dsp:nvSpPr>
      <dsp:spPr>
        <a:xfrm>
          <a:off x="881134" y="341224"/>
          <a:ext cx="651656" cy="651656"/>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pt-BR" sz="700" kern="1200" dirty="0" smtClean="0"/>
            <a:t>Data cleaning reports</a:t>
          </a:r>
          <a:endParaRPr lang="pt-BR" sz="700" kern="1200" dirty="0"/>
        </a:p>
      </dsp:txBody>
      <dsp:txXfrm>
        <a:off x="881134" y="341224"/>
        <a:ext cx="651656" cy="65165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AA99F8C-6797-45F5-A5A9-7D2DC26CD4D8}" type="slidenum">
              <a:rPr lang="pt-BR"/>
              <a:pPr/>
              <a:t>‹#›</a:t>
            </a:fld>
            <a:endParaRPr lang="pt-B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A99F8C-6797-45F5-A5A9-7D2DC26CD4D8}" type="slidenum">
              <a:rPr lang="pt-BR" smtClean="0"/>
              <a:pPr/>
              <a:t>1</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E5F50-EDBA-49AB-923C-6EBAA7DA1C2C}" type="slidenum">
              <a:rPr lang="pt-BR"/>
              <a:pPr/>
              <a:t>7</a:t>
            </a:fld>
            <a:endParaRPr lang="pt-B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43400"/>
            <a:ext cx="5029200" cy="4114800"/>
          </a:xfrm>
        </p:spPr>
        <p:txBody>
          <a:bodyPr/>
          <a:lstStyle/>
          <a:p>
            <a:r>
              <a:rPr lang="en-US" dirty="0"/>
              <a:t>Interoperability is often defined as “databases talking to each other” but that isn’t quite right.  In an interoperable system, the same query can be made against databases that differ from one another in structure and content and the answer to the query retrieved in a single session.</a:t>
            </a:r>
          </a:p>
          <a:p>
            <a:endParaRPr lang="en-US" dirty="0"/>
          </a:p>
          <a:p>
            <a:r>
              <a:rPr lang="en-US" dirty="0"/>
              <a:t>In this example slide, the blue arrows disappear because this kind of work by a person is not often done (also to get them out of the way for the next animation).</a:t>
            </a:r>
          </a:p>
          <a:p>
            <a:endParaRPr lang="en-US" dirty="0"/>
          </a:p>
          <a:p>
            <a:r>
              <a:rPr lang="en-US" dirty="0"/>
              <a:t>In the GBIF query portion of the example, the first arrow and the last arrow remain in place because all that the user would experience is the interaction with the search engine.  Everything else would be transparent, even though vast distances and many databases might be involved.</a:t>
            </a:r>
          </a:p>
          <a:p>
            <a:endParaRPr lang="en-US" dirty="0"/>
          </a:p>
          <a:p>
            <a:r>
              <a:rPr lang="en-US" dirty="0"/>
              <a:t>The GBIF query first taps ECAT to find any synonyms of the name of species X, and these are included in the query to the registry.  The query then goes to the databases that have the requested kinds of data (</a:t>
            </a:r>
            <a:r>
              <a:rPr lang="en-US" dirty="0" err="1"/>
              <a:t>GenBank</a:t>
            </a:r>
            <a:r>
              <a:rPr lang="en-US" dirty="0"/>
              <a:t> and ecological).  The retrieved data are then relayed to the search engine and the user.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Access</a:t>
            </a:r>
            <a:r>
              <a:rPr lang="pt-BR" baseline="0" dirty="0" smtClean="0"/>
              <a:t> number to CRIA´s systems in 2010 are 4.2 million visits, 24 million webpages and  a traffic of 1.6 Terabites and 65 million hits.</a:t>
            </a:r>
          </a:p>
          <a:p>
            <a:r>
              <a:rPr lang="pt-BR" baseline="0" dirty="0" smtClean="0"/>
              <a:t>For the speciesLink network we had 60 thousand unique visitors in 2010, and 130 thousand visits. For the occurrence data (lat/long) the trafic was 100 GB in 2010.</a:t>
            </a:r>
            <a:endParaRPr lang="en-US" dirty="0"/>
          </a:p>
        </p:txBody>
      </p:sp>
      <p:sp>
        <p:nvSpPr>
          <p:cNvPr id="4" name="Slide Number Placeholder 3"/>
          <p:cNvSpPr>
            <a:spLocks noGrp="1"/>
          </p:cNvSpPr>
          <p:nvPr>
            <p:ph type="sldNum" sz="quarter" idx="10"/>
          </p:nvPr>
        </p:nvSpPr>
        <p:spPr/>
        <p:txBody>
          <a:bodyPr/>
          <a:lstStyle/>
          <a:p>
            <a:fld id="{2AA99F8C-6797-45F5-A5A9-7D2DC26CD4D8}" type="slidenum">
              <a:rPr lang="pt-BR" smtClean="0"/>
              <a:pPr/>
              <a:t>21</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3ADE1B-ABC1-4E3D-BDC1-937560C29869}" type="slidenum">
              <a:rPr lang="en-US" smtClean="0"/>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0449F957-B96B-49C4-9021-CC1A6238B967}" type="slidenum">
              <a:rPr lang="pt-BR"/>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F32FA813-A374-4AF2-AE0C-015AB2DBC7D1}" type="slidenum">
              <a:rPr lang="pt-BR"/>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8FA740F5-3C15-4768-88DE-7009CBDC8C4F}" type="slidenum">
              <a:rPr lang="pt-BR"/>
              <a:pPr/>
              <a:t>‹#›</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pt-B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pt-B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6FE519-186C-4438-98E6-90E817A99B58}" type="slidenum">
              <a:rPr lang="pt-BR"/>
              <a:pPr/>
              <a:t>‹#›</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pt-B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pt-B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9C1AE216-CB2A-401D-8F11-F6EB1744C690}" type="slidenum">
              <a:rPr lang="pt-BR"/>
              <a:pPr/>
              <a:t>‹#›</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55650" y="333375"/>
            <a:ext cx="793115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700213"/>
            <a:ext cx="3997325" cy="213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06925" y="1700213"/>
            <a:ext cx="3997325" cy="213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89388"/>
            <a:ext cx="3997325" cy="213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06925" y="3989388"/>
            <a:ext cx="3997325" cy="213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041317EF-3063-40F0-9C43-7F5028CAD3E1}" type="datetimeFigureOut">
              <a:rPr lang="pt-BR" smtClean="0"/>
              <a:pPr/>
              <a:t>18/4/2011</a:t>
            </a:fld>
            <a:endParaRPr lang="pt-B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pt-B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581BD81-C908-433A-8BC5-6742932100B2}" type="slidenum">
              <a:rPr lang="pt-BR" smtClean="0"/>
              <a:pPr/>
              <a:t>‹#›</a:t>
            </a:fld>
            <a:endParaRPr lang="pt-B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2" name="Picture 2" descr="logo_jb"/>
          <p:cNvPicPr>
            <a:picLocks noChangeAspect="1" noChangeArrowheads="1"/>
          </p:cNvPicPr>
          <p:nvPr userDrawn="1"/>
        </p:nvPicPr>
        <p:blipFill>
          <a:blip r:embed="rId2" cstate="print"/>
          <a:srcRect/>
          <a:stretch>
            <a:fillRect/>
          </a:stretch>
        </p:blipFill>
        <p:spPr bwMode="auto">
          <a:xfrm>
            <a:off x="8215313" y="5929313"/>
            <a:ext cx="500062" cy="735012"/>
          </a:xfrm>
          <a:prstGeom prst="rect">
            <a:avLst/>
          </a:prstGeom>
          <a:noFill/>
          <a:ln w="9525">
            <a:noFill/>
            <a:miter lim="800000"/>
            <a:headEnd/>
            <a:tailEnd/>
          </a:ln>
        </p:spPr>
      </p:pic>
      <p:pic>
        <p:nvPicPr>
          <p:cNvPr id="3" name="Picture 3" descr="logo_mma"/>
          <p:cNvPicPr>
            <a:picLocks noChangeAspect="1" noChangeArrowheads="1"/>
          </p:cNvPicPr>
          <p:nvPr userDrawn="1"/>
        </p:nvPicPr>
        <p:blipFill>
          <a:blip r:embed="rId3" cstate="print"/>
          <a:srcRect/>
          <a:stretch>
            <a:fillRect/>
          </a:stretch>
        </p:blipFill>
        <p:spPr bwMode="auto">
          <a:xfrm>
            <a:off x="7215188" y="6286500"/>
            <a:ext cx="873125" cy="346075"/>
          </a:xfrm>
          <a:prstGeom prst="rect">
            <a:avLst/>
          </a:prstGeom>
          <a:noFill/>
          <a:ln w="9525">
            <a:noFill/>
            <a:miter lim="800000"/>
            <a:headEnd/>
            <a:tailEnd/>
          </a:ln>
        </p:spPr>
      </p:pic>
      <p:pic>
        <p:nvPicPr>
          <p:cNvPr id="4" name="Picture 4" descr="logo_cria"/>
          <p:cNvPicPr>
            <a:picLocks noChangeAspect="1" noChangeArrowheads="1"/>
          </p:cNvPicPr>
          <p:nvPr userDrawn="1"/>
        </p:nvPicPr>
        <p:blipFill>
          <a:blip r:embed="rId4" cstate="print"/>
          <a:srcRect/>
          <a:stretch>
            <a:fillRect/>
          </a:stretch>
        </p:blipFill>
        <p:spPr bwMode="auto">
          <a:xfrm>
            <a:off x="285750" y="6254750"/>
            <a:ext cx="1000125" cy="465138"/>
          </a:xfrm>
          <a:prstGeom prst="rect">
            <a:avLst/>
          </a:prstGeom>
          <a:noFill/>
          <a:ln w="9525">
            <a:noFill/>
            <a:miter lim="800000"/>
            <a:headEnd/>
            <a:tailEnd/>
          </a:ln>
        </p:spPr>
      </p:pic>
      <p:sp>
        <p:nvSpPr>
          <p:cNvPr id="5" name="Date Placeholder 2"/>
          <p:cNvSpPr>
            <a:spLocks noGrp="1"/>
          </p:cNvSpPr>
          <p:nvPr>
            <p:ph type="dt" sz="half" idx="10"/>
          </p:nvPr>
        </p:nvSpPr>
        <p:spPr/>
        <p:txBody>
          <a:bodyPr/>
          <a:lstStyle>
            <a:lvl1pPr>
              <a:defRPr/>
            </a:lvl1pPr>
          </a:lstStyle>
          <a:p>
            <a:pPr>
              <a:defRPr/>
            </a:pPr>
            <a:fld id="{D06CE915-46BB-49EB-9849-9FF63CA490E9}" type="datetimeFigureOut">
              <a:rPr lang="pt-BR"/>
              <a:pPr>
                <a:defRPr/>
              </a:pPr>
              <a:t>18/4/2011</a:t>
            </a:fld>
            <a:endParaRPr lang="pt-BR"/>
          </a:p>
        </p:txBody>
      </p:sp>
      <p:sp>
        <p:nvSpPr>
          <p:cNvPr id="6" name="Footer Placeholder 3"/>
          <p:cNvSpPr>
            <a:spLocks noGrp="1"/>
          </p:cNvSpPr>
          <p:nvPr>
            <p:ph type="ftr" sz="quarter" idx="11"/>
          </p:nvPr>
        </p:nvSpPr>
        <p:spPr/>
        <p:txBody>
          <a:bodyPr/>
          <a:lstStyle>
            <a:lvl1pPr>
              <a:defRPr/>
            </a:lvl1pPr>
          </a:lstStyle>
          <a:p>
            <a:pPr>
              <a:defRPr/>
            </a:pPr>
            <a:endParaRPr lang="pt-BR"/>
          </a:p>
        </p:txBody>
      </p:sp>
      <p:sp>
        <p:nvSpPr>
          <p:cNvPr id="7" name="Slide Number Placeholder 4"/>
          <p:cNvSpPr>
            <a:spLocks noGrp="1"/>
          </p:cNvSpPr>
          <p:nvPr>
            <p:ph type="sldNum" sz="quarter" idx="12"/>
          </p:nvPr>
        </p:nvSpPr>
        <p:spPr/>
        <p:txBody>
          <a:bodyPr/>
          <a:lstStyle>
            <a:lvl1pPr>
              <a:defRPr/>
            </a:lvl1pPr>
          </a:lstStyle>
          <a:p>
            <a:pPr>
              <a:defRPr/>
            </a:pPr>
            <a:fld id="{F3BD3721-F450-4D06-AF78-DC58346DE712}" type="slidenum">
              <a:rPr lang="pt-BR"/>
              <a:pPr>
                <a:defRPr/>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DB2D0DE2-A705-43F7-949D-E6AE9BCCA5BF}" type="slidenum">
              <a:rPr lang="pt-BR"/>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pt-B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fld id="{562F5CFE-ADE9-47E0-B7B1-C0FC12DFF2D9}" type="slidenum">
              <a:rPr lang="pt-BR"/>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pt-BR"/>
          </a:p>
        </p:txBody>
      </p:sp>
      <p:sp>
        <p:nvSpPr>
          <p:cNvPr id="6" name="Footer Placeholder 5"/>
          <p:cNvSpPr>
            <a:spLocks noGrp="1"/>
          </p:cNvSpPr>
          <p:nvPr>
            <p:ph type="ftr" sz="quarter" idx="11"/>
          </p:nvPr>
        </p:nvSpPr>
        <p:spPr/>
        <p:txBody>
          <a:bodyPr/>
          <a:lstStyle>
            <a:lvl1pPr>
              <a:defRPr/>
            </a:lvl1pPr>
          </a:lstStyle>
          <a:p>
            <a:endParaRPr lang="pt-BR"/>
          </a:p>
        </p:txBody>
      </p:sp>
      <p:sp>
        <p:nvSpPr>
          <p:cNvPr id="7" name="Slide Number Placeholder 6"/>
          <p:cNvSpPr>
            <a:spLocks noGrp="1"/>
          </p:cNvSpPr>
          <p:nvPr>
            <p:ph type="sldNum" sz="quarter" idx="12"/>
          </p:nvPr>
        </p:nvSpPr>
        <p:spPr/>
        <p:txBody>
          <a:bodyPr/>
          <a:lstStyle>
            <a:lvl1pPr>
              <a:defRPr/>
            </a:lvl1pPr>
          </a:lstStyle>
          <a:p>
            <a:fld id="{9F60DFC3-EEED-4B96-AA5E-40F120DDE95D}" type="slidenum">
              <a:rPr lang="pt-BR"/>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pt-BR"/>
          </a:p>
        </p:txBody>
      </p:sp>
      <p:sp>
        <p:nvSpPr>
          <p:cNvPr id="8" name="Footer Placeholder 7"/>
          <p:cNvSpPr>
            <a:spLocks noGrp="1"/>
          </p:cNvSpPr>
          <p:nvPr>
            <p:ph type="ftr" sz="quarter" idx="11"/>
          </p:nvPr>
        </p:nvSpPr>
        <p:spPr/>
        <p:txBody>
          <a:bodyPr/>
          <a:lstStyle>
            <a:lvl1pPr>
              <a:defRPr/>
            </a:lvl1pPr>
          </a:lstStyle>
          <a:p>
            <a:endParaRPr lang="pt-BR"/>
          </a:p>
        </p:txBody>
      </p:sp>
      <p:sp>
        <p:nvSpPr>
          <p:cNvPr id="9" name="Slide Number Placeholder 8"/>
          <p:cNvSpPr>
            <a:spLocks noGrp="1"/>
          </p:cNvSpPr>
          <p:nvPr>
            <p:ph type="sldNum" sz="quarter" idx="12"/>
          </p:nvPr>
        </p:nvSpPr>
        <p:spPr/>
        <p:txBody>
          <a:bodyPr/>
          <a:lstStyle>
            <a:lvl1pPr>
              <a:defRPr/>
            </a:lvl1pPr>
          </a:lstStyle>
          <a:p>
            <a:fld id="{DE80FCEF-836C-4F2B-A840-326CB8A9654E}" type="slidenum">
              <a:rPr lang="pt-BR"/>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pt-BR"/>
          </a:p>
        </p:txBody>
      </p:sp>
      <p:sp>
        <p:nvSpPr>
          <p:cNvPr id="4" name="Footer Placeholder 3"/>
          <p:cNvSpPr>
            <a:spLocks noGrp="1"/>
          </p:cNvSpPr>
          <p:nvPr>
            <p:ph type="ftr" sz="quarter" idx="11"/>
          </p:nvPr>
        </p:nvSpPr>
        <p:spPr/>
        <p:txBody>
          <a:bodyPr/>
          <a:lstStyle>
            <a:lvl1pPr>
              <a:defRPr/>
            </a:lvl1pPr>
          </a:lstStyle>
          <a:p>
            <a:endParaRPr lang="pt-BR"/>
          </a:p>
        </p:txBody>
      </p:sp>
      <p:sp>
        <p:nvSpPr>
          <p:cNvPr id="5" name="Slide Number Placeholder 4"/>
          <p:cNvSpPr>
            <a:spLocks noGrp="1"/>
          </p:cNvSpPr>
          <p:nvPr>
            <p:ph type="sldNum" sz="quarter" idx="12"/>
          </p:nvPr>
        </p:nvSpPr>
        <p:spPr/>
        <p:txBody>
          <a:bodyPr/>
          <a:lstStyle>
            <a:lvl1pPr>
              <a:defRPr/>
            </a:lvl1pPr>
          </a:lstStyle>
          <a:p>
            <a:fld id="{7CB76F06-5D7C-4ADA-B5B1-F754F1977B38}" type="slidenum">
              <a:rPr lang="pt-BR"/>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pt-BR"/>
          </a:p>
        </p:txBody>
      </p:sp>
      <p:sp>
        <p:nvSpPr>
          <p:cNvPr id="3" name="Footer Placeholder 2"/>
          <p:cNvSpPr>
            <a:spLocks noGrp="1"/>
          </p:cNvSpPr>
          <p:nvPr>
            <p:ph type="ftr" sz="quarter" idx="11"/>
          </p:nvPr>
        </p:nvSpPr>
        <p:spPr/>
        <p:txBody>
          <a:bodyPr/>
          <a:lstStyle>
            <a:lvl1pPr>
              <a:defRPr/>
            </a:lvl1pPr>
          </a:lstStyle>
          <a:p>
            <a:endParaRPr lang="pt-BR"/>
          </a:p>
        </p:txBody>
      </p:sp>
      <p:sp>
        <p:nvSpPr>
          <p:cNvPr id="4" name="Slide Number Placeholder 3"/>
          <p:cNvSpPr>
            <a:spLocks noGrp="1"/>
          </p:cNvSpPr>
          <p:nvPr>
            <p:ph type="sldNum" sz="quarter" idx="12"/>
          </p:nvPr>
        </p:nvSpPr>
        <p:spPr/>
        <p:txBody>
          <a:bodyPr/>
          <a:lstStyle>
            <a:lvl1pPr>
              <a:defRPr/>
            </a:lvl1pPr>
          </a:lstStyle>
          <a:p>
            <a:fld id="{6475E714-32D3-4566-9924-DDFE7DA8703A}" type="slidenum">
              <a:rPr lang="pt-BR"/>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pt-BR"/>
          </a:p>
        </p:txBody>
      </p:sp>
      <p:sp>
        <p:nvSpPr>
          <p:cNvPr id="6" name="Footer Placeholder 5"/>
          <p:cNvSpPr>
            <a:spLocks noGrp="1"/>
          </p:cNvSpPr>
          <p:nvPr>
            <p:ph type="ftr" sz="quarter" idx="11"/>
          </p:nvPr>
        </p:nvSpPr>
        <p:spPr/>
        <p:txBody>
          <a:bodyPr/>
          <a:lstStyle>
            <a:lvl1pPr>
              <a:defRPr/>
            </a:lvl1pPr>
          </a:lstStyle>
          <a:p>
            <a:endParaRPr lang="pt-BR"/>
          </a:p>
        </p:txBody>
      </p:sp>
      <p:sp>
        <p:nvSpPr>
          <p:cNvPr id="7" name="Slide Number Placeholder 6"/>
          <p:cNvSpPr>
            <a:spLocks noGrp="1"/>
          </p:cNvSpPr>
          <p:nvPr>
            <p:ph type="sldNum" sz="quarter" idx="12"/>
          </p:nvPr>
        </p:nvSpPr>
        <p:spPr/>
        <p:txBody>
          <a:bodyPr/>
          <a:lstStyle>
            <a:lvl1pPr>
              <a:defRPr/>
            </a:lvl1pPr>
          </a:lstStyle>
          <a:p>
            <a:fld id="{8AD9C9D5-DE3E-4C20-B083-34EB051D3F27}" type="slidenum">
              <a:rPr lang="pt-BR"/>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pt-BR"/>
          </a:p>
        </p:txBody>
      </p:sp>
      <p:sp>
        <p:nvSpPr>
          <p:cNvPr id="6" name="Footer Placeholder 5"/>
          <p:cNvSpPr>
            <a:spLocks noGrp="1"/>
          </p:cNvSpPr>
          <p:nvPr>
            <p:ph type="ftr" sz="quarter" idx="11"/>
          </p:nvPr>
        </p:nvSpPr>
        <p:spPr/>
        <p:txBody>
          <a:bodyPr/>
          <a:lstStyle>
            <a:lvl1pPr>
              <a:defRPr/>
            </a:lvl1pPr>
          </a:lstStyle>
          <a:p>
            <a:endParaRPr lang="pt-BR"/>
          </a:p>
        </p:txBody>
      </p:sp>
      <p:sp>
        <p:nvSpPr>
          <p:cNvPr id="7" name="Slide Number Placeholder 6"/>
          <p:cNvSpPr>
            <a:spLocks noGrp="1"/>
          </p:cNvSpPr>
          <p:nvPr>
            <p:ph type="sldNum" sz="quarter" idx="12"/>
          </p:nvPr>
        </p:nvSpPr>
        <p:spPr/>
        <p:txBody>
          <a:bodyPr/>
          <a:lstStyle>
            <a:lvl1pPr>
              <a:defRPr/>
            </a:lvl1pPr>
          </a:lstStyle>
          <a:p>
            <a:fld id="{DC58B68C-B1F5-41F3-B08E-6C1CFFCBD0EB}" type="slidenum">
              <a:rPr lang="pt-BR"/>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4C77C31-0A74-42F3-B307-A6CAAEB73DCC}" type="slidenum">
              <a:rPr lang="pt-BR"/>
              <a:pPr/>
              <a:t>‹#›</a:t>
            </a:fld>
            <a:endParaRPr lang="pt-BR"/>
          </a:p>
        </p:txBody>
      </p:sp>
      <p:pic>
        <p:nvPicPr>
          <p:cNvPr id="1031" name="Picture 7" descr="cria2"/>
          <p:cNvPicPr>
            <a:picLocks noChangeAspect="1" noChangeArrowheads="1"/>
          </p:cNvPicPr>
          <p:nvPr userDrawn="1"/>
        </p:nvPicPr>
        <p:blipFill>
          <a:blip r:embed="rId18" cstate="print"/>
          <a:srcRect/>
          <a:stretch>
            <a:fillRect/>
          </a:stretch>
        </p:blipFill>
        <p:spPr bwMode="auto">
          <a:xfrm>
            <a:off x="7924800" y="6324600"/>
            <a:ext cx="762000" cy="3524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rtl="0" fontAlgn="base">
        <a:spcBef>
          <a:spcPct val="0"/>
        </a:spcBef>
        <a:spcAft>
          <a:spcPct val="0"/>
        </a:spcAft>
        <a:defRPr sz="3200">
          <a:solidFill>
            <a:schemeClr val="accent2"/>
          </a:solidFill>
          <a:latin typeface="+mj-lt"/>
          <a:ea typeface="+mj-ea"/>
          <a:cs typeface="+mj-cs"/>
        </a:defRPr>
      </a:lvl1pPr>
      <a:lvl2pPr algn="l" rtl="0" fontAlgn="base">
        <a:spcBef>
          <a:spcPct val="0"/>
        </a:spcBef>
        <a:spcAft>
          <a:spcPct val="0"/>
        </a:spcAft>
        <a:defRPr sz="3200">
          <a:solidFill>
            <a:schemeClr val="accent2"/>
          </a:solidFill>
          <a:latin typeface="Arial" charset="0"/>
        </a:defRPr>
      </a:lvl2pPr>
      <a:lvl3pPr algn="l" rtl="0" fontAlgn="base">
        <a:spcBef>
          <a:spcPct val="0"/>
        </a:spcBef>
        <a:spcAft>
          <a:spcPct val="0"/>
        </a:spcAft>
        <a:defRPr sz="3200">
          <a:solidFill>
            <a:schemeClr val="accent2"/>
          </a:solidFill>
          <a:latin typeface="Arial" charset="0"/>
        </a:defRPr>
      </a:lvl3pPr>
      <a:lvl4pPr algn="l" rtl="0" fontAlgn="base">
        <a:spcBef>
          <a:spcPct val="0"/>
        </a:spcBef>
        <a:spcAft>
          <a:spcPct val="0"/>
        </a:spcAft>
        <a:defRPr sz="3200">
          <a:solidFill>
            <a:schemeClr val="accent2"/>
          </a:solidFill>
          <a:latin typeface="Arial" charset="0"/>
        </a:defRPr>
      </a:lvl4pPr>
      <a:lvl5pPr algn="l" rtl="0" fontAlgn="base">
        <a:spcBef>
          <a:spcPct val="0"/>
        </a:spcBef>
        <a:spcAft>
          <a:spcPct val="0"/>
        </a:spcAft>
        <a:defRPr sz="3200">
          <a:solidFill>
            <a:schemeClr val="accent2"/>
          </a:solidFill>
          <a:latin typeface="Arial" charset="0"/>
        </a:defRPr>
      </a:lvl5pPr>
      <a:lvl6pPr marL="457200" algn="l" rtl="0" fontAlgn="base">
        <a:spcBef>
          <a:spcPct val="0"/>
        </a:spcBef>
        <a:spcAft>
          <a:spcPct val="0"/>
        </a:spcAft>
        <a:defRPr sz="3200">
          <a:solidFill>
            <a:schemeClr val="accent2"/>
          </a:solidFill>
          <a:latin typeface="Arial" charset="0"/>
        </a:defRPr>
      </a:lvl6pPr>
      <a:lvl7pPr marL="914400" algn="l" rtl="0" fontAlgn="base">
        <a:spcBef>
          <a:spcPct val="0"/>
        </a:spcBef>
        <a:spcAft>
          <a:spcPct val="0"/>
        </a:spcAft>
        <a:defRPr sz="3200">
          <a:solidFill>
            <a:schemeClr val="accent2"/>
          </a:solidFill>
          <a:latin typeface="Arial" charset="0"/>
        </a:defRPr>
      </a:lvl7pPr>
      <a:lvl8pPr marL="1371600" algn="l" rtl="0" fontAlgn="base">
        <a:spcBef>
          <a:spcPct val="0"/>
        </a:spcBef>
        <a:spcAft>
          <a:spcPct val="0"/>
        </a:spcAft>
        <a:defRPr sz="3200">
          <a:solidFill>
            <a:schemeClr val="accent2"/>
          </a:solidFill>
          <a:latin typeface="Arial" charset="0"/>
        </a:defRPr>
      </a:lvl8pPr>
      <a:lvl9pPr marL="1828800" algn="l" rtl="0" fontAlgn="base">
        <a:spcBef>
          <a:spcPct val="0"/>
        </a:spcBef>
        <a:spcAft>
          <a:spcPct val="0"/>
        </a:spcAft>
        <a:defRPr sz="3200">
          <a:solidFill>
            <a:schemeClr val="accent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SzPct val="50000"/>
        <a:buFont typeface="Wingdings" pitchFamily="2" charset="2"/>
        <a:buChar char="q"/>
        <a:defRPr sz="2400">
          <a:solidFill>
            <a:schemeClr val="tx1"/>
          </a:solidFill>
          <a:latin typeface="+mn-lt"/>
        </a:defRPr>
      </a:lvl2pPr>
      <a:lvl3pPr marL="1143000" indent="-228600" algn="l" rtl="0" fontAlgn="base">
        <a:spcBef>
          <a:spcPct val="20000"/>
        </a:spcBef>
        <a:spcAft>
          <a:spcPct val="0"/>
        </a:spcAft>
        <a:buSzPct val="50000"/>
        <a:buFont typeface="Wingdings" pitchFamily="2" charset="2"/>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canhos@cria.org.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35.pn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image" Target="../media/image52.png"/><Relationship Id="rId26" Type="http://schemas.openxmlformats.org/officeDocument/2006/relationships/image" Target="../media/image59.png"/><Relationship Id="rId3" Type="http://schemas.openxmlformats.org/officeDocument/2006/relationships/image" Target="../media/image37.wmf"/><Relationship Id="rId21" Type="http://schemas.openxmlformats.org/officeDocument/2006/relationships/image" Target="../media/image54.jpe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5" Type="http://schemas.openxmlformats.org/officeDocument/2006/relationships/image" Target="../media/image58.png"/><Relationship Id="rId2" Type="http://schemas.openxmlformats.org/officeDocument/2006/relationships/image" Target="../media/image36.wmf"/><Relationship Id="rId16" Type="http://schemas.openxmlformats.org/officeDocument/2006/relationships/image" Target="../media/image50.jpeg"/><Relationship Id="rId20" Type="http://schemas.openxmlformats.org/officeDocument/2006/relationships/image" Target="../media/image35.png"/><Relationship Id="rId29"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24" Type="http://schemas.openxmlformats.org/officeDocument/2006/relationships/image" Target="../media/image57.png"/><Relationship Id="rId5" Type="http://schemas.openxmlformats.org/officeDocument/2006/relationships/image" Target="../media/image39.png"/><Relationship Id="rId15" Type="http://schemas.openxmlformats.org/officeDocument/2006/relationships/image" Target="../media/image49.jpe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image" Target="../media/image55.png"/><Relationship Id="rId27"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diagramLayout" Target="../diagrams/layout4.xml"/><Relationship Id="rId21" Type="http://schemas.openxmlformats.org/officeDocument/2006/relationships/image" Target="../media/image84.jpe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diagramData" Target="../diagrams/data4.xml"/><Relationship Id="rId16" Type="http://schemas.openxmlformats.org/officeDocument/2006/relationships/image" Target="../media/image79.png"/><Relationship Id="rId20" Type="http://schemas.openxmlformats.org/officeDocument/2006/relationships/image" Target="../media/image83.jpeg"/><Relationship Id="rId1" Type="http://schemas.openxmlformats.org/officeDocument/2006/relationships/slideLayout" Target="../slideLayouts/slideLayout13.xml"/><Relationship Id="rId6" Type="http://schemas.microsoft.com/office/2007/relationships/diagramDrawing" Target="../diagrams/drawing4.xml"/><Relationship Id="rId11" Type="http://schemas.openxmlformats.org/officeDocument/2006/relationships/image" Target="../media/image74.png"/><Relationship Id="rId5" Type="http://schemas.openxmlformats.org/officeDocument/2006/relationships/diagramColors" Target="../diagrams/colors4.xml"/><Relationship Id="rId15" Type="http://schemas.openxmlformats.org/officeDocument/2006/relationships/image" Target="../media/image78.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diagramQuickStyle" Target="../diagrams/quickStyle4.xml"/><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png"/><Relationship Id="rId3" Type="http://schemas.openxmlformats.org/officeDocument/2006/relationships/image" Target="../media/image86.png"/><Relationship Id="rId21" Type="http://schemas.openxmlformats.org/officeDocument/2006/relationships/image" Target="../media/image103.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71.png"/><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png"/><Relationship Id="rId10" Type="http://schemas.openxmlformats.org/officeDocument/2006/relationships/image" Target="../media/image92.png"/><Relationship Id="rId19" Type="http://schemas.openxmlformats.org/officeDocument/2006/relationships/image" Target="../media/image101.png"/><Relationship Id="rId4" Type="http://schemas.openxmlformats.org/officeDocument/2006/relationships/image" Target="../media/image84.jpeg"/><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8.png"/><Relationship Id="rId7" Type="http://schemas.openxmlformats.org/officeDocument/2006/relationships/hyperlink" Target="http://images.google.com.br/imgres?imgurl=http://www.costasul.furg.br/global/pictures/staff/user_icon.png&amp;imgrefurl=http://www.costasul.furg.br/pt_br/who_we_are.php&amp;usg=__BDLjXaW8yNz00VcygDl7Z1sPpOs=&amp;h=96&amp;w=86&amp;sz=10&amp;hl=pt-BR&amp;start=17&amp;um=1&amp;tbnid=9XUxBoNdfWM7TM:&amp;tbnh=81&amp;tbnw=73&amp;prev=/images?q=user+icon&amp;ndsp=20&amp;hl=pt-BR&amp;client=firefox-a&amp;rls=org.mozilla:pt-BR:official&amp;sa=N&amp;um=1"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9" Type="http://schemas.openxmlformats.org/officeDocument/2006/relationships/image" Target="../media/image162.png"/><Relationship Id="rId21" Type="http://schemas.openxmlformats.org/officeDocument/2006/relationships/image" Target="../media/image144.png"/><Relationship Id="rId34" Type="http://schemas.openxmlformats.org/officeDocument/2006/relationships/image" Target="../media/image157.jpeg"/><Relationship Id="rId42" Type="http://schemas.openxmlformats.org/officeDocument/2006/relationships/image" Target="../media/image165.png"/><Relationship Id="rId47" Type="http://schemas.openxmlformats.org/officeDocument/2006/relationships/image" Target="../media/image170.png"/><Relationship Id="rId50" Type="http://schemas.openxmlformats.org/officeDocument/2006/relationships/image" Target="../media/image173.png"/><Relationship Id="rId55" Type="http://schemas.openxmlformats.org/officeDocument/2006/relationships/image" Target="../media/image178.png"/><Relationship Id="rId63" Type="http://schemas.openxmlformats.org/officeDocument/2006/relationships/image" Target="../media/image186.png"/><Relationship Id="rId68" Type="http://schemas.openxmlformats.org/officeDocument/2006/relationships/image" Target="../media/image191.png"/><Relationship Id="rId76" Type="http://schemas.openxmlformats.org/officeDocument/2006/relationships/image" Target="../media/image199.png"/><Relationship Id="rId7" Type="http://schemas.openxmlformats.org/officeDocument/2006/relationships/image" Target="../media/image130.png"/><Relationship Id="rId71" Type="http://schemas.openxmlformats.org/officeDocument/2006/relationships/image" Target="../media/image194.png"/><Relationship Id="rId2" Type="http://schemas.openxmlformats.org/officeDocument/2006/relationships/notesSlide" Target="../notesSlides/notesSlide5.xml"/><Relationship Id="rId16" Type="http://schemas.openxmlformats.org/officeDocument/2006/relationships/image" Target="../media/image139.png"/><Relationship Id="rId29" Type="http://schemas.openxmlformats.org/officeDocument/2006/relationships/image" Target="../media/image152.png"/><Relationship Id="rId11" Type="http://schemas.openxmlformats.org/officeDocument/2006/relationships/image" Target="../media/image134.png"/><Relationship Id="rId24" Type="http://schemas.openxmlformats.org/officeDocument/2006/relationships/image" Target="../media/image147.png"/><Relationship Id="rId32" Type="http://schemas.openxmlformats.org/officeDocument/2006/relationships/image" Target="../media/image155.jpeg"/><Relationship Id="rId37" Type="http://schemas.openxmlformats.org/officeDocument/2006/relationships/image" Target="../media/image160.png"/><Relationship Id="rId40" Type="http://schemas.openxmlformats.org/officeDocument/2006/relationships/image" Target="../media/image163.png"/><Relationship Id="rId45" Type="http://schemas.openxmlformats.org/officeDocument/2006/relationships/image" Target="../media/image168.png"/><Relationship Id="rId53" Type="http://schemas.openxmlformats.org/officeDocument/2006/relationships/image" Target="../media/image176.png"/><Relationship Id="rId58" Type="http://schemas.openxmlformats.org/officeDocument/2006/relationships/image" Target="../media/image181.png"/><Relationship Id="rId66" Type="http://schemas.openxmlformats.org/officeDocument/2006/relationships/image" Target="../media/image189.png"/><Relationship Id="rId74" Type="http://schemas.openxmlformats.org/officeDocument/2006/relationships/image" Target="../media/image197.jpe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jpeg"/><Relationship Id="rId36" Type="http://schemas.openxmlformats.org/officeDocument/2006/relationships/image" Target="../media/image159.png"/><Relationship Id="rId49" Type="http://schemas.openxmlformats.org/officeDocument/2006/relationships/image" Target="../media/image172.png"/><Relationship Id="rId57" Type="http://schemas.openxmlformats.org/officeDocument/2006/relationships/image" Target="../media/image180.png"/><Relationship Id="rId61" Type="http://schemas.openxmlformats.org/officeDocument/2006/relationships/image" Target="../media/image184.png"/><Relationship Id="rId10" Type="http://schemas.openxmlformats.org/officeDocument/2006/relationships/image" Target="../media/image133.png"/><Relationship Id="rId19" Type="http://schemas.openxmlformats.org/officeDocument/2006/relationships/image" Target="../media/image142.png"/><Relationship Id="rId31" Type="http://schemas.openxmlformats.org/officeDocument/2006/relationships/image" Target="../media/image154.png"/><Relationship Id="rId44" Type="http://schemas.openxmlformats.org/officeDocument/2006/relationships/image" Target="../media/image167.png"/><Relationship Id="rId52" Type="http://schemas.openxmlformats.org/officeDocument/2006/relationships/image" Target="../media/image175.png"/><Relationship Id="rId60" Type="http://schemas.openxmlformats.org/officeDocument/2006/relationships/image" Target="../media/image183.png"/><Relationship Id="rId65" Type="http://schemas.openxmlformats.org/officeDocument/2006/relationships/image" Target="../media/image188.png"/><Relationship Id="rId73" Type="http://schemas.openxmlformats.org/officeDocument/2006/relationships/image" Target="../media/image196.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8.png"/><Relationship Id="rId43" Type="http://schemas.openxmlformats.org/officeDocument/2006/relationships/image" Target="../media/image166.png"/><Relationship Id="rId48" Type="http://schemas.openxmlformats.org/officeDocument/2006/relationships/image" Target="../media/image171.png"/><Relationship Id="rId56" Type="http://schemas.openxmlformats.org/officeDocument/2006/relationships/image" Target="../media/image179.png"/><Relationship Id="rId64" Type="http://schemas.openxmlformats.org/officeDocument/2006/relationships/image" Target="../media/image187.png"/><Relationship Id="rId69" Type="http://schemas.openxmlformats.org/officeDocument/2006/relationships/image" Target="../media/image192.png"/><Relationship Id="rId77" Type="http://schemas.openxmlformats.org/officeDocument/2006/relationships/image" Target="../media/image200.jpeg"/><Relationship Id="rId8" Type="http://schemas.openxmlformats.org/officeDocument/2006/relationships/image" Target="../media/image131.png"/><Relationship Id="rId51" Type="http://schemas.openxmlformats.org/officeDocument/2006/relationships/image" Target="../media/image174.png"/><Relationship Id="rId72" Type="http://schemas.openxmlformats.org/officeDocument/2006/relationships/image" Target="../media/image195.png"/><Relationship Id="rId3" Type="http://schemas.openxmlformats.org/officeDocument/2006/relationships/image" Target="../media/image126.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6.png"/><Relationship Id="rId38" Type="http://schemas.openxmlformats.org/officeDocument/2006/relationships/image" Target="../media/image161.png"/><Relationship Id="rId46" Type="http://schemas.openxmlformats.org/officeDocument/2006/relationships/image" Target="../media/image169.png"/><Relationship Id="rId59" Type="http://schemas.openxmlformats.org/officeDocument/2006/relationships/image" Target="../media/image182.png"/><Relationship Id="rId67" Type="http://schemas.openxmlformats.org/officeDocument/2006/relationships/image" Target="../media/image190.png"/><Relationship Id="rId20" Type="http://schemas.openxmlformats.org/officeDocument/2006/relationships/image" Target="../media/image143.png"/><Relationship Id="rId41" Type="http://schemas.openxmlformats.org/officeDocument/2006/relationships/image" Target="../media/image164.png"/><Relationship Id="rId54" Type="http://schemas.openxmlformats.org/officeDocument/2006/relationships/image" Target="../media/image177.png"/><Relationship Id="rId62" Type="http://schemas.openxmlformats.org/officeDocument/2006/relationships/image" Target="../media/image185.png"/><Relationship Id="rId70" Type="http://schemas.openxmlformats.org/officeDocument/2006/relationships/image" Target="../media/image193.png"/><Relationship Id="rId75"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765175"/>
            <a:ext cx="7772400" cy="1470025"/>
          </a:xfrm>
        </p:spPr>
        <p:txBody>
          <a:bodyPr/>
          <a:lstStyle/>
          <a:p>
            <a:pPr algn="ctr"/>
            <a:r>
              <a:rPr lang="en-US" sz="2800" dirty="0" smtClean="0"/>
              <a:t>Understanding Biodiversity: examples where more data sharing could make a big difference </a:t>
            </a:r>
            <a:endParaRPr lang="pt-BR" sz="2800" dirty="0"/>
          </a:p>
        </p:txBody>
      </p:sp>
      <p:sp>
        <p:nvSpPr>
          <p:cNvPr id="2051" name="Rectangle 3"/>
          <p:cNvSpPr>
            <a:spLocks noGrp="1" noChangeArrowheads="1"/>
          </p:cNvSpPr>
          <p:nvPr>
            <p:ph type="subTitle" idx="1"/>
          </p:nvPr>
        </p:nvSpPr>
        <p:spPr>
          <a:xfrm>
            <a:off x="468313" y="3189288"/>
            <a:ext cx="8280151" cy="2543968"/>
          </a:xfrm>
        </p:spPr>
        <p:txBody>
          <a:bodyPr/>
          <a:lstStyle/>
          <a:p>
            <a:pPr>
              <a:lnSpc>
                <a:spcPct val="90000"/>
              </a:lnSpc>
            </a:pPr>
            <a:r>
              <a:rPr lang="pt-BR" sz="2000" dirty="0"/>
              <a:t>Vanderlei Perez Canhos</a:t>
            </a:r>
          </a:p>
          <a:p>
            <a:pPr>
              <a:lnSpc>
                <a:spcPct val="90000"/>
              </a:lnSpc>
            </a:pPr>
            <a:r>
              <a:rPr lang="pt-BR" sz="2000" dirty="0"/>
              <a:t>Centro de Referência em Informação Ambiental (CRIA)</a:t>
            </a:r>
          </a:p>
          <a:p>
            <a:pPr>
              <a:lnSpc>
                <a:spcPct val="90000"/>
              </a:lnSpc>
            </a:pPr>
            <a:r>
              <a:rPr lang="pt-BR" sz="2000" dirty="0">
                <a:hlinkClick r:id="rId3"/>
              </a:rPr>
              <a:t>vcanhos@cria.org.br</a:t>
            </a:r>
            <a:endParaRPr lang="pt-BR" sz="2000" dirty="0"/>
          </a:p>
          <a:p>
            <a:pPr>
              <a:lnSpc>
                <a:spcPct val="90000"/>
              </a:lnSpc>
            </a:pPr>
            <a:endParaRPr lang="pt-BR" sz="2000" dirty="0"/>
          </a:p>
          <a:p>
            <a:pPr>
              <a:lnSpc>
                <a:spcPct val="90000"/>
              </a:lnSpc>
            </a:pPr>
            <a:r>
              <a:rPr lang="en-US" sz="1800" i="1" dirty="0" smtClean="0"/>
              <a:t>International Symposium The Case for International Sharing of Scientific Data: </a:t>
            </a:r>
          </a:p>
          <a:p>
            <a:pPr>
              <a:lnSpc>
                <a:spcPct val="90000"/>
              </a:lnSpc>
            </a:pPr>
            <a:r>
              <a:rPr lang="en-US" sz="1800" i="1" dirty="0" smtClean="0"/>
              <a:t>A Focus on Developing Countries</a:t>
            </a:r>
            <a:endParaRPr lang="pt-BR" sz="1800" dirty="0" smtClean="0"/>
          </a:p>
          <a:p>
            <a:pPr>
              <a:lnSpc>
                <a:spcPct val="90000"/>
              </a:lnSpc>
            </a:pPr>
            <a:r>
              <a:rPr lang="pt-BR" sz="1800" dirty="0" smtClean="0"/>
              <a:t>National Academy of Sciences</a:t>
            </a:r>
            <a:r>
              <a:rPr lang="pt-BR" sz="1800" smtClean="0"/>
              <a:t>, </a:t>
            </a:r>
            <a:r>
              <a:rPr lang="pt-BR" sz="1800" smtClean="0"/>
              <a:t>18-19 </a:t>
            </a:r>
            <a:r>
              <a:rPr lang="pt-BR" sz="1800" dirty="0" smtClean="0"/>
              <a:t>April 2011</a:t>
            </a:r>
            <a:endParaRPr lang="pt-BR"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txBox="1">
            <a:spLocks noChangeArrowheads="1"/>
          </p:cNvSpPr>
          <p:nvPr/>
        </p:nvSpPr>
        <p:spPr bwMode="auto">
          <a:xfrm>
            <a:off x="457200" y="142875"/>
            <a:ext cx="8229600" cy="857250"/>
          </a:xfrm>
          <a:prstGeom prst="rect">
            <a:avLst/>
          </a:prstGeom>
          <a:noFill/>
          <a:ln w="9525">
            <a:noFill/>
            <a:miter lim="800000"/>
            <a:headEnd/>
            <a:tailEnd/>
          </a:ln>
        </p:spPr>
        <p:txBody>
          <a:bodyPr anchor="ctr"/>
          <a:lstStyle/>
          <a:p>
            <a:pPr algn="ctr"/>
            <a:r>
              <a:rPr lang="pt-BR" sz="2800" i="1" dirty="0" smtClean="0">
                <a:solidFill>
                  <a:srgbClr val="C00000"/>
                </a:solidFill>
                <a:latin typeface="+mj-lt"/>
              </a:rPr>
              <a:t>species</a:t>
            </a:r>
            <a:r>
              <a:rPr lang="pt-BR" sz="2800" dirty="0" smtClean="0">
                <a:solidFill>
                  <a:srgbClr val="C00000"/>
                </a:solidFill>
                <a:latin typeface="+mj-lt"/>
              </a:rPr>
              <a:t>Link network </a:t>
            </a:r>
            <a:r>
              <a:rPr lang="pt-BR" sz="2800" dirty="0">
                <a:solidFill>
                  <a:srgbClr val="C00000"/>
                </a:solidFill>
                <a:latin typeface="+mj-lt"/>
              </a:rPr>
              <a:t>architecture</a:t>
            </a:r>
            <a:endParaRPr lang="en-US" sz="2800" dirty="0">
              <a:solidFill>
                <a:srgbClr val="C00000"/>
              </a:solidFill>
              <a:latin typeface="+mj-lt"/>
            </a:endParaRPr>
          </a:p>
        </p:txBody>
      </p:sp>
      <p:pic>
        <p:nvPicPr>
          <p:cNvPr id="2053" name="Picture 5"/>
          <p:cNvPicPr>
            <a:picLocks noChangeAspect="1" noChangeArrowheads="1"/>
          </p:cNvPicPr>
          <p:nvPr/>
        </p:nvPicPr>
        <p:blipFill>
          <a:blip r:embed="rId2" cstate="print"/>
          <a:srcRect l="9355" r="6445"/>
          <a:stretch>
            <a:fillRect/>
          </a:stretch>
        </p:blipFill>
        <p:spPr bwMode="auto">
          <a:xfrm>
            <a:off x="142875" y="1071563"/>
            <a:ext cx="4741863" cy="4214812"/>
          </a:xfrm>
          <a:prstGeom prst="rect">
            <a:avLst/>
          </a:prstGeom>
          <a:noFill/>
          <a:ln w="9525">
            <a:solidFill>
              <a:schemeClr val="bg2">
                <a:lumMod val="25000"/>
              </a:schemeClr>
            </a:solidFill>
            <a:miter lim="800000"/>
            <a:headEnd/>
            <a:tailEnd/>
          </a:ln>
        </p:spPr>
      </p:pic>
      <p:pic>
        <p:nvPicPr>
          <p:cNvPr id="2054" name="Picture 6"/>
          <p:cNvPicPr>
            <a:picLocks noChangeAspect="1" noChangeArrowheads="1"/>
          </p:cNvPicPr>
          <p:nvPr/>
        </p:nvPicPr>
        <p:blipFill>
          <a:blip r:embed="rId3" cstate="print"/>
          <a:srcRect t="8333" b="6250"/>
          <a:stretch>
            <a:fillRect/>
          </a:stretch>
        </p:blipFill>
        <p:spPr bwMode="auto">
          <a:xfrm>
            <a:off x="4214813" y="3629025"/>
            <a:ext cx="4714875" cy="3014663"/>
          </a:xfrm>
          <a:prstGeom prst="rect">
            <a:avLst/>
          </a:prstGeom>
          <a:noFill/>
          <a:ln w="9525">
            <a:solidFill>
              <a:schemeClr val="bg2">
                <a:lumMod val="2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checkerboard(across)">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500" fill="hold"/>
                                        <p:tgtEl>
                                          <p:spTgt spid="2054"/>
                                        </p:tgtEl>
                                        <p:attrNameLst>
                                          <p:attrName>ppt_x</p:attrName>
                                        </p:attrNameLst>
                                      </p:cBhvr>
                                      <p:tavLst>
                                        <p:tav tm="0">
                                          <p:val>
                                            <p:strVal val="#ppt_x"/>
                                          </p:val>
                                        </p:tav>
                                        <p:tav tm="100000">
                                          <p:val>
                                            <p:strVal val="#ppt_x"/>
                                          </p:val>
                                        </p:tav>
                                      </p:tavLst>
                                    </p:anim>
                                    <p:anim calcmode="lin" valueType="num">
                                      <p:cBhvr additive="base">
                                        <p:cTn id="13"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850901" y="765176"/>
            <a:ext cx="1944687" cy="1871663"/>
          </a:xfrm>
          <a:prstGeom prst="rect">
            <a:avLst/>
          </a:prstGeom>
          <a:solidFill>
            <a:srgbClr val="FFFFCC"/>
          </a:solidFill>
          <a:ln w="9525">
            <a:solidFill>
              <a:schemeClr val="accent2">
                <a:lumMod val="50000"/>
              </a:schemeClr>
            </a:solidFill>
            <a:miter lim="800000"/>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07" name="AutoShape 3"/>
          <p:cNvSpPr>
            <a:spLocks noChangeArrowheads="1"/>
          </p:cNvSpPr>
          <p:nvPr/>
        </p:nvSpPr>
        <p:spPr bwMode="auto">
          <a:xfrm>
            <a:off x="2147888" y="46529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08" name="AutoShape 4"/>
          <p:cNvSpPr>
            <a:spLocks noChangeArrowheads="1"/>
          </p:cNvSpPr>
          <p:nvPr/>
        </p:nvSpPr>
        <p:spPr bwMode="auto">
          <a:xfrm>
            <a:off x="3659188" y="58054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09" name="AutoShape 5"/>
          <p:cNvSpPr>
            <a:spLocks noChangeArrowheads="1"/>
          </p:cNvSpPr>
          <p:nvPr/>
        </p:nvSpPr>
        <p:spPr bwMode="auto">
          <a:xfrm>
            <a:off x="4451350" y="58054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0" name="AutoShape 6"/>
          <p:cNvSpPr>
            <a:spLocks noChangeArrowheads="1"/>
          </p:cNvSpPr>
          <p:nvPr/>
        </p:nvSpPr>
        <p:spPr bwMode="auto">
          <a:xfrm>
            <a:off x="3875088" y="3860800"/>
            <a:ext cx="1439862" cy="431800"/>
          </a:xfrm>
          <a:prstGeom prst="parallelogram">
            <a:avLst>
              <a:gd name="adj" fmla="val 54387"/>
            </a:avLst>
          </a:prstGeom>
          <a:solidFill>
            <a:schemeClr val="accent3">
              <a:lumMod val="40000"/>
              <a:lumOff val="60000"/>
            </a:schemeClr>
          </a:solidFill>
          <a:ln w="9525">
            <a:solidFill>
              <a:schemeClr val="bg1">
                <a:lumMod val="85000"/>
              </a:schemeClr>
            </a:solidFill>
            <a:miter lim="800000"/>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dirty="0">
                <a:solidFill>
                  <a:schemeClr val="tx2">
                    <a:lumMod val="50000"/>
                  </a:schemeClr>
                </a:solidFill>
                <a:latin typeface="+mn-lt"/>
              </a:rPr>
              <a:t>TAPIR Portal</a:t>
            </a:r>
          </a:p>
        </p:txBody>
      </p:sp>
      <p:sp>
        <p:nvSpPr>
          <p:cNvPr id="277511" name="AutoShape 7"/>
          <p:cNvSpPr>
            <a:spLocks noChangeArrowheads="1"/>
          </p:cNvSpPr>
          <p:nvPr/>
        </p:nvSpPr>
        <p:spPr bwMode="auto">
          <a:xfrm>
            <a:off x="3875088" y="60213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2" name="AutoShape 8"/>
          <p:cNvSpPr>
            <a:spLocks noChangeArrowheads="1"/>
          </p:cNvSpPr>
          <p:nvPr/>
        </p:nvSpPr>
        <p:spPr bwMode="auto">
          <a:xfrm>
            <a:off x="4090988" y="62372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3" name="AutoShape 9"/>
          <p:cNvSpPr>
            <a:spLocks noChangeArrowheads="1"/>
          </p:cNvSpPr>
          <p:nvPr/>
        </p:nvSpPr>
        <p:spPr bwMode="auto">
          <a:xfrm>
            <a:off x="4306888" y="64531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4" name="AutoShape 10"/>
          <p:cNvSpPr>
            <a:spLocks noChangeArrowheads="1"/>
          </p:cNvSpPr>
          <p:nvPr/>
        </p:nvSpPr>
        <p:spPr bwMode="auto">
          <a:xfrm>
            <a:off x="4667250" y="60213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5" name="AutoShape 11"/>
          <p:cNvSpPr>
            <a:spLocks noChangeArrowheads="1"/>
          </p:cNvSpPr>
          <p:nvPr/>
        </p:nvSpPr>
        <p:spPr bwMode="auto">
          <a:xfrm>
            <a:off x="4883150" y="62372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6" name="AutoShape 12"/>
          <p:cNvSpPr>
            <a:spLocks noChangeArrowheads="1"/>
          </p:cNvSpPr>
          <p:nvPr/>
        </p:nvSpPr>
        <p:spPr bwMode="auto">
          <a:xfrm>
            <a:off x="5099050" y="6453188"/>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7" name="AutoShape 13"/>
          <p:cNvSpPr>
            <a:spLocks noChangeArrowheads="1"/>
          </p:cNvSpPr>
          <p:nvPr/>
        </p:nvSpPr>
        <p:spPr bwMode="auto">
          <a:xfrm>
            <a:off x="1643063" y="48688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8" name="AutoShape 14"/>
          <p:cNvSpPr>
            <a:spLocks noChangeArrowheads="1"/>
          </p:cNvSpPr>
          <p:nvPr/>
        </p:nvSpPr>
        <p:spPr bwMode="auto">
          <a:xfrm>
            <a:off x="1858963" y="50847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19" name="AutoShape 15"/>
          <p:cNvSpPr>
            <a:spLocks noChangeArrowheads="1"/>
          </p:cNvSpPr>
          <p:nvPr/>
        </p:nvSpPr>
        <p:spPr bwMode="auto">
          <a:xfrm>
            <a:off x="2363788" y="48688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cxnSp>
        <p:nvCxnSpPr>
          <p:cNvPr id="277520" name="AutoShape 16"/>
          <p:cNvCxnSpPr>
            <a:cxnSpLocks noChangeShapeType="1"/>
            <a:stCxn id="277508" idx="1"/>
            <a:endCxn id="277533" idx="3"/>
          </p:cNvCxnSpPr>
          <p:nvPr/>
        </p:nvCxnSpPr>
        <p:spPr bwMode="auto">
          <a:xfrm flipV="1">
            <a:off x="3983038" y="5227638"/>
            <a:ext cx="612775" cy="577850"/>
          </a:xfrm>
          <a:prstGeom prst="straightConnector1">
            <a:avLst/>
          </a:prstGeom>
          <a:noFill/>
          <a:ln w="9525">
            <a:solidFill>
              <a:schemeClr val="bg1">
                <a:lumMod val="85000"/>
              </a:schemeClr>
            </a:solidFill>
            <a:prstDash val="dash"/>
            <a:round/>
            <a:headEnd/>
            <a:tailEnd type="triangle" w="med" len="med"/>
          </a:ln>
          <a:effectLst/>
        </p:spPr>
      </p:cxnSp>
      <p:cxnSp>
        <p:nvCxnSpPr>
          <p:cNvPr id="277521" name="AutoShape 17"/>
          <p:cNvCxnSpPr>
            <a:cxnSpLocks noChangeShapeType="1"/>
            <a:stCxn id="277511" idx="1"/>
            <a:endCxn id="277533" idx="3"/>
          </p:cNvCxnSpPr>
          <p:nvPr/>
        </p:nvCxnSpPr>
        <p:spPr bwMode="auto">
          <a:xfrm flipV="1">
            <a:off x="4198938" y="5227638"/>
            <a:ext cx="396875" cy="793750"/>
          </a:xfrm>
          <a:prstGeom prst="straightConnector1">
            <a:avLst/>
          </a:prstGeom>
          <a:noFill/>
          <a:ln w="9525">
            <a:solidFill>
              <a:schemeClr val="bg1">
                <a:lumMod val="85000"/>
              </a:schemeClr>
            </a:solidFill>
            <a:prstDash val="dash"/>
            <a:round/>
            <a:headEnd/>
            <a:tailEnd type="triangle" w="med" len="med"/>
          </a:ln>
          <a:effectLst/>
        </p:spPr>
      </p:cxnSp>
      <p:cxnSp>
        <p:nvCxnSpPr>
          <p:cNvPr id="277522" name="AutoShape 18"/>
          <p:cNvCxnSpPr>
            <a:cxnSpLocks noChangeShapeType="1"/>
            <a:stCxn id="277512" idx="1"/>
            <a:endCxn id="277533" idx="3"/>
          </p:cNvCxnSpPr>
          <p:nvPr/>
        </p:nvCxnSpPr>
        <p:spPr bwMode="auto">
          <a:xfrm flipV="1">
            <a:off x="4414838" y="5227638"/>
            <a:ext cx="180975" cy="1009650"/>
          </a:xfrm>
          <a:prstGeom prst="straightConnector1">
            <a:avLst/>
          </a:prstGeom>
          <a:noFill/>
          <a:ln w="9525">
            <a:solidFill>
              <a:schemeClr val="bg1">
                <a:lumMod val="85000"/>
              </a:schemeClr>
            </a:solidFill>
            <a:prstDash val="dash"/>
            <a:round/>
            <a:headEnd/>
            <a:tailEnd type="triangle" w="med" len="med"/>
          </a:ln>
          <a:effectLst/>
        </p:spPr>
      </p:cxnSp>
      <p:cxnSp>
        <p:nvCxnSpPr>
          <p:cNvPr id="277523" name="AutoShape 19"/>
          <p:cNvCxnSpPr>
            <a:cxnSpLocks noChangeShapeType="1"/>
            <a:stCxn id="277513" idx="1"/>
            <a:endCxn id="277533" idx="3"/>
          </p:cNvCxnSpPr>
          <p:nvPr/>
        </p:nvCxnSpPr>
        <p:spPr bwMode="auto">
          <a:xfrm flipH="1" flipV="1">
            <a:off x="4595813" y="5227638"/>
            <a:ext cx="34925" cy="1225550"/>
          </a:xfrm>
          <a:prstGeom prst="straightConnector1">
            <a:avLst/>
          </a:prstGeom>
          <a:noFill/>
          <a:ln w="9525">
            <a:solidFill>
              <a:schemeClr val="bg1">
                <a:lumMod val="85000"/>
              </a:schemeClr>
            </a:solidFill>
            <a:prstDash val="dash"/>
            <a:round/>
            <a:headEnd/>
            <a:tailEnd type="triangle" w="med" len="med"/>
          </a:ln>
          <a:effectLst/>
        </p:spPr>
      </p:cxnSp>
      <p:cxnSp>
        <p:nvCxnSpPr>
          <p:cNvPr id="277524" name="AutoShape 20"/>
          <p:cNvCxnSpPr>
            <a:cxnSpLocks noChangeShapeType="1"/>
            <a:stCxn id="277509" idx="1"/>
            <a:endCxn id="277533" idx="3"/>
          </p:cNvCxnSpPr>
          <p:nvPr/>
        </p:nvCxnSpPr>
        <p:spPr bwMode="auto">
          <a:xfrm flipH="1" flipV="1">
            <a:off x="4595813" y="5227638"/>
            <a:ext cx="179387" cy="577850"/>
          </a:xfrm>
          <a:prstGeom prst="straightConnector1">
            <a:avLst/>
          </a:prstGeom>
          <a:noFill/>
          <a:ln w="9525">
            <a:solidFill>
              <a:schemeClr val="bg1">
                <a:lumMod val="85000"/>
              </a:schemeClr>
            </a:solidFill>
            <a:prstDash val="dash"/>
            <a:round/>
            <a:headEnd/>
            <a:tailEnd type="triangle" w="med" len="med"/>
          </a:ln>
          <a:effectLst/>
        </p:spPr>
      </p:cxnSp>
      <p:cxnSp>
        <p:nvCxnSpPr>
          <p:cNvPr id="277525" name="AutoShape 21"/>
          <p:cNvCxnSpPr>
            <a:cxnSpLocks noChangeShapeType="1"/>
            <a:stCxn id="277514" idx="1"/>
            <a:endCxn id="277533" idx="3"/>
          </p:cNvCxnSpPr>
          <p:nvPr/>
        </p:nvCxnSpPr>
        <p:spPr bwMode="auto">
          <a:xfrm flipH="1" flipV="1">
            <a:off x="4595813" y="5227638"/>
            <a:ext cx="395287" cy="793750"/>
          </a:xfrm>
          <a:prstGeom prst="straightConnector1">
            <a:avLst/>
          </a:prstGeom>
          <a:noFill/>
          <a:ln w="9525">
            <a:solidFill>
              <a:schemeClr val="bg1">
                <a:lumMod val="85000"/>
              </a:schemeClr>
            </a:solidFill>
            <a:prstDash val="dash"/>
            <a:round/>
            <a:headEnd/>
            <a:tailEnd type="triangle" w="med" len="med"/>
          </a:ln>
          <a:effectLst/>
        </p:spPr>
      </p:cxnSp>
      <p:cxnSp>
        <p:nvCxnSpPr>
          <p:cNvPr id="277526" name="AutoShape 22"/>
          <p:cNvCxnSpPr>
            <a:cxnSpLocks noChangeShapeType="1"/>
            <a:stCxn id="277515" idx="1"/>
            <a:endCxn id="277533" idx="3"/>
          </p:cNvCxnSpPr>
          <p:nvPr/>
        </p:nvCxnSpPr>
        <p:spPr bwMode="auto">
          <a:xfrm flipH="1" flipV="1">
            <a:off x="4595813" y="5227638"/>
            <a:ext cx="611187" cy="1009650"/>
          </a:xfrm>
          <a:prstGeom prst="straightConnector1">
            <a:avLst/>
          </a:prstGeom>
          <a:noFill/>
          <a:ln w="9525">
            <a:solidFill>
              <a:schemeClr val="bg1">
                <a:lumMod val="85000"/>
              </a:schemeClr>
            </a:solidFill>
            <a:prstDash val="dash"/>
            <a:round/>
            <a:headEnd/>
            <a:tailEnd type="triangle" w="med" len="med"/>
          </a:ln>
          <a:effectLst/>
        </p:spPr>
      </p:cxnSp>
      <p:cxnSp>
        <p:nvCxnSpPr>
          <p:cNvPr id="277527" name="AutoShape 23"/>
          <p:cNvCxnSpPr>
            <a:cxnSpLocks noChangeShapeType="1"/>
            <a:stCxn id="277516" idx="1"/>
            <a:endCxn id="277533" idx="3"/>
          </p:cNvCxnSpPr>
          <p:nvPr/>
        </p:nvCxnSpPr>
        <p:spPr bwMode="auto">
          <a:xfrm flipH="1" flipV="1">
            <a:off x="4595813" y="5227638"/>
            <a:ext cx="827087" cy="1225550"/>
          </a:xfrm>
          <a:prstGeom prst="straightConnector1">
            <a:avLst/>
          </a:prstGeom>
          <a:noFill/>
          <a:ln w="9525">
            <a:solidFill>
              <a:schemeClr val="bg1">
                <a:lumMod val="85000"/>
              </a:schemeClr>
            </a:solidFill>
            <a:prstDash val="dash"/>
            <a:round/>
            <a:headEnd/>
            <a:tailEnd type="triangle" w="med" len="med"/>
          </a:ln>
          <a:effectLst/>
        </p:spPr>
      </p:cxnSp>
      <p:cxnSp>
        <p:nvCxnSpPr>
          <p:cNvPr id="277528" name="AutoShape 24"/>
          <p:cNvCxnSpPr>
            <a:cxnSpLocks noChangeShapeType="1"/>
            <a:stCxn id="277533" idx="1"/>
            <a:endCxn id="277510" idx="4"/>
          </p:cNvCxnSpPr>
          <p:nvPr/>
        </p:nvCxnSpPr>
        <p:spPr bwMode="auto">
          <a:xfrm flipV="1">
            <a:off x="4595813" y="4292600"/>
            <a:ext cx="0" cy="503238"/>
          </a:xfrm>
          <a:prstGeom prst="straightConnector1">
            <a:avLst/>
          </a:prstGeom>
          <a:noFill/>
          <a:ln w="9525">
            <a:solidFill>
              <a:schemeClr val="bg1">
                <a:lumMod val="65000"/>
              </a:schemeClr>
            </a:solidFill>
            <a:round/>
            <a:headEnd type="triangle" w="med" len="med"/>
            <a:tailEnd type="triangle" w="med" len="med"/>
          </a:ln>
          <a:effectLst/>
        </p:spPr>
      </p:cxnSp>
      <p:cxnSp>
        <p:nvCxnSpPr>
          <p:cNvPr id="277529" name="AutoShape 25"/>
          <p:cNvCxnSpPr>
            <a:cxnSpLocks noChangeShapeType="1"/>
            <a:stCxn id="277510" idx="4"/>
            <a:endCxn id="277517" idx="1"/>
          </p:cNvCxnSpPr>
          <p:nvPr/>
        </p:nvCxnSpPr>
        <p:spPr bwMode="auto">
          <a:xfrm flipH="1">
            <a:off x="1966913" y="4292600"/>
            <a:ext cx="2628900" cy="576263"/>
          </a:xfrm>
          <a:prstGeom prst="straightConnector1">
            <a:avLst/>
          </a:prstGeom>
          <a:noFill/>
          <a:ln w="3175">
            <a:solidFill>
              <a:schemeClr val="bg1">
                <a:lumMod val="85000"/>
              </a:schemeClr>
            </a:solidFill>
            <a:round/>
            <a:headEnd type="triangle" w="med" len="med"/>
            <a:tailEnd type="triangle" w="med" len="med"/>
          </a:ln>
          <a:effectLst/>
        </p:spPr>
      </p:cxnSp>
      <p:cxnSp>
        <p:nvCxnSpPr>
          <p:cNvPr id="277530" name="AutoShape 26"/>
          <p:cNvCxnSpPr>
            <a:cxnSpLocks noChangeShapeType="1"/>
            <a:stCxn id="277510" idx="4"/>
            <a:endCxn id="277507" idx="1"/>
          </p:cNvCxnSpPr>
          <p:nvPr/>
        </p:nvCxnSpPr>
        <p:spPr bwMode="auto">
          <a:xfrm flipH="1">
            <a:off x="2471738" y="4292600"/>
            <a:ext cx="2124075" cy="360363"/>
          </a:xfrm>
          <a:prstGeom prst="straightConnector1">
            <a:avLst/>
          </a:prstGeom>
          <a:noFill/>
          <a:ln w="3175">
            <a:solidFill>
              <a:schemeClr val="bg1">
                <a:lumMod val="65000"/>
              </a:schemeClr>
            </a:solidFill>
            <a:round/>
            <a:headEnd type="triangle" w="med" len="med"/>
            <a:tailEnd type="triangle" w="med" len="med"/>
          </a:ln>
          <a:effectLst/>
        </p:spPr>
      </p:cxnSp>
      <p:cxnSp>
        <p:nvCxnSpPr>
          <p:cNvPr id="277531" name="AutoShape 27"/>
          <p:cNvCxnSpPr>
            <a:cxnSpLocks noChangeShapeType="1"/>
            <a:stCxn id="277510" idx="4"/>
            <a:endCxn id="277518" idx="1"/>
          </p:cNvCxnSpPr>
          <p:nvPr/>
        </p:nvCxnSpPr>
        <p:spPr bwMode="auto">
          <a:xfrm flipH="1">
            <a:off x="2182813" y="4292600"/>
            <a:ext cx="2413000" cy="792163"/>
          </a:xfrm>
          <a:prstGeom prst="straightConnector1">
            <a:avLst/>
          </a:prstGeom>
          <a:noFill/>
          <a:ln w="3175">
            <a:solidFill>
              <a:schemeClr val="bg1">
                <a:lumMod val="85000"/>
              </a:schemeClr>
            </a:solidFill>
            <a:round/>
            <a:headEnd type="triangle" w="med" len="med"/>
            <a:tailEnd type="triangle" w="med" len="med"/>
          </a:ln>
          <a:effectLst/>
        </p:spPr>
      </p:cxnSp>
      <p:cxnSp>
        <p:nvCxnSpPr>
          <p:cNvPr id="277532" name="AutoShape 28"/>
          <p:cNvCxnSpPr>
            <a:cxnSpLocks noChangeShapeType="1"/>
            <a:stCxn id="277510" idx="4"/>
            <a:endCxn id="277519" idx="1"/>
          </p:cNvCxnSpPr>
          <p:nvPr/>
        </p:nvCxnSpPr>
        <p:spPr bwMode="auto">
          <a:xfrm flipH="1">
            <a:off x="2687638" y="4292600"/>
            <a:ext cx="1908175" cy="576263"/>
          </a:xfrm>
          <a:prstGeom prst="straightConnector1">
            <a:avLst/>
          </a:prstGeom>
          <a:noFill/>
          <a:ln w="3175">
            <a:solidFill>
              <a:schemeClr val="bg1">
                <a:lumMod val="65000"/>
              </a:schemeClr>
            </a:solidFill>
            <a:round/>
            <a:headEnd type="triangle" w="med" len="med"/>
            <a:tailEnd type="triangle" w="med" len="med"/>
          </a:ln>
          <a:effectLst/>
        </p:spPr>
      </p:cxnSp>
      <p:sp>
        <p:nvSpPr>
          <p:cNvPr id="277533" name="AutoShape 29"/>
          <p:cNvSpPr>
            <a:spLocks noChangeArrowheads="1"/>
          </p:cNvSpPr>
          <p:nvPr/>
        </p:nvSpPr>
        <p:spPr bwMode="auto">
          <a:xfrm>
            <a:off x="3875088" y="4795838"/>
            <a:ext cx="1439862" cy="431800"/>
          </a:xfrm>
          <a:prstGeom prst="can">
            <a:avLst>
              <a:gd name="adj" fmla="val 25000"/>
            </a:avLst>
          </a:prstGeom>
          <a:solidFill>
            <a:schemeClr val="accent3">
              <a:lumMod val="40000"/>
              <a:lumOff val="60000"/>
            </a:schemeClr>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endParaRPr lang="en-US" sz="1200" dirty="0">
              <a:solidFill>
                <a:schemeClr val="tx2">
                  <a:lumMod val="50000"/>
                </a:schemeClr>
              </a:solidFill>
              <a:latin typeface="+mn-lt"/>
            </a:endParaRPr>
          </a:p>
          <a:p>
            <a:pPr algn="ctr" fontAlgn="auto">
              <a:spcBef>
                <a:spcPts val="0"/>
              </a:spcBef>
              <a:spcAft>
                <a:spcPts val="0"/>
              </a:spcAft>
              <a:defRPr/>
            </a:pPr>
            <a:r>
              <a:rPr lang="en-US" sz="1200" dirty="0">
                <a:solidFill>
                  <a:schemeClr val="tx2">
                    <a:lumMod val="50000"/>
                  </a:schemeClr>
                </a:solidFill>
                <a:latin typeface="+mn-lt"/>
              </a:rPr>
              <a:t>Cache node</a:t>
            </a:r>
          </a:p>
          <a:p>
            <a:pPr algn="ctr" fontAlgn="auto">
              <a:spcBef>
                <a:spcPts val="0"/>
              </a:spcBef>
              <a:spcAft>
                <a:spcPts val="0"/>
              </a:spcAft>
              <a:defRPr/>
            </a:pPr>
            <a:endParaRPr lang="en-US" sz="1200" dirty="0">
              <a:solidFill>
                <a:schemeClr val="tx2">
                  <a:lumMod val="50000"/>
                </a:schemeClr>
              </a:solidFill>
              <a:latin typeface="+mn-lt"/>
            </a:endParaRPr>
          </a:p>
        </p:txBody>
      </p:sp>
      <p:sp>
        <p:nvSpPr>
          <p:cNvPr id="277534" name="AutoShape 30"/>
          <p:cNvSpPr>
            <a:spLocks noChangeArrowheads="1"/>
          </p:cNvSpPr>
          <p:nvPr/>
        </p:nvSpPr>
        <p:spPr bwMode="auto">
          <a:xfrm>
            <a:off x="5819775" y="57959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35" name="AutoShape 31"/>
          <p:cNvSpPr>
            <a:spLocks noChangeArrowheads="1"/>
          </p:cNvSpPr>
          <p:nvPr/>
        </p:nvSpPr>
        <p:spPr bwMode="auto">
          <a:xfrm>
            <a:off x="6611938" y="57959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36" name="AutoShape 32"/>
          <p:cNvSpPr>
            <a:spLocks noChangeArrowheads="1"/>
          </p:cNvSpPr>
          <p:nvPr/>
        </p:nvSpPr>
        <p:spPr bwMode="auto">
          <a:xfrm>
            <a:off x="6035675" y="60118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37" name="AutoShape 33"/>
          <p:cNvSpPr>
            <a:spLocks noChangeArrowheads="1"/>
          </p:cNvSpPr>
          <p:nvPr/>
        </p:nvSpPr>
        <p:spPr bwMode="auto">
          <a:xfrm>
            <a:off x="6251575" y="62277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38" name="AutoShape 34"/>
          <p:cNvSpPr>
            <a:spLocks noChangeArrowheads="1"/>
          </p:cNvSpPr>
          <p:nvPr/>
        </p:nvSpPr>
        <p:spPr bwMode="auto">
          <a:xfrm>
            <a:off x="6467475" y="64436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39" name="AutoShape 35"/>
          <p:cNvSpPr>
            <a:spLocks noChangeArrowheads="1"/>
          </p:cNvSpPr>
          <p:nvPr/>
        </p:nvSpPr>
        <p:spPr bwMode="auto">
          <a:xfrm>
            <a:off x="6827838" y="60118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40" name="AutoShape 36"/>
          <p:cNvSpPr>
            <a:spLocks noChangeArrowheads="1"/>
          </p:cNvSpPr>
          <p:nvPr/>
        </p:nvSpPr>
        <p:spPr bwMode="auto">
          <a:xfrm>
            <a:off x="7043738" y="62277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sp>
        <p:nvSpPr>
          <p:cNvPr id="277541" name="AutoShape 37"/>
          <p:cNvSpPr>
            <a:spLocks noChangeArrowheads="1"/>
          </p:cNvSpPr>
          <p:nvPr/>
        </p:nvSpPr>
        <p:spPr bwMode="auto">
          <a:xfrm>
            <a:off x="7259638" y="6443663"/>
            <a:ext cx="647700" cy="288925"/>
          </a:xfrm>
          <a:prstGeom prst="can">
            <a:avLst>
              <a:gd name="adj" fmla="val 25000"/>
            </a:avLst>
          </a:prstGeom>
          <a:solidFill>
            <a:srgbClr val="92D050"/>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fontAlgn="auto">
              <a:spcBef>
                <a:spcPts val="0"/>
              </a:spcBef>
              <a:spcAft>
                <a:spcPts val="0"/>
              </a:spcAft>
              <a:defRPr/>
            </a:pPr>
            <a:endParaRPr lang="en-US">
              <a:solidFill>
                <a:schemeClr val="tx2">
                  <a:lumMod val="50000"/>
                </a:schemeClr>
              </a:solidFill>
              <a:latin typeface="+mn-lt"/>
            </a:endParaRPr>
          </a:p>
        </p:txBody>
      </p:sp>
      <p:cxnSp>
        <p:nvCxnSpPr>
          <p:cNvPr id="277542" name="AutoShape 38"/>
          <p:cNvCxnSpPr>
            <a:cxnSpLocks noChangeShapeType="1"/>
            <a:stCxn id="277534" idx="1"/>
            <a:endCxn id="277550" idx="3"/>
          </p:cNvCxnSpPr>
          <p:nvPr/>
        </p:nvCxnSpPr>
        <p:spPr bwMode="auto">
          <a:xfrm flipV="1">
            <a:off x="6143625" y="5219700"/>
            <a:ext cx="612775" cy="576263"/>
          </a:xfrm>
          <a:prstGeom prst="straightConnector1">
            <a:avLst/>
          </a:prstGeom>
          <a:noFill/>
          <a:ln w="9525">
            <a:solidFill>
              <a:schemeClr val="bg1">
                <a:lumMod val="85000"/>
              </a:schemeClr>
            </a:solidFill>
            <a:prstDash val="dash"/>
            <a:round/>
            <a:headEnd/>
            <a:tailEnd type="triangle" w="med" len="med"/>
          </a:ln>
          <a:effectLst/>
        </p:spPr>
      </p:cxnSp>
      <p:cxnSp>
        <p:nvCxnSpPr>
          <p:cNvPr id="277543" name="AutoShape 39"/>
          <p:cNvCxnSpPr>
            <a:cxnSpLocks noChangeShapeType="1"/>
            <a:stCxn id="277536" idx="1"/>
            <a:endCxn id="277550" idx="3"/>
          </p:cNvCxnSpPr>
          <p:nvPr/>
        </p:nvCxnSpPr>
        <p:spPr bwMode="auto">
          <a:xfrm flipV="1">
            <a:off x="6359525" y="5219700"/>
            <a:ext cx="396875" cy="792163"/>
          </a:xfrm>
          <a:prstGeom prst="straightConnector1">
            <a:avLst/>
          </a:prstGeom>
          <a:noFill/>
          <a:ln w="9525">
            <a:solidFill>
              <a:schemeClr val="bg1">
                <a:lumMod val="85000"/>
              </a:schemeClr>
            </a:solidFill>
            <a:prstDash val="dash"/>
            <a:round/>
            <a:headEnd/>
            <a:tailEnd type="triangle" w="med" len="med"/>
          </a:ln>
          <a:effectLst/>
        </p:spPr>
      </p:cxnSp>
      <p:cxnSp>
        <p:nvCxnSpPr>
          <p:cNvPr id="277544" name="AutoShape 40"/>
          <p:cNvCxnSpPr>
            <a:cxnSpLocks noChangeShapeType="1"/>
            <a:stCxn id="277537" idx="1"/>
            <a:endCxn id="277550" idx="3"/>
          </p:cNvCxnSpPr>
          <p:nvPr/>
        </p:nvCxnSpPr>
        <p:spPr bwMode="auto">
          <a:xfrm flipV="1">
            <a:off x="6575425" y="5219700"/>
            <a:ext cx="180975" cy="1008063"/>
          </a:xfrm>
          <a:prstGeom prst="straightConnector1">
            <a:avLst/>
          </a:prstGeom>
          <a:noFill/>
          <a:ln w="9525">
            <a:solidFill>
              <a:schemeClr val="bg1">
                <a:lumMod val="85000"/>
              </a:schemeClr>
            </a:solidFill>
            <a:prstDash val="dash"/>
            <a:round/>
            <a:headEnd/>
            <a:tailEnd type="triangle" w="med" len="med"/>
          </a:ln>
          <a:effectLst/>
        </p:spPr>
      </p:cxnSp>
      <p:cxnSp>
        <p:nvCxnSpPr>
          <p:cNvPr id="277545" name="AutoShape 41"/>
          <p:cNvCxnSpPr>
            <a:cxnSpLocks noChangeShapeType="1"/>
            <a:stCxn id="277538" idx="1"/>
            <a:endCxn id="277550" idx="3"/>
          </p:cNvCxnSpPr>
          <p:nvPr/>
        </p:nvCxnSpPr>
        <p:spPr bwMode="auto">
          <a:xfrm flipH="1" flipV="1">
            <a:off x="6756400" y="5219700"/>
            <a:ext cx="34925" cy="1223963"/>
          </a:xfrm>
          <a:prstGeom prst="straightConnector1">
            <a:avLst/>
          </a:prstGeom>
          <a:noFill/>
          <a:ln w="9525">
            <a:solidFill>
              <a:schemeClr val="bg1">
                <a:lumMod val="85000"/>
              </a:schemeClr>
            </a:solidFill>
            <a:prstDash val="dash"/>
            <a:round/>
            <a:headEnd/>
            <a:tailEnd type="triangle" w="med" len="med"/>
          </a:ln>
          <a:effectLst/>
        </p:spPr>
      </p:cxnSp>
      <p:cxnSp>
        <p:nvCxnSpPr>
          <p:cNvPr id="277546" name="AutoShape 42"/>
          <p:cNvCxnSpPr>
            <a:cxnSpLocks noChangeShapeType="1"/>
            <a:stCxn id="277535" idx="1"/>
            <a:endCxn id="277550" idx="3"/>
          </p:cNvCxnSpPr>
          <p:nvPr/>
        </p:nvCxnSpPr>
        <p:spPr bwMode="auto">
          <a:xfrm flipH="1" flipV="1">
            <a:off x="6756400" y="5219700"/>
            <a:ext cx="179388" cy="576263"/>
          </a:xfrm>
          <a:prstGeom prst="straightConnector1">
            <a:avLst/>
          </a:prstGeom>
          <a:noFill/>
          <a:ln w="9525">
            <a:solidFill>
              <a:schemeClr val="bg1">
                <a:lumMod val="85000"/>
              </a:schemeClr>
            </a:solidFill>
            <a:prstDash val="dash"/>
            <a:round/>
            <a:headEnd/>
            <a:tailEnd type="triangle" w="med" len="med"/>
          </a:ln>
          <a:effectLst/>
        </p:spPr>
      </p:cxnSp>
      <p:cxnSp>
        <p:nvCxnSpPr>
          <p:cNvPr id="277547" name="AutoShape 43"/>
          <p:cNvCxnSpPr>
            <a:cxnSpLocks noChangeShapeType="1"/>
            <a:stCxn id="277539" idx="1"/>
            <a:endCxn id="277550" idx="3"/>
          </p:cNvCxnSpPr>
          <p:nvPr/>
        </p:nvCxnSpPr>
        <p:spPr bwMode="auto">
          <a:xfrm flipH="1" flipV="1">
            <a:off x="6756400" y="5219700"/>
            <a:ext cx="395288" cy="792163"/>
          </a:xfrm>
          <a:prstGeom prst="straightConnector1">
            <a:avLst/>
          </a:prstGeom>
          <a:noFill/>
          <a:ln w="9525">
            <a:solidFill>
              <a:schemeClr val="bg1">
                <a:lumMod val="85000"/>
              </a:schemeClr>
            </a:solidFill>
            <a:prstDash val="dash"/>
            <a:round/>
            <a:headEnd/>
            <a:tailEnd type="triangle" w="med" len="med"/>
          </a:ln>
          <a:effectLst/>
        </p:spPr>
      </p:cxnSp>
      <p:cxnSp>
        <p:nvCxnSpPr>
          <p:cNvPr id="277548" name="AutoShape 44"/>
          <p:cNvCxnSpPr>
            <a:cxnSpLocks noChangeShapeType="1"/>
            <a:stCxn id="277540" idx="1"/>
            <a:endCxn id="277550" idx="3"/>
          </p:cNvCxnSpPr>
          <p:nvPr/>
        </p:nvCxnSpPr>
        <p:spPr bwMode="auto">
          <a:xfrm flipH="1" flipV="1">
            <a:off x="6756400" y="5219700"/>
            <a:ext cx="611188" cy="1008063"/>
          </a:xfrm>
          <a:prstGeom prst="straightConnector1">
            <a:avLst/>
          </a:prstGeom>
          <a:noFill/>
          <a:ln w="9525">
            <a:solidFill>
              <a:schemeClr val="bg1">
                <a:lumMod val="85000"/>
              </a:schemeClr>
            </a:solidFill>
            <a:prstDash val="dash"/>
            <a:round/>
            <a:headEnd/>
            <a:tailEnd type="triangle" w="med" len="med"/>
          </a:ln>
          <a:effectLst/>
        </p:spPr>
      </p:cxnSp>
      <p:cxnSp>
        <p:nvCxnSpPr>
          <p:cNvPr id="277549" name="AutoShape 45"/>
          <p:cNvCxnSpPr>
            <a:cxnSpLocks noChangeShapeType="1"/>
            <a:stCxn id="277541" idx="1"/>
            <a:endCxn id="277550" idx="3"/>
          </p:cNvCxnSpPr>
          <p:nvPr/>
        </p:nvCxnSpPr>
        <p:spPr bwMode="auto">
          <a:xfrm flipH="1" flipV="1">
            <a:off x="6756400" y="5219700"/>
            <a:ext cx="827088" cy="1223963"/>
          </a:xfrm>
          <a:prstGeom prst="straightConnector1">
            <a:avLst/>
          </a:prstGeom>
          <a:noFill/>
          <a:ln w="9525">
            <a:solidFill>
              <a:schemeClr val="bg1">
                <a:lumMod val="85000"/>
              </a:schemeClr>
            </a:solidFill>
            <a:prstDash val="dash"/>
            <a:round/>
            <a:headEnd/>
            <a:tailEnd type="triangle" w="med" len="med"/>
          </a:ln>
          <a:effectLst/>
        </p:spPr>
      </p:cxnSp>
      <p:sp>
        <p:nvSpPr>
          <p:cNvPr id="277550" name="AutoShape 46"/>
          <p:cNvSpPr>
            <a:spLocks noChangeArrowheads="1"/>
          </p:cNvSpPr>
          <p:nvPr/>
        </p:nvSpPr>
        <p:spPr bwMode="auto">
          <a:xfrm>
            <a:off x="6035675" y="4787900"/>
            <a:ext cx="1439863" cy="431800"/>
          </a:xfrm>
          <a:prstGeom prst="can">
            <a:avLst>
              <a:gd name="adj" fmla="val 25000"/>
            </a:avLst>
          </a:prstGeom>
          <a:solidFill>
            <a:schemeClr val="accent3">
              <a:lumMod val="40000"/>
              <a:lumOff val="60000"/>
            </a:schemeClr>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endParaRPr lang="en-US" sz="1200">
              <a:solidFill>
                <a:schemeClr val="tx2">
                  <a:lumMod val="50000"/>
                </a:schemeClr>
              </a:solidFill>
              <a:latin typeface="+mn-lt"/>
            </a:endParaRPr>
          </a:p>
          <a:p>
            <a:pPr algn="ctr" fontAlgn="auto">
              <a:spcBef>
                <a:spcPts val="0"/>
              </a:spcBef>
              <a:spcAft>
                <a:spcPts val="0"/>
              </a:spcAft>
              <a:defRPr/>
            </a:pPr>
            <a:r>
              <a:rPr lang="en-US" sz="1200">
                <a:solidFill>
                  <a:schemeClr val="tx2">
                    <a:lumMod val="50000"/>
                  </a:schemeClr>
                </a:solidFill>
                <a:latin typeface="+mn-lt"/>
              </a:rPr>
              <a:t>Cache node</a:t>
            </a:r>
          </a:p>
          <a:p>
            <a:pPr algn="ctr" fontAlgn="auto">
              <a:spcBef>
                <a:spcPts val="0"/>
              </a:spcBef>
              <a:spcAft>
                <a:spcPts val="0"/>
              </a:spcAft>
              <a:defRPr/>
            </a:pPr>
            <a:endParaRPr lang="en-US" sz="1200">
              <a:solidFill>
                <a:schemeClr val="tx2">
                  <a:lumMod val="50000"/>
                </a:schemeClr>
              </a:solidFill>
              <a:latin typeface="+mn-lt"/>
            </a:endParaRPr>
          </a:p>
        </p:txBody>
      </p:sp>
      <p:sp>
        <p:nvSpPr>
          <p:cNvPr id="277551" name="AutoShape 47"/>
          <p:cNvSpPr>
            <a:spLocks noChangeArrowheads="1"/>
          </p:cNvSpPr>
          <p:nvPr/>
        </p:nvSpPr>
        <p:spPr bwMode="auto">
          <a:xfrm>
            <a:off x="1187450" y="1528549"/>
            <a:ext cx="1439863" cy="441538"/>
          </a:xfrm>
          <a:prstGeom prst="roundRect">
            <a:avLst>
              <a:gd name="adj" fmla="val 16667"/>
            </a:avLst>
          </a:prstGeom>
          <a:solidFill>
            <a:srgbClr val="FFFFCC"/>
          </a:solidFill>
          <a:ln w="9525">
            <a:solidFill>
              <a:schemeClr val="accent2">
                <a:lumMod val="50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dirty="0">
                <a:solidFill>
                  <a:schemeClr val="tx2">
                    <a:lumMod val="50000"/>
                  </a:schemeClr>
                </a:solidFill>
                <a:latin typeface="+mn-lt"/>
              </a:rPr>
              <a:t>Indicators</a:t>
            </a:r>
          </a:p>
        </p:txBody>
      </p:sp>
      <p:cxnSp>
        <p:nvCxnSpPr>
          <p:cNvPr id="277552" name="AutoShape 48"/>
          <p:cNvCxnSpPr>
            <a:cxnSpLocks noChangeShapeType="1"/>
            <a:stCxn id="277510" idx="4"/>
            <a:endCxn id="277550" idx="1"/>
          </p:cNvCxnSpPr>
          <p:nvPr/>
        </p:nvCxnSpPr>
        <p:spPr bwMode="auto">
          <a:xfrm>
            <a:off x="4595813" y="4292600"/>
            <a:ext cx="2160587" cy="495300"/>
          </a:xfrm>
          <a:prstGeom prst="straightConnector1">
            <a:avLst/>
          </a:prstGeom>
          <a:noFill/>
          <a:ln w="9525">
            <a:solidFill>
              <a:schemeClr val="bg1">
                <a:lumMod val="65000"/>
              </a:schemeClr>
            </a:solidFill>
            <a:round/>
            <a:headEnd type="triangle" w="med" len="med"/>
            <a:tailEnd type="triangle" w="med" len="med"/>
          </a:ln>
          <a:effectLst/>
        </p:spPr>
      </p:cxnSp>
      <p:sp>
        <p:nvSpPr>
          <p:cNvPr id="277553" name="AutoShape 49"/>
          <p:cNvSpPr>
            <a:spLocks noChangeArrowheads="1"/>
          </p:cNvSpPr>
          <p:nvPr/>
        </p:nvSpPr>
        <p:spPr bwMode="auto">
          <a:xfrm>
            <a:off x="922338" y="908050"/>
            <a:ext cx="1765300" cy="433388"/>
          </a:xfrm>
          <a:prstGeom prst="roundRect">
            <a:avLst>
              <a:gd name="adj" fmla="val 48158"/>
            </a:avLst>
          </a:prstGeom>
          <a:solidFill>
            <a:srgbClr val="FFFFCC"/>
          </a:solidFill>
          <a:ln w="9525">
            <a:solidFill>
              <a:schemeClr val="accent2">
                <a:lumMod val="50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dirty="0">
                <a:solidFill>
                  <a:schemeClr val="tx2">
                    <a:lumMod val="50000"/>
                  </a:schemeClr>
                </a:solidFill>
                <a:latin typeface="+mn-lt"/>
              </a:rPr>
              <a:t>Network Manager</a:t>
            </a:r>
          </a:p>
        </p:txBody>
      </p:sp>
      <p:sp>
        <p:nvSpPr>
          <p:cNvPr id="277554" name="AutoShape 50"/>
          <p:cNvSpPr>
            <a:spLocks noChangeArrowheads="1"/>
          </p:cNvSpPr>
          <p:nvPr/>
        </p:nvSpPr>
        <p:spPr bwMode="auto">
          <a:xfrm>
            <a:off x="3875088" y="1341438"/>
            <a:ext cx="1439862" cy="431800"/>
          </a:xfrm>
          <a:prstGeom prst="parallelogram">
            <a:avLst>
              <a:gd name="adj" fmla="val 47780"/>
            </a:avLst>
          </a:prstGeom>
          <a:solidFill>
            <a:schemeClr val="accent3">
              <a:lumMod val="40000"/>
              <a:lumOff val="60000"/>
            </a:schemeClr>
          </a:solidFill>
          <a:ln w="9525">
            <a:solidFill>
              <a:schemeClr val="bg1">
                <a:lumMod val="85000"/>
              </a:schemeClr>
            </a:solidFill>
            <a:miter lim="800000"/>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dirty="0">
                <a:solidFill>
                  <a:schemeClr val="tx2">
                    <a:lumMod val="50000"/>
                  </a:schemeClr>
                </a:solidFill>
                <a:latin typeface="+mn-lt"/>
              </a:rPr>
              <a:t>Query interface</a:t>
            </a:r>
          </a:p>
        </p:txBody>
      </p:sp>
      <p:sp>
        <p:nvSpPr>
          <p:cNvPr id="277555" name="AutoShape 51"/>
          <p:cNvSpPr>
            <a:spLocks noChangeArrowheads="1"/>
          </p:cNvSpPr>
          <p:nvPr/>
        </p:nvSpPr>
        <p:spPr bwMode="auto">
          <a:xfrm>
            <a:off x="1187450" y="2132014"/>
            <a:ext cx="1500188" cy="296862"/>
          </a:xfrm>
          <a:prstGeom prst="roundRect">
            <a:avLst>
              <a:gd name="adj" fmla="val 16667"/>
            </a:avLst>
          </a:prstGeom>
          <a:solidFill>
            <a:srgbClr val="FFFFCC"/>
          </a:solidFill>
          <a:ln w="9525">
            <a:solidFill>
              <a:schemeClr val="accent2">
                <a:lumMod val="50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a:solidFill>
                  <a:schemeClr val="tx2">
                    <a:lumMod val="50000"/>
                  </a:schemeClr>
                </a:solidFill>
                <a:latin typeface="+mn-lt"/>
              </a:rPr>
              <a:t>Data cleaning</a:t>
            </a:r>
          </a:p>
        </p:txBody>
      </p:sp>
      <p:sp>
        <p:nvSpPr>
          <p:cNvPr id="277556" name="Oval 52"/>
          <p:cNvSpPr>
            <a:spLocks noChangeArrowheads="1"/>
          </p:cNvSpPr>
          <p:nvPr/>
        </p:nvSpPr>
        <p:spPr bwMode="auto">
          <a:xfrm>
            <a:off x="3803650" y="476250"/>
            <a:ext cx="1655763" cy="504825"/>
          </a:xfrm>
          <a:prstGeom prst="ellipse">
            <a:avLst/>
          </a:prstGeom>
          <a:solidFill>
            <a:schemeClr val="accent3">
              <a:lumMod val="40000"/>
              <a:lumOff val="60000"/>
            </a:schemeClr>
          </a:solidFill>
          <a:ln w="9525">
            <a:solidFill>
              <a:schemeClr val="bg1">
                <a:lumMod val="85000"/>
              </a:schemeClr>
            </a:solidFill>
            <a:round/>
            <a:headEnd/>
            <a:tailEnd/>
          </a:ln>
          <a:effectLst>
            <a:outerShdw dist="56796" dir="6993903" algn="ctr" rotWithShape="0">
              <a:schemeClr val="bg2">
                <a:alpha val="50000"/>
              </a:schemeClr>
            </a:outerShdw>
          </a:effectLst>
        </p:spPr>
        <p:txBody>
          <a:bodyPr wrap="none" anchor="ctr"/>
          <a:lstStyle/>
          <a:p>
            <a:pPr algn="ctr" fontAlgn="auto">
              <a:spcBef>
                <a:spcPts val="0"/>
              </a:spcBef>
              <a:spcAft>
                <a:spcPts val="0"/>
              </a:spcAft>
              <a:defRPr/>
            </a:pPr>
            <a:r>
              <a:rPr lang="en-US">
                <a:solidFill>
                  <a:schemeClr val="tx2">
                    <a:lumMod val="50000"/>
                  </a:schemeClr>
                </a:solidFill>
                <a:latin typeface="+mn-lt"/>
              </a:rPr>
              <a:t>Web Site</a:t>
            </a:r>
          </a:p>
        </p:txBody>
      </p:sp>
      <p:sp>
        <p:nvSpPr>
          <p:cNvPr id="277557" name="AutoShape 53"/>
          <p:cNvSpPr>
            <a:spLocks noChangeArrowheads="1"/>
          </p:cNvSpPr>
          <p:nvPr/>
        </p:nvSpPr>
        <p:spPr bwMode="auto">
          <a:xfrm>
            <a:off x="6540500" y="404813"/>
            <a:ext cx="1439863" cy="431800"/>
          </a:xfrm>
          <a:prstGeom prst="parallelogram">
            <a:avLst>
              <a:gd name="adj" fmla="val 83364"/>
            </a:avLst>
          </a:prstGeom>
          <a:solidFill>
            <a:schemeClr val="accent5">
              <a:lumMod val="40000"/>
              <a:lumOff val="60000"/>
            </a:schemeClr>
          </a:solidFill>
          <a:ln w="9525">
            <a:solidFill>
              <a:schemeClr val="bg1">
                <a:lumMod val="85000"/>
              </a:schemeClr>
            </a:solidFill>
            <a:miter lim="800000"/>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a:solidFill>
                  <a:schemeClr val="tx2">
                    <a:lumMod val="50000"/>
                  </a:schemeClr>
                </a:solidFill>
                <a:latin typeface="+mn-lt"/>
              </a:rPr>
              <a:t>mapcria</a:t>
            </a:r>
          </a:p>
          <a:p>
            <a:pPr algn="ctr" fontAlgn="auto">
              <a:spcBef>
                <a:spcPts val="0"/>
              </a:spcBef>
              <a:spcAft>
                <a:spcPts val="0"/>
              </a:spcAft>
              <a:defRPr/>
            </a:pPr>
            <a:r>
              <a:rPr lang="en-US" sz="1200">
                <a:solidFill>
                  <a:schemeClr val="tx2">
                    <a:lumMod val="50000"/>
                  </a:schemeClr>
                </a:solidFill>
                <a:latin typeface="+mn-lt"/>
              </a:rPr>
              <a:t>webservice</a:t>
            </a:r>
          </a:p>
        </p:txBody>
      </p:sp>
      <p:cxnSp>
        <p:nvCxnSpPr>
          <p:cNvPr id="277558" name="AutoShape 54"/>
          <p:cNvCxnSpPr>
            <a:cxnSpLocks noChangeShapeType="1"/>
            <a:stCxn id="277569" idx="2"/>
            <a:endCxn id="277506" idx="2"/>
          </p:cNvCxnSpPr>
          <p:nvPr/>
        </p:nvCxnSpPr>
        <p:spPr bwMode="auto">
          <a:xfrm rot="10800000" flipV="1">
            <a:off x="1823246" y="2565399"/>
            <a:ext cx="2051843" cy="71439"/>
          </a:xfrm>
          <a:prstGeom prst="bentConnector4">
            <a:avLst>
              <a:gd name="adj1" fmla="val 26306"/>
              <a:gd name="adj2" fmla="val 622209"/>
            </a:avLst>
          </a:prstGeom>
          <a:noFill/>
          <a:ln w="9525">
            <a:solidFill>
              <a:schemeClr val="bg1">
                <a:lumMod val="50000"/>
              </a:schemeClr>
            </a:solidFill>
            <a:prstDash val="dash"/>
            <a:miter lim="800000"/>
            <a:headEnd/>
            <a:tailEnd type="triangle" w="med" len="med"/>
          </a:ln>
          <a:effectLst/>
        </p:spPr>
      </p:cxnSp>
      <p:sp>
        <p:nvSpPr>
          <p:cNvPr id="277559" name="Text Box 55"/>
          <p:cNvSpPr txBox="1">
            <a:spLocks noChangeArrowheads="1"/>
          </p:cNvSpPr>
          <p:nvPr/>
        </p:nvSpPr>
        <p:spPr bwMode="auto">
          <a:xfrm>
            <a:off x="1187450" y="2636838"/>
            <a:ext cx="1265238" cy="338137"/>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600">
                <a:solidFill>
                  <a:schemeClr val="tx2">
                    <a:lumMod val="50000"/>
                  </a:schemeClr>
                </a:solidFill>
                <a:latin typeface="+mn-lt"/>
              </a:rPr>
              <a:t>Data analysis</a:t>
            </a:r>
          </a:p>
        </p:txBody>
      </p:sp>
      <p:sp>
        <p:nvSpPr>
          <p:cNvPr id="277560" name="Line 56"/>
          <p:cNvSpPr>
            <a:spLocks noChangeShapeType="1"/>
          </p:cNvSpPr>
          <p:nvPr/>
        </p:nvSpPr>
        <p:spPr bwMode="auto">
          <a:xfrm>
            <a:off x="2506663" y="765175"/>
            <a:ext cx="1081087" cy="0"/>
          </a:xfrm>
          <a:prstGeom prst="line">
            <a:avLst/>
          </a:prstGeom>
          <a:noFill/>
          <a:ln w="28575">
            <a:solidFill>
              <a:schemeClr val="bg1">
                <a:lumMod val="85000"/>
              </a:schemeClr>
            </a:solidFill>
            <a:round/>
            <a:headEnd/>
            <a:tailEnd type="triangle" w="med" len="me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61" name="Text Box 57"/>
          <p:cNvSpPr txBox="1">
            <a:spLocks noChangeArrowheads="1"/>
          </p:cNvSpPr>
          <p:nvPr/>
        </p:nvSpPr>
        <p:spPr bwMode="auto">
          <a:xfrm>
            <a:off x="2492375" y="357188"/>
            <a:ext cx="833438" cy="338137"/>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600">
                <a:solidFill>
                  <a:schemeClr val="tx2">
                    <a:lumMod val="50000"/>
                  </a:schemeClr>
                </a:solidFill>
                <a:latin typeface="+mn-lt"/>
              </a:rPr>
              <a:t>Reports</a:t>
            </a:r>
          </a:p>
        </p:txBody>
      </p:sp>
      <p:sp>
        <p:nvSpPr>
          <p:cNvPr id="277562" name="Line 58"/>
          <p:cNvSpPr>
            <a:spLocks noChangeShapeType="1"/>
          </p:cNvSpPr>
          <p:nvPr/>
        </p:nvSpPr>
        <p:spPr bwMode="auto">
          <a:xfrm>
            <a:off x="5735638" y="714375"/>
            <a:ext cx="792162" cy="0"/>
          </a:xfrm>
          <a:prstGeom prst="line">
            <a:avLst/>
          </a:prstGeom>
          <a:noFill/>
          <a:ln w="38100" cmpd="dbl">
            <a:solidFill>
              <a:schemeClr val="bg1">
                <a:lumMod val="65000"/>
              </a:schemeClr>
            </a:solidFill>
            <a:round/>
            <a:headEnd type="triangle" w="med" len="med"/>
            <a:tailEnd type="triangle" w="med" len="me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63" name="AutoShape 59"/>
          <p:cNvSpPr>
            <a:spLocks noChangeArrowheads="1"/>
          </p:cNvSpPr>
          <p:nvPr/>
        </p:nvSpPr>
        <p:spPr bwMode="auto">
          <a:xfrm>
            <a:off x="6950075" y="1285875"/>
            <a:ext cx="649288" cy="684213"/>
          </a:xfrm>
          <a:prstGeom prst="can">
            <a:avLst>
              <a:gd name="adj" fmla="val 26345"/>
            </a:avLst>
          </a:prstGeom>
          <a:solidFill>
            <a:schemeClr val="accent3">
              <a:lumMod val="40000"/>
              <a:lumOff val="60000"/>
            </a:schemeClr>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endParaRPr lang="en-US" sz="1200" dirty="0">
              <a:solidFill>
                <a:schemeClr val="tx2">
                  <a:lumMod val="50000"/>
                </a:schemeClr>
              </a:solidFill>
              <a:latin typeface="+mn-lt"/>
            </a:endParaRPr>
          </a:p>
          <a:p>
            <a:pPr algn="ctr" fontAlgn="auto">
              <a:spcBef>
                <a:spcPts val="0"/>
              </a:spcBef>
              <a:spcAft>
                <a:spcPts val="0"/>
              </a:spcAft>
              <a:defRPr/>
            </a:pPr>
            <a:r>
              <a:rPr lang="en-US" sz="1200" dirty="0">
                <a:solidFill>
                  <a:schemeClr val="tx2">
                    <a:lumMod val="50000"/>
                  </a:schemeClr>
                </a:solidFill>
                <a:latin typeface="+mn-lt"/>
              </a:rPr>
              <a:t>Maps</a:t>
            </a:r>
          </a:p>
          <a:p>
            <a:pPr algn="ctr" fontAlgn="auto">
              <a:spcBef>
                <a:spcPts val="0"/>
              </a:spcBef>
              <a:spcAft>
                <a:spcPts val="0"/>
              </a:spcAft>
              <a:defRPr/>
            </a:pPr>
            <a:r>
              <a:rPr lang="en-US" sz="1200" dirty="0" err="1">
                <a:solidFill>
                  <a:schemeClr val="tx2">
                    <a:lumMod val="50000"/>
                  </a:schemeClr>
                </a:solidFill>
                <a:latin typeface="+mn-lt"/>
              </a:rPr>
              <a:t>PostGIS</a:t>
            </a:r>
            <a:endParaRPr lang="en-US" sz="1200" dirty="0">
              <a:solidFill>
                <a:schemeClr val="tx2">
                  <a:lumMod val="50000"/>
                </a:schemeClr>
              </a:solidFill>
              <a:latin typeface="+mn-lt"/>
            </a:endParaRPr>
          </a:p>
          <a:p>
            <a:pPr algn="ctr" fontAlgn="auto">
              <a:spcBef>
                <a:spcPts val="0"/>
              </a:spcBef>
              <a:spcAft>
                <a:spcPts val="0"/>
              </a:spcAft>
              <a:defRPr/>
            </a:pPr>
            <a:endParaRPr lang="en-US" sz="1200" dirty="0">
              <a:solidFill>
                <a:schemeClr val="tx2">
                  <a:lumMod val="50000"/>
                </a:schemeClr>
              </a:solidFill>
              <a:latin typeface="+mn-lt"/>
            </a:endParaRPr>
          </a:p>
        </p:txBody>
      </p:sp>
      <p:sp>
        <p:nvSpPr>
          <p:cNvPr id="277565" name="Line 61"/>
          <p:cNvSpPr>
            <a:spLocks noChangeShapeType="1"/>
          </p:cNvSpPr>
          <p:nvPr/>
        </p:nvSpPr>
        <p:spPr bwMode="auto">
          <a:xfrm>
            <a:off x="4522788" y="1844675"/>
            <a:ext cx="0" cy="287338"/>
          </a:xfrm>
          <a:prstGeom prst="line">
            <a:avLst/>
          </a:prstGeom>
          <a:noFill/>
          <a:ln w="9525">
            <a:solidFill>
              <a:schemeClr val="bg1">
                <a:lumMod val="65000"/>
              </a:schemeClr>
            </a:solidFill>
            <a:round/>
            <a:headEnd/>
            <a:tailEnd type="triangle" w="med" len="me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66" name="Line 62"/>
          <p:cNvSpPr>
            <a:spLocks noChangeShapeType="1"/>
          </p:cNvSpPr>
          <p:nvPr/>
        </p:nvSpPr>
        <p:spPr bwMode="auto">
          <a:xfrm>
            <a:off x="4522788" y="982663"/>
            <a:ext cx="0" cy="287337"/>
          </a:xfrm>
          <a:prstGeom prst="line">
            <a:avLst/>
          </a:prstGeom>
          <a:noFill/>
          <a:ln w="9525">
            <a:solidFill>
              <a:schemeClr val="bg1">
                <a:lumMod val="65000"/>
              </a:schemeClr>
            </a:solidFill>
            <a:round/>
            <a:headEnd/>
            <a:tailEnd type="triangle" w="med" len="me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67" name="Line 63"/>
          <p:cNvSpPr>
            <a:spLocks noChangeShapeType="1"/>
          </p:cNvSpPr>
          <p:nvPr/>
        </p:nvSpPr>
        <p:spPr bwMode="auto">
          <a:xfrm>
            <a:off x="4667250" y="1844675"/>
            <a:ext cx="0" cy="287338"/>
          </a:xfrm>
          <a:prstGeom prst="line">
            <a:avLst/>
          </a:prstGeom>
          <a:noFill/>
          <a:ln w="9525">
            <a:solidFill>
              <a:schemeClr val="bg1">
                <a:lumMod val="65000"/>
              </a:schemeClr>
            </a:solidFill>
            <a:round/>
            <a:headEnd type="triangle" w="med" len="med"/>
            <a:tailEn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68" name="Line 64"/>
          <p:cNvSpPr>
            <a:spLocks noChangeShapeType="1"/>
          </p:cNvSpPr>
          <p:nvPr/>
        </p:nvSpPr>
        <p:spPr bwMode="auto">
          <a:xfrm>
            <a:off x="4667250" y="982663"/>
            <a:ext cx="0" cy="287337"/>
          </a:xfrm>
          <a:prstGeom prst="line">
            <a:avLst/>
          </a:prstGeom>
          <a:noFill/>
          <a:ln w="9525">
            <a:solidFill>
              <a:schemeClr val="bg1">
                <a:lumMod val="65000"/>
              </a:schemeClr>
            </a:solidFill>
            <a:round/>
            <a:headEnd type="triangle" w="med" len="med"/>
            <a:tailEn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69" name="AutoShape 65"/>
          <p:cNvSpPr>
            <a:spLocks noChangeArrowheads="1"/>
          </p:cNvSpPr>
          <p:nvPr/>
        </p:nvSpPr>
        <p:spPr bwMode="auto">
          <a:xfrm>
            <a:off x="3875088" y="2349500"/>
            <a:ext cx="1439862" cy="431800"/>
          </a:xfrm>
          <a:prstGeom prst="can">
            <a:avLst>
              <a:gd name="adj" fmla="val 25000"/>
            </a:avLst>
          </a:prstGeom>
          <a:solidFill>
            <a:schemeClr val="accent3">
              <a:lumMod val="40000"/>
              <a:lumOff val="60000"/>
            </a:schemeClr>
          </a:solidFill>
          <a:ln w="9525">
            <a:solidFill>
              <a:schemeClr val="bg1">
                <a:lumMod val="85000"/>
              </a:schemeClr>
            </a:solidFill>
            <a:round/>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a:solidFill>
                  <a:schemeClr val="tx2">
                    <a:lumMod val="50000"/>
                  </a:schemeClr>
                </a:solidFill>
                <a:latin typeface="+mn-lt"/>
              </a:rPr>
              <a:t>Central Repository</a:t>
            </a:r>
          </a:p>
        </p:txBody>
      </p:sp>
      <p:sp>
        <p:nvSpPr>
          <p:cNvPr id="277570" name="AutoShape 66"/>
          <p:cNvSpPr>
            <a:spLocks noChangeArrowheads="1"/>
          </p:cNvSpPr>
          <p:nvPr/>
        </p:nvSpPr>
        <p:spPr bwMode="auto">
          <a:xfrm>
            <a:off x="3875088" y="3141663"/>
            <a:ext cx="1439862" cy="431800"/>
          </a:xfrm>
          <a:prstGeom prst="parallelogram">
            <a:avLst>
              <a:gd name="adj" fmla="val 42099"/>
            </a:avLst>
          </a:prstGeom>
          <a:solidFill>
            <a:schemeClr val="accent3">
              <a:lumMod val="40000"/>
              <a:lumOff val="60000"/>
            </a:schemeClr>
          </a:solidFill>
          <a:ln w="9525">
            <a:solidFill>
              <a:schemeClr val="bg1">
                <a:lumMod val="85000"/>
              </a:schemeClr>
            </a:solidFill>
            <a:miter lim="800000"/>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a:solidFill>
                  <a:schemeClr val="tx2">
                    <a:lumMod val="50000"/>
                  </a:schemeClr>
                </a:solidFill>
                <a:latin typeface="+mn-lt"/>
              </a:rPr>
              <a:t>Data Harvester</a:t>
            </a:r>
          </a:p>
        </p:txBody>
      </p:sp>
      <p:sp>
        <p:nvSpPr>
          <p:cNvPr id="277571" name="Text Box 67"/>
          <p:cNvSpPr txBox="1">
            <a:spLocks noChangeArrowheads="1"/>
          </p:cNvSpPr>
          <p:nvPr/>
        </p:nvSpPr>
        <p:spPr bwMode="auto">
          <a:xfrm>
            <a:off x="250825" y="4724400"/>
            <a:ext cx="1419225" cy="5238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400">
                <a:solidFill>
                  <a:schemeClr val="tx2">
                    <a:lumMod val="50000"/>
                  </a:schemeClr>
                </a:solidFill>
                <a:latin typeface="+mn-lt"/>
              </a:rPr>
              <a:t>Collections with</a:t>
            </a:r>
          </a:p>
          <a:p>
            <a:pPr fontAlgn="auto">
              <a:spcBef>
                <a:spcPts val="0"/>
              </a:spcBef>
              <a:spcAft>
                <a:spcPts val="0"/>
              </a:spcAft>
              <a:defRPr/>
            </a:pPr>
            <a:r>
              <a:rPr lang="en-US" sz="1400">
                <a:solidFill>
                  <a:schemeClr val="tx2">
                    <a:lumMod val="50000"/>
                  </a:schemeClr>
                </a:solidFill>
                <a:latin typeface="+mn-lt"/>
              </a:rPr>
              <a:t>a DiGIR provider</a:t>
            </a:r>
          </a:p>
        </p:txBody>
      </p:sp>
      <p:sp>
        <p:nvSpPr>
          <p:cNvPr id="277572" name="Text Box 68"/>
          <p:cNvSpPr txBox="1">
            <a:spLocks noChangeArrowheads="1"/>
          </p:cNvSpPr>
          <p:nvPr/>
        </p:nvSpPr>
        <p:spPr bwMode="auto">
          <a:xfrm>
            <a:off x="2108200" y="5805488"/>
            <a:ext cx="1350963" cy="523220"/>
          </a:xfrm>
          <a:prstGeom prst="rect">
            <a:avLst/>
          </a:prstGeom>
          <a:noFill/>
          <a:ln w="9525">
            <a:noFill/>
            <a:miter lim="800000"/>
            <a:headEnd/>
            <a:tailEnd/>
          </a:ln>
          <a:effectLst/>
        </p:spPr>
        <p:txBody>
          <a:bodyPr wrap="square">
            <a:spAutoFit/>
          </a:bodyPr>
          <a:lstStyle/>
          <a:p>
            <a:pPr algn="ctr" fontAlgn="auto">
              <a:spcBef>
                <a:spcPts val="0"/>
              </a:spcBef>
              <a:spcAft>
                <a:spcPts val="0"/>
              </a:spcAft>
              <a:defRPr/>
            </a:pPr>
            <a:r>
              <a:rPr lang="en-US" sz="1400" dirty="0">
                <a:solidFill>
                  <a:schemeClr val="tx2">
                    <a:lumMod val="50000"/>
                  </a:schemeClr>
                </a:solidFill>
                <a:latin typeface="+mn-lt"/>
              </a:rPr>
              <a:t>Collections with</a:t>
            </a:r>
          </a:p>
          <a:p>
            <a:pPr algn="ctr" fontAlgn="auto">
              <a:spcBef>
                <a:spcPts val="0"/>
              </a:spcBef>
              <a:spcAft>
                <a:spcPts val="0"/>
              </a:spcAft>
              <a:defRPr/>
            </a:pPr>
            <a:r>
              <a:rPr lang="en-US" sz="1400" dirty="0" err="1">
                <a:solidFill>
                  <a:schemeClr val="tx2">
                    <a:lumMod val="50000"/>
                  </a:schemeClr>
                </a:solidFill>
                <a:latin typeface="+mn-lt"/>
              </a:rPr>
              <a:t>spLinker</a:t>
            </a:r>
            <a:endParaRPr lang="en-US" sz="1400" dirty="0">
              <a:solidFill>
                <a:schemeClr val="tx2">
                  <a:lumMod val="50000"/>
                </a:schemeClr>
              </a:solidFill>
              <a:latin typeface="+mn-lt"/>
            </a:endParaRPr>
          </a:p>
        </p:txBody>
      </p:sp>
      <p:sp>
        <p:nvSpPr>
          <p:cNvPr id="277573" name="Text Box 69"/>
          <p:cNvSpPr txBox="1">
            <a:spLocks noChangeArrowheads="1"/>
          </p:cNvSpPr>
          <p:nvPr/>
        </p:nvSpPr>
        <p:spPr bwMode="auto">
          <a:xfrm>
            <a:off x="2414588" y="4241800"/>
            <a:ext cx="533400"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200">
                <a:solidFill>
                  <a:schemeClr val="tx2">
                    <a:lumMod val="50000"/>
                  </a:schemeClr>
                </a:solidFill>
                <a:latin typeface="+mn-lt"/>
              </a:rPr>
              <a:t>DiGIR</a:t>
            </a:r>
          </a:p>
        </p:txBody>
      </p:sp>
      <p:sp>
        <p:nvSpPr>
          <p:cNvPr id="277574" name="Text Box 70"/>
          <p:cNvSpPr txBox="1">
            <a:spLocks noChangeArrowheads="1"/>
          </p:cNvSpPr>
          <p:nvPr/>
        </p:nvSpPr>
        <p:spPr bwMode="auto">
          <a:xfrm>
            <a:off x="5387975" y="5386388"/>
            <a:ext cx="525463"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200" dirty="0">
                <a:solidFill>
                  <a:schemeClr val="tx2">
                    <a:lumMod val="50000"/>
                  </a:schemeClr>
                </a:solidFill>
                <a:latin typeface="+mn-lt"/>
              </a:rPr>
              <a:t>SOAP</a:t>
            </a:r>
          </a:p>
        </p:txBody>
      </p:sp>
      <p:sp>
        <p:nvSpPr>
          <p:cNvPr id="277575" name="Text Box 71"/>
          <p:cNvSpPr txBox="1">
            <a:spLocks noChangeArrowheads="1"/>
          </p:cNvSpPr>
          <p:nvPr/>
        </p:nvSpPr>
        <p:spPr bwMode="auto">
          <a:xfrm>
            <a:off x="6003925" y="4221163"/>
            <a:ext cx="539750"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200">
                <a:solidFill>
                  <a:schemeClr val="tx2">
                    <a:lumMod val="50000"/>
                  </a:schemeClr>
                </a:solidFill>
                <a:latin typeface="+mn-lt"/>
              </a:rPr>
              <a:t>TAPIR</a:t>
            </a:r>
          </a:p>
        </p:txBody>
      </p:sp>
      <p:cxnSp>
        <p:nvCxnSpPr>
          <p:cNvPr id="277576" name="AutoShape 72"/>
          <p:cNvCxnSpPr>
            <a:cxnSpLocks noChangeShapeType="1"/>
            <a:stCxn id="277510" idx="1"/>
            <a:endCxn id="277570" idx="4"/>
          </p:cNvCxnSpPr>
          <p:nvPr/>
        </p:nvCxnSpPr>
        <p:spPr bwMode="auto">
          <a:xfrm flipV="1">
            <a:off x="4595813" y="3573463"/>
            <a:ext cx="0" cy="287337"/>
          </a:xfrm>
          <a:prstGeom prst="straightConnector1">
            <a:avLst/>
          </a:prstGeom>
          <a:noFill/>
          <a:ln w="9525">
            <a:solidFill>
              <a:schemeClr val="bg1">
                <a:lumMod val="65000"/>
              </a:schemeClr>
            </a:solidFill>
            <a:round/>
            <a:headEnd type="triangle" w="med" len="med"/>
            <a:tailEnd type="triangle" w="med" len="med"/>
          </a:ln>
          <a:effectLst/>
        </p:spPr>
      </p:cxnSp>
      <p:cxnSp>
        <p:nvCxnSpPr>
          <p:cNvPr id="277577" name="AutoShape 73"/>
          <p:cNvCxnSpPr>
            <a:cxnSpLocks noChangeShapeType="1"/>
          </p:cNvCxnSpPr>
          <p:nvPr/>
        </p:nvCxnSpPr>
        <p:spPr bwMode="auto">
          <a:xfrm flipV="1">
            <a:off x="4592638" y="2786063"/>
            <a:ext cx="0" cy="360362"/>
          </a:xfrm>
          <a:prstGeom prst="straightConnector1">
            <a:avLst/>
          </a:prstGeom>
          <a:noFill/>
          <a:ln w="9525">
            <a:solidFill>
              <a:schemeClr val="bg1">
                <a:lumMod val="65000"/>
              </a:schemeClr>
            </a:solidFill>
            <a:round/>
            <a:headEnd type="triangle" w="med" len="med"/>
            <a:tailEnd type="triangle" w="med" len="med"/>
          </a:ln>
          <a:effectLst/>
        </p:spPr>
      </p:cxnSp>
      <p:sp>
        <p:nvSpPr>
          <p:cNvPr id="277578" name="Cloud"/>
          <p:cNvSpPr>
            <a:spLocks noChangeAspect="1" noEditPoints="1" noChangeArrowheads="1"/>
          </p:cNvSpPr>
          <p:nvPr/>
        </p:nvSpPr>
        <p:spPr bwMode="auto">
          <a:xfrm>
            <a:off x="8072438" y="693738"/>
            <a:ext cx="720725" cy="63341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5">
              <a:lumMod val="40000"/>
              <a:lumOff val="60000"/>
            </a:schemeClr>
          </a:solidFill>
          <a:ln w="9525">
            <a:solidFill>
              <a:schemeClr val="bg1">
                <a:lumMod val="85000"/>
              </a:schemeClr>
            </a:solidFill>
            <a:miter lim="800000"/>
            <a:headEnd/>
            <a:tailEnd/>
          </a:ln>
          <a:effectLst>
            <a:outerShdw dist="107763" dir="2700000" algn="ctr" rotWithShape="0">
              <a:srgbClr val="808080"/>
            </a:outerShdw>
          </a:effectLst>
        </p:spPr>
        <p:txBody>
          <a:bodyPr/>
          <a:lstStyle/>
          <a:p>
            <a:pPr algn="ctr" fontAlgn="auto">
              <a:spcBef>
                <a:spcPts val="0"/>
              </a:spcBef>
              <a:spcAft>
                <a:spcPts val="0"/>
              </a:spcAft>
              <a:defRPr/>
            </a:pPr>
            <a:endParaRPr lang="en-US" sz="1000" dirty="0">
              <a:solidFill>
                <a:schemeClr val="tx2">
                  <a:lumMod val="50000"/>
                </a:schemeClr>
              </a:solidFill>
              <a:latin typeface="+mn-lt"/>
            </a:endParaRPr>
          </a:p>
          <a:p>
            <a:pPr algn="ctr" fontAlgn="auto">
              <a:spcBef>
                <a:spcPts val="0"/>
              </a:spcBef>
              <a:spcAft>
                <a:spcPts val="0"/>
              </a:spcAft>
              <a:defRPr/>
            </a:pPr>
            <a:r>
              <a:rPr lang="en-US" sz="1000" dirty="0">
                <a:solidFill>
                  <a:schemeClr val="tx2">
                    <a:lumMod val="50000"/>
                  </a:schemeClr>
                </a:solidFill>
                <a:latin typeface="+mn-lt"/>
              </a:rPr>
              <a:t>WMS</a:t>
            </a:r>
          </a:p>
        </p:txBody>
      </p:sp>
      <p:sp>
        <p:nvSpPr>
          <p:cNvPr id="277579" name="Line 75"/>
          <p:cNvSpPr>
            <a:spLocks noChangeShapeType="1"/>
          </p:cNvSpPr>
          <p:nvPr/>
        </p:nvSpPr>
        <p:spPr bwMode="auto">
          <a:xfrm>
            <a:off x="7764463" y="765175"/>
            <a:ext cx="215900" cy="142875"/>
          </a:xfrm>
          <a:prstGeom prst="line">
            <a:avLst/>
          </a:prstGeom>
          <a:noFill/>
          <a:ln w="9525">
            <a:solidFill>
              <a:schemeClr val="bg1">
                <a:lumMod val="85000"/>
              </a:schemeClr>
            </a:solidFill>
            <a:prstDash val="dash"/>
            <a:round/>
            <a:headEnd type="triangle" w="med" len="med"/>
            <a:tailEnd type="triangle" w="med" len="med"/>
          </a:ln>
          <a:effectLst/>
        </p:spPr>
        <p:txBody>
          <a:bodyPr/>
          <a:lstStyle/>
          <a:p>
            <a:pPr fontAlgn="auto">
              <a:spcBef>
                <a:spcPts val="0"/>
              </a:spcBef>
              <a:spcAft>
                <a:spcPts val="0"/>
              </a:spcAft>
              <a:defRPr/>
            </a:pPr>
            <a:endParaRPr lang="en-US">
              <a:solidFill>
                <a:schemeClr val="tx2">
                  <a:lumMod val="50000"/>
                </a:schemeClr>
              </a:solidFill>
              <a:latin typeface="+mn-lt"/>
            </a:endParaRPr>
          </a:p>
        </p:txBody>
      </p:sp>
      <p:sp>
        <p:nvSpPr>
          <p:cNvPr id="277582" name="Text Box 78"/>
          <p:cNvSpPr txBox="1">
            <a:spLocks noChangeArrowheads="1"/>
          </p:cNvSpPr>
          <p:nvPr/>
        </p:nvSpPr>
        <p:spPr bwMode="auto">
          <a:xfrm rot="18916106">
            <a:off x="5695950" y="1354138"/>
            <a:ext cx="1041400" cy="246062"/>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1000" dirty="0">
                <a:solidFill>
                  <a:schemeClr val="tx2">
                    <a:lumMod val="50000"/>
                  </a:schemeClr>
                </a:solidFill>
                <a:latin typeface="+mn-lt"/>
              </a:rPr>
              <a:t>Geographic data</a:t>
            </a:r>
          </a:p>
        </p:txBody>
      </p:sp>
      <p:sp>
        <p:nvSpPr>
          <p:cNvPr id="40012" name="Text Box 81"/>
          <p:cNvSpPr txBox="1">
            <a:spLocks noChangeArrowheads="1"/>
          </p:cNvSpPr>
          <p:nvPr/>
        </p:nvSpPr>
        <p:spPr bwMode="auto">
          <a:xfrm>
            <a:off x="6848475" y="42863"/>
            <a:ext cx="2260600" cy="304800"/>
          </a:xfrm>
          <a:prstGeom prst="rect">
            <a:avLst/>
          </a:prstGeom>
          <a:noFill/>
          <a:ln w="9525">
            <a:noFill/>
            <a:miter lim="800000"/>
            <a:headEnd/>
            <a:tailEnd/>
          </a:ln>
        </p:spPr>
        <p:txBody>
          <a:bodyPr wrap="none">
            <a:spAutoFit/>
          </a:bodyPr>
          <a:lstStyle/>
          <a:p>
            <a:r>
              <a:rPr lang="en-US" sz="1400" b="1">
                <a:latin typeface="Calibri" pitchFamily="34" charset="0"/>
              </a:rPr>
              <a:t>speciesLink architecture</a:t>
            </a:r>
          </a:p>
        </p:txBody>
      </p:sp>
      <p:sp>
        <p:nvSpPr>
          <p:cNvPr id="86" name="AutoShape 50"/>
          <p:cNvSpPr>
            <a:spLocks noChangeArrowheads="1"/>
          </p:cNvSpPr>
          <p:nvPr/>
        </p:nvSpPr>
        <p:spPr bwMode="auto">
          <a:xfrm>
            <a:off x="6072188" y="2354263"/>
            <a:ext cx="1439862" cy="431800"/>
          </a:xfrm>
          <a:prstGeom prst="parallelogram">
            <a:avLst>
              <a:gd name="adj" fmla="val 47780"/>
            </a:avLst>
          </a:prstGeom>
          <a:solidFill>
            <a:schemeClr val="accent5">
              <a:lumMod val="40000"/>
              <a:lumOff val="60000"/>
            </a:schemeClr>
          </a:solidFill>
          <a:ln w="9525">
            <a:solidFill>
              <a:schemeClr val="bg1">
                <a:lumMod val="85000"/>
              </a:schemeClr>
            </a:solidFill>
            <a:miter lim="800000"/>
            <a:headEnd/>
            <a:tailEnd/>
          </a:ln>
          <a:effectLst>
            <a:outerShdw dist="107763" dir="8100000" algn="ctr" rotWithShape="0">
              <a:schemeClr val="bg2">
                <a:alpha val="50000"/>
              </a:schemeClr>
            </a:outerShdw>
          </a:effectLst>
        </p:spPr>
        <p:txBody>
          <a:bodyPr wrap="none" anchor="ctr"/>
          <a:lstStyle/>
          <a:p>
            <a:pPr algn="ctr" fontAlgn="auto">
              <a:spcBef>
                <a:spcPts val="0"/>
              </a:spcBef>
              <a:spcAft>
                <a:spcPts val="0"/>
              </a:spcAft>
              <a:defRPr/>
            </a:pPr>
            <a:r>
              <a:rPr lang="en-US" sz="1200" dirty="0">
                <a:solidFill>
                  <a:schemeClr val="tx2">
                    <a:lumMod val="50000"/>
                  </a:schemeClr>
                </a:solidFill>
                <a:latin typeface="+mn-lt"/>
              </a:rPr>
              <a:t>TAPIR Provider</a:t>
            </a:r>
          </a:p>
          <a:p>
            <a:pPr algn="ctr" fontAlgn="auto">
              <a:spcBef>
                <a:spcPts val="0"/>
              </a:spcBef>
              <a:spcAft>
                <a:spcPts val="0"/>
              </a:spcAft>
              <a:defRPr/>
            </a:pPr>
            <a:r>
              <a:rPr lang="en-US" sz="1200" dirty="0" err="1">
                <a:solidFill>
                  <a:schemeClr val="tx2">
                    <a:lumMod val="50000"/>
                  </a:schemeClr>
                </a:solidFill>
                <a:latin typeface="+mn-lt"/>
              </a:rPr>
              <a:t>webservice</a:t>
            </a:r>
            <a:endParaRPr lang="en-US" sz="1200" dirty="0">
              <a:solidFill>
                <a:schemeClr val="tx2">
                  <a:lumMod val="50000"/>
                </a:schemeClr>
              </a:solidFill>
              <a:latin typeface="+mn-lt"/>
            </a:endParaRPr>
          </a:p>
        </p:txBody>
      </p:sp>
      <p:pic>
        <p:nvPicPr>
          <p:cNvPr id="40014" name="Picture 2"/>
          <p:cNvPicPr>
            <a:picLocks noChangeAspect="1" noChangeArrowheads="1"/>
          </p:cNvPicPr>
          <p:nvPr/>
        </p:nvPicPr>
        <p:blipFill>
          <a:blip r:embed="rId2" cstate="print"/>
          <a:srcRect/>
          <a:stretch>
            <a:fillRect/>
          </a:stretch>
        </p:blipFill>
        <p:spPr bwMode="auto">
          <a:xfrm>
            <a:off x="7932738" y="2428875"/>
            <a:ext cx="1139825" cy="280988"/>
          </a:xfrm>
          <a:prstGeom prst="rect">
            <a:avLst/>
          </a:prstGeom>
          <a:noFill/>
          <a:ln w="9525">
            <a:noFill/>
            <a:miter lim="800000"/>
            <a:headEnd/>
            <a:tailEnd/>
          </a:ln>
        </p:spPr>
      </p:pic>
      <p:cxnSp>
        <p:nvCxnSpPr>
          <p:cNvPr id="94" name="Straight Arrow Connector 93"/>
          <p:cNvCxnSpPr>
            <a:stCxn id="277557" idx="3"/>
          </p:cNvCxnSpPr>
          <p:nvPr/>
        </p:nvCxnSpPr>
        <p:spPr>
          <a:xfrm rot="5400000">
            <a:off x="5387182" y="807244"/>
            <a:ext cx="1663700" cy="1722437"/>
          </a:xfrm>
          <a:prstGeom prst="straightConnector1">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277557" idx="4"/>
            <a:endCxn id="277563" idx="1"/>
          </p:cNvCxnSpPr>
          <p:nvPr/>
        </p:nvCxnSpPr>
        <p:spPr>
          <a:xfrm rot="16200000" flipH="1">
            <a:off x="7042151" y="1054100"/>
            <a:ext cx="449262" cy="14287"/>
          </a:xfrm>
          <a:prstGeom prst="straightConnector1">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572125" y="2571750"/>
            <a:ext cx="428625" cy="1588"/>
          </a:xfrm>
          <a:prstGeom prst="straightConnector1">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7500938" y="2549525"/>
            <a:ext cx="360362" cy="1588"/>
          </a:xfrm>
          <a:prstGeom prst="straightConnector1">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noChangeArrowheads="1"/>
          </p:cNvPicPr>
          <p:nvPr/>
        </p:nvPicPr>
        <p:blipFill>
          <a:blip r:embed="rId2" cstate="print"/>
          <a:srcRect/>
          <a:stretch>
            <a:fillRect/>
          </a:stretch>
        </p:blipFill>
        <p:spPr bwMode="auto">
          <a:xfrm>
            <a:off x="611188" y="3068638"/>
            <a:ext cx="7159625" cy="3744912"/>
          </a:xfrm>
          <a:prstGeom prst="rect">
            <a:avLst/>
          </a:prstGeom>
          <a:noFill/>
          <a:ln w="9525">
            <a:noFill/>
            <a:miter lim="800000"/>
            <a:headEnd/>
            <a:tailEnd/>
          </a:ln>
        </p:spPr>
      </p:pic>
      <p:sp>
        <p:nvSpPr>
          <p:cNvPr id="2" name="Title 1"/>
          <p:cNvSpPr>
            <a:spLocks noGrp="1"/>
          </p:cNvSpPr>
          <p:nvPr>
            <p:ph type="title" idx="4294967295"/>
          </p:nvPr>
        </p:nvSpPr>
        <p:spPr/>
        <p:txBody>
          <a:bodyPr rtlCol="0">
            <a:normAutofit/>
          </a:bodyPr>
          <a:lstStyle/>
          <a:p>
            <a:pPr algn="l" eaLnBrk="1" fontAlgn="auto" hangingPunct="1">
              <a:spcAft>
                <a:spcPts val="0"/>
              </a:spcAft>
              <a:defRPr/>
            </a:pPr>
            <a:r>
              <a:rPr lang="en-US" sz="2800" dirty="0" smtClean="0">
                <a:solidFill>
                  <a:srgbClr val="CC3300"/>
                </a:solidFill>
              </a:rPr>
              <a:t>The development of the </a:t>
            </a:r>
            <a:r>
              <a:rPr lang="en-US" sz="2800" i="1" dirty="0" smtClean="0">
                <a:solidFill>
                  <a:srgbClr val="CC3300"/>
                </a:solidFill>
              </a:rPr>
              <a:t>species</a:t>
            </a:r>
            <a:r>
              <a:rPr lang="en-US" sz="2800" dirty="0" smtClean="0">
                <a:solidFill>
                  <a:srgbClr val="CC3300"/>
                </a:solidFill>
              </a:rPr>
              <a:t>Link network</a:t>
            </a:r>
            <a:endParaRPr lang="en-US" sz="2800" dirty="0">
              <a:solidFill>
                <a:srgbClr val="CC3300"/>
              </a:solidFill>
            </a:endParaRPr>
          </a:p>
        </p:txBody>
      </p:sp>
      <p:pic>
        <p:nvPicPr>
          <p:cNvPr id="27651" name="Picture 12"/>
          <p:cNvPicPr>
            <a:picLocks noChangeAspect="1" noChangeArrowheads="1"/>
          </p:cNvPicPr>
          <p:nvPr/>
        </p:nvPicPr>
        <p:blipFill>
          <a:blip r:embed="rId3" cstate="print"/>
          <a:srcRect/>
          <a:stretch>
            <a:fillRect/>
          </a:stretch>
        </p:blipFill>
        <p:spPr bwMode="auto">
          <a:xfrm>
            <a:off x="785813" y="1214438"/>
            <a:ext cx="6902450" cy="1927225"/>
          </a:xfrm>
          <a:prstGeom prst="rect">
            <a:avLst/>
          </a:prstGeom>
          <a:noFill/>
          <a:ln w="9525">
            <a:noFill/>
            <a:miter lim="800000"/>
            <a:headEnd/>
            <a:tailEnd/>
          </a:ln>
        </p:spPr>
      </p:pic>
      <p:cxnSp>
        <p:nvCxnSpPr>
          <p:cNvPr id="6" name="Straight Arrow Connector 5"/>
          <p:cNvCxnSpPr/>
          <p:nvPr/>
        </p:nvCxnSpPr>
        <p:spPr>
          <a:xfrm rot="5400000">
            <a:off x="3421856" y="5374482"/>
            <a:ext cx="428625"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653" name="TextBox 6"/>
          <p:cNvSpPr txBox="1">
            <a:spLocks noChangeArrowheads="1"/>
          </p:cNvSpPr>
          <p:nvPr/>
        </p:nvSpPr>
        <p:spPr bwMode="auto">
          <a:xfrm>
            <a:off x="2987675" y="4572000"/>
            <a:ext cx="1362075" cy="523875"/>
          </a:xfrm>
          <a:prstGeom prst="rect">
            <a:avLst/>
          </a:prstGeom>
          <a:noFill/>
          <a:ln w="9525">
            <a:noFill/>
            <a:miter lim="800000"/>
            <a:headEnd/>
            <a:tailEnd/>
          </a:ln>
        </p:spPr>
        <p:txBody>
          <a:bodyPr wrap="none">
            <a:spAutoFit/>
          </a:bodyPr>
          <a:lstStyle/>
          <a:p>
            <a:r>
              <a:rPr lang="en-US" sz="1400">
                <a:latin typeface="Calibri" pitchFamily="34" charset="0"/>
              </a:rPr>
              <a:t>Oct. 2005</a:t>
            </a:r>
          </a:p>
          <a:p>
            <a:r>
              <a:rPr lang="en-US" sz="1400">
                <a:latin typeface="Calibri" pitchFamily="34" charset="0"/>
              </a:rPr>
              <a:t>709,306 records</a:t>
            </a:r>
          </a:p>
        </p:txBody>
      </p:sp>
      <p:sp>
        <p:nvSpPr>
          <p:cNvPr id="27654" name="TextBox 7"/>
          <p:cNvSpPr txBox="1">
            <a:spLocks noChangeArrowheads="1"/>
          </p:cNvSpPr>
          <p:nvPr/>
        </p:nvSpPr>
        <p:spPr bwMode="auto">
          <a:xfrm>
            <a:off x="1500188" y="4797425"/>
            <a:ext cx="1177925" cy="738188"/>
          </a:xfrm>
          <a:prstGeom prst="rect">
            <a:avLst/>
          </a:prstGeom>
          <a:noFill/>
          <a:ln w="9525">
            <a:noFill/>
            <a:miter lim="800000"/>
            <a:headEnd/>
            <a:tailEnd/>
          </a:ln>
        </p:spPr>
        <p:txBody>
          <a:bodyPr wrap="none">
            <a:spAutoFit/>
          </a:bodyPr>
          <a:lstStyle/>
          <a:p>
            <a:r>
              <a:rPr lang="en-US" sz="1400">
                <a:latin typeface="Calibri" pitchFamily="34" charset="0"/>
              </a:rPr>
              <a:t>Launched </a:t>
            </a:r>
          </a:p>
          <a:p>
            <a:r>
              <a:rPr lang="en-US" sz="1400">
                <a:latin typeface="Calibri" pitchFamily="34" charset="0"/>
              </a:rPr>
              <a:t>Oct. 2002</a:t>
            </a:r>
          </a:p>
          <a:p>
            <a:r>
              <a:rPr lang="en-US" sz="1400">
                <a:latin typeface="Calibri" pitchFamily="34" charset="0"/>
              </a:rPr>
              <a:t>5,280 records</a:t>
            </a:r>
          </a:p>
        </p:txBody>
      </p:sp>
      <p:cxnSp>
        <p:nvCxnSpPr>
          <p:cNvPr id="9" name="Straight Arrow Connector 8"/>
          <p:cNvCxnSpPr/>
          <p:nvPr/>
        </p:nvCxnSpPr>
        <p:spPr>
          <a:xfrm rot="5400000">
            <a:off x="1441450" y="5694363"/>
            <a:ext cx="357187"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19475" y="4857750"/>
            <a:ext cx="3714750" cy="7858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8281988" y="4572000"/>
            <a:ext cx="184150" cy="366713"/>
          </a:xfrm>
          <a:prstGeom prst="rect">
            <a:avLst/>
          </a:prstGeom>
          <a:noFill/>
          <a:ln w="9525">
            <a:noFill/>
            <a:miter lim="800000"/>
            <a:headEnd/>
            <a:tailEnd/>
          </a:ln>
        </p:spPr>
        <p:txBody>
          <a:bodyPr wrap="none">
            <a:spAutoFit/>
          </a:bodyPr>
          <a:lstStyle/>
          <a:p>
            <a:pPr algn="ctr"/>
            <a:endParaRPr lang="pt-BR">
              <a:solidFill>
                <a:srgbClr val="FF0000"/>
              </a:solidFill>
              <a:latin typeface="Calibri" pitchFamily="34" charset="0"/>
            </a:endParaRPr>
          </a:p>
        </p:txBody>
      </p:sp>
      <p:sp>
        <p:nvSpPr>
          <p:cNvPr id="14" name="TextBox 13"/>
          <p:cNvSpPr txBox="1">
            <a:spLocks noChangeArrowheads="1"/>
          </p:cNvSpPr>
          <p:nvPr/>
        </p:nvSpPr>
        <p:spPr bwMode="auto">
          <a:xfrm>
            <a:off x="7380312" y="3357563"/>
            <a:ext cx="1905368" cy="584775"/>
          </a:xfrm>
          <a:prstGeom prst="rect">
            <a:avLst/>
          </a:prstGeom>
          <a:noFill/>
          <a:ln w="9525">
            <a:noFill/>
            <a:miter lim="800000"/>
            <a:headEnd/>
            <a:tailEnd/>
          </a:ln>
        </p:spPr>
        <p:txBody>
          <a:bodyPr wrap="square">
            <a:spAutoFit/>
          </a:bodyPr>
          <a:lstStyle/>
          <a:p>
            <a:r>
              <a:rPr lang="en-US" sz="1600" dirty="0">
                <a:solidFill>
                  <a:srgbClr val="C00000"/>
                </a:solidFill>
                <a:latin typeface="Calibri" pitchFamily="34" charset="0"/>
              </a:rPr>
              <a:t>Dec. 2010 </a:t>
            </a:r>
          </a:p>
          <a:p>
            <a:r>
              <a:rPr lang="en-US" sz="1600" dirty="0">
                <a:solidFill>
                  <a:srgbClr val="C00000"/>
                </a:solidFill>
                <a:latin typeface="Calibri" pitchFamily="34" charset="0"/>
              </a:rPr>
              <a:t>4 million records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grpId="0" nodeType="after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descr="C:\Documents and Settings\sidnei\Configurações locais\Temporary Internet Files\Content.IE5\QFLUWF2G\MPj04392650000[1].jpg"/>
          <p:cNvPicPr>
            <a:picLocks noChangeAspect="1" noChangeArrowheads="1"/>
          </p:cNvPicPr>
          <p:nvPr/>
        </p:nvPicPr>
        <p:blipFill>
          <a:blip r:embed="rId2" cstate="print"/>
          <a:srcRect/>
          <a:stretch>
            <a:fillRect/>
          </a:stretch>
        </p:blipFill>
        <p:spPr bwMode="auto">
          <a:xfrm>
            <a:off x="2699792" y="714375"/>
            <a:ext cx="5772696" cy="4803775"/>
          </a:xfrm>
          <a:prstGeom prst="rect">
            <a:avLst/>
          </a:prstGeom>
          <a:noFill/>
          <a:ln w="9525">
            <a:noFill/>
            <a:miter lim="800000"/>
            <a:headEnd/>
            <a:tailEnd/>
          </a:ln>
        </p:spPr>
      </p:pic>
      <p:sp>
        <p:nvSpPr>
          <p:cNvPr id="17" name="TextBox 16"/>
          <p:cNvSpPr txBox="1"/>
          <p:nvPr/>
        </p:nvSpPr>
        <p:spPr>
          <a:xfrm>
            <a:off x="0" y="1052736"/>
            <a:ext cx="3635896" cy="3970318"/>
          </a:xfrm>
          <a:prstGeom prst="rect">
            <a:avLst/>
          </a:prstGeom>
          <a:noFill/>
        </p:spPr>
        <p:txBody>
          <a:bodyPr wrap="square">
            <a:spAutoFit/>
          </a:bodyPr>
          <a:lstStyle/>
          <a:p>
            <a:pPr fontAlgn="auto">
              <a:spcBef>
                <a:spcPts val="0"/>
              </a:spcBef>
              <a:spcAft>
                <a:spcPts val="0"/>
              </a:spcAft>
              <a:buFont typeface="Arial" pitchFamily="34" charset="0"/>
              <a:buChar char="•"/>
              <a:defRPr/>
            </a:pPr>
            <a:r>
              <a:rPr lang="en-US" dirty="0" smtClean="0">
                <a:solidFill>
                  <a:schemeClr val="accent2">
                    <a:lumMod val="75000"/>
                  </a:schemeClr>
                </a:solidFill>
                <a:latin typeface="+mn-lt"/>
              </a:rPr>
              <a:t> 2002 GSPC Target 1 in 2010</a:t>
            </a:r>
          </a:p>
          <a:p>
            <a:pPr fontAlgn="auto">
              <a:spcBef>
                <a:spcPts val="0"/>
              </a:spcBef>
              <a:spcAft>
                <a:spcPts val="0"/>
              </a:spcAft>
              <a:buFont typeface="Arial" pitchFamily="34" charset="0"/>
              <a:buChar char="•"/>
              <a:defRPr/>
            </a:pPr>
            <a:endParaRPr lang="en-US" dirty="0" smtClean="0">
              <a:solidFill>
                <a:schemeClr val="accent2">
                  <a:lumMod val="75000"/>
                </a:schemeClr>
              </a:solidFill>
              <a:latin typeface="+mn-lt"/>
            </a:endParaRPr>
          </a:p>
          <a:p>
            <a:pPr fontAlgn="auto">
              <a:spcBef>
                <a:spcPts val="0"/>
              </a:spcBef>
              <a:spcAft>
                <a:spcPts val="0"/>
              </a:spcAft>
              <a:buFont typeface="Arial" pitchFamily="34" charset="0"/>
              <a:buChar char="•"/>
              <a:defRPr/>
            </a:pPr>
            <a:r>
              <a:rPr lang="en-US" dirty="0" smtClean="0">
                <a:solidFill>
                  <a:schemeClr val="accent2">
                    <a:lumMod val="75000"/>
                  </a:schemeClr>
                </a:solidFill>
                <a:latin typeface="+mn-lt"/>
              </a:rPr>
              <a:t> Working List of Plants</a:t>
            </a:r>
          </a:p>
          <a:p>
            <a:pPr fontAlgn="auto">
              <a:spcBef>
                <a:spcPts val="0"/>
              </a:spcBef>
              <a:spcAft>
                <a:spcPts val="0"/>
              </a:spcAft>
              <a:buFont typeface="Arial" pitchFamily="34" charset="0"/>
              <a:buChar char="•"/>
              <a:defRPr/>
            </a:pPr>
            <a:endParaRPr lang="en-US" dirty="0" smtClean="0">
              <a:solidFill>
                <a:schemeClr val="accent2">
                  <a:lumMod val="75000"/>
                </a:schemeClr>
              </a:solidFill>
              <a:latin typeface="+mn-lt"/>
            </a:endParaRPr>
          </a:p>
          <a:p>
            <a:pPr fontAlgn="auto">
              <a:spcBef>
                <a:spcPts val="0"/>
              </a:spcBef>
              <a:spcAft>
                <a:spcPts val="0"/>
              </a:spcAft>
              <a:buFont typeface="Arial" pitchFamily="34" charset="0"/>
              <a:buChar char="•"/>
              <a:defRPr/>
            </a:pPr>
            <a:r>
              <a:rPr lang="en-US" dirty="0" smtClean="0">
                <a:solidFill>
                  <a:schemeClr val="accent2">
                    <a:lumMod val="75000"/>
                  </a:schemeClr>
                </a:solidFill>
                <a:latin typeface="+mn-lt"/>
              </a:rPr>
              <a:t> 2008 meetings to </a:t>
            </a:r>
            <a:r>
              <a:rPr lang="en-US" dirty="0">
                <a:solidFill>
                  <a:schemeClr val="accent2">
                    <a:lumMod val="75000"/>
                  </a:schemeClr>
                </a:solidFill>
                <a:latin typeface="+mn-lt"/>
              </a:rPr>
              <a:t>define </a:t>
            </a:r>
            <a:r>
              <a:rPr lang="en-US" dirty="0" smtClean="0">
                <a:solidFill>
                  <a:schemeClr val="accent2">
                    <a:lumMod val="75000"/>
                  </a:schemeClr>
                </a:solidFill>
                <a:latin typeface="+mn-lt"/>
              </a:rPr>
              <a:t>the strategy</a:t>
            </a:r>
          </a:p>
          <a:p>
            <a:pPr fontAlgn="auto">
              <a:spcBef>
                <a:spcPts val="0"/>
              </a:spcBef>
              <a:spcAft>
                <a:spcPts val="0"/>
              </a:spcAft>
              <a:buFont typeface="Arial" pitchFamily="34" charset="0"/>
              <a:buChar char="•"/>
              <a:defRPr/>
            </a:pPr>
            <a:endParaRPr lang="en-US" dirty="0" smtClean="0">
              <a:solidFill>
                <a:schemeClr val="accent2">
                  <a:lumMod val="75000"/>
                </a:schemeClr>
              </a:solidFill>
              <a:latin typeface="+mn-lt"/>
            </a:endParaRPr>
          </a:p>
          <a:p>
            <a:pPr fontAlgn="auto">
              <a:spcBef>
                <a:spcPts val="0"/>
              </a:spcBef>
              <a:spcAft>
                <a:spcPts val="0"/>
              </a:spcAft>
              <a:buFont typeface="Arial" pitchFamily="34" charset="0"/>
              <a:buChar char="•"/>
              <a:defRPr/>
            </a:pPr>
            <a:r>
              <a:rPr lang="en-US" dirty="0" smtClean="0">
                <a:solidFill>
                  <a:schemeClr val="accent2">
                    <a:lumMod val="75000"/>
                  </a:schemeClr>
                </a:solidFill>
              </a:rPr>
              <a:t> 2009 expert network effort to revise the working list</a:t>
            </a:r>
          </a:p>
          <a:p>
            <a:pPr fontAlgn="auto">
              <a:spcBef>
                <a:spcPts val="0"/>
              </a:spcBef>
              <a:spcAft>
                <a:spcPts val="0"/>
              </a:spcAft>
              <a:buFont typeface="Arial" pitchFamily="34" charset="0"/>
              <a:buChar char="•"/>
              <a:defRPr/>
            </a:pPr>
            <a:endParaRPr lang="en-US" dirty="0" smtClean="0">
              <a:solidFill>
                <a:schemeClr val="accent2">
                  <a:lumMod val="75000"/>
                </a:schemeClr>
              </a:solidFill>
            </a:endParaRPr>
          </a:p>
          <a:p>
            <a:pPr fontAlgn="auto">
              <a:spcBef>
                <a:spcPts val="0"/>
              </a:spcBef>
              <a:spcAft>
                <a:spcPts val="0"/>
              </a:spcAft>
              <a:buFont typeface="Arial" pitchFamily="34" charset="0"/>
              <a:buChar char="•"/>
              <a:defRPr/>
            </a:pPr>
            <a:r>
              <a:rPr lang="en-US" dirty="0" smtClean="0">
                <a:solidFill>
                  <a:schemeClr val="accent2">
                    <a:lumMod val="75000"/>
                  </a:schemeClr>
                </a:solidFill>
              </a:rPr>
              <a:t>May 2010 List was published</a:t>
            </a:r>
          </a:p>
          <a:p>
            <a:pPr fontAlgn="auto">
              <a:spcBef>
                <a:spcPts val="0"/>
              </a:spcBef>
              <a:spcAft>
                <a:spcPts val="0"/>
              </a:spcAft>
              <a:buFont typeface="Arial" pitchFamily="34" charset="0"/>
              <a:buChar char="•"/>
              <a:defRPr/>
            </a:pPr>
            <a:endParaRPr lang="en-US" dirty="0" smtClean="0">
              <a:solidFill>
                <a:schemeClr val="accent2">
                  <a:lumMod val="75000"/>
                </a:schemeClr>
              </a:solidFill>
            </a:endParaRPr>
          </a:p>
          <a:p>
            <a:pPr fontAlgn="auto">
              <a:spcBef>
                <a:spcPts val="0"/>
              </a:spcBef>
              <a:spcAft>
                <a:spcPts val="0"/>
              </a:spcAft>
              <a:buFont typeface="Arial" pitchFamily="34" charset="0"/>
              <a:buChar char="•"/>
              <a:defRPr/>
            </a:pPr>
            <a:r>
              <a:rPr lang="en-US" dirty="0" smtClean="0">
                <a:solidFill>
                  <a:schemeClr val="accent2">
                    <a:lumMod val="75000"/>
                  </a:schemeClr>
                </a:solidFill>
              </a:rPr>
              <a:t> </a:t>
            </a:r>
            <a:r>
              <a:rPr lang="en-US" dirty="0" smtClean="0">
                <a:solidFill>
                  <a:schemeClr val="accent2">
                    <a:lumMod val="75000"/>
                  </a:schemeClr>
                </a:solidFill>
              </a:rPr>
              <a:t>Sept 2010 Nagoya </a:t>
            </a:r>
            <a:r>
              <a:rPr lang="en-US" dirty="0" smtClean="0">
                <a:solidFill>
                  <a:schemeClr val="accent2">
                    <a:lumMod val="75000"/>
                  </a:schemeClr>
                </a:solidFill>
              </a:rPr>
              <a:t>CBD COP</a:t>
            </a:r>
          </a:p>
          <a:p>
            <a:pPr fontAlgn="auto">
              <a:spcBef>
                <a:spcPts val="0"/>
              </a:spcBef>
              <a:spcAft>
                <a:spcPts val="0"/>
              </a:spcAft>
              <a:defRPr/>
            </a:pPr>
            <a:endParaRPr lang="en-US" dirty="0">
              <a:solidFill>
                <a:schemeClr val="accent2">
                  <a:lumMod val="75000"/>
                </a:schemeClr>
              </a:solidFill>
              <a:latin typeface="+mn-lt"/>
            </a:endParaRPr>
          </a:p>
        </p:txBody>
      </p:sp>
      <p:sp>
        <p:nvSpPr>
          <p:cNvPr id="18" name="TextBox 17"/>
          <p:cNvSpPr txBox="1"/>
          <p:nvPr/>
        </p:nvSpPr>
        <p:spPr>
          <a:xfrm>
            <a:off x="6572250" y="4929188"/>
            <a:ext cx="2286000" cy="646112"/>
          </a:xfrm>
          <a:prstGeom prst="rect">
            <a:avLst/>
          </a:prstGeom>
          <a:noFill/>
        </p:spPr>
        <p:txBody>
          <a:bodyPr>
            <a:spAutoFit/>
          </a:bodyPr>
          <a:lstStyle/>
          <a:p>
            <a:pPr fontAlgn="auto">
              <a:spcBef>
                <a:spcPts val="0"/>
              </a:spcBef>
              <a:spcAft>
                <a:spcPts val="0"/>
              </a:spcAft>
              <a:defRPr/>
            </a:pPr>
            <a:r>
              <a:rPr lang="en-US" dirty="0">
                <a:solidFill>
                  <a:schemeClr val="accent2">
                    <a:lumMod val="75000"/>
                  </a:schemeClr>
                </a:solidFill>
                <a:latin typeface="+mn-lt"/>
              </a:rPr>
              <a:t>Definition of the method and content</a:t>
            </a:r>
            <a:endParaRPr lang="en-US" dirty="0">
              <a:solidFill>
                <a:schemeClr val="accent2">
                  <a:lumMod val="75000"/>
                </a:schemeClr>
              </a:solidFill>
              <a:latin typeface="+mn-lt"/>
            </a:endParaRPr>
          </a:p>
        </p:txBody>
      </p:sp>
      <p:pic>
        <p:nvPicPr>
          <p:cNvPr id="20484" name="Picture 3" descr="C:\Documents and Settings\sidnei\Meus documentos\Minhas imagens\Microsoft Clip Organizer\j0408859.jpg"/>
          <p:cNvPicPr>
            <a:picLocks noChangeAspect="1" noChangeArrowheads="1"/>
          </p:cNvPicPr>
          <p:nvPr/>
        </p:nvPicPr>
        <p:blipFill>
          <a:blip r:embed="rId3" cstate="print"/>
          <a:srcRect/>
          <a:stretch>
            <a:fillRect/>
          </a:stretch>
        </p:blipFill>
        <p:spPr bwMode="auto">
          <a:xfrm>
            <a:off x="4572000" y="285750"/>
            <a:ext cx="796925" cy="801688"/>
          </a:xfrm>
          <a:prstGeom prst="rect">
            <a:avLst/>
          </a:prstGeom>
          <a:noFill/>
          <a:ln w="9525">
            <a:noFill/>
            <a:miter lim="800000"/>
            <a:headEnd/>
            <a:tailEnd/>
          </a:ln>
        </p:spPr>
      </p:pic>
      <p:pic>
        <p:nvPicPr>
          <p:cNvPr id="20485" name="Picture 4" descr="C:\Documents and Settings\sidnei\Meus documentos\Minhas imagens\Microsoft Clip Organizer\j0439419.jpg"/>
          <p:cNvPicPr>
            <a:picLocks noChangeAspect="1" noChangeArrowheads="1"/>
          </p:cNvPicPr>
          <p:nvPr/>
        </p:nvPicPr>
        <p:blipFill>
          <a:blip r:embed="rId4" cstate="print"/>
          <a:srcRect/>
          <a:stretch>
            <a:fillRect/>
          </a:stretch>
        </p:blipFill>
        <p:spPr bwMode="auto">
          <a:xfrm>
            <a:off x="6643688" y="357188"/>
            <a:ext cx="560387" cy="836612"/>
          </a:xfrm>
          <a:prstGeom prst="rect">
            <a:avLst/>
          </a:prstGeom>
          <a:noFill/>
          <a:ln w="9525">
            <a:noFill/>
            <a:miter lim="800000"/>
            <a:headEnd/>
            <a:tailEnd/>
          </a:ln>
        </p:spPr>
      </p:pic>
      <p:pic>
        <p:nvPicPr>
          <p:cNvPr id="20486" name="Picture 5" descr="C:\Documents and Settings\sidnei\Meus documentos\Minhas imagens\Microsoft Clip Organizer\j0439391.jpg"/>
          <p:cNvPicPr>
            <a:picLocks noChangeAspect="1" noChangeArrowheads="1"/>
          </p:cNvPicPr>
          <p:nvPr/>
        </p:nvPicPr>
        <p:blipFill>
          <a:blip r:embed="rId5" cstate="print"/>
          <a:srcRect/>
          <a:stretch>
            <a:fillRect/>
          </a:stretch>
        </p:blipFill>
        <p:spPr bwMode="auto">
          <a:xfrm>
            <a:off x="7643813" y="1071563"/>
            <a:ext cx="1074737" cy="715962"/>
          </a:xfrm>
          <a:prstGeom prst="rect">
            <a:avLst/>
          </a:prstGeom>
          <a:noFill/>
          <a:ln w="9525">
            <a:noFill/>
            <a:miter lim="800000"/>
            <a:headEnd/>
            <a:tailEnd/>
          </a:ln>
        </p:spPr>
      </p:pic>
      <p:pic>
        <p:nvPicPr>
          <p:cNvPr id="20487" name="Picture 6" descr="C:\Documents and Settings\sidnei\Meus documentos\Minhas imagens\Microsoft Clip Organizer\j0438678.jpg"/>
          <p:cNvPicPr>
            <a:picLocks noChangeAspect="1" noChangeArrowheads="1"/>
          </p:cNvPicPr>
          <p:nvPr/>
        </p:nvPicPr>
        <p:blipFill>
          <a:blip r:embed="rId6" cstate="print"/>
          <a:srcRect/>
          <a:stretch>
            <a:fillRect/>
          </a:stretch>
        </p:blipFill>
        <p:spPr bwMode="auto">
          <a:xfrm>
            <a:off x="8143875" y="2643188"/>
            <a:ext cx="593725" cy="593725"/>
          </a:xfrm>
          <a:prstGeom prst="rect">
            <a:avLst/>
          </a:prstGeom>
          <a:noFill/>
          <a:ln w="9525">
            <a:noFill/>
            <a:miter lim="800000"/>
            <a:headEnd/>
            <a:tailEnd/>
          </a:ln>
        </p:spPr>
      </p:pic>
      <p:pic>
        <p:nvPicPr>
          <p:cNvPr id="20488" name="Picture 7" descr="C:\Documents and Settings\sidnei\Meus documentos\Minhas imagens\Microsoft Clip Organizer\j0400977.jpg"/>
          <p:cNvPicPr>
            <a:picLocks noChangeAspect="1" noChangeArrowheads="1"/>
          </p:cNvPicPr>
          <p:nvPr/>
        </p:nvPicPr>
        <p:blipFill>
          <a:blip r:embed="rId7" cstate="print"/>
          <a:srcRect/>
          <a:stretch>
            <a:fillRect/>
          </a:stretch>
        </p:blipFill>
        <p:spPr bwMode="auto">
          <a:xfrm>
            <a:off x="8143875" y="3857625"/>
            <a:ext cx="731838" cy="915988"/>
          </a:xfrm>
          <a:prstGeom prst="rect">
            <a:avLst/>
          </a:prstGeom>
          <a:noFill/>
          <a:ln w="9525">
            <a:noFill/>
            <a:miter lim="800000"/>
            <a:headEnd/>
            <a:tailEnd/>
          </a:ln>
        </p:spPr>
      </p:pic>
      <p:pic>
        <p:nvPicPr>
          <p:cNvPr id="20489" name="Picture 8" descr="C:\Documents and Settings\sidnei\Meus documentos\Minhas imagens\Microsoft Clip Organizer\j0297265.wmf"/>
          <p:cNvPicPr>
            <a:picLocks noChangeAspect="1" noChangeArrowheads="1"/>
          </p:cNvPicPr>
          <p:nvPr/>
        </p:nvPicPr>
        <p:blipFill>
          <a:blip r:embed="rId8" cstate="print"/>
          <a:srcRect/>
          <a:stretch>
            <a:fillRect/>
          </a:stretch>
        </p:blipFill>
        <p:spPr bwMode="auto">
          <a:xfrm>
            <a:off x="4643438" y="2424113"/>
            <a:ext cx="1219200" cy="1219200"/>
          </a:xfrm>
          <a:prstGeom prst="rect">
            <a:avLst/>
          </a:prstGeom>
          <a:noFill/>
          <a:ln w="9525">
            <a:noFill/>
            <a:miter lim="800000"/>
            <a:headEnd/>
            <a:tailEnd/>
          </a:ln>
        </p:spPr>
      </p:pic>
      <p:sp>
        <p:nvSpPr>
          <p:cNvPr id="20490" name="TextBox 10"/>
          <p:cNvSpPr txBox="1">
            <a:spLocks noChangeArrowheads="1"/>
          </p:cNvSpPr>
          <p:nvPr/>
        </p:nvSpPr>
        <p:spPr bwMode="auto">
          <a:xfrm>
            <a:off x="0" y="214313"/>
            <a:ext cx="3654911" cy="830997"/>
          </a:xfrm>
          <a:prstGeom prst="rect">
            <a:avLst/>
          </a:prstGeom>
          <a:noFill/>
          <a:ln w="9525">
            <a:noFill/>
            <a:miter lim="800000"/>
            <a:headEnd/>
            <a:tailEnd/>
          </a:ln>
        </p:spPr>
        <p:txBody>
          <a:bodyPr wrap="none">
            <a:spAutoFit/>
          </a:bodyPr>
          <a:lstStyle/>
          <a:p>
            <a:r>
              <a:rPr lang="en-US" sz="2400" b="1" dirty="0" smtClean="0">
                <a:solidFill>
                  <a:srgbClr val="00B050"/>
                </a:solidFill>
                <a:latin typeface="Calibri" pitchFamily="34" charset="0"/>
              </a:rPr>
              <a:t>2010 List </a:t>
            </a:r>
            <a:r>
              <a:rPr lang="en-US" sz="2400" b="1" dirty="0">
                <a:solidFill>
                  <a:srgbClr val="00B050"/>
                </a:solidFill>
                <a:latin typeface="Calibri" pitchFamily="34" charset="0"/>
              </a:rPr>
              <a:t>of Brazilian </a:t>
            </a:r>
            <a:r>
              <a:rPr lang="en-US" sz="2400" b="1" dirty="0" smtClean="0">
                <a:solidFill>
                  <a:srgbClr val="00B050"/>
                </a:solidFill>
                <a:latin typeface="Calibri" pitchFamily="34" charset="0"/>
              </a:rPr>
              <a:t>Plants</a:t>
            </a:r>
            <a:endParaRPr lang="en-US" sz="2400" b="1" dirty="0">
              <a:solidFill>
                <a:srgbClr val="00B050"/>
              </a:solidFill>
              <a:latin typeface="Calibri" pitchFamily="34" charset="0"/>
            </a:endParaRPr>
          </a:p>
          <a:p>
            <a:endParaRPr lang="en-US" sz="2400" b="1" dirty="0">
              <a:solidFill>
                <a:srgbClr val="00B050"/>
              </a:solidFill>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534498" y="-500090"/>
          <a:ext cx="6357982" cy="735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nvGraphicFramePr>
        <p:xfrm>
          <a:off x="3391754" y="0"/>
          <a:ext cx="4562508" cy="63751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nvGraphicFramePr>
        <p:xfrm>
          <a:off x="4177572" y="1928802"/>
          <a:ext cx="3000396" cy="230832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p:cNvSpPr txBox="1"/>
          <p:nvPr/>
        </p:nvSpPr>
        <p:spPr>
          <a:xfrm rot="10800000" flipV="1">
            <a:off x="467544" y="9492"/>
            <a:ext cx="2947930"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pt-BR" sz="2800" dirty="0" smtClean="0">
                <a:solidFill>
                  <a:schemeClr val="accent2">
                    <a:lumMod val="75000"/>
                  </a:schemeClr>
                </a:solidFill>
                <a:latin typeface="+mj-lt"/>
              </a:rPr>
              <a:t>More than 40 </a:t>
            </a:r>
            <a:r>
              <a:rPr lang="pt-BR" sz="2800" dirty="0" smtClean="0">
                <a:solidFill>
                  <a:schemeClr val="accent2">
                    <a:lumMod val="75000"/>
                  </a:schemeClr>
                </a:solidFill>
                <a:latin typeface="+mj-lt"/>
              </a:rPr>
              <a:t>lists integrated </a:t>
            </a:r>
            <a:endParaRPr lang="pt-BR" sz="2800" dirty="0">
              <a:solidFill>
                <a:schemeClr val="accent2">
                  <a:lumMod val="75000"/>
                </a:schemeClr>
              </a:solidFill>
              <a:latin typeface="+mj-lt"/>
            </a:endParaRPr>
          </a:p>
        </p:txBody>
      </p:sp>
      <p:sp>
        <p:nvSpPr>
          <p:cNvPr id="10" name="Content Placeholder 9"/>
          <p:cNvSpPr txBox="1">
            <a:spLocks/>
          </p:cNvSpPr>
          <p:nvPr/>
        </p:nvSpPr>
        <p:spPr>
          <a:xfrm>
            <a:off x="107504" y="1484784"/>
            <a:ext cx="2304256" cy="5087488"/>
          </a:xfrm>
          <a:prstGeom prst="rect">
            <a:avLst/>
          </a:prstGeom>
          <a:effectLst>
            <a:outerShdw blurRad="50800" dist="38100" dir="2700000" algn="tl" rotWithShape="0">
              <a:prstClr val="black">
                <a:alpha val="40000"/>
              </a:prstClr>
            </a:outerShdw>
          </a:effectLst>
        </p:spPr>
        <p:txBody>
          <a:bodyPr>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Angiospermas da Mata Atlântica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Fabaceae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da Mata Atlântica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Flora do Nordeste (MS-Word)</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Flora do Acre (MS-Word)</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Flora do Semi-Árido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Flora do Cerrado (MS-Word);</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Kew Gardens (Texto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tab-delimited</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Typus</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do RB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do Mike Hopkins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Várias listas de Algas (MS-Word)</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Musgos (MS-Excel, MS-Word)</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Antoceros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Hepaticas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Briófitas da Mata Atlântica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Pteridófitas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Annonaceae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Burmanniaceae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Cannaceae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Costaceae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Haemodoraceae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Thismiaceae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Triuridaceae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Lista de </a:t>
            </a:r>
            <a:r>
              <a:rPr kumimoji="0" lang="pt-BR" sz="3200" b="1" i="1" u="none" strike="noStrike" kern="1200" cap="none" spc="0" normalizeH="0" baseline="0" noProof="0" dirty="0" smtClean="0">
                <a:ln>
                  <a:noFill/>
                </a:ln>
                <a:solidFill>
                  <a:schemeClr val="bg2">
                    <a:lumMod val="50000"/>
                  </a:schemeClr>
                </a:solidFill>
                <a:effectLst/>
                <a:uLnTx/>
                <a:uFillTx/>
                <a:latin typeface="+mn-lt"/>
                <a:ea typeface="+mn-ea"/>
                <a:cs typeface="+mn-cs"/>
              </a:rPr>
              <a:t>Zingiberaceae</a:t>
            </a: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pt-BR" sz="3200" b="1" i="0" u="none" strike="noStrike" kern="1200" cap="none" spc="0" normalizeH="0" baseline="0" noProof="0" dirty="0" smtClean="0">
                <a:ln>
                  <a:noFill/>
                </a:ln>
                <a:solidFill>
                  <a:schemeClr val="bg2">
                    <a:lumMod val="50000"/>
                  </a:schemeClr>
                </a:solidFill>
                <a:effectLst/>
                <a:uLnTx/>
                <a:uFillTx/>
                <a:latin typeface="+mn-lt"/>
                <a:ea typeface="+mn-ea"/>
                <a:cs typeface="+mn-cs"/>
              </a:rPr>
              <a:t>Doze Listas de Fungos (MS-Excel)</a:t>
            </a: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baseline="0" noProof="0" dirty="0" smtClean="0">
              <a:ln>
                <a:noFill/>
              </a:ln>
              <a:solidFill>
                <a:schemeClr val="bg2">
                  <a:lumMod val="50000"/>
                </a:schemeClr>
              </a:solidFill>
              <a:effectLst/>
              <a:uLnTx/>
              <a:uFillTx/>
              <a:latin typeface="+mn-lt"/>
              <a:ea typeface="+mn-ea"/>
              <a:cs typeface="+mn-cs"/>
            </a:endParaRPr>
          </a:p>
          <a:p>
            <a:pPr marL="342900" lvl="0" indent="-342900">
              <a:spcBef>
                <a:spcPct val="20000"/>
              </a:spcBef>
            </a:pPr>
            <a:r>
              <a:rPr lang="pt-BR" sz="3200" b="1" dirty="0" smtClean="0">
                <a:solidFill>
                  <a:schemeClr val="bg2">
                    <a:lumMod val="50000"/>
                  </a:schemeClr>
                </a:solidFill>
              </a:rPr>
              <a:t>Famílias do sistema </a:t>
            </a:r>
            <a:r>
              <a:rPr lang="pt-BR" sz="3200" b="1" i="1" dirty="0" smtClean="0">
                <a:solidFill>
                  <a:schemeClr val="bg2">
                    <a:lumMod val="50000"/>
                  </a:schemeClr>
                </a:solidFill>
              </a:rPr>
              <a:t>Flora brasiliensis </a:t>
            </a:r>
            <a:r>
              <a:rPr lang="pt-BR" sz="3200" b="1" dirty="0" smtClean="0">
                <a:solidFill>
                  <a:schemeClr val="bg2">
                    <a:lumMod val="50000"/>
                  </a:schemeClr>
                </a:solidFill>
              </a:rPr>
              <a:t>revisitada:</a:t>
            </a:r>
          </a:p>
          <a:p>
            <a:pPr marL="342900" lvl="0" indent="-342900">
              <a:spcBef>
                <a:spcPct val="20000"/>
              </a:spcBef>
            </a:pP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Cactaceae</a:t>
            </a:r>
            <a:r>
              <a:rPr lang="pt-BR" sz="3200" b="1" dirty="0" smtClean="0">
                <a:solidFill>
                  <a:schemeClr val="bg2">
                    <a:lumMod val="50000"/>
                  </a:schemeClr>
                </a:solidFill>
              </a:rPr>
              <a:t> (Daniela Zappi)</a:t>
            </a: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Rutaceae</a:t>
            </a:r>
            <a:r>
              <a:rPr lang="pt-BR" sz="3200" b="1" dirty="0" smtClean="0">
                <a:solidFill>
                  <a:schemeClr val="bg2">
                    <a:lumMod val="50000"/>
                  </a:schemeClr>
                </a:solidFill>
              </a:rPr>
              <a:t> (José Rubens Pirani);</a:t>
            </a: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Simaroubaceae</a:t>
            </a:r>
            <a:r>
              <a:rPr lang="pt-BR" sz="3200" b="1" dirty="0" smtClean="0">
                <a:solidFill>
                  <a:schemeClr val="bg2">
                    <a:lumMod val="50000"/>
                  </a:schemeClr>
                </a:solidFill>
              </a:rPr>
              <a:t> (José Rubens Pirani)</a:t>
            </a: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Bignoniaceae</a:t>
            </a:r>
            <a:r>
              <a:rPr lang="pt-BR" sz="3200" b="1" dirty="0" smtClean="0">
                <a:solidFill>
                  <a:schemeClr val="bg2">
                    <a:lumMod val="50000"/>
                  </a:schemeClr>
                </a:solidFill>
              </a:rPr>
              <a:t> (Lucia G Lohman)</a:t>
            </a: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Onagraceae</a:t>
            </a:r>
            <a:r>
              <a:rPr lang="pt-BR" sz="3200" b="1" dirty="0" smtClean="0">
                <a:solidFill>
                  <a:schemeClr val="bg2">
                    <a:lumMod val="50000"/>
                  </a:schemeClr>
                </a:solidFill>
              </a:rPr>
              <a:t> (Ana Odete Santos Vieira)</a:t>
            </a: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Clusiaceae</a:t>
            </a:r>
            <a:r>
              <a:rPr lang="pt-BR" sz="3200" b="1" dirty="0" smtClean="0">
                <a:solidFill>
                  <a:schemeClr val="bg2">
                    <a:lumMod val="50000"/>
                  </a:schemeClr>
                </a:solidFill>
              </a:rPr>
              <a:t> (Volker Bittrich)</a:t>
            </a:r>
            <a:endParaRPr lang="en-US" sz="3200" b="1" dirty="0" smtClean="0">
              <a:solidFill>
                <a:schemeClr val="bg2">
                  <a:lumMod val="50000"/>
                </a:schemeClr>
              </a:solidFill>
            </a:endParaRPr>
          </a:p>
          <a:p>
            <a:pPr marL="342900" lvl="0" indent="-342900">
              <a:spcBef>
                <a:spcPct val="20000"/>
              </a:spcBef>
            </a:pPr>
            <a:r>
              <a:rPr lang="pt-BR" sz="3200" b="1" i="1" dirty="0" smtClean="0">
                <a:solidFill>
                  <a:schemeClr val="bg2">
                    <a:lumMod val="50000"/>
                  </a:schemeClr>
                </a:solidFill>
              </a:rPr>
              <a:t>Hypericaceae</a:t>
            </a:r>
            <a:r>
              <a:rPr lang="pt-BR" sz="3200" b="1" dirty="0" smtClean="0">
                <a:solidFill>
                  <a:schemeClr val="bg2">
                    <a:lumMod val="50000"/>
                  </a:schemeClr>
                </a:solidFill>
              </a:rPr>
              <a:t> Volker Bittrich)</a:t>
            </a:r>
            <a:endParaRPr lang="en-US" sz="3200" b="1" dirty="0" smtClean="0">
              <a:solidFill>
                <a:schemeClr val="bg2">
                  <a:lumMod val="50000"/>
                </a:schemeClr>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pic>
        <p:nvPicPr>
          <p:cNvPr id="9" name="Picture 5"/>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5220072" y="2708920"/>
            <a:ext cx="900000" cy="900000"/>
          </a:xfrm>
          <a:prstGeom prst="rect">
            <a:avLst/>
          </a:prstGeom>
          <a:ln>
            <a:noFill/>
          </a:ln>
          <a:effectLst>
            <a:outerShdw blurRad="76200" dir="18900000" sy="23000" kx="-1200000" algn="bl"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3000"/>
                                        <p:tgtEl>
                                          <p:spTgt spid="10"/>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5500"/>
                            </p:stCondLst>
                            <p:childTnLst>
                              <p:par>
                                <p:cTn id="17" presetID="21"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4)">
                                      <p:cBhvr>
                                        <p:cTn id="19" dur="2000"/>
                                        <p:tgtEl>
                                          <p:spTgt spid="6"/>
                                        </p:tgtEl>
                                      </p:cBhvr>
                                    </p:animEffect>
                                  </p:childTnLst>
                                </p:cTn>
                              </p:par>
                            </p:childTnLst>
                          </p:cTn>
                        </p:par>
                        <p:par>
                          <p:cTn id="20" fill="hold">
                            <p:stCondLst>
                              <p:cond delay="7500"/>
                            </p:stCondLst>
                            <p:childTnLst>
                              <p:par>
                                <p:cTn id="21" presetID="21"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2000"/>
                                        <p:tgtEl>
                                          <p:spTgt spid="4"/>
                                        </p:tgtEl>
                                      </p:cBhvr>
                                    </p:animEffect>
                                  </p:childTnLst>
                                </p:cTn>
                              </p:par>
                            </p:childTnLst>
                          </p:cTn>
                        </p:par>
                        <p:par>
                          <p:cTn id="24" fill="hold">
                            <p:stCondLst>
                              <p:cond delay="9500"/>
                            </p:stCondLst>
                            <p:childTnLst>
                              <p:par>
                                <p:cTn id="25" presetID="21"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4)">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6" grpId="0">
        <p:bldAsOne/>
      </p:bldGraphic>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ingle Corner Rectangle 17"/>
          <p:cNvSpPr/>
          <p:nvPr/>
        </p:nvSpPr>
        <p:spPr>
          <a:xfrm>
            <a:off x="5801306" y="1990550"/>
            <a:ext cx="3214710" cy="214314"/>
          </a:xfrm>
          <a:prstGeom prst="round1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Editing interface </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21" name="Round Single Corner Rectangle 20"/>
          <p:cNvSpPr/>
          <p:nvPr/>
        </p:nvSpPr>
        <p:spPr>
          <a:xfrm>
            <a:off x="133200" y="4509144"/>
            <a:ext cx="1753200" cy="216000"/>
          </a:xfrm>
          <a:prstGeom prst="round1Rect">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2">
                    <a:lumMod val="75000"/>
                  </a:schemeClr>
                </a:solidFill>
                <a:effectLst>
                  <a:outerShdw blurRad="38100" dist="38100" dir="2700000" algn="tl">
                    <a:srgbClr val="000000">
                      <a:alpha val="43137"/>
                    </a:srgbClr>
                  </a:outerShdw>
                </a:effectLst>
              </a:rPr>
              <a:t>Web interface</a:t>
            </a:r>
            <a:endParaRPr lang="en-US" sz="1200" dirty="0">
              <a:solidFill>
                <a:schemeClr val="accent2">
                  <a:lumMod val="75000"/>
                </a:schemeClr>
              </a:solidFill>
              <a:effectLst>
                <a:outerShdw blurRad="38100" dist="38100" dir="2700000" algn="tl">
                  <a:srgbClr val="000000">
                    <a:alpha val="43137"/>
                  </a:srgbClr>
                </a:outerShdw>
              </a:effectLst>
            </a:endParaRPr>
          </a:p>
        </p:txBody>
      </p:sp>
      <p:pic>
        <p:nvPicPr>
          <p:cNvPr id="2051" name="Picture 3" descr="C:\Program Files\Microsoft Office\media\cagcat10\j0299125.wmf"/>
          <p:cNvPicPr>
            <a:picLocks noChangeAspect="1" noChangeArrowheads="1"/>
          </p:cNvPicPr>
          <p:nvPr/>
        </p:nvPicPr>
        <p:blipFill>
          <a:blip r:embed="rId2" cstate="print"/>
          <a:srcRect/>
          <a:stretch>
            <a:fillRect/>
          </a:stretch>
        </p:blipFill>
        <p:spPr bwMode="auto">
          <a:xfrm>
            <a:off x="3543822" y="279630"/>
            <a:ext cx="446984" cy="733456"/>
          </a:xfrm>
          <a:prstGeom prst="rect">
            <a:avLst/>
          </a:prstGeom>
          <a:noFill/>
          <a:effectLst>
            <a:outerShdw blurRad="50800" dist="38100" dir="2700000" algn="tl" rotWithShape="0">
              <a:prstClr val="black">
                <a:alpha val="40000"/>
              </a:prstClr>
            </a:outerShdw>
          </a:effectLst>
        </p:spPr>
      </p:pic>
      <p:pic>
        <p:nvPicPr>
          <p:cNvPr id="25" name="Picture 3" descr="C:\Program Files\Microsoft Office\media\cagcat10\j0299125.wmf"/>
          <p:cNvPicPr>
            <a:picLocks noChangeAspect="1" noChangeArrowheads="1"/>
          </p:cNvPicPr>
          <p:nvPr/>
        </p:nvPicPr>
        <p:blipFill>
          <a:blip r:embed="rId2" cstate="print"/>
          <a:srcRect/>
          <a:stretch>
            <a:fillRect/>
          </a:stretch>
        </p:blipFill>
        <p:spPr bwMode="auto">
          <a:xfrm flipH="1">
            <a:off x="4115326" y="279630"/>
            <a:ext cx="446984" cy="733456"/>
          </a:xfrm>
          <a:prstGeom prst="rect">
            <a:avLst/>
          </a:prstGeom>
          <a:noFill/>
          <a:effectLst>
            <a:outerShdw blurRad="50800" dist="38100" dir="2700000" algn="tl" rotWithShape="0">
              <a:prstClr val="black">
                <a:alpha val="40000"/>
              </a:prstClr>
            </a:outerShdw>
          </a:effectLst>
        </p:spPr>
      </p:pic>
      <p:sp>
        <p:nvSpPr>
          <p:cNvPr id="26" name="Round Single Corner Rectangle 25"/>
          <p:cNvSpPr/>
          <p:nvPr/>
        </p:nvSpPr>
        <p:spPr>
          <a:xfrm>
            <a:off x="2935766" y="1484784"/>
            <a:ext cx="2500330" cy="214314"/>
          </a:xfrm>
          <a:prstGeom prst="round1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Users control</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27" name="Round Single Corner Rectangle 26"/>
          <p:cNvSpPr/>
          <p:nvPr/>
        </p:nvSpPr>
        <p:spPr>
          <a:xfrm>
            <a:off x="2935766" y="1749359"/>
            <a:ext cx="2500330" cy="214314"/>
          </a:xfrm>
          <a:prstGeom prst="round1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Global corrections</a:t>
            </a:r>
            <a:endParaRPr lang="en-US" sz="1200" dirty="0">
              <a:solidFill>
                <a:schemeClr val="bg2">
                  <a:lumMod val="50000"/>
                </a:schemeClr>
              </a:solidFill>
              <a:effectLst>
                <a:outerShdw blurRad="38100" dist="38100" dir="2700000" algn="tl">
                  <a:srgbClr val="000000">
                    <a:alpha val="43137"/>
                  </a:srgbClr>
                </a:outerShdw>
              </a:effectLst>
            </a:endParaRPr>
          </a:p>
        </p:txBody>
      </p:sp>
      <p:pic>
        <p:nvPicPr>
          <p:cNvPr id="2053" name="Picture 5" descr="C:\Documents and Settings\dora\Local Settings\Temporary Internet Files\Content.IE5\C1MV01EV\MCj03343220000[1].wmf"/>
          <p:cNvPicPr>
            <a:picLocks noChangeAspect="1" noChangeArrowheads="1"/>
          </p:cNvPicPr>
          <p:nvPr/>
        </p:nvPicPr>
        <p:blipFill>
          <a:blip r:embed="rId3" cstate="print"/>
          <a:srcRect/>
          <a:stretch>
            <a:fillRect/>
          </a:stretch>
        </p:blipFill>
        <p:spPr bwMode="auto">
          <a:xfrm>
            <a:off x="107504" y="214290"/>
            <a:ext cx="1122313" cy="717128"/>
          </a:xfrm>
          <a:prstGeom prst="rect">
            <a:avLst/>
          </a:prstGeom>
          <a:noFill/>
          <a:effectLst>
            <a:outerShdw blurRad="50800" dist="38100" dir="2700000" algn="tl" rotWithShape="0">
              <a:prstClr val="black">
                <a:alpha val="40000"/>
              </a:prstClr>
            </a:outerShdw>
          </a:effectLst>
        </p:spPr>
      </p:pic>
      <p:pic>
        <p:nvPicPr>
          <p:cNvPr id="50" name="Picture 2"/>
          <p:cNvPicPr>
            <a:picLocks noChangeAspect="1" noChangeArrowheads="1"/>
          </p:cNvPicPr>
          <p:nvPr/>
        </p:nvPicPr>
        <p:blipFill>
          <a:blip r:embed="rId4" cstate="print">
            <a:clrChange>
              <a:clrFrom>
                <a:srgbClr val="000000"/>
              </a:clrFrom>
              <a:clrTo>
                <a:srgbClr val="000000">
                  <a:alpha val="0"/>
                </a:srgbClr>
              </a:clrTo>
            </a:clrChange>
          </a:blip>
          <a:stretch>
            <a:fillRect/>
          </a:stretch>
        </p:blipFill>
        <p:spPr bwMode="auto">
          <a:xfrm>
            <a:off x="7526022" y="5013176"/>
            <a:ext cx="1617978" cy="1440000"/>
          </a:xfrm>
          <a:prstGeom prst="rect">
            <a:avLst/>
          </a:prstGeom>
          <a:noFill/>
          <a:ln>
            <a:noFill/>
          </a:ln>
          <a:effectLst>
            <a:outerShdw blurRad="50800" dist="38100" dir="2700000" algn="tl" rotWithShape="0">
              <a:prstClr val="black">
                <a:alpha val="40000"/>
              </a:prstClr>
            </a:outerShdw>
          </a:effectLst>
        </p:spPr>
      </p:pic>
      <p:sp>
        <p:nvSpPr>
          <p:cNvPr id="52" name="Round Single Corner Rectangle 51"/>
          <p:cNvSpPr/>
          <p:nvPr/>
        </p:nvSpPr>
        <p:spPr>
          <a:xfrm>
            <a:off x="4572000" y="4509120"/>
            <a:ext cx="2664000" cy="214314"/>
          </a:xfrm>
          <a:prstGeom prst="round1Rect">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2">
                    <a:lumMod val="75000"/>
                  </a:schemeClr>
                </a:solidFill>
                <a:effectLst>
                  <a:outerShdw blurRad="38100" dist="38100" dir="2700000" algn="tl">
                    <a:srgbClr val="000000">
                      <a:alpha val="43137"/>
                    </a:srgbClr>
                  </a:outerShdw>
                </a:effectLst>
              </a:rPr>
              <a:t>Rtf output for printing </a:t>
            </a:r>
            <a:endParaRPr lang="en-US" sz="1200" dirty="0">
              <a:solidFill>
                <a:schemeClr val="accent2">
                  <a:lumMod val="75000"/>
                </a:schemeClr>
              </a:solidFill>
              <a:effectLst>
                <a:outerShdw blurRad="38100" dist="38100" dir="2700000" algn="tl">
                  <a:srgbClr val="000000">
                    <a:alpha val="43137"/>
                  </a:srgbClr>
                </a:outerShdw>
              </a:effectLst>
            </a:endParaRPr>
          </a:p>
        </p:txBody>
      </p:sp>
      <p:sp>
        <p:nvSpPr>
          <p:cNvPr id="53" name="Round Single Corner Rectangle 52"/>
          <p:cNvSpPr/>
          <p:nvPr/>
        </p:nvSpPr>
        <p:spPr>
          <a:xfrm>
            <a:off x="7452320" y="4510800"/>
            <a:ext cx="1584176" cy="216000"/>
          </a:xfrm>
          <a:prstGeom prst="round1Rect">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accent2">
                    <a:lumMod val="75000"/>
                  </a:schemeClr>
                </a:solidFill>
                <a:effectLst>
                  <a:outerShdw blurRad="38100" dist="38100" dir="2700000" algn="tl">
                    <a:srgbClr val="000000">
                      <a:alpha val="43137"/>
                    </a:srgbClr>
                  </a:outerShdw>
                </a:effectLst>
              </a:rPr>
              <a:t>Distribution maps</a:t>
            </a:r>
            <a:endParaRPr lang="en-US" sz="1200" dirty="0">
              <a:solidFill>
                <a:schemeClr val="accent2">
                  <a:lumMod val="75000"/>
                </a:schemeClr>
              </a:solidFill>
              <a:effectLst>
                <a:outerShdw blurRad="38100" dist="38100" dir="2700000" algn="tl">
                  <a:srgbClr val="000000">
                    <a:alpha val="43137"/>
                  </a:srgbClr>
                </a:outerShdw>
              </a:effectLst>
            </a:endParaRPr>
          </a:p>
        </p:txBody>
      </p:sp>
      <p:sp>
        <p:nvSpPr>
          <p:cNvPr id="54" name="Round Single Corner Rectangle 53"/>
          <p:cNvSpPr/>
          <p:nvPr/>
        </p:nvSpPr>
        <p:spPr>
          <a:xfrm>
            <a:off x="5801306" y="1751069"/>
            <a:ext cx="3214710" cy="214314"/>
          </a:xfrm>
          <a:prstGeom prst="round1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Statistics  interface </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66" name="TextBox 65"/>
          <p:cNvSpPr txBox="1"/>
          <p:nvPr/>
        </p:nvSpPr>
        <p:spPr>
          <a:xfrm>
            <a:off x="6516256" y="1173600"/>
            <a:ext cx="1857388"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1200" dirty="0" smtClean="0">
                <a:solidFill>
                  <a:srgbClr val="0066FF"/>
                </a:solidFill>
                <a:effectLst>
                  <a:outerShdw blurRad="38100" dist="38100" dir="2700000" algn="tl">
                    <a:srgbClr val="000000">
                      <a:alpha val="43137"/>
                    </a:srgbClr>
                  </a:outerShdw>
                </a:effectLst>
              </a:rPr>
              <a:t>Expert Network</a:t>
            </a:r>
            <a:endParaRPr lang="pt-BR" sz="1200" dirty="0">
              <a:solidFill>
                <a:srgbClr val="0066FF"/>
              </a:solidFill>
              <a:effectLst>
                <a:outerShdw blurRad="38100" dist="38100" dir="2700000" algn="tl">
                  <a:srgbClr val="000000">
                    <a:alpha val="43137"/>
                  </a:srgbClr>
                </a:outerShdw>
              </a:effectLst>
            </a:endParaRPr>
          </a:p>
        </p:txBody>
      </p:sp>
      <p:sp>
        <p:nvSpPr>
          <p:cNvPr id="67" name="TextBox 66"/>
          <p:cNvSpPr txBox="1"/>
          <p:nvPr/>
        </p:nvSpPr>
        <p:spPr>
          <a:xfrm>
            <a:off x="2843808" y="1173601"/>
            <a:ext cx="2448272"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BR" sz="1200" dirty="0" smtClean="0">
                <a:solidFill>
                  <a:srgbClr val="0066FF"/>
                </a:solidFill>
                <a:effectLst>
                  <a:outerShdw blurRad="38100" dist="38100" dir="2700000" algn="tl">
                    <a:srgbClr val="000000">
                      <a:alpha val="43137"/>
                    </a:srgbClr>
                  </a:outerShdw>
                </a:effectLst>
              </a:rPr>
              <a:t>Coordination:  BGRJ</a:t>
            </a:r>
            <a:endParaRPr lang="pt-BR" sz="1200" dirty="0">
              <a:solidFill>
                <a:srgbClr val="0066FF"/>
              </a:solidFill>
              <a:effectLst>
                <a:outerShdw blurRad="38100" dist="38100" dir="2700000" algn="tl">
                  <a:srgbClr val="000000">
                    <a:alpha val="43137"/>
                  </a:srgbClr>
                </a:outerShdw>
              </a:effectLst>
            </a:endParaRPr>
          </a:p>
        </p:txBody>
      </p:sp>
      <p:pic>
        <p:nvPicPr>
          <p:cNvPr id="73" name="Picture 72"/>
          <p:cNvPicPr/>
          <p:nvPr/>
        </p:nvPicPr>
        <p:blipFill>
          <a:blip r:embed="rId5" cstate="print"/>
          <a:srcRect/>
          <a:stretch>
            <a:fillRect/>
          </a:stretch>
        </p:blipFill>
        <p:spPr bwMode="auto">
          <a:xfrm>
            <a:off x="2229898" y="4777200"/>
            <a:ext cx="2056350" cy="1800000"/>
          </a:xfrm>
          <a:prstGeom prst="rect">
            <a:avLst/>
          </a:prstGeom>
          <a:ln>
            <a:noFill/>
          </a:ln>
          <a:effectLst>
            <a:outerShdw blurRad="292100" dist="139700" dir="2700000" algn="tl" rotWithShape="0">
              <a:srgbClr val="333333">
                <a:alpha val="65000"/>
              </a:srgbClr>
            </a:outerShdw>
          </a:effectLst>
        </p:spPr>
      </p:pic>
      <p:sp>
        <p:nvSpPr>
          <p:cNvPr id="77" name="Round Single Corner Rectangle 76"/>
          <p:cNvSpPr/>
          <p:nvPr/>
        </p:nvSpPr>
        <p:spPr>
          <a:xfrm>
            <a:off x="2228400" y="4510800"/>
            <a:ext cx="2055600" cy="214314"/>
          </a:xfrm>
          <a:prstGeom prst="round1Rect">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accent2">
                    <a:lumMod val="75000"/>
                  </a:schemeClr>
                </a:solidFill>
                <a:effectLst>
                  <a:outerShdw blurRad="38100" dist="38100" dir="2700000" algn="tl">
                    <a:srgbClr val="000000">
                      <a:alpha val="43137"/>
                    </a:srgbClr>
                  </a:outerShdw>
                </a:effectLst>
              </a:rPr>
              <a:t>Xls</a:t>
            </a:r>
            <a:r>
              <a:rPr lang="en-US" sz="1200" dirty="0" smtClean="0">
                <a:solidFill>
                  <a:schemeClr val="accent2">
                    <a:lumMod val="75000"/>
                  </a:schemeClr>
                </a:solidFill>
                <a:effectLst>
                  <a:outerShdw blurRad="38100" dist="38100" dir="2700000" algn="tl">
                    <a:srgbClr val="000000">
                      <a:alpha val="43137"/>
                    </a:srgbClr>
                  </a:outerShdw>
                </a:effectLst>
              </a:rPr>
              <a:t> spreadsheet output </a:t>
            </a:r>
            <a:endParaRPr lang="en-US" sz="1200" dirty="0">
              <a:solidFill>
                <a:schemeClr val="accent2">
                  <a:lumMod val="75000"/>
                </a:schemeClr>
              </a:solidFill>
              <a:effectLst>
                <a:outerShdw blurRad="38100" dist="38100" dir="2700000" algn="tl">
                  <a:srgbClr val="000000">
                    <a:alpha val="43137"/>
                  </a:srgbClr>
                </a:outerShdw>
              </a:effectLst>
            </a:endParaRPr>
          </a:p>
        </p:txBody>
      </p:sp>
      <p:sp>
        <p:nvSpPr>
          <p:cNvPr id="42" name="Round Single Corner Rectangle 41"/>
          <p:cNvSpPr/>
          <p:nvPr/>
        </p:nvSpPr>
        <p:spPr>
          <a:xfrm>
            <a:off x="5801306" y="1503594"/>
            <a:ext cx="3214710" cy="214314"/>
          </a:xfrm>
          <a:prstGeom prst="round1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D</a:t>
            </a:r>
            <a:r>
              <a:rPr lang="en-US" sz="1200" smtClean="0">
                <a:solidFill>
                  <a:schemeClr val="bg2">
                    <a:lumMod val="50000"/>
                  </a:schemeClr>
                </a:solidFill>
                <a:effectLst>
                  <a:outerShdw blurRad="38100" dist="38100" dir="2700000" algn="tl">
                    <a:srgbClr val="000000">
                      <a:alpha val="43137"/>
                    </a:srgbClr>
                  </a:outerShdw>
                </a:effectLst>
              </a:rPr>
              <a:t>ata </a:t>
            </a:r>
            <a:r>
              <a:rPr lang="en-US" sz="1200" dirty="0" smtClean="0">
                <a:solidFill>
                  <a:schemeClr val="bg2">
                    <a:lumMod val="50000"/>
                  </a:schemeClr>
                </a:solidFill>
                <a:effectLst>
                  <a:outerShdw blurRad="38100" dist="38100" dir="2700000" algn="tl">
                    <a:srgbClr val="000000">
                      <a:alpha val="43137"/>
                    </a:srgbClr>
                  </a:outerShdw>
                </a:effectLst>
              </a:rPr>
              <a:t>cleaning interface </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43" name="Round Single Corner Rectangle 42"/>
          <p:cNvSpPr/>
          <p:nvPr/>
        </p:nvSpPr>
        <p:spPr>
          <a:xfrm>
            <a:off x="2935766" y="2015980"/>
            <a:ext cx="2500330" cy="214314"/>
          </a:xfrm>
          <a:prstGeom prst="round1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Control &amp;  logs</a:t>
            </a:r>
            <a:endParaRPr lang="en-US" sz="1200" dirty="0">
              <a:solidFill>
                <a:schemeClr val="bg2">
                  <a:lumMod val="50000"/>
                </a:schemeClr>
              </a:solidFill>
              <a:effectLst>
                <a:outerShdw blurRad="38100" dist="38100" dir="2700000" algn="tl">
                  <a:srgbClr val="000000">
                    <a:alpha val="43137"/>
                  </a:srgbClr>
                </a:outerShdw>
              </a:effectLst>
            </a:endParaRPr>
          </a:p>
        </p:txBody>
      </p:sp>
      <p:pic>
        <p:nvPicPr>
          <p:cNvPr id="45" name="Picture 2" descr="C:\Documents and Settings\sidnei\Meus documentos\Minhas imagens\Microsoft Clip Organizer\j0439359.jpg"/>
          <p:cNvPicPr>
            <a:picLocks noChangeAspect="1" noChangeArrowheads="1"/>
          </p:cNvPicPr>
          <p:nvPr/>
        </p:nvPicPr>
        <p:blipFill>
          <a:blip r:embed="rId6" cstate="print"/>
          <a:srcRect/>
          <a:stretch>
            <a:fillRect/>
          </a:stretch>
        </p:blipFill>
        <p:spPr bwMode="auto">
          <a:xfrm>
            <a:off x="1547664" y="116632"/>
            <a:ext cx="1000132" cy="1000132"/>
          </a:xfrm>
          <a:prstGeom prst="rect">
            <a:avLst/>
          </a:prstGeom>
          <a:noFill/>
          <a:effectLst/>
        </p:spPr>
      </p:pic>
      <p:pic>
        <p:nvPicPr>
          <p:cNvPr id="2050"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788024" y="2853056"/>
            <a:ext cx="1080000" cy="1080000"/>
          </a:xfrm>
          <a:prstGeom prst="rect">
            <a:avLst/>
          </a:prstGeom>
          <a:ln>
            <a:noFill/>
          </a:ln>
          <a:effectLst/>
        </p:spPr>
      </p:pic>
      <p:pic>
        <p:nvPicPr>
          <p:cNvPr id="109"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876296" y="368207"/>
            <a:ext cx="360000" cy="360000"/>
          </a:xfrm>
          <a:prstGeom prst="rect">
            <a:avLst/>
          </a:prstGeom>
          <a:noFill/>
          <a:ln w="9525">
            <a:noFill/>
            <a:miter lim="800000"/>
            <a:headEnd/>
            <a:tailEnd/>
          </a:ln>
        </p:spPr>
      </p:pic>
      <p:pic>
        <p:nvPicPr>
          <p:cNvPr id="110"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100432" y="692696"/>
            <a:ext cx="360000" cy="416842"/>
          </a:xfrm>
          <a:prstGeom prst="rect">
            <a:avLst/>
          </a:prstGeom>
          <a:noFill/>
          <a:ln w="9525">
            <a:noFill/>
            <a:miter lim="800000"/>
            <a:headEnd/>
            <a:tailEnd/>
          </a:ln>
        </p:spPr>
      </p:pic>
      <p:pic>
        <p:nvPicPr>
          <p:cNvPr id="111" name="Picture 4"/>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6372240" y="188640"/>
            <a:ext cx="360000" cy="432000"/>
          </a:xfrm>
          <a:prstGeom prst="rect">
            <a:avLst/>
          </a:prstGeom>
          <a:noFill/>
          <a:ln w="9525">
            <a:noFill/>
            <a:miter lim="800000"/>
            <a:headEnd/>
            <a:tailEnd/>
          </a:ln>
        </p:spPr>
      </p:pic>
      <p:pic>
        <p:nvPicPr>
          <p:cNvPr id="112" name="Picture 5"/>
          <p:cNvPicPr>
            <a:picLocks noChangeAspect="1" noChangeArrowheads="1"/>
          </p:cNvPicPr>
          <p:nvPr/>
        </p:nvPicPr>
        <p:blipFill>
          <a:blip r:embed="rId11" cstate="print">
            <a:clrChange>
              <a:clrFrom>
                <a:srgbClr val="FEFEFE"/>
              </a:clrFrom>
              <a:clrTo>
                <a:srgbClr val="FEFEFE">
                  <a:alpha val="0"/>
                </a:srgbClr>
              </a:clrTo>
            </a:clrChange>
          </a:blip>
          <a:srcRect/>
          <a:stretch>
            <a:fillRect/>
          </a:stretch>
        </p:blipFill>
        <p:spPr bwMode="auto">
          <a:xfrm>
            <a:off x="8388464" y="188640"/>
            <a:ext cx="360000" cy="476308"/>
          </a:xfrm>
          <a:prstGeom prst="rect">
            <a:avLst/>
          </a:prstGeom>
          <a:noFill/>
          <a:ln w="9525">
            <a:noFill/>
            <a:miter lim="800000"/>
            <a:headEnd/>
            <a:tailEnd/>
          </a:ln>
        </p:spPr>
      </p:pic>
      <p:pic>
        <p:nvPicPr>
          <p:cNvPr id="113" name="Picture 6"/>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724168" y="188640"/>
            <a:ext cx="360000" cy="436057"/>
          </a:xfrm>
          <a:prstGeom prst="rect">
            <a:avLst/>
          </a:prstGeom>
          <a:noFill/>
          <a:ln w="9525">
            <a:noFill/>
            <a:miter lim="800000"/>
            <a:headEnd/>
            <a:tailEnd/>
          </a:ln>
        </p:spPr>
      </p:pic>
      <p:pic>
        <p:nvPicPr>
          <p:cNvPr id="114" name="Picture 7"/>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7236336" y="116632"/>
            <a:ext cx="360000" cy="271698"/>
          </a:xfrm>
          <a:prstGeom prst="rect">
            <a:avLst/>
          </a:prstGeom>
          <a:noFill/>
          <a:ln w="9525">
            <a:noFill/>
            <a:miter lim="800000"/>
            <a:headEnd/>
            <a:tailEnd/>
          </a:ln>
        </p:spPr>
      </p:pic>
      <p:pic>
        <p:nvPicPr>
          <p:cNvPr id="115" name="Picture 8"/>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516256" y="728247"/>
            <a:ext cx="360000" cy="364843"/>
          </a:xfrm>
          <a:prstGeom prst="rect">
            <a:avLst/>
          </a:prstGeom>
          <a:noFill/>
          <a:ln w="9525">
            <a:noFill/>
            <a:miter lim="800000"/>
            <a:headEnd/>
            <a:tailEnd/>
          </a:ln>
        </p:spPr>
      </p:pic>
      <p:pic>
        <p:nvPicPr>
          <p:cNvPr id="116" name="Picture 9"/>
          <p:cNvPicPr>
            <a:picLocks noChangeAspect="1" noChangeArrowheads="1"/>
          </p:cNvPicPr>
          <p:nvPr/>
        </p:nvPicPr>
        <p:blipFill>
          <a:blip r:embed="rId15" cstate="print">
            <a:clrChange>
              <a:clrFrom>
                <a:srgbClr val="FBFEFF"/>
              </a:clrFrom>
              <a:clrTo>
                <a:srgbClr val="FBFEFF">
                  <a:alpha val="0"/>
                </a:srgbClr>
              </a:clrTo>
            </a:clrChange>
          </a:blip>
          <a:srcRect/>
          <a:stretch>
            <a:fillRect/>
          </a:stretch>
        </p:blipFill>
        <p:spPr bwMode="auto">
          <a:xfrm>
            <a:off x="8676496" y="692696"/>
            <a:ext cx="360000" cy="436364"/>
          </a:xfrm>
          <a:prstGeom prst="rect">
            <a:avLst/>
          </a:prstGeom>
          <a:noFill/>
          <a:ln w="9525">
            <a:noFill/>
            <a:miter lim="800000"/>
            <a:headEnd/>
            <a:tailEnd/>
          </a:ln>
        </p:spPr>
      </p:pic>
      <p:pic>
        <p:nvPicPr>
          <p:cNvPr id="117" name="Picture 10"/>
          <p:cNvPicPr>
            <a:picLocks noChangeAspect="1" noChangeArrowheads="1"/>
          </p:cNvPicPr>
          <p:nvPr/>
        </p:nvPicPr>
        <p:blipFill>
          <a:blip r:embed="rId16" cstate="print">
            <a:clrChange>
              <a:clrFrom>
                <a:srgbClr val="FEFEFE"/>
              </a:clrFrom>
              <a:clrTo>
                <a:srgbClr val="FEFEFE">
                  <a:alpha val="0"/>
                </a:srgbClr>
              </a:clrTo>
            </a:clrChange>
          </a:blip>
          <a:srcRect/>
          <a:stretch>
            <a:fillRect/>
          </a:stretch>
        </p:blipFill>
        <p:spPr bwMode="auto">
          <a:xfrm>
            <a:off x="7524368" y="416022"/>
            <a:ext cx="360000" cy="564706"/>
          </a:xfrm>
          <a:prstGeom prst="rect">
            <a:avLst/>
          </a:prstGeom>
          <a:noFill/>
          <a:ln w="9525">
            <a:noFill/>
            <a:miter lim="800000"/>
            <a:headEnd/>
            <a:tailEnd/>
          </a:ln>
        </p:spPr>
      </p:pic>
      <p:pic>
        <p:nvPicPr>
          <p:cNvPr id="118" name="Picture 11"/>
          <p:cNvPicPr>
            <a:picLocks noChangeAspect="1" noChangeArrowheads="1"/>
          </p:cNvPicPr>
          <p:nvPr/>
        </p:nvPicPr>
        <p:blipFill>
          <a:blip r:embed="rId17" cstate="print"/>
          <a:srcRect/>
          <a:stretch>
            <a:fillRect/>
          </a:stretch>
        </p:blipFill>
        <p:spPr bwMode="auto">
          <a:xfrm>
            <a:off x="7092320" y="800255"/>
            <a:ext cx="360000" cy="312857"/>
          </a:xfrm>
          <a:prstGeom prst="rect">
            <a:avLst/>
          </a:prstGeom>
          <a:noFill/>
          <a:ln w="9525">
            <a:noFill/>
            <a:miter lim="800000"/>
            <a:headEnd/>
            <a:tailEnd/>
          </a:ln>
        </p:spPr>
      </p:pic>
      <p:pic>
        <p:nvPicPr>
          <p:cNvPr id="119" name="Picture 12"/>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7956416" y="116632"/>
            <a:ext cx="360000" cy="432000"/>
          </a:xfrm>
          <a:prstGeom prst="rect">
            <a:avLst/>
          </a:prstGeom>
          <a:noFill/>
          <a:ln w="9525">
            <a:noFill/>
            <a:miter lim="800000"/>
            <a:headEnd/>
            <a:tailEnd/>
          </a:ln>
        </p:spPr>
      </p:pic>
      <p:pic>
        <p:nvPicPr>
          <p:cNvPr id="120" name="Picture 13"/>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5940192" y="548680"/>
            <a:ext cx="360000" cy="552928"/>
          </a:xfrm>
          <a:prstGeom prst="rect">
            <a:avLst/>
          </a:prstGeom>
          <a:noFill/>
          <a:ln w="9525">
            <a:noFill/>
            <a:miter lim="800000"/>
            <a:headEnd/>
            <a:tailEnd/>
          </a:ln>
        </p:spPr>
      </p:pic>
      <p:sp>
        <p:nvSpPr>
          <p:cNvPr id="124" name="Round Single Corner Rectangle 123"/>
          <p:cNvSpPr/>
          <p:nvPr/>
        </p:nvSpPr>
        <p:spPr>
          <a:xfrm>
            <a:off x="107504" y="1484784"/>
            <a:ext cx="2500330" cy="214314"/>
          </a:xfrm>
          <a:prstGeom prst="round1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Checklists integration</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125" name="Round Single Corner Rectangle 124"/>
          <p:cNvSpPr/>
          <p:nvPr/>
        </p:nvSpPr>
        <p:spPr>
          <a:xfrm>
            <a:off x="107504" y="1749359"/>
            <a:ext cx="2500330" cy="214314"/>
          </a:xfrm>
          <a:prstGeom prst="round1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Maintenance and  de-bugging</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126" name="Round Single Corner Rectangle 125"/>
          <p:cNvSpPr/>
          <p:nvPr/>
        </p:nvSpPr>
        <p:spPr>
          <a:xfrm>
            <a:off x="107504" y="2015980"/>
            <a:ext cx="2500330" cy="214314"/>
          </a:xfrm>
          <a:prstGeom prst="round1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New developments</a:t>
            </a:r>
            <a:endParaRPr lang="en-US" sz="1200" dirty="0">
              <a:solidFill>
                <a:schemeClr val="bg2">
                  <a:lumMod val="50000"/>
                </a:schemeClr>
              </a:solidFill>
              <a:effectLst>
                <a:outerShdw blurRad="38100" dist="38100" dir="2700000" algn="tl">
                  <a:srgbClr val="000000">
                    <a:alpha val="43137"/>
                  </a:srgbClr>
                </a:outerShdw>
              </a:effectLst>
            </a:endParaRPr>
          </a:p>
        </p:txBody>
      </p:sp>
      <p:sp>
        <p:nvSpPr>
          <p:cNvPr id="127" name="TextBox 126"/>
          <p:cNvSpPr txBox="1"/>
          <p:nvPr/>
        </p:nvSpPr>
        <p:spPr>
          <a:xfrm>
            <a:off x="107504" y="1173601"/>
            <a:ext cx="2160240"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200" dirty="0" smtClean="0">
                <a:solidFill>
                  <a:srgbClr val="0066FF"/>
                </a:solidFill>
                <a:effectLst>
                  <a:outerShdw blurRad="38100" dist="38100" dir="2700000" algn="tl">
                    <a:srgbClr val="000000">
                      <a:alpha val="43137"/>
                    </a:srgbClr>
                  </a:outerShdw>
                </a:effectLst>
              </a:rPr>
              <a:t>Developments at CRIA</a:t>
            </a:r>
            <a:endParaRPr lang="pt-BR" sz="1200" dirty="0">
              <a:solidFill>
                <a:srgbClr val="0066FF"/>
              </a:solidFill>
              <a:effectLst>
                <a:outerShdw blurRad="38100" dist="38100" dir="2700000" algn="tl">
                  <a:srgbClr val="000000">
                    <a:alpha val="43137"/>
                  </a:srgbClr>
                </a:outerShdw>
              </a:effectLst>
            </a:endParaRPr>
          </a:p>
        </p:txBody>
      </p:sp>
      <p:sp>
        <p:nvSpPr>
          <p:cNvPr id="128" name="Round Single Corner Rectangle 127"/>
          <p:cNvSpPr/>
          <p:nvPr/>
        </p:nvSpPr>
        <p:spPr>
          <a:xfrm>
            <a:off x="108000" y="2276872"/>
            <a:ext cx="2500330" cy="214314"/>
          </a:xfrm>
          <a:prstGeom prst="round1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Support to the coordination team</a:t>
            </a:r>
            <a:endParaRPr lang="en-US" sz="1200" dirty="0">
              <a:solidFill>
                <a:schemeClr val="bg2">
                  <a:lumMod val="50000"/>
                </a:schemeClr>
              </a:solidFill>
              <a:effectLst>
                <a:outerShdw blurRad="38100" dist="38100" dir="2700000" algn="tl">
                  <a:srgbClr val="000000">
                    <a:alpha val="43137"/>
                  </a:srgbClr>
                </a:outerShdw>
              </a:effectLst>
            </a:endParaRPr>
          </a:p>
        </p:txBody>
      </p:sp>
      <p:pic>
        <p:nvPicPr>
          <p:cNvPr id="7" name="Picture 5"/>
          <p:cNvPicPr>
            <a:picLocks noChangeAspect="1" noChangeArrowheads="1"/>
          </p:cNvPicPr>
          <p:nvPr/>
        </p:nvPicPr>
        <p:blipFill>
          <a:blip r:embed="rId20" cstate="print">
            <a:clrChange>
              <a:clrFrom>
                <a:srgbClr val="000000"/>
              </a:clrFrom>
              <a:clrTo>
                <a:srgbClr val="000000">
                  <a:alpha val="0"/>
                </a:srgbClr>
              </a:clrTo>
            </a:clrChange>
          </a:blip>
          <a:srcRect/>
          <a:stretch>
            <a:fillRect/>
          </a:stretch>
        </p:blipFill>
        <p:spPr bwMode="auto">
          <a:xfrm>
            <a:off x="3779912" y="2925064"/>
            <a:ext cx="900000" cy="900000"/>
          </a:xfrm>
          <a:prstGeom prst="rect">
            <a:avLst/>
          </a:prstGeom>
          <a:ln>
            <a:noFill/>
          </a:ln>
          <a:effectLst>
            <a:outerShdw blurRad="76200" dir="18900000" sy="23000" kx="-1200000" algn="bl" rotWithShape="0">
              <a:prstClr val="black">
                <a:alpha val="20000"/>
              </a:prstClr>
            </a:outerShdw>
          </a:effectLst>
        </p:spPr>
      </p:pic>
      <p:pic>
        <p:nvPicPr>
          <p:cNvPr id="2054" name="Picture 6"/>
          <p:cNvPicPr>
            <a:picLocks noChangeAspect="1" noChangeArrowheads="1"/>
          </p:cNvPicPr>
          <p:nvPr/>
        </p:nvPicPr>
        <p:blipFill>
          <a:blip r:embed="rId21" cstate="print">
            <a:clrChange>
              <a:clrFrom>
                <a:srgbClr val="000000"/>
              </a:clrFrom>
              <a:clrTo>
                <a:srgbClr val="000000">
                  <a:alpha val="0"/>
                </a:srgbClr>
              </a:clrTo>
            </a:clrChange>
          </a:blip>
          <a:srcRect/>
          <a:stretch>
            <a:fillRect/>
          </a:stretch>
        </p:blipFill>
        <p:spPr bwMode="auto">
          <a:xfrm>
            <a:off x="2843808" y="2925064"/>
            <a:ext cx="900000" cy="900000"/>
          </a:xfrm>
          <a:prstGeom prst="rect">
            <a:avLst/>
          </a:prstGeom>
          <a:ln>
            <a:noFill/>
          </a:ln>
          <a:effectLst>
            <a:outerShdw blurRad="76200" dir="18900000" sy="23000" kx="-1200000" algn="bl" rotWithShape="0">
              <a:prstClr val="black">
                <a:alpha val="20000"/>
              </a:prstClr>
            </a:outerShdw>
          </a:effectLst>
        </p:spPr>
      </p:pic>
      <p:pic>
        <p:nvPicPr>
          <p:cNvPr id="2055" name="Picture 7"/>
          <p:cNvPicPr>
            <a:picLocks noChangeAspect="1" noChangeArrowheads="1"/>
          </p:cNvPicPr>
          <p:nvPr/>
        </p:nvPicPr>
        <p:blipFill>
          <a:blip r:embed="rId22" cstate="print">
            <a:clrChange>
              <a:clrFrom>
                <a:srgbClr val="000000"/>
              </a:clrFrom>
              <a:clrTo>
                <a:srgbClr val="000000">
                  <a:alpha val="0"/>
                </a:srgbClr>
              </a:clrTo>
            </a:clrChange>
          </a:blip>
          <a:srcRect/>
          <a:stretch>
            <a:fillRect/>
          </a:stretch>
        </p:blipFill>
        <p:spPr bwMode="auto">
          <a:xfrm>
            <a:off x="1907704" y="2925064"/>
            <a:ext cx="900000" cy="900000"/>
          </a:xfrm>
          <a:prstGeom prst="rect">
            <a:avLst/>
          </a:prstGeom>
          <a:ln>
            <a:noFill/>
          </a:ln>
          <a:effectLst>
            <a:outerShdw blurRad="76200" dir="18900000" sy="23000" kx="-1200000" algn="bl" rotWithShape="0">
              <a:prstClr val="black">
                <a:alpha val="20000"/>
              </a:prstClr>
            </a:outerShdw>
          </a:effectLst>
        </p:spPr>
      </p:pic>
      <p:pic>
        <p:nvPicPr>
          <p:cNvPr id="2057"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1331640" y="2708920"/>
            <a:ext cx="393576" cy="393576"/>
          </a:xfrm>
          <a:prstGeom prst="rect">
            <a:avLst/>
          </a:prstGeom>
          <a:noFill/>
          <a:ln w="9525">
            <a:noFill/>
            <a:miter lim="800000"/>
            <a:headEnd/>
            <a:tailEnd/>
          </a:ln>
        </p:spPr>
      </p:pic>
      <p:sp>
        <p:nvSpPr>
          <p:cNvPr id="134" name="Round Single Corner Rectangle 133"/>
          <p:cNvSpPr/>
          <p:nvPr/>
        </p:nvSpPr>
        <p:spPr>
          <a:xfrm>
            <a:off x="2935766" y="2278582"/>
            <a:ext cx="2500330" cy="214314"/>
          </a:xfrm>
          <a:prstGeom prst="round1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Help desk to the experts</a:t>
            </a:r>
            <a:endParaRPr lang="en-US" sz="1200" dirty="0">
              <a:solidFill>
                <a:schemeClr val="bg2">
                  <a:lumMod val="50000"/>
                </a:schemeClr>
              </a:solidFill>
              <a:effectLst>
                <a:outerShdw blurRad="38100" dist="38100" dir="2700000" algn="tl">
                  <a:srgbClr val="000000">
                    <a:alpha val="43137"/>
                  </a:srgbClr>
                </a:outerShdw>
              </a:effectLst>
            </a:endParaRPr>
          </a:p>
        </p:txBody>
      </p:sp>
      <p:pic>
        <p:nvPicPr>
          <p:cNvPr id="135"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1331640" y="3068960"/>
            <a:ext cx="393576" cy="393576"/>
          </a:xfrm>
          <a:prstGeom prst="rect">
            <a:avLst/>
          </a:prstGeom>
          <a:noFill/>
          <a:ln w="9525">
            <a:noFill/>
            <a:miter lim="800000"/>
            <a:headEnd/>
            <a:tailEnd/>
          </a:ln>
        </p:spPr>
      </p:pic>
      <p:pic>
        <p:nvPicPr>
          <p:cNvPr id="136"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1331640" y="3429000"/>
            <a:ext cx="393576" cy="393576"/>
          </a:xfrm>
          <a:prstGeom prst="rect">
            <a:avLst/>
          </a:prstGeom>
          <a:noFill/>
          <a:ln w="9525">
            <a:noFill/>
            <a:miter lim="800000"/>
            <a:headEnd/>
            <a:tailEnd/>
          </a:ln>
        </p:spPr>
      </p:pic>
      <p:pic>
        <p:nvPicPr>
          <p:cNvPr id="137"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971600" y="2708920"/>
            <a:ext cx="393576" cy="393576"/>
          </a:xfrm>
          <a:prstGeom prst="rect">
            <a:avLst/>
          </a:prstGeom>
          <a:noFill/>
          <a:ln w="9525">
            <a:noFill/>
            <a:miter lim="800000"/>
            <a:headEnd/>
            <a:tailEnd/>
          </a:ln>
        </p:spPr>
      </p:pic>
      <p:pic>
        <p:nvPicPr>
          <p:cNvPr id="138"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971600" y="3068960"/>
            <a:ext cx="393576" cy="393576"/>
          </a:xfrm>
          <a:prstGeom prst="rect">
            <a:avLst/>
          </a:prstGeom>
          <a:noFill/>
          <a:ln w="9525">
            <a:noFill/>
            <a:miter lim="800000"/>
            <a:headEnd/>
            <a:tailEnd/>
          </a:ln>
        </p:spPr>
      </p:pic>
      <p:pic>
        <p:nvPicPr>
          <p:cNvPr id="139"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971600" y="3429000"/>
            <a:ext cx="393576" cy="393576"/>
          </a:xfrm>
          <a:prstGeom prst="rect">
            <a:avLst/>
          </a:prstGeom>
          <a:noFill/>
          <a:ln w="9525">
            <a:noFill/>
            <a:miter lim="800000"/>
            <a:headEnd/>
            <a:tailEnd/>
          </a:ln>
        </p:spPr>
      </p:pic>
      <p:pic>
        <p:nvPicPr>
          <p:cNvPr id="140"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611560" y="2708920"/>
            <a:ext cx="393576" cy="393576"/>
          </a:xfrm>
          <a:prstGeom prst="rect">
            <a:avLst/>
          </a:prstGeom>
          <a:noFill/>
          <a:ln w="9525">
            <a:noFill/>
            <a:miter lim="800000"/>
            <a:headEnd/>
            <a:tailEnd/>
          </a:ln>
        </p:spPr>
      </p:pic>
      <p:pic>
        <p:nvPicPr>
          <p:cNvPr id="141"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611560" y="3068960"/>
            <a:ext cx="393576" cy="393576"/>
          </a:xfrm>
          <a:prstGeom prst="rect">
            <a:avLst/>
          </a:prstGeom>
          <a:noFill/>
          <a:ln w="9525">
            <a:noFill/>
            <a:miter lim="800000"/>
            <a:headEnd/>
            <a:tailEnd/>
          </a:ln>
        </p:spPr>
      </p:pic>
      <p:pic>
        <p:nvPicPr>
          <p:cNvPr id="142"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611560" y="3429000"/>
            <a:ext cx="393576" cy="393576"/>
          </a:xfrm>
          <a:prstGeom prst="rect">
            <a:avLst/>
          </a:prstGeom>
          <a:noFill/>
          <a:ln w="9525">
            <a:noFill/>
            <a:miter lim="800000"/>
            <a:headEnd/>
            <a:tailEnd/>
          </a:ln>
        </p:spPr>
      </p:pic>
      <p:pic>
        <p:nvPicPr>
          <p:cNvPr id="143"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251520" y="2708920"/>
            <a:ext cx="393576" cy="393576"/>
          </a:xfrm>
          <a:prstGeom prst="rect">
            <a:avLst/>
          </a:prstGeom>
          <a:noFill/>
          <a:ln w="9525">
            <a:noFill/>
            <a:miter lim="800000"/>
            <a:headEnd/>
            <a:tailEnd/>
          </a:ln>
        </p:spPr>
      </p:pic>
      <p:pic>
        <p:nvPicPr>
          <p:cNvPr id="144"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251520" y="3068960"/>
            <a:ext cx="393576" cy="393576"/>
          </a:xfrm>
          <a:prstGeom prst="rect">
            <a:avLst/>
          </a:prstGeom>
          <a:noFill/>
          <a:ln w="9525">
            <a:noFill/>
            <a:miter lim="800000"/>
            <a:headEnd/>
            <a:tailEnd/>
          </a:ln>
        </p:spPr>
      </p:pic>
      <p:pic>
        <p:nvPicPr>
          <p:cNvPr id="145" name="Picture 9"/>
          <p:cNvPicPr>
            <a:picLocks noChangeAspect="1" noChangeArrowheads="1"/>
          </p:cNvPicPr>
          <p:nvPr/>
        </p:nvPicPr>
        <p:blipFill>
          <a:blip r:embed="rId23" cstate="print">
            <a:clrChange>
              <a:clrFrom>
                <a:srgbClr val="000000"/>
              </a:clrFrom>
              <a:clrTo>
                <a:srgbClr val="000000">
                  <a:alpha val="0"/>
                </a:srgbClr>
              </a:clrTo>
            </a:clrChange>
          </a:blip>
          <a:srcRect/>
          <a:stretch>
            <a:fillRect/>
          </a:stretch>
        </p:blipFill>
        <p:spPr bwMode="auto">
          <a:xfrm>
            <a:off x="251520" y="3429000"/>
            <a:ext cx="393576" cy="393576"/>
          </a:xfrm>
          <a:prstGeom prst="rect">
            <a:avLst/>
          </a:prstGeom>
          <a:noFill/>
          <a:ln w="9525">
            <a:noFill/>
            <a:miter lim="800000"/>
            <a:headEnd/>
            <a:tailEnd/>
          </a:ln>
        </p:spPr>
      </p:pic>
      <p:pic>
        <p:nvPicPr>
          <p:cNvPr id="2058" name="Picture 10"/>
          <p:cNvPicPr>
            <a:picLocks noChangeAspect="1" noChangeArrowheads="1"/>
          </p:cNvPicPr>
          <p:nvPr/>
        </p:nvPicPr>
        <p:blipFill>
          <a:blip r:embed="rId24" cstate="print"/>
          <a:srcRect/>
          <a:stretch>
            <a:fillRect/>
          </a:stretch>
        </p:blipFill>
        <p:spPr bwMode="auto">
          <a:xfrm>
            <a:off x="131586" y="4775744"/>
            <a:ext cx="1753200" cy="1800000"/>
          </a:xfrm>
          <a:prstGeom prst="rect">
            <a:avLst/>
          </a:prstGeom>
          <a:ln>
            <a:noFill/>
          </a:ln>
          <a:effectLst>
            <a:outerShdw blurRad="292100" dist="139700" dir="2700000" algn="tl" rotWithShape="0">
              <a:srgbClr val="333333">
                <a:alpha val="65000"/>
              </a:srgbClr>
            </a:outerShdw>
          </a:effectLst>
        </p:spPr>
      </p:pic>
      <p:grpSp>
        <p:nvGrpSpPr>
          <p:cNvPr id="2" name="Group 146"/>
          <p:cNvGrpSpPr/>
          <p:nvPr/>
        </p:nvGrpSpPr>
        <p:grpSpPr>
          <a:xfrm>
            <a:off x="4572000" y="4797152"/>
            <a:ext cx="2664296" cy="1800000"/>
            <a:chOff x="4572000" y="4797152"/>
            <a:chExt cx="2664296" cy="1800000"/>
          </a:xfrm>
        </p:grpSpPr>
        <p:pic>
          <p:nvPicPr>
            <p:cNvPr id="49" name="Picture 3"/>
            <p:cNvPicPr>
              <a:picLocks noChangeAspect="1" noChangeArrowheads="1"/>
            </p:cNvPicPr>
            <p:nvPr/>
          </p:nvPicPr>
          <p:blipFill>
            <a:blip r:embed="rId25" cstate="print"/>
            <a:srcRect/>
            <a:stretch>
              <a:fillRect/>
            </a:stretch>
          </p:blipFill>
          <p:spPr bwMode="auto">
            <a:xfrm>
              <a:off x="5845899" y="4797152"/>
              <a:ext cx="1390397" cy="1800000"/>
            </a:xfrm>
            <a:prstGeom prst="rect">
              <a:avLst/>
            </a:prstGeom>
            <a:ln>
              <a:noFill/>
            </a:ln>
            <a:effectLst>
              <a:outerShdw blurRad="292100" dist="139700" dir="2700000" algn="tl" rotWithShape="0">
                <a:srgbClr val="333333">
                  <a:alpha val="65000"/>
                </a:srgbClr>
              </a:outerShdw>
            </a:effectLst>
          </p:spPr>
        </p:pic>
        <p:pic>
          <p:nvPicPr>
            <p:cNvPr id="146" name="Picture 2"/>
            <p:cNvPicPr>
              <a:picLocks noChangeAspect="1" noChangeArrowheads="1"/>
            </p:cNvPicPr>
            <p:nvPr/>
          </p:nvPicPr>
          <p:blipFill>
            <a:blip r:embed="rId26" cstate="print"/>
            <a:srcRect/>
            <a:stretch>
              <a:fillRect/>
            </a:stretch>
          </p:blipFill>
          <p:spPr bwMode="auto">
            <a:xfrm>
              <a:off x="4572000" y="4797152"/>
              <a:ext cx="1275000" cy="1800000"/>
            </a:xfrm>
            <a:prstGeom prst="rect">
              <a:avLst/>
            </a:prstGeom>
            <a:ln>
              <a:noFill/>
            </a:ln>
            <a:effectLst>
              <a:outerShdw blurRad="292100" dist="139700" dir="2700000" algn="tl" rotWithShape="0">
                <a:srgbClr val="333333">
                  <a:alpha val="65000"/>
                </a:srgbClr>
              </a:outerShdw>
            </a:effectLst>
          </p:spPr>
        </p:pic>
      </p:grpSp>
      <p:sp>
        <p:nvSpPr>
          <p:cNvPr id="149" name="TextBox 148"/>
          <p:cNvSpPr txBox="1"/>
          <p:nvPr/>
        </p:nvSpPr>
        <p:spPr>
          <a:xfrm>
            <a:off x="107504" y="3789040"/>
            <a:ext cx="1872208" cy="215444"/>
          </a:xfrm>
          <a:prstGeom prst="rect">
            <a:avLst/>
          </a:prstGeom>
          <a:noFill/>
        </p:spPr>
        <p:txBody>
          <a:bodyPr wrap="square" rtlCol="0">
            <a:spAutoFit/>
          </a:bodyPr>
          <a:lstStyle/>
          <a:p>
            <a:r>
              <a:rPr lang="en-US" sz="800" dirty="0" smtClean="0"/>
              <a:t>backups, backups, backups, backups …</a:t>
            </a:r>
            <a:endParaRPr lang="pt-BR" sz="800" dirty="0" smtClean="0"/>
          </a:p>
        </p:txBody>
      </p:sp>
      <p:pic>
        <p:nvPicPr>
          <p:cNvPr id="1026" name="Picture 2"/>
          <p:cNvPicPr>
            <a:picLocks noChangeAspect="1" noChangeArrowheads="1"/>
          </p:cNvPicPr>
          <p:nvPr/>
        </p:nvPicPr>
        <p:blipFill>
          <a:blip r:embed="rId27" cstate="print"/>
          <a:srcRect/>
          <a:stretch>
            <a:fillRect/>
          </a:stretch>
        </p:blipFill>
        <p:spPr bwMode="auto">
          <a:xfrm>
            <a:off x="5796136" y="2492896"/>
            <a:ext cx="1142858" cy="72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28" cstate="print"/>
          <a:srcRect/>
          <a:stretch>
            <a:fillRect/>
          </a:stretch>
        </p:blipFill>
        <p:spPr bwMode="auto">
          <a:xfrm>
            <a:off x="6990552" y="2492976"/>
            <a:ext cx="993152" cy="7200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29" cstate="print"/>
          <a:srcRect/>
          <a:stretch>
            <a:fillRect/>
          </a:stretch>
        </p:blipFill>
        <p:spPr bwMode="auto">
          <a:xfrm>
            <a:off x="8028384" y="2516992"/>
            <a:ext cx="1008112" cy="69598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3" name="Round Single Corner Rectangle 62"/>
          <p:cNvSpPr/>
          <p:nvPr/>
        </p:nvSpPr>
        <p:spPr>
          <a:xfrm>
            <a:off x="5796136" y="2254306"/>
            <a:ext cx="3214710" cy="214314"/>
          </a:xfrm>
          <a:prstGeom prst="round1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50000"/>
                  </a:schemeClr>
                </a:solidFill>
                <a:effectLst>
                  <a:outerShdw blurRad="38100" dist="38100" dir="2700000" algn="tl">
                    <a:srgbClr val="000000">
                      <a:alpha val="43137"/>
                    </a:srgbClr>
                  </a:outerShdw>
                </a:effectLst>
              </a:rPr>
              <a:t>Access to external resources</a:t>
            </a:r>
            <a:endParaRPr lang="en-US" sz="1200" dirty="0">
              <a:solidFill>
                <a:schemeClr val="bg2">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500"/>
                                        <p:tgtEl>
                                          <p:spTgt spid="1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500"/>
                                        <p:tgtEl>
                                          <p:spTgt spid="205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100"/>
                                        <p:tgtEl>
                                          <p:spTgt spid="113"/>
                                        </p:tgtEl>
                                      </p:cBhvr>
                                    </p:animEffect>
                                  </p:childTnLst>
                                </p:cTn>
                              </p:par>
                            </p:childTnLst>
                          </p:cTn>
                        </p:par>
                        <p:par>
                          <p:cTn id="32" fill="hold">
                            <p:stCondLst>
                              <p:cond delay="3100"/>
                            </p:stCondLst>
                            <p:childTnLst>
                              <p:par>
                                <p:cTn id="33" presetID="10" presetClass="entr" presetSubtype="0" fill="hold" nodeType="after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100"/>
                                        <p:tgtEl>
                                          <p:spTgt spid="120"/>
                                        </p:tgtEl>
                                      </p:cBhvr>
                                    </p:animEffect>
                                  </p:childTnLst>
                                </p:cTn>
                              </p:par>
                            </p:childTnLst>
                          </p:cTn>
                        </p:par>
                        <p:par>
                          <p:cTn id="36" fill="hold">
                            <p:stCondLst>
                              <p:cond delay="3200"/>
                            </p:stCondLst>
                            <p:childTnLst>
                              <p:par>
                                <p:cTn id="37" presetID="10" presetClass="entr" presetSubtype="0" fill="hold" nodeType="after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100"/>
                                        <p:tgtEl>
                                          <p:spTgt spid="111"/>
                                        </p:tgtEl>
                                      </p:cBhvr>
                                    </p:animEffect>
                                  </p:childTnLst>
                                </p:cTn>
                              </p:par>
                            </p:childTnLst>
                          </p:cTn>
                        </p:par>
                        <p:par>
                          <p:cTn id="40" fill="hold">
                            <p:stCondLst>
                              <p:cond delay="3300"/>
                            </p:stCondLst>
                            <p:childTnLst>
                              <p:par>
                                <p:cTn id="41" presetID="10" presetClass="entr" presetSubtype="0" fill="hold" nodeType="after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100"/>
                                        <p:tgtEl>
                                          <p:spTgt spid="115"/>
                                        </p:tgtEl>
                                      </p:cBhvr>
                                    </p:animEffect>
                                  </p:childTnLst>
                                </p:cTn>
                              </p:par>
                            </p:childTnLst>
                          </p:cTn>
                        </p:par>
                        <p:par>
                          <p:cTn id="44" fill="hold">
                            <p:stCondLst>
                              <p:cond delay="3400"/>
                            </p:stCondLst>
                            <p:childTnLst>
                              <p:par>
                                <p:cTn id="45" presetID="10" presetClass="entr" presetSubtype="0" fill="hold" nodeType="after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100"/>
                                        <p:tgtEl>
                                          <p:spTgt spid="109"/>
                                        </p:tgtEl>
                                      </p:cBhvr>
                                    </p:animEffect>
                                  </p:childTnLst>
                                </p:cTn>
                              </p:par>
                            </p:childTnLst>
                          </p:cTn>
                        </p:par>
                        <p:par>
                          <p:cTn id="48" fill="hold">
                            <p:stCondLst>
                              <p:cond delay="3500"/>
                            </p:stCondLst>
                            <p:childTnLst>
                              <p:par>
                                <p:cTn id="49" presetID="10" presetClass="entr" presetSubtype="0" fill="hold" nodeType="after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100"/>
                                        <p:tgtEl>
                                          <p:spTgt spid="118"/>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100"/>
                                        <p:tgtEl>
                                          <p:spTgt spid="114"/>
                                        </p:tgtEl>
                                      </p:cBhvr>
                                    </p:animEffect>
                                  </p:childTnLst>
                                </p:cTn>
                              </p:par>
                            </p:childTnLst>
                          </p:cTn>
                        </p:par>
                        <p:par>
                          <p:cTn id="56" fill="hold">
                            <p:stCondLst>
                              <p:cond delay="3700"/>
                            </p:stCondLst>
                            <p:childTnLst>
                              <p:par>
                                <p:cTn id="57" presetID="10" presetClass="entr" presetSubtype="0" fill="hold" nodeType="afterEffect">
                                  <p:stCondLst>
                                    <p:cond delay="0"/>
                                  </p:stCondLst>
                                  <p:childTnLst>
                                    <p:set>
                                      <p:cBhvr>
                                        <p:cTn id="58" dur="1" fill="hold">
                                          <p:stCondLst>
                                            <p:cond delay="0"/>
                                          </p:stCondLst>
                                        </p:cTn>
                                        <p:tgtEl>
                                          <p:spTgt spid="117"/>
                                        </p:tgtEl>
                                        <p:attrNameLst>
                                          <p:attrName>style.visibility</p:attrName>
                                        </p:attrNameLst>
                                      </p:cBhvr>
                                      <p:to>
                                        <p:strVal val="visible"/>
                                      </p:to>
                                    </p:set>
                                    <p:animEffect transition="in" filter="fade">
                                      <p:cBhvr>
                                        <p:cTn id="59" dur="100"/>
                                        <p:tgtEl>
                                          <p:spTgt spid="117"/>
                                        </p:tgtEl>
                                      </p:cBhvr>
                                    </p:animEffect>
                                  </p:childTnLst>
                                </p:cTn>
                              </p:par>
                            </p:childTnLst>
                          </p:cTn>
                        </p:par>
                        <p:par>
                          <p:cTn id="60" fill="hold">
                            <p:stCondLst>
                              <p:cond delay="3800"/>
                            </p:stCondLst>
                            <p:childTnLst>
                              <p:par>
                                <p:cTn id="61" presetID="10" presetClass="entr" presetSubtype="0" fill="hold" nodeType="after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fade">
                                      <p:cBhvr>
                                        <p:cTn id="63" dur="100"/>
                                        <p:tgtEl>
                                          <p:spTgt spid="119"/>
                                        </p:tgtEl>
                                      </p:cBhvr>
                                    </p:animEffect>
                                  </p:childTnLst>
                                </p:cTn>
                              </p:par>
                            </p:childTnLst>
                          </p:cTn>
                        </p:par>
                        <p:par>
                          <p:cTn id="64" fill="hold">
                            <p:stCondLst>
                              <p:cond delay="3900"/>
                            </p:stCondLst>
                            <p:childTnLst>
                              <p:par>
                                <p:cTn id="65" presetID="10" presetClass="entr" presetSubtype="0" fill="hold" nodeType="after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fade">
                                      <p:cBhvr>
                                        <p:cTn id="67" dur="100"/>
                                        <p:tgtEl>
                                          <p:spTgt spid="112"/>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fade">
                                      <p:cBhvr>
                                        <p:cTn id="71" dur="100"/>
                                        <p:tgtEl>
                                          <p:spTgt spid="110"/>
                                        </p:tgtEl>
                                      </p:cBhvr>
                                    </p:animEffect>
                                  </p:childTnLst>
                                </p:cTn>
                              </p:par>
                            </p:childTnLst>
                          </p:cTn>
                        </p:par>
                        <p:par>
                          <p:cTn id="72" fill="hold">
                            <p:stCondLst>
                              <p:cond delay="4100"/>
                            </p:stCondLst>
                            <p:childTnLst>
                              <p:par>
                                <p:cTn id="73" presetID="10" presetClass="entr" presetSubtype="0" fill="hold" nodeType="after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100"/>
                                        <p:tgtEl>
                                          <p:spTgt spid="116"/>
                                        </p:tgtEl>
                                      </p:cBhvr>
                                    </p:animEffect>
                                  </p:childTnLst>
                                </p:cTn>
                              </p:par>
                            </p:childTnLst>
                          </p:cTn>
                        </p:par>
                        <p:par>
                          <p:cTn id="76" fill="hold">
                            <p:stCondLst>
                              <p:cond delay="4200"/>
                            </p:stCondLst>
                            <p:childTnLst>
                              <p:par>
                                <p:cTn id="77" presetID="10" presetClass="entr" presetSubtype="0" fill="hold" grpId="0" nodeType="after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childTnLst>
                                </p:cTn>
                              </p:par>
                            </p:childTnLst>
                          </p:cTn>
                        </p:par>
                        <p:par>
                          <p:cTn id="80" fill="hold">
                            <p:stCondLst>
                              <p:cond delay="4700"/>
                            </p:stCondLst>
                            <p:childTnLst>
                              <p:par>
                                <p:cTn id="81" presetID="22" presetClass="entr" presetSubtype="1" fill="hold" grpId="0" nodeType="afterEffect">
                                  <p:stCondLst>
                                    <p:cond delay="0"/>
                                  </p:stCondLst>
                                  <p:childTnLst>
                                    <p:set>
                                      <p:cBhvr>
                                        <p:cTn id="82" dur="1" fill="hold">
                                          <p:stCondLst>
                                            <p:cond delay="0"/>
                                          </p:stCondLst>
                                        </p:cTn>
                                        <p:tgtEl>
                                          <p:spTgt spid="124"/>
                                        </p:tgtEl>
                                        <p:attrNameLst>
                                          <p:attrName>style.visibility</p:attrName>
                                        </p:attrNameLst>
                                      </p:cBhvr>
                                      <p:to>
                                        <p:strVal val="visible"/>
                                      </p:to>
                                    </p:set>
                                    <p:animEffect transition="in" filter="wipe(up)">
                                      <p:cBhvr>
                                        <p:cTn id="83" dur="500"/>
                                        <p:tgtEl>
                                          <p:spTgt spid="124"/>
                                        </p:tgtEl>
                                      </p:cBhvr>
                                    </p:animEffect>
                                  </p:childTnLst>
                                </p:cTn>
                              </p:par>
                            </p:childTnLst>
                          </p:cTn>
                        </p:par>
                        <p:par>
                          <p:cTn id="84" fill="hold">
                            <p:stCondLst>
                              <p:cond delay="5200"/>
                            </p:stCondLst>
                            <p:childTnLst>
                              <p:par>
                                <p:cTn id="85" presetID="22" presetClass="entr" presetSubtype="1" fill="hold" grpId="0" nodeType="after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up)">
                                      <p:cBhvr>
                                        <p:cTn id="87" dur="500"/>
                                        <p:tgtEl>
                                          <p:spTgt spid="125"/>
                                        </p:tgtEl>
                                      </p:cBhvr>
                                    </p:animEffect>
                                  </p:childTnLst>
                                </p:cTn>
                              </p:par>
                            </p:childTnLst>
                          </p:cTn>
                        </p:par>
                        <p:par>
                          <p:cTn id="88" fill="hold">
                            <p:stCondLst>
                              <p:cond delay="5700"/>
                            </p:stCondLst>
                            <p:childTnLst>
                              <p:par>
                                <p:cTn id="89" presetID="22" presetClass="entr" presetSubtype="1" fill="hold" grpId="0" nodeType="after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wipe(up)">
                                      <p:cBhvr>
                                        <p:cTn id="91" dur="500"/>
                                        <p:tgtEl>
                                          <p:spTgt spid="126"/>
                                        </p:tgtEl>
                                      </p:cBhvr>
                                    </p:animEffect>
                                  </p:childTnLst>
                                </p:cTn>
                              </p:par>
                            </p:childTnLst>
                          </p:cTn>
                        </p:par>
                        <p:par>
                          <p:cTn id="92" fill="hold">
                            <p:stCondLst>
                              <p:cond delay="6200"/>
                            </p:stCondLst>
                            <p:childTnLst>
                              <p:par>
                                <p:cTn id="93" presetID="22" presetClass="entr" presetSubtype="1" fill="hold" grpId="0" nodeType="afterEffect">
                                  <p:stCondLst>
                                    <p:cond delay="0"/>
                                  </p:stCondLst>
                                  <p:childTnLst>
                                    <p:set>
                                      <p:cBhvr>
                                        <p:cTn id="94" dur="1" fill="hold">
                                          <p:stCondLst>
                                            <p:cond delay="0"/>
                                          </p:stCondLst>
                                        </p:cTn>
                                        <p:tgtEl>
                                          <p:spTgt spid="128"/>
                                        </p:tgtEl>
                                        <p:attrNameLst>
                                          <p:attrName>style.visibility</p:attrName>
                                        </p:attrNameLst>
                                      </p:cBhvr>
                                      <p:to>
                                        <p:strVal val="visible"/>
                                      </p:to>
                                    </p:set>
                                    <p:animEffect transition="in" filter="wipe(up)">
                                      <p:cBhvr>
                                        <p:cTn id="95" dur="500"/>
                                        <p:tgtEl>
                                          <p:spTgt spid="128"/>
                                        </p:tgtEl>
                                      </p:cBhvr>
                                    </p:animEffect>
                                  </p:childTnLst>
                                </p:cTn>
                              </p:par>
                            </p:childTnLst>
                          </p:cTn>
                        </p:par>
                        <p:par>
                          <p:cTn id="96" fill="hold">
                            <p:stCondLst>
                              <p:cond delay="6700"/>
                            </p:stCondLst>
                            <p:childTnLst>
                              <p:par>
                                <p:cTn id="97" presetID="22" presetClass="entr" presetSubtype="1"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up)">
                                      <p:cBhvr>
                                        <p:cTn id="99" dur="500"/>
                                        <p:tgtEl>
                                          <p:spTgt spid="26"/>
                                        </p:tgtEl>
                                      </p:cBhvr>
                                    </p:animEffect>
                                  </p:childTnLst>
                                </p:cTn>
                              </p:par>
                            </p:childTnLst>
                          </p:cTn>
                        </p:par>
                        <p:par>
                          <p:cTn id="100" fill="hold">
                            <p:stCondLst>
                              <p:cond delay="7200"/>
                            </p:stCondLst>
                            <p:childTnLst>
                              <p:par>
                                <p:cTn id="101" presetID="22" presetClass="entr" presetSubtype="1"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500"/>
                                        <p:tgtEl>
                                          <p:spTgt spid="27"/>
                                        </p:tgtEl>
                                      </p:cBhvr>
                                    </p:animEffect>
                                  </p:childTnLst>
                                </p:cTn>
                              </p:par>
                            </p:childTnLst>
                          </p:cTn>
                        </p:par>
                        <p:par>
                          <p:cTn id="104" fill="hold">
                            <p:stCondLst>
                              <p:cond delay="7700"/>
                            </p:stCondLst>
                            <p:childTnLst>
                              <p:par>
                                <p:cTn id="105" presetID="22" presetClass="entr" presetSubtype="1"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wipe(up)">
                                      <p:cBhvr>
                                        <p:cTn id="107" dur="500"/>
                                        <p:tgtEl>
                                          <p:spTgt spid="43"/>
                                        </p:tgtEl>
                                      </p:cBhvr>
                                    </p:animEffect>
                                  </p:childTnLst>
                                </p:cTn>
                              </p:par>
                            </p:childTnLst>
                          </p:cTn>
                        </p:par>
                        <p:par>
                          <p:cTn id="108" fill="hold">
                            <p:stCondLst>
                              <p:cond delay="8200"/>
                            </p:stCondLst>
                            <p:childTnLst>
                              <p:par>
                                <p:cTn id="109" presetID="22" presetClass="entr" presetSubtype="1"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wipe(up)">
                                      <p:cBhvr>
                                        <p:cTn id="111" dur="500"/>
                                        <p:tgtEl>
                                          <p:spTgt spid="134"/>
                                        </p:tgtEl>
                                      </p:cBhvr>
                                    </p:animEffect>
                                  </p:childTnLst>
                                </p:cTn>
                              </p:par>
                            </p:childTnLst>
                          </p:cTn>
                        </p:par>
                        <p:par>
                          <p:cTn id="112" fill="hold">
                            <p:stCondLst>
                              <p:cond delay="8700"/>
                            </p:stCondLst>
                            <p:childTnLst>
                              <p:par>
                                <p:cTn id="113" presetID="22" presetClass="entr" presetSubtype="1" fill="hold" grpId="0" nodeType="after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ipe(up)">
                                      <p:cBhvr>
                                        <p:cTn id="115" dur="500"/>
                                        <p:tgtEl>
                                          <p:spTgt spid="42"/>
                                        </p:tgtEl>
                                      </p:cBhvr>
                                    </p:animEffect>
                                  </p:childTnLst>
                                </p:cTn>
                              </p:par>
                            </p:childTnLst>
                          </p:cTn>
                        </p:par>
                        <p:par>
                          <p:cTn id="116" fill="hold">
                            <p:stCondLst>
                              <p:cond delay="9200"/>
                            </p:stCondLst>
                            <p:childTnLst>
                              <p:par>
                                <p:cTn id="117" presetID="22" presetClass="entr" presetSubtype="1" fill="hold" grpId="0" nodeType="after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up)">
                                      <p:cBhvr>
                                        <p:cTn id="119" dur="500"/>
                                        <p:tgtEl>
                                          <p:spTgt spid="54"/>
                                        </p:tgtEl>
                                      </p:cBhvr>
                                    </p:animEffect>
                                  </p:childTnLst>
                                </p:cTn>
                              </p:par>
                            </p:childTnLst>
                          </p:cTn>
                        </p:par>
                        <p:par>
                          <p:cTn id="120" fill="hold">
                            <p:stCondLst>
                              <p:cond delay="9700"/>
                            </p:stCondLst>
                            <p:childTnLst>
                              <p:par>
                                <p:cTn id="121" presetID="22" presetClass="entr" presetSubtype="1" fill="hold" grpId="0" nodeType="after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wipe(up)">
                                      <p:cBhvr>
                                        <p:cTn id="123" dur="500"/>
                                        <p:tgtEl>
                                          <p:spTgt spid="18"/>
                                        </p:tgtEl>
                                      </p:cBhvr>
                                    </p:animEffect>
                                  </p:childTnLst>
                                </p:cTn>
                              </p:par>
                            </p:childTnLst>
                          </p:cTn>
                        </p:par>
                        <p:par>
                          <p:cTn id="124" fill="hold">
                            <p:stCondLst>
                              <p:cond delay="10200"/>
                            </p:stCondLst>
                            <p:childTnLst>
                              <p:par>
                                <p:cTn id="125" presetID="22" presetClass="entr" presetSubtype="1" fill="hold" grpId="0" nodeType="afterEffect">
                                  <p:stCondLst>
                                    <p:cond delay="0"/>
                                  </p:stCondLst>
                                  <p:childTnLst>
                                    <p:set>
                                      <p:cBhvr>
                                        <p:cTn id="126" dur="1" fill="hold">
                                          <p:stCondLst>
                                            <p:cond delay="0"/>
                                          </p:stCondLst>
                                        </p:cTn>
                                        <p:tgtEl>
                                          <p:spTgt spid="63"/>
                                        </p:tgtEl>
                                        <p:attrNameLst>
                                          <p:attrName>style.visibility</p:attrName>
                                        </p:attrNameLst>
                                      </p:cBhvr>
                                      <p:to>
                                        <p:strVal val="visible"/>
                                      </p:to>
                                    </p:set>
                                    <p:animEffect transition="in" filter="wipe(up)">
                                      <p:cBhvr>
                                        <p:cTn id="127" dur="500"/>
                                        <p:tgtEl>
                                          <p:spTgt spid="63"/>
                                        </p:tgtEl>
                                      </p:cBhvr>
                                    </p:animEffect>
                                  </p:childTnLst>
                                </p:cTn>
                              </p:par>
                            </p:childTnLst>
                          </p:cTn>
                        </p:par>
                        <p:par>
                          <p:cTn id="128" fill="hold">
                            <p:stCondLst>
                              <p:cond delay="10700"/>
                            </p:stCondLst>
                            <p:childTnLst>
                              <p:par>
                                <p:cTn id="129" presetID="22" presetClass="entr" presetSubtype="1" fill="hold" nodeType="afterEffect">
                                  <p:stCondLst>
                                    <p:cond delay="0"/>
                                  </p:stCondLst>
                                  <p:childTnLst>
                                    <p:set>
                                      <p:cBhvr>
                                        <p:cTn id="130" dur="1" fill="hold">
                                          <p:stCondLst>
                                            <p:cond delay="0"/>
                                          </p:stCondLst>
                                        </p:cTn>
                                        <p:tgtEl>
                                          <p:spTgt spid="1026"/>
                                        </p:tgtEl>
                                        <p:attrNameLst>
                                          <p:attrName>style.visibility</p:attrName>
                                        </p:attrNameLst>
                                      </p:cBhvr>
                                      <p:to>
                                        <p:strVal val="visible"/>
                                      </p:to>
                                    </p:set>
                                    <p:animEffect transition="in" filter="wipe(up)">
                                      <p:cBhvr>
                                        <p:cTn id="131" dur="500"/>
                                        <p:tgtEl>
                                          <p:spTgt spid="1026"/>
                                        </p:tgtEl>
                                      </p:cBhvr>
                                    </p:animEffect>
                                  </p:childTnLst>
                                </p:cTn>
                              </p:par>
                            </p:childTnLst>
                          </p:cTn>
                        </p:par>
                        <p:par>
                          <p:cTn id="132" fill="hold">
                            <p:stCondLst>
                              <p:cond delay="11200"/>
                            </p:stCondLst>
                            <p:childTnLst>
                              <p:par>
                                <p:cTn id="133" presetID="22" presetClass="entr" presetSubtype="1" fill="hold" nodeType="afterEffect">
                                  <p:stCondLst>
                                    <p:cond delay="0"/>
                                  </p:stCondLst>
                                  <p:childTnLst>
                                    <p:set>
                                      <p:cBhvr>
                                        <p:cTn id="134" dur="1" fill="hold">
                                          <p:stCondLst>
                                            <p:cond delay="0"/>
                                          </p:stCondLst>
                                        </p:cTn>
                                        <p:tgtEl>
                                          <p:spTgt spid="1027"/>
                                        </p:tgtEl>
                                        <p:attrNameLst>
                                          <p:attrName>style.visibility</p:attrName>
                                        </p:attrNameLst>
                                      </p:cBhvr>
                                      <p:to>
                                        <p:strVal val="visible"/>
                                      </p:to>
                                    </p:set>
                                    <p:animEffect transition="in" filter="wipe(up)">
                                      <p:cBhvr>
                                        <p:cTn id="135" dur="500"/>
                                        <p:tgtEl>
                                          <p:spTgt spid="1027"/>
                                        </p:tgtEl>
                                      </p:cBhvr>
                                    </p:animEffect>
                                  </p:childTnLst>
                                </p:cTn>
                              </p:par>
                            </p:childTnLst>
                          </p:cTn>
                        </p:par>
                        <p:par>
                          <p:cTn id="136" fill="hold">
                            <p:stCondLst>
                              <p:cond delay="11700"/>
                            </p:stCondLst>
                            <p:childTnLst>
                              <p:par>
                                <p:cTn id="137" presetID="22" presetClass="entr" presetSubtype="1" fill="hold" nodeType="afterEffect">
                                  <p:stCondLst>
                                    <p:cond delay="0"/>
                                  </p:stCondLst>
                                  <p:childTnLst>
                                    <p:set>
                                      <p:cBhvr>
                                        <p:cTn id="138" dur="1" fill="hold">
                                          <p:stCondLst>
                                            <p:cond delay="0"/>
                                          </p:stCondLst>
                                        </p:cTn>
                                        <p:tgtEl>
                                          <p:spTgt spid="1028"/>
                                        </p:tgtEl>
                                        <p:attrNameLst>
                                          <p:attrName>style.visibility</p:attrName>
                                        </p:attrNameLst>
                                      </p:cBhvr>
                                      <p:to>
                                        <p:strVal val="visible"/>
                                      </p:to>
                                    </p:set>
                                    <p:animEffect transition="in" filter="wipe(up)">
                                      <p:cBhvr>
                                        <p:cTn id="139" dur="500"/>
                                        <p:tgtEl>
                                          <p:spTgt spid="1028"/>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2055"/>
                                        </p:tgtEl>
                                        <p:attrNameLst>
                                          <p:attrName>style.visibility</p:attrName>
                                        </p:attrNameLst>
                                      </p:cBhvr>
                                      <p:to>
                                        <p:strVal val="visible"/>
                                      </p:to>
                                    </p:set>
                                    <p:animEffect transition="in" filter="fade">
                                      <p:cBhvr>
                                        <p:cTn id="144" dur="1000"/>
                                        <p:tgtEl>
                                          <p:spTgt spid="2055"/>
                                        </p:tgtEl>
                                      </p:cBhvr>
                                    </p:animEffect>
                                  </p:childTnLst>
                                </p:cTn>
                              </p:par>
                            </p:childTnLst>
                          </p:cTn>
                        </p:par>
                        <p:par>
                          <p:cTn id="145" fill="hold">
                            <p:stCondLst>
                              <p:cond delay="1000"/>
                            </p:stCondLst>
                            <p:childTnLst>
                              <p:par>
                                <p:cTn id="146" presetID="10" presetClass="entr" presetSubtype="0" fill="hold" nodeType="afterEffect">
                                  <p:stCondLst>
                                    <p:cond delay="0"/>
                                  </p:stCondLst>
                                  <p:childTnLst>
                                    <p:set>
                                      <p:cBhvr>
                                        <p:cTn id="147" dur="1" fill="hold">
                                          <p:stCondLst>
                                            <p:cond delay="0"/>
                                          </p:stCondLst>
                                        </p:cTn>
                                        <p:tgtEl>
                                          <p:spTgt spid="2057"/>
                                        </p:tgtEl>
                                        <p:attrNameLst>
                                          <p:attrName>style.visibility</p:attrName>
                                        </p:attrNameLst>
                                      </p:cBhvr>
                                      <p:to>
                                        <p:strVal val="visible"/>
                                      </p:to>
                                    </p:set>
                                    <p:animEffect transition="in" filter="fade">
                                      <p:cBhvr>
                                        <p:cTn id="148" dur="500"/>
                                        <p:tgtEl>
                                          <p:spTgt spid="205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9"/>
                                        </p:tgtEl>
                                        <p:attrNameLst>
                                          <p:attrName>style.visibility</p:attrName>
                                        </p:attrNameLst>
                                      </p:cBhvr>
                                      <p:to>
                                        <p:strVal val="visible"/>
                                      </p:to>
                                    </p:set>
                                    <p:animEffect transition="in" filter="fade">
                                      <p:cBhvr>
                                        <p:cTn id="151" dur="2000"/>
                                        <p:tgtEl>
                                          <p:spTgt spid="149"/>
                                        </p:tgtEl>
                                      </p:cBhvr>
                                    </p:animEffect>
                                  </p:childTnLst>
                                </p:cTn>
                              </p:par>
                            </p:childTnLst>
                          </p:cTn>
                        </p:par>
                        <p:par>
                          <p:cTn id="152" fill="hold">
                            <p:stCondLst>
                              <p:cond delay="3000"/>
                            </p:stCondLst>
                            <p:childTnLst>
                              <p:par>
                                <p:cTn id="153" presetID="10" presetClass="entr" presetSubtype="0" fill="hold" nodeType="afterEffect">
                                  <p:stCondLst>
                                    <p:cond delay="0"/>
                                  </p:stCondLst>
                                  <p:childTnLst>
                                    <p:set>
                                      <p:cBhvr>
                                        <p:cTn id="154" dur="1" fill="hold">
                                          <p:stCondLst>
                                            <p:cond delay="0"/>
                                          </p:stCondLst>
                                        </p:cTn>
                                        <p:tgtEl>
                                          <p:spTgt spid="135"/>
                                        </p:tgtEl>
                                        <p:attrNameLst>
                                          <p:attrName>style.visibility</p:attrName>
                                        </p:attrNameLst>
                                      </p:cBhvr>
                                      <p:to>
                                        <p:strVal val="visible"/>
                                      </p:to>
                                    </p:set>
                                    <p:animEffect transition="in" filter="fade">
                                      <p:cBhvr>
                                        <p:cTn id="155" dur="100"/>
                                        <p:tgtEl>
                                          <p:spTgt spid="135"/>
                                        </p:tgtEl>
                                      </p:cBhvr>
                                    </p:animEffect>
                                  </p:childTnLst>
                                </p:cTn>
                              </p:par>
                            </p:childTnLst>
                          </p:cTn>
                        </p:par>
                        <p:par>
                          <p:cTn id="156" fill="hold">
                            <p:stCondLst>
                              <p:cond delay="3100"/>
                            </p:stCondLst>
                            <p:childTnLst>
                              <p:par>
                                <p:cTn id="157" presetID="10" presetClass="entr" presetSubtype="0" fill="hold" nodeType="afterEffect">
                                  <p:stCondLst>
                                    <p:cond delay="0"/>
                                  </p:stCondLst>
                                  <p:childTnLst>
                                    <p:set>
                                      <p:cBhvr>
                                        <p:cTn id="158" dur="1" fill="hold">
                                          <p:stCondLst>
                                            <p:cond delay="0"/>
                                          </p:stCondLst>
                                        </p:cTn>
                                        <p:tgtEl>
                                          <p:spTgt spid="136"/>
                                        </p:tgtEl>
                                        <p:attrNameLst>
                                          <p:attrName>style.visibility</p:attrName>
                                        </p:attrNameLst>
                                      </p:cBhvr>
                                      <p:to>
                                        <p:strVal val="visible"/>
                                      </p:to>
                                    </p:set>
                                    <p:animEffect transition="in" filter="fade">
                                      <p:cBhvr>
                                        <p:cTn id="159" dur="100"/>
                                        <p:tgtEl>
                                          <p:spTgt spid="136"/>
                                        </p:tgtEl>
                                      </p:cBhvr>
                                    </p:animEffect>
                                  </p:childTnLst>
                                </p:cTn>
                              </p:par>
                            </p:childTnLst>
                          </p:cTn>
                        </p:par>
                        <p:par>
                          <p:cTn id="160" fill="hold">
                            <p:stCondLst>
                              <p:cond delay="3200"/>
                            </p:stCondLst>
                            <p:childTnLst>
                              <p:par>
                                <p:cTn id="161" presetID="10" presetClass="entr" presetSubtype="0" fill="hold" nodeType="afterEffect">
                                  <p:stCondLst>
                                    <p:cond delay="0"/>
                                  </p:stCondLst>
                                  <p:childTnLst>
                                    <p:set>
                                      <p:cBhvr>
                                        <p:cTn id="162" dur="1" fill="hold">
                                          <p:stCondLst>
                                            <p:cond delay="0"/>
                                          </p:stCondLst>
                                        </p:cTn>
                                        <p:tgtEl>
                                          <p:spTgt spid="2054"/>
                                        </p:tgtEl>
                                        <p:attrNameLst>
                                          <p:attrName>style.visibility</p:attrName>
                                        </p:attrNameLst>
                                      </p:cBhvr>
                                      <p:to>
                                        <p:strVal val="visible"/>
                                      </p:to>
                                    </p:set>
                                    <p:animEffect transition="in" filter="fade">
                                      <p:cBhvr>
                                        <p:cTn id="163" dur="1000"/>
                                        <p:tgtEl>
                                          <p:spTgt spid="2054"/>
                                        </p:tgtEl>
                                      </p:cBhvr>
                                    </p:animEffect>
                                  </p:childTnLst>
                                </p:cTn>
                              </p:par>
                            </p:childTnLst>
                          </p:cTn>
                        </p:par>
                        <p:par>
                          <p:cTn id="164" fill="hold">
                            <p:stCondLst>
                              <p:cond delay="4200"/>
                            </p:stCondLst>
                            <p:childTnLst>
                              <p:par>
                                <p:cTn id="165" presetID="10" presetClass="entr" presetSubtype="0" fill="hold" nodeType="afterEffect">
                                  <p:stCondLst>
                                    <p:cond delay="0"/>
                                  </p:stCondLst>
                                  <p:childTnLst>
                                    <p:set>
                                      <p:cBhvr>
                                        <p:cTn id="166" dur="1" fill="hold">
                                          <p:stCondLst>
                                            <p:cond delay="0"/>
                                          </p:stCondLst>
                                        </p:cTn>
                                        <p:tgtEl>
                                          <p:spTgt spid="137"/>
                                        </p:tgtEl>
                                        <p:attrNameLst>
                                          <p:attrName>style.visibility</p:attrName>
                                        </p:attrNameLst>
                                      </p:cBhvr>
                                      <p:to>
                                        <p:strVal val="visible"/>
                                      </p:to>
                                    </p:set>
                                    <p:animEffect transition="in" filter="fade">
                                      <p:cBhvr>
                                        <p:cTn id="167" dur="100"/>
                                        <p:tgtEl>
                                          <p:spTgt spid="137"/>
                                        </p:tgtEl>
                                      </p:cBhvr>
                                    </p:animEffect>
                                  </p:childTnLst>
                                </p:cTn>
                              </p:par>
                            </p:childTnLst>
                          </p:cTn>
                        </p:par>
                        <p:par>
                          <p:cTn id="168" fill="hold">
                            <p:stCondLst>
                              <p:cond delay="4300"/>
                            </p:stCondLst>
                            <p:childTnLst>
                              <p:par>
                                <p:cTn id="169" presetID="10" presetClass="entr" presetSubtype="0" fill="hold" nodeType="afterEffect">
                                  <p:stCondLst>
                                    <p:cond delay="0"/>
                                  </p:stCondLst>
                                  <p:childTnLst>
                                    <p:set>
                                      <p:cBhvr>
                                        <p:cTn id="170" dur="1" fill="hold">
                                          <p:stCondLst>
                                            <p:cond delay="0"/>
                                          </p:stCondLst>
                                        </p:cTn>
                                        <p:tgtEl>
                                          <p:spTgt spid="138"/>
                                        </p:tgtEl>
                                        <p:attrNameLst>
                                          <p:attrName>style.visibility</p:attrName>
                                        </p:attrNameLst>
                                      </p:cBhvr>
                                      <p:to>
                                        <p:strVal val="visible"/>
                                      </p:to>
                                    </p:set>
                                    <p:animEffect transition="in" filter="fade">
                                      <p:cBhvr>
                                        <p:cTn id="171" dur="100"/>
                                        <p:tgtEl>
                                          <p:spTgt spid="138"/>
                                        </p:tgtEl>
                                      </p:cBhvr>
                                    </p:animEffect>
                                  </p:childTnLst>
                                </p:cTn>
                              </p:par>
                            </p:childTnLst>
                          </p:cTn>
                        </p:par>
                        <p:par>
                          <p:cTn id="172" fill="hold">
                            <p:stCondLst>
                              <p:cond delay="4400"/>
                            </p:stCondLst>
                            <p:childTnLst>
                              <p:par>
                                <p:cTn id="173" presetID="10" presetClass="entr" presetSubtype="0" fill="hold" nodeType="afterEffect">
                                  <p:stCondLst>
                                    <p:cond delay="0"/>
                                  </p:stCondLst>
                                  <p:childTnLst>
                                    <p:set>
                                      <p:cBhvr>
                                        <p:cTn id="174" dur="1" fill="hold">
                                          <p:stCondLst>
                                            <p:cond delay="0"/>
                                          </p:stCondLst>
                                        </p:cTn>
                                        <p:tgtEl>
                                          <p:spTgt spid="139"/>
                                        </p:tgtEl>
                                        <p:attrNameLst>
                                          <p:attrName>style.visibility</p:attrName>
                                        </p:attrNameLst>
                                      </p:cBhvr>
                                      <p:to>
                                        <p:strVal val="visible"/>
                                      </p:to>
                                    </p:set>
                                    <p:animEffect transition="in" filter="fade">
                                      <p:cBhvr>
                                        <p:cTn id="175" dur="100"/>
                                        <p:tgtEl>
                                          <p:spTgt spid="139"/>
                                        </p:tgtEl>
                                      </p:cBhvr>
                                    </p:animEffect>
                                  </p:childTnLst>
                                </p:cTn>
                              </p:par>
                            </p:childTnLst>
                          </p:cTn>
                        </p:par>
                        <p:par>
                          <p:cTn id="176" fill="hold">
                            <p:stCondLst>
                              <p:cond delay="4500"/>
                            </p:stCondLst>
                            <p:childTnLst>
                              <p:par>
                                <p:cTn id="177" presetID="10" presetClass="entr" presetSubtype="0" fill="hold" nodeType="afterEffect">
                                  <p:stCondLst>
                                    <p:cond delay="0"/>
                                  </p:stCondLst>
                                  <p:childTnLst>
                                    <p:set>
                                      <p:cBhvr>
                                        <p:cTn id="178" dur="1" fill="hold">
                                          <p:stCondLst>
                                            <p:cond delay="0"/>
                                          </p:stCondLst>
                                        </p:cTn>
                                        <p:tgtEl>
                                          <p:spTgt spid="7"/>
                                        </p:tgtEl>
                                        <p:attrNameLst>
                                          <p:attrName>style.visibility</p:attrName>
                                        </p:attrNameLst>
                                      </p:cBhvr>
                                      <p:to>
                                        <p:strVal val="visible"/>
                                      </p:to>
                                    </p:set>
                                    <p:animEffect transition="in" filter="fade">
                                      <p:cBhvr>
                                        <p:cTn id="179" dur="1000"/>
                                        <p:tgtEl>
                                          <p:spTgt spid="7"/>
                                        </p:tgtEl>
                                      </p:cBhvr>
                                    </p:animEffect>
                                  </p:childTnLst>
                                </p:cTn>
                              </p:par>
                            </p:childTnLst>
                          </p:cTn>
                        </p:par>
                        <p:par>
                          <p:cTn id="180" fill="hold">
                            <p:stCondLst>
                              <p:cond delay="5500"/>
                            </p:stCondLst>
                            <p:childTnLst>
                              <p:par>
                                <p:cTn id="181" presetID="10" presetClass="entr" presetSubtype="0" fill="hold" nodeType="afterEffect">
                                  <p:stCondLst>
                                    <p:cond delay="0"/>
                                  </p:stCondLst>
                                  <p:childTnLst>
                                    <p:set>
                                      <p:cBhvr>
                                        <p:cTn id="182" dur="1" fill="hold">
                                          <p:stCondLst>
                                            <p:cond delay="0"/>
                                          </p:stCondLst>
                                        </p:cTn>
                                        <p:tgtEl>
                                          <p:spTgt spid="140"/>
                                        </p:tgtEl>
                                        <p:attrNameLst>
                                          <p:attrName>style.visibility</p:attrName>
                                        </p:attrNameLst>
                                      </p:cBhvr>
                                      <p:to>
                                        <p:strVal val="visible"/>
                                      </p:to>
                                    </p:set>
                                    <p:animEffect transition="in" filter="fade">
                                      <p:cBhvr>
                                        <p:cTn id="183" dur="100"/>
                                        <p:tgtEl>
                                          <p:spTgt spid="140"/>
                                        </p:tgtEl>
                                      </p:cBhvr>
                                    </p:animEffect>
                                  </p:childTnLst>
                                </p:cTn>
                              </p:par>
                            </p:childTnLst>
                          </p:cTn>
                        </p:par>
                        <p:par>
                          <p:cTn id="184" fill="hold">
                            <p:stCondLst>
                              <p:cond delay="5600"/>
                            </p:stCondLst>
                            <p:childTnLst>
                              <p:par>
                                <p:cTn id="185" presetID="10" presetClass="entr" presetSubtype="0" fill="hold" nodeType="afterEffect">
                                  <p:stCondLst>
                                    <p:cond delay="0"/>
                                  </p:stCondLst>
                                  <p:childTnLst>
                                    <p:set>
                                      <p:cBhvr>
                                        <p:cTn id="186" dur="1" fill="hold">
                                          <p:stCondLst>
                                            <p:cond delay="0"/>
                                          </p:stCondLst>
                                        </p:cTn>
                                        <p:tgtEl>
                                          <p:spTgt spid="141"/>
                                        </p:tgtEl>
                                        <p:attrNameLst>
                                          <p:attrName>style.visibility</p:attrName>
                                        </p:attrNameLst>
                                      </p:cBhvr>
                                      <p:to>
                                        <p:strVal val="visible"/>
                                      </p:to>
                                    </p:set>
                                    <p:animEffect transition="in" filter="fade">
                                      <p:cBhvr>
                                        <p:cTn id="187" dur="100"/>
                                        <p:tgtEl>
                                          <p:spTgt spid="141"/>
                                        </p:tgtEl>
                                      </p:cBhvr>
                                    </p:animEffect>
                                  </p:childTnLst>
                                </p:cTn>
                              </p:par>
                            </p:childTnLst>
                          </p:cTn>
                        </p:par>
                        <p:par>
                          <p:cTn id="188" fill="hold">
                            <p:stCondLst>
                              <p:cond delay="5700"/>
                            </p:stCondLst>
                            <p:childTnLst>
                              <p:par>
                                <p:cTn id="189" presetID="10" presetClass="entr" presetSubtype="0" fill="hold" nodeType="afterEffect">
                                  <p:stCondLst>
                                    <p:cond delay="0"/>
                                  </p:stCondLst>
                                  <p:childTnLst>
                                    <p:set>
                                      <p:cBhvr>
                                        <p:cTn id="190" dur="1" fill="hold">
                                          <p:stCondLst>
                                            <p:cond delay="0"/>
                                          </p:stCondLst>
                                        </p:cTn>
                                        <p:tgtEl>
                                          <p:spTgt spid="142"/>
                                        </p:tgtEl>
                                        <p:attrNameLst>
                                          <p:attrName>style.visibility</p:attrName>
                                        </p:attrNameLst>
                                      </p:cBhvr>
                                      <p:to>
                                        <p:strVal val="visible"/>
                                      </p:to>
                                    </p:set>
                                    <p:animEffect transition="in" filter="fade">
                                      <p:cBhvr>
                                        <p:cTn id="191" dur="100"/>
                                        <p:tgtEl>
                                          <p:spTgt spid="142"/>
                                        </p:tgtEl>
                                      </p:cBhvr>
                                    </p:animEffect>
                                  </p:childTnLst>
                                </p:cTn>
                              </p:par>
                            </p:childTnLst>
                          </p:cTn>
                        </p:par>
                        <p:par>
                          <p:cTn id="192" fill="hold">
                            <p:stCondLst>
                              <p:cond delay="5800"/>
                            </p:stCondLst>
                            <p:childTnLst>
                              <p:par>
                                <p:cTn id="193" presetID="10" presetClass="entr" presetSubtype="0" fill="hold" nodeType="afterEffect">
                                  <p:stCondLst>
                                    <p:cond delay="0"/>
                                  </p:stCondLst>
                                  <p:childTnLst>
                                    <p:set>
                                      <p:cBhvr>
                                        <p:cTn id="194" dur="1" fill="hold">
                                          <p:stCondLst>
                                            <p:cond delay="0"/>
                                          </p:stCondLst>
                                        </p:cTn>
                                        <p:tgtEl>
                                          <p:spTgt spid="2050"/>
                                        </p:tgtEl>
                                        <p:attrNameLst>
                                          <p:attrName>style.visibility</p:attrName>
                                        </p:attrNameLst>
                                      </p:cBhvr>
                                      <p:to>
                                        <p:strVal val="visible"/>
                                      </p:to>
                                    </p:set>
                                    <p:animEffect transition="in" filter="fade">
                                      <p:cBhvr>
                                        <p:cTn id="195" dur="1000"/>
                                        <p:tgtEl>
                                          <p:spTgt spid="2050"/>
                                        </p:tgtEl>
                                      </p:cBhvr>
                                    </p:animEffect>
                                  </p:childTnLst>
                                </p:cTn>
                              </p:par>
                            </p:childTnLst>
                          </p:cTn>
                        </p:par>
                        <p:par>
                          <p:cTn id="196" fill="hold">
                            <p:stCondLst>
                              <p:cond delay="6800"/>
                            </p:stCondLst>
                            <p:childTnLst>
                              <p:par>
                                <p:cTn id="197" presetID="10" presetClass="entr" presetSubtype="0" fill="hold" nodeType="afterEffect">
                                  <p:stCondLst>
                                    <p:cond delay="0"/>
                                  </p:stCondLst>
                                  <p:childTnLst>
                                    <p:set>
                                      <p:cBhvr>
                                        <p:cTn id="198" dur="1" fill="hold">
                                          <p:stCondLst>
                                            <p:cond delay="0"/>
                                          </p:stCondLst>
                                        </p:cTn>
                                        <p:tgtEl>
                                          <p:spTgt spid="143"/>
                                        </p:tgtEl>
                                        <p:attrNameLst>
                                          <p:attrName>style.visibility</p:attrName>
                                        </p:attrNameLst>
                                      </p:cBhvr>
                                      <p:to>
                                        <p:strVal val="visible"/>
                                      </p:to>
                                    </p:set>
                                    <p:animEffect transition="in" filter="fade">
                                      <p:cBhvr>
                                        <p:cTn id="199" dur="100"/>
                                        <p:tgtEl>
                                          <p:spTgt spid="143"/>
                                        </p:tgtEl>
                                      </p:cBhvr>
                                    </p:animEffect>
                                  </p:childTnLst>
                                </p:cTn>
                              </p:par>
                            </p:childTnLst>
                          </p:cTn>
                        </p:par>
                        <p:par>
                          <p:cTn id="200" fill="hold">
                            <p:stCondLst>
                              <p:cond delay="6900"/>
                            </p:stCondLst>
                            <p:childTnLst>
                              <p:par>
                                <p:cTn id="201" presetID="10" presetClass="entr" presetSubtype="0" fill="hold" nodeType="afterEffect">
                                  <p:stCondLst>
                                    <p:cond delay="0"/>
                                  </p:stCondLst>
                                  <p:childTnLst>
                                    <p:set>
                                      <p:cBhvr>
                                        <p:cTn id="202" dur="1" fill="hold">
                                          <p:stCondLst>
                                            <p:cond delay="0"/>
                                          </p:stCondLst>
                                        </p:cTn>
                                        <p:tgtEl>
                                          <p:spTgt spid="144"/>
                                        </p:tgtEl>
                                        <p:attrNameLst>
                                          <p:attrName>style.visibility</p:attrName>
                                        </p:attrNameLst>
                                      </p:cBhvr>
                                      <p:to>
                                        <p:strVal val="visible"/>
                                      </p:to>
                                    </p:set>
                                    <p:animEffect transition="in" filter="fade">
                                      <p:cBhvr>
                                        <p:cTn id="203" dur="100"/>
                                        <p:tgtEl>
                                          <p:spTgt spid="144"/>
                                        </p:tgtEl>
                                      </p:cBhvr>
                                    </p:animEffect>
                                  </p:childTnLst>
                                </p:cTn>
                              </p:par>
                            </p:childTnLst>
                          </p:cTn>
                        </p:par>
                        <p:par>
                          <p:cTn id="204" fill="hold">
                            <p:stCondLst>
                              <p:cond delay="7000"/>
                            </p:stCondLst>
                            <p:childTnLst>
                              <p:par>
                                <p:cTn id="205" presetID="10" presetClass="entr" presetSubtype="0" fill="hold" nodeType="afterEffect">
                                  <p:stCondLst>
                                    <p:cond delay="0"/>
                                  </p:stCondLst>
                                  <p:childTnLst>
                                    <p:set>
                                      <p:cBhvr>
                                        <p:cTn id="206" dur="1" fill="hold">
                                          <p:stCondLst>
                                            <p:cond delay="0"/>
                                          </p:stCondLst>
                                        </p:cTn>
                                        <p:tgtEl>
                                          <p:spTgt spid="145"/>
                                        </p:tgtEl>
                                        <p:attrNameLst>
                                          <p:attrName>style.visibility</p:attrName>
                                        </p:attrNameLst>
                                      </p:cBhvr>
                                      <p:to>
                                        <p:strVal val="visible"/>
                                      </p:to>
                                    </p:set>
                                    <p:animEffect transition="in" filter="fade">
                                      <p:cBhvr>
                                        <p:cTn id="207" dur="100"/>
                                        <p:tgtEl>
                                          <p:spTgt spid="145"/>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21"/>
                                        </p:tgtEl>
                                        <p:attrNameLst>
                                          <p:attrName>style.visibility</p:attrName>
                                        </p:attrNameLst>
                                      </p:cBhvr>
                                      <p:to>
                                        <p:strVal val="visible"/>
                                      </p:to>
                                    </p:set>
                                    <p:animEffect transition="in" filter="wipe(up)">
                                      <p:cBhvr>
                                        <p:cTn id="212" dur="500"/>
                                        <p:tgtEl>
                                          <p:spTgt spid="21"/>
                                        </p:tgtEl>
                                      </p:cBhvr>
                                    </p:animEffect>
                                  </p:childTnLst>
                                </p:cTn>
                              </p:par>
                            </p:childTnLst>
                          </p:cTn>
                        </p:par>
                        <p:par>
                          <p:cTn id="213" fill="hold">
                            <p:stCondLst>
                              <p:cond delay="500"/>
                            </p:stCondLst>
                            <p:childTnLst>
                              <p:par>
                                <p:cTn id="214" presetID="22" presetClass="entr" presetSubtype="1" fill="hold" nodeType="afterEffect">
                                  <p:stCondLst>
                                    <p:cond delay="0"/>
                                  </p:stCondLst>
                                  <p:childTnLst>
                                    <p:set>
                                      <p:cBhvr>
                                        <p:cTn id="215" dur="1" fill="hold">
                                          <p:stCondLst>
                                            <p:cond delay="0"/>
                                          </p:stCondLst>
                                        </p:cTn>
                                        <p:tgtEl>
                                          <p:spTgt spid="2058"/>
                                        </p:tgtEl>
                                        <p:attrNameLst>
                                          <p:attrName>style.visibility</p:attrName>
                                        </p:attrNameLst>
                                      </p:cBhvr>
                                      <p:to>
                                        <p:strVal val="visible"/>
                                      </p:to>
                                    </p:set>
                                    <p:animEffect transition="in" filter="wipe(up)">
                                      <p:cBhvr>
                                        <p:cTn id="216" dur="500"/>
                                        <p:tgtEl>
                                          <p:spTgt spid="2058"/>
                                        </p:tgtEl>
                                      </p:cBhvr>
                                    </p:animEffect>
                                  </p:childTnLst>
                                </p:cTn>
                              </p:par>
                            </p:childTnLst>
                          </p:cTn>
                        </p:par>
                        <p:par>
                          <p:cTn id="217" fill="hold">
                            <p:stCondLst>
                              <p:cond delay="1000"/>
                            </p:stCondLst>
                            <p:childTnLst>
                              <p:par>
                                <p:cTn id="218" presetID="22" presetClass="entr" presetSubtype="1" fill="hold" grpId="0" nodeType="afterEffect">
                                  <p:stCondLst>
                                    <p:cond delay="0"/>
                                  </p:stCondLst>
                                  <p:childTnLst>
                                    <p:set>
                                      <p:cBhvr>
                                        <p:cTn id="219" dur="1" fill="hold">
                                          <p:stCondLst>
                                            <p:cond delay="0"/>
                                          </p:stCondLst>
                                        </p:cTn>
                                        <p:tgtEl>
                                          <p:spTgt spid="77"/>
                                        </p:tgtEl>
                                        <p:attrNameLst>
                                          <p:attrName>style.visibility</p:attrName>
                                        </p:attrNameLst>
                                      </p:cBhvr>
                                      <p:to>
                                        <p:strVal val="visible"/>
                                      </p:to>
                                    </p:set>
                                    <p:animEffect transition="in" filter="wipe(up)">
                                      <p:cBhvr>
                                        <p:cTn id="220" dur="500"/>
                                        <p:tgtEl>
                                          <p:spTgt spid="77"/>
                                        </p:tgtEl>
                                      </p:cBhvr>
                                    </p:animEffect>
                                  </p:childTnLst>
                                </p:cTn>
                              </p:par>
                            </p:childTnLst>
                          </p:cTn>
                        </p:par>
                        <p:par>
                          <p:cTn id="221" fill="hold">
                            <p:stCondLst>
                              <p:cond delay="1500"/>
                            </p:stCondLst>
                            <p:childTnLst>
                              <p:par>
                                <p:cTn id="222" presetID="22" presetClass="entr" presetSubtype="1" fill="hold" nodeType="afterEffect">
                                  <p:stCondLst>
                                    <p:cond delay="0"/>
                                  </p:stCondLst>
                                  <p:childTnLst>
                                    <p:set>
                                      <p:cBhvr>
                                        <p:cTn id="223" dur="1" fill="hold">
                                          <p:stCondLst>
                                            <p:cond delay="0"/>
                                          </p:stCondLst>
                                        </p:cTn>
                                        <p:tgtEl>
                                          <p:spTgt spid="73"/>
                                        </p:tgtEl>
                                        <p:attrNameLst>
                                          <p:attrName>style.visibility</p:attrName>
                                        </p:attrNameLst>
                                      </p:cBhvr>
                                      <p:to>
                                        <p:strVal val="visible"/>
                                      </p:to>
                                    </p:set>
                                    <p:animEffect transition="in" filter="wipe(up)">
                                      <p:cBhvr>
                                        <p:cTn id="224" dur="500"/>
                                        <p:tgtEl>
                                          <p:spTgt spid="73"/>
                                        </p:tgtEl>
                                      </p:cBhvr>
                                    </p:animEffect>
                                  </p:childTnLst>
                                </p:cTn>
                              </p:par>
                            </p:childTnLst>
                          </p:cTn>
                        </p:par>
                        <p:par>
                          <p:cTn id="225" fill="hold">
                            <p:stCondLst>
                              <p:cond delay="2000"/>
                            </p:stCondLst>
                            <p:childTnLst>
                              <p:par>
                                <p:cTn id="226" presetID="22" presetClass="entr" presetSubtype="1" fill="hold" grpId="0" nodeType="afterEffect">
                                  <p:stCondLst>
                                    <p:cond delay="0"/>
                                  </p:stCondLst>
                                  <p:childTnLst>
                                    <p:set>
                                      <p:cBhvr>
                                        <p:cTn id="227" dur="1" fill="hold">
                                          <p:stCondLst>
                                            <p:cond delay="0"/>
                                          </p:stCondLst>
                                        </p:cTn>
                                        <p:tgtEl>
                                          <p:spTgt spid="52"/>
                                        </p:tgtEl>
                                        <p:attrNameLst>
                                          <p:attrName>style.visibility</p:attrName>
                                        </p:attrNameLst>
                                      </p:cBhvr>
                                      <p:to>
                                        <p:strVal val="visible"/>
                                      </p:to>
                                    </p:set>
                                    <p:animEffect transition="in" filter="wipe(up)">
                                      <p:cBhvr>
                                        <p:cTn id="228" dur="500"/>
                                        <p:tgtEl>
                                          <p:spTgt spid="52"/>
                                        </p:tgtEl>
                                      </p:cBhvr>
                                    </p:animEffect>
                                  </p:childTnLst>
                                </p:cTn>
                              </p:par>
                            </p:childTnLst>
                          </p:cTn>
                        </p:par>
                        <p:par>
                          <p:cTn id="229" fill="hold">
                            <p:stCondLst>
                              <p:cond delay="2500"/>
                            </p:stCondLst>
                            <p:childTnLst>
                              <p:par>
                                <p:cTn id="230" presetID="22" presetClass="entr" presetSubtype="1" fill="hold" nodeType="afterEffect">
                                  <p:stCondLst>
                                    <p:cond delay="0"/>
                                  </p:stCondLst>
                                  <p:childTnLst>
                                    <p:set>
                                      <p:cBhvr>
                                        <p:cTn id="231" dur="1" fill="hold">
                                          <p:stCondLst>
                                            <p:cond delay="0"/>
                                          </p:stCondLst>
                                        </p:cTn>
                                        <p:tgtEl>
                                          <p:spTgt spid="2"/>
                                        </p:tgtEl>
                                        <p:attrNameLst>
                                          <p:attrName>style.visibility</p:attrName>
                                        </p:attrNameLst>
                                      </p:cBhvr>
                                      <p:to>
                                        <p:strVal val="visible"/>
                                      </p:to>
                                    </p:set>
                                    <p:animEffect transition="in" filter="wipe(up)">
                                      <p:cBhvr>
                                        <p:cTn id="232" dur="500"/>
                                        <p:tgtEl>
                                          <p:spTgt spid="2"/>
                                        </p:tgtEl>
                                      </p:cBhvr>
                                    </p:animEffect>
                                  </p:childTnLst>
                                </p:cTn>
                              </p:par>
                            </p:childTnLst>
                          </p:cTn>
                        </p:par>
                        <p:par>
                          <p:cTn id="233" fill="hold">
                            <p:stCondLst>
                              <p:cond delay="3000"/>
                            </p:stCondLst>
                            <p:childTnLst>
                              <p:par>
                                <p:cTn id="234" presetID="22" presetClass="entr" presetSubtype="1" fill="hold" grpId="0" nodeType="afterEffect">
                                  <p:stCondLst>
                                    <p:cond delay="0"/>
                                  </p:stCondLst>
                                  <p:childTnLst>
                                    <p:set>
                                      <p:cBhvr>
                                        <p:cTn id="235" dur="1" fill="hold">
                                          <p:stCondLst>
                                            <p:cond delay="0"/>
                                          </p:stCondLst>
                                        </p:cTn>
                                        <p:tgtEl>
                                          <p:spTgt spid="53"/>
                                        </p:tgtEl>
                                        <p:attrNameLst>
                                          <p:attrName>style.visibility</p:attrName>
                                        </p:attrNameLst>
                                      </p:cBhvr>
                                      <p:to>
                                        <p:strVal val="visible"/>
                                      </p:to>
                                    </p:set>
                                    <p:animEffect transition="in" filter="wipe(up)">
                                      <p:cBhvr>
                                        <p:cTn id="236" dur="500"/>
                                        <p:tgtEl>
                                          <p:spTgt spid="53"/>
                                        </p:tgtEl>
                                      </p:cBhvr>
                                    </p:animEffect>
                                  </p:childTnLst>
                                </p:cTn>
                              </p:par>
                            </p:childTnLst>
                          </p:cTn>
                        </p:par>
                        <p:par>
                          <p:cTn id="237" fill="hold">
                            <p:stCondLst>
                              <p:cond delay="3500"/>
                            </p:stCondLst>
                            <p:childTnLst>
                              <p:par>
                                <p:cTn id="238" presetID="22" presetClass="entr" presetSubtype="1" fill="hold" nodeType="afterEffect">
                                  <p:stCondLst>
                                    <p:cond delay="0"/>
                                  </p:stCondLst>
                                  <p:childTnLst>
                                    <p:set>
                                      <p:cBhvr>
                                        <p:cTn id="239" dur="1" fill="hold">
                                          <p:stCondLst>
                                            <p:cond delay="0"/>
                                          </p:stCondLst>
                                        </p:cTn>
                                        <p:tgtEl>
                                          <p:spTgt spid="50"/>
                                        </p:tgtEl>
                                        <p:attrNameLst>
                                          <p:attrName>style.visibility</p:attrName>
                                        </p:attrNameLst>
                                      </p:cBhvr>
                                      <p:to>
                                        <p:strVal val="visible"/>
                                      </p:to>
                                    </p:set>
                                    <p:animEffect transition="in" filter="wipe(up)">
                                      <p:cBhvr>
                                        <p:cTn id="2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P spid="27" grpId="0" animBg="1"/>
      <p:bldP spid="52" grpId="0" animBg="1"/>
      <p:bldP spid="53" grpId="0" animBg="1"/>
      <p:bldP spid="54" grpId="0" animBg="1"/>
      <p:bldP spid="66" grpId="0"/>
      <p:bldP spid="67" grpId="0"/>
      <p:bldP spid="77" grpId="0" animBg="1"/>
      <p:bldP spid="42" grpId="0" animBg="1"/>
      <p:bldP spid="43" grpId="0" animBg="1"/>
      <p:bldP spid="124" grpId="0" animBg="1"/>
      <p:bldP spid="125" grpId="0" animBg="1"/>
      <p:bldP spid="126" grpId="0" animBg="1"/>
      <p:bldP spid="127" grpId="0"/>
      <p:bldP spid="128" grpId="0" animBg="1"/>
      <p:bldP spid="134" grpId="0" animBg="1"/>
      <p:bldP spid="149" grpId="0"/>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5724127" cy="663992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979712" y="764704"/>
            <a:ext cx="7056784" cy="5328592"/>
          </a:xfrm>
          <a:prstGeom prst="rect">
            <a:avLst/>
          </a:prstGeom>
          <a:ln>
            <a:noFill/>
          </a:ln>
          <a:effectLst>
            <a:outerShdw blurRad="292100" dist="139700" dir="2700000" algn="tl" rotWithShape="0">
              <a:srgbClr val="333333">
                <a:alpha val="65000"/>
              </a:srgbClr>
            </a:outerShdw>
          </a:effectLst>
        </p:spPr>
      </p:pic>
      <p:pic>
        <p:nvPicPr>
          <p:cNvPr id="5124" name="Picture 4"/>
          <p:cNvPicPr>
            <a:picLocks noChangeAspect="1" noChangeArrowheads="1"/>
          </p:cNvPicPr>
          <p:nvPr/>
        </p:nvPicPr>
        <p:blipFill>
          <a:blip r:embed="rId4" cstate="print"/>
          <a:srcRect/>
          <a:stretch>
            <a:fillRect/>
          </a:stretch>
        </p:blipFill>
        <p:spPr bwMode="auto">
          <a:xfrm>
            <a:off x="-3560" y="4077072"/>
            <a:ext cx="2664296" cy="2520280"/>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39552" y="2852936"/>
            <a:ext cx="1296144" cy="1224136"/>
          </a:xfrm>
          <a:prstGeom prst="wedgeRoundRectCallout">
            <a:avLst/>
          </a:prstGeom>
          <a:solidFill>
            <a:schemeClr val="accent3">
              <a:lumMod val="60000"/>
              <a:lumOff val="4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i="1" dirty="0" smtClean="0">
                <a:solidFill>
                  <a:schemeClr val="accent2">
                    <a:lumMod val="75000"/>
                  </a:schemeClr>
                </a:solidFill>
                <a:effectLst>
                  <a:outerShdw blurRad="38100" dist="38100" dir="2700000" algn="tl">
                    <a:srgbClr val="000000">
                      <a:alpha val="43137"/>
                    </a:srgbClr>
                  </a:outerShdw>
                </a:effectLst>
              </a:rPr>
              <a:t>All  Achariaceae</a:t>
            </a:r>
          </a:p>
          <a:p>
            <a:pPr algn="ctr"/>
            <a:r>
              <a:rPr lang="pt-BR" sz="1100" i="1" dirty="0" smtClean="0">
                <a:solidFill>
                  <a:schemeClr val="accent2">
                    <a:lumMod val="75000"/>
                  </a:schemeClr>
                </a:solidFill>
                <a:effectLst>
                  <a:outerShdw blurRad="38100" dist="38100" dir="2700000" algn="tl">
                    <a:srgbClr val="000000">
                      <a:alpha val="43137"/>
                    </a:srgbClr>
                  </a:outerShdw>
                </a:effectLst>
              </a:rPr>
              <a:t>species</a:t>
            </a:r>
            <a:endParaRPr lang="pt-BR" sz="1100" i="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5724127" cy="66399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159224" y="764704"/>
            <a:ext cx="6984776" cy="5328592"/>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4" cstate="print"/>
          <a:srcRect/>
          <a:stretch>
            <a:fillRect/>
          </a:stretch>
        </p:blipFill>
        <p:spPr bwMode="auto">
          <a:xfrm>
            <a:off x="0" y="4149080"/>
            <a:ext cx="2664296" cy="2448272"/>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39552" y="2852936"/>
            <a:ext cx="1296144" cy="1224136"/>
          </a:xfrm>
          <a:prstGeom prst="wedgeRoundRectCallout">
            <a:avLst/>
          </a:prstGeom>
          <a:solidFill>
            <a:schemeClr val="accent3">
              <a:lumMod val="60000"/>
              <a:lumOff val="4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solidFill>
                  <a:schemeClr val="accent2">
                    <a:lumMod val="75000"/>
                  </a:schemeClr>
                </a:solidFill>
                <a:effectLst>
                  <a:outerShdw blurRad="38100" dist="38100" dir="2700000" algn="tl">
                    <a:srgbClr val="000000">
                      <a:alpha val="43137"/>
                    </a:srgbClr>
                  </a:outerShdw>
                </a:effectLst>
              </a:rPr>
              <a:t>All </a:t>
            </a:r>
            <a:r>
              <a:rPr lang="pt-BR" sz="1100" i="1" dirty="0" smtClean="0">
                <a:solidFill>
                  <a:schemeClr val="accent2">
                    <a:lumMod val="75000"/>
                  </a:schemeClr>
                </a:solidFill>
                <a:effectLst>
                  <a:outerShdw blurRad="38100" dist="38100" dir="2700000" algn="tl">
                    <a:srgbClr val="000000">
                      <a:alpha val="43137"/>
                    </a:srgbClr>
                  </a:outerShdw>
                </a:effectLst>
              </a:rPr>
              <a:t>Clusiaceae</a:t>
            </a:r>
            <a:r>
              <a:rPr lang="pt-BR" sz="1100" dirty="0" smtClean="0">
                <a:solidFill>
                  <a:schemeClr val="accent2">
                    <a:lumMod val="75000"/>
                  </a:schemeClr>
                </a:solidFill>
                <a:effectLst>
                  <a:outerShdw blurRad="38100" dist="38100" dir="2700000" algn="tl">
                    <a:srgbClr val="000000">
                      <a:alpha val="43137"/>
                    </a:srgbClr>
                  </a:outerShdw>
                </a:effectLst>
              </a:rPr>
              <a:t> endemic to </a:t>
            </a:r>
            <a:r>
              <a:rPr lang="pt-BR" sz="1100" dirty="0" smtClean="0">
                <a:solidFill>
                  <a:schemeClr val="accent2">
                    <a:lumMod val="75000"/>
                  </a:schemeClr>
                </a:solidFill>
                <a:effectLst>
                  <a:outerShdw blurRad="38100" dist="38100" dir="2700000" algn="tl">
                    <a:srgbClr val="000000">
                      <a:alpha val="43137"/>
                    </a:srgbClr>
                  </a:outerShdw>
                </a:effectLst>
              </a:rPr>
              <a:t>São </a:t>
            </a:r>
            <a:r>
              <a:rPr lang="pt-BR" sz="1100" dirty="0" smtClean="0">
                <a:solidFill>
                  <a:schemeClr val="accent2">
                    <a:lumMod val="75000"/>
                  </a:schemeClr>
                </a:solidFill>
                <a:effectLst>
                  <a:outerShdw blurRad="38100" dist="38100" dir="2700000" algn="tl">
                    <a:srgbClr val="000000">
                      <a:alpha val="43137"/>
                    </a:srgbClr>
                  </a:outerShdw>
                </a:effectLst>
              </a:rPr>
              <a:t>Paulo state</a:t>
            </a:r>
            <a:endParaRPr lang="pt-BR" sz="1100" i="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5724127" cy="6639925"/>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2159224" y="620688"/>
            <a:ext cx="6984776" cy="5328592"/>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0" y="4149080"/>
            <a:ext cx="2736304" cy="2448272"/>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39552" y="2852936"/>
            <a:ext cx="1296144" cy="1224136"/>
          </a:xfrm>
          <a:prstGeom prst="wedgeRoundRectCallout">
            <a:avLst/>
          </a:prstGeom>
          <a:solidFill>
            <a:schemeClr val="accent3">
              <a:lumMod val="60000"/>
              <a:lumOff val="40000"/>
            </a:schemeClr>
          </a:solid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dirty="0" smtClean="0">
                <a:solidFill>
                  <a:schemeClr val="accent2">
                    <a:lumMod val="75000"/>
                  </a:schemeClr>
                </a:solidFill>
                <a:effectLst>
                  <a:outerShdw blurRad="38100" dist="38100" dir="2700000" algn="tl">
                    <a:srgbClr val="000000">
                      <a:alpha val="43137"/>
                    </a:srgbClr>
                  </a:outerShdw>
                </a:effectLst>
              </a:rPr>
              <a:t>All </a:t>
            </a:r>
            <a:r>
              <a:rPr lang="pt-BR" sz="1100" i="1" dirty="0" smtClean="0">
                <a:solidFill>
                  <a:schemeClr val="accent2">
                    <a:lumMod val="75000"/>
                  </a:schemeClr>
                </a:solidFill>
                <a:effectLst>
                  <a:outerShdw blurRad="38100" dist="38100" dir="2700000" algn="tl">
                    <a:srgbClr val="000000">
                      <a:alpha val="43137"/>
                    </a:srgbClr>
                  </a:outerShdw>
                </a:effectLst>
              </a:rPr>
              <a:t>Fabaceae</a:t>
            </a:r>
            <a:r>
              <a:rPr lang="pt-BR" sz="1100" dirty="0" smtClean="0">
                <a:solidFill>
                  <a:schemeClr val="accent2">
                    <a:lumMod val="75000"/>
                  </a:schemeClr>
                </a:solidFill>
                <a:effectLst>
                  <a:outerShdw blurRad="38100" dist="38100" dir="2700000" algn="tl">
                    <a:srgbClr val="000000">
                      <a:alpha val="43137"/>
                    </a:srgbClr>
                  </a:outerShdw>
                </a:effectLst>
              </a:rPr>
              <a:t> genera from the Atlantic  Forest</a:t>
            </a:r>
            <a:endParaRPr lang="pt-BR" sz="1100" i="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Principal"/>
          <p:cNvGraphicFramePr/>
          <p:nvPr/>
        </p:nvGraphicFramePr>
        <p:xfrm>
          <a:off x="500034" y="-445577"/>
          <a:ext cx="7858180" cy="3424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Mapa"/>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8072438" y="2640013"/>
            <a:ext cx="881062" cy="806450"/>
          </a:xfrm>
          <a:prstGeom prst="rect">
            <a:avLst/>
          </a:prstGeom>
          <a:noFill/>
          <a:ln w="9525">
            <a:noFill/>
            <a:miter lim="800000"/>
            <a:headEnd/>
            <a:tailEnd/>
          </a:ln>
        </p:spPr>
      </p:pic>
      <p:pic>
        <p:nvPicPr>
          <p:cNvPr id="3" name="Exsicata"/>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599363" y="3425825"/>
            <a:ext cx="788987" cy="10842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 name="Desenho Flora brasiliensis"/>
          <p:cNvPicPr>
            <a:picLocks noChangeAspect="1" noChangeArrowheads="1"/>
          </p:cNvPicPr>
          <p:nvPr/>
        </p:nvPicPr>
        <p:blipFill>
          <a:blip r:embed="rId9" cstate="print"/>
          <a:srcRect/>
          <a:stretch>
            <a:fillRect/>
          </a:stretch>
        </p:blipFill>
        <p:spPr bwMode="auto">
          <a:xfrm>
            <a:off x="6858000" y="2762250"/>
            <a:ext cx="714375" cy="130651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 name="Flora brasiliensis" descr="florabrasiliensis.gif"/>
          <p:cNvPicPr>
            <a:picLocks noChangeAspect="1"/>
          </p:cNvPicPr>
          <p:nvPr/>
        </p:nvPicPr>
        <p:blipFill>
          <a:blip r:embed="rId10" cstate="print"/>
          <a:srcRect/>
          <a:stretch>
            <a:fillRect/>
          </a:stretch>
        </p:blipFill>
        <p:spPr bwMode="auto">
          <a:xfrm>
            <a:off x="5072063" y="5354638"/>
            <a:ext cx="1079500" cy="793750"/>
          </a:xfrm>
          <a:prstGeom prst="rect">
            <a:avLst/>
          </a:prstGeom>
          <a:noFill/>
          <a:ln w="9525">
            <a:noFill/>
            <a:miter lim="800000"/>
            <a:headEnd/>
            <a:tailEnd/>
          </a:ln>
        </p:spPr>
      </p:pic>
      <p:pic>
        <p:nvPicPr>
          <p:cNvPr id="20" name="Check List"/>
          <p:cNvPicPr>
            <a:picLocks noChangeArrowheads="1"/>
          </p:cNvPicPr>
          <p:nvPr/>
        </p:nvPicPr>
        <p:blipFill>
          <a:blip r:embed="rId11" cstate="print"/>
          <a:srcRect/>
          <a:stretch>
            <a:fillRect/>
          </a:stretch>
        </p:blipFill>
        <p:spPr bwMode="auto">
          <a:xfrm>
            <a:off x="5064125" y="4484688"/>
            <a:ext cx="1079500" cy="7921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9" name="Biota Neotropica" descr="biotaneotropica.gif"/>
          <p:cNvPicPr>
            <a:picLocks noChangeAspect="1"/>
          </p:cNvPicPr>
          <p:nvPr/>
        </p:nvPicPr>
        <p:blipFill>
          <a:blip r:embed="rId12" cstate="print"/>
          <a:srcRect/>
          <a:stretch>
            <a:fillRect/>
          </a:stretch>
        </p:blipFill>
        <p:spPr bwMode="auto">
          <a:xfrm>
            <a:off x="5064125" y="3640138"/>
            <a:ext cx="1079500" cy="792162"/>
          </a:xfrm>
          <a:prstGeom prst="rect">
            <a:avLst/>
          </a:prstGeom>
          <a:noFill/>
          <a:ln w="9525">
            <a:noFill/>
            <a:miter lim="800000"/>
            <a:headEnd/>
            <a:tailEnd/>
          </a:ln>
        </p:spPr>
      </p:pic>
      <p:pic>
        <p:nvPicPr>
          <p:cNvPr id="30" name="Bioline" descr="bioline.gif"/>
          <p:cNvPicPr>
            <a:picLocks noChangeAspect="1"/>
          </p:cNvPicPr>
          <p:nvPr/>
        </p:nvPicPr>
        <p:blipFill>
          <a:blip r:embed="rId13" cstate="print"/>
          <a:srcRect/>
          <a:stretch>
            <a:fillRect/>
          </a:stretch>
        </p:blipFill>
        <p:spPr bwMode="auto">
          <a:xfrm>
            <a:off x="5064125" y="2782888"/>
            <a:ext cx="1079500" cy="792162"/>
          </a:xfrm>
          <a:prstGeom prst="rect">
            <a:avLst/>
          </a:prstGeom>
          <a:noFill/>
          <a:ln w="9525">
            <a:noFill/>
            <a:miter lim="800000"/>
            <a:headEnd/>
            <a:tailEnd/>
          </a:ln>
        </p:spPr>
      </p:pic>
      <p:pic>
        <p:nvPicPr>
          <p:cNvPr id="39" name="Lista Flora" descr="fdb.gif"/>
          <p:cNvPicPr>
            <a:picLocks noChangeAspect="1"/>
          </p:cNvPicPr>
          <p:nvPr/>
        </p:nvPicPr>
        <p:blipFill>
          <a:blip r:embed="rId14" cstate="print"/>
          <a:srcRect/>
          <a:stretch>
            <a:fillRect/>
          </a:stretch>
        </p:blipFill>
        <p:spPr bwMode="auto">
          <a:xfrm>
            <a:off x="2992438" y="3640138"/>
            <a:ext cx="1079500" cy="790575"/>
          </a:xfrm>
          <a:prstGeom prst="rect">
            <a:avLst/>
          </a:prstGeom>
          <a:noFill/>
          <a:ln w="9525">
            <a:noFill/>
            <a:miter lim="800000"/>
            <a:headEnd/>
            <a:tailEnd/>
          </a:ln>
        </p:spPr>
      </p:pic>
      <p:pic>
        <p:nvPicPr>
          <p:cNvPr id="44" name="Catalogo Moure" descr="moure.gif"/>
          <p:cNvPicPr>
            <a:picLocks noChangeAspect="1"/>
          </p:cNvPicPr>
          <p:nvPr/>
        </p:nvPicPr>
        <p:blipFill>
          <a:blip r:embed="rId15" cstate="print"/>
          <a:srcRect/>
          <a:stretch>
            <a:fillRect/>
          </a:stretch>
        </p:blipFill>
        <p:spPr bwMode="auto">
          <a:xfrm>
            <a:off x="2992438" y="2778125"/>
            <a:ext cx="1079500" cy="790575"/>
          </a:xfrm>
          <a:prstGeom prst="rect">
            <a:avLst/>
          </a:prstGeom>
          <a:noFill/>
          <a:ln w="9525">
            <a:noFill/>
            <a:miter lim="800000"/>
            <a:headEnd/>
            <a:tailEnd/>
          </a:ln>
        </p:spPr>
      </p:pic>
      <p:pic>
        <p:nvPicPr>
          <p:cNvPr id="53" name="SICol" descr="sicol.gif"/>
          <p:cNvPicPr>
            <a:picLocks noChangeAspect="1"/>
          </p:cNvPicPr>
          <p:nvPr/>
        </p:nvPicPr>
        <p:blipFill>
          <a:blip r:embed="rId16" cstate="print"/>
          <a:srcRect/>
          <a:stretch>
            <a:fillRect/>
          </a:stretch>
        </p:blipFill>
        <p:spPr bwMode="auto">
          <a:xfrm>
            <a:off x="1403350" y="2636838"/>
            <a:ext cx="1081088" cy="796925"/>
          </a:xfrm>
          <a:prstGeom prst="rect">
            <a:avLst/>
          </a:prstGeom>
          <a:noFill/>
          <a:ln w="9525">
            <a:noFill/>
            <a:miter lim="800000"/>
            <a:headEnd/>
            <a:tailEnd/>
          </a:ln>
        </p:spPr>
      </p:pic>
      <p:pic>
        <p:nvPicPr>
          <p:cNvPr id="55" name="speciesLink" descr="specieslink.gif"/>
          <p:cNvPicPr>
            <a:picLocks noChangeAspect="1"/>
          </p:cNvPicPr>
          <p:nvPr/>
        </p:nvPicPr>
        <p:blipFill>
          <a:blip r:embed="rId17" cstate="print"/>
          <a:srcRect/>
          <a:stretch>
            <a:fillRect/>
          </a:stretch>
        </p:blipFill>
        <p:spPr bwMode="auto">
          <a:xfrm>
            <a:off x="179388" y="2636838"/>
            <a:ext cx="1079500" cy="792162"/>
          </a:xfrm>
          <a:prstGeom prst="rect">
            <a:avLst/>
          </a:prstGeom>
          <a:noFill/>
          <a:ln w="9525">
            <a:noFill/>
            <a:miter lim="800000"/>
            <a:headEnd/>
            <a:tailEnd/>
          </a:ln>
        </p:spPr>
      </p:pic>
      <p:pic>
        <p:nvPicPr>
          <p:cNvPr id="57" name="SinBiota" descr="sinbiota.gif"/>
          <p:cNvPicPr>
            <a:picLocks noChangeAspect="1"/>
          </p:cNvPicPr>
          <p:nvPr/>
        </p:nvPicPr>
        <p:blipFill>
          <a:blip r:embed="rId18" cstate="print"/>
          <a:srcRect/>
          <a:stretch>
            <a:fillRect/>
          </a:stretch>
        </p:blipFill>
        <p:spPr bwMode="auto">
          <a:xfrm>
            <a:off x="684213" y="4581525"/>
            <a:ext cx="1079500" cy="790575"/>
          </a:xfrm>
          <a:prstGeom prst="rect">
            <a:avLst/>
          </a:prstGeom>
          <a:noFill/>
          <a:ln w="9525">
            <a:noFill/>
            <a:miter lim="800000"/>
            <a:headEnd/>
            <a:tailEnd/>
          </a:ln>
        </p:spPr>
      </p:pic>
      <p:pic>
        <p:nvPicPr>
          <p:cNvPr id="1026" name="Picture 2" descr="C:\Documents and Settings\Sidnei\Desktop\sites\sh.gif"/>
          <p:cNvPicPr>
            <a:picLocks noChangeAspect="1" noChangeArrowheads="1"/>
          </p:cNvPicPr>
          <p:nvPr/>
        </p:nvPicPr>
        <p:blipFill>
          <a:blip r:embed="rId19" cstate="print"/>
          <a:srcRect/>
          <a:stretch>
            <a:fillRect/>
          </a:stretch>
        </p:blipFill>
        <p:spPr bwMode="auto">
          <a:xfrm>
            <a:off x="179388" y="3573463"/>
            <a:ext cx="1079500" cy="790575"/>
          </a:xfrm>
          <a:prstGeom prst="rect">
            <a:avLst/>
          </a:prstGeom>
          <a:noFill/>
          <a:ln w="9525">
            <a:noFill/>
            <a:miter lim="800000"/>
            <a:headEnd/>
            <a:tailEnd/>
          </a:ln>
        </p:spPr>
      </p:pic>
      <p:pic>
        <p:nvPicPr>
          <p:cNvPr id="1028" name="Picture 4" descr="C:\Documents and Settings\Sidnei\Desktop\sites\inct.jpg"/>
          <p:cNvPicPr>
            <a:picLocks noChangeAspect="1" noChangeArrowheads="1"/>
          </p:cNvPicPr>
          <p:nvPr/>
        </p:nvPicPr>
        <p:blipFill>
          <a:blip r:embed="rId20" cstate="print"/>
          <a:srcRect/>
          <a:stretch>
            <a:fillRect/>
          </a:stretch>
        </p:blipFill>
        <p:spPr bwMode="auto">
          <a:xfrm>
            <a:off x="1403350" y="3573463"/>
            <a:ext cx="1081088" cy="790575"/>
          </a:xfrm>
          <a:prstGeom prst="rect">
            <a:avLst/>
          </a:prstGeom>
          <a:noFill/>
          <a:ln w="9525">
            <a:noFill/>
            <a:miter lim="800000"/>
            <a:headEnd/>
            <a:tailEnd/>
          </a:ln>
        </p:spPr>
      </p:pic>
      <p:pic>
        <p:nvPicPr>
          <p:cNvPr id="18" name="Picture 17" descr="caderno.jpg"/>
          <p:cNvPicPr>
            <a:picLocks noChangeAspect="1"/>
          </p:cNvPicPr>
          <p:nvPr/>
        </p:nvPicPr>
        <p:blipFill>
          <a:blip r:embed="rId21" cstate="print">
            <a:clrChange>
              <a:clrFrom>
                <a:srgbClr val="F2F2F4"/>
              </a:clrFrom>
              <a:clrTo>
                <a:srgbClr val="F2F2F4">
                  <a:alpha val="0"/>
                </a:srgbClr>
              </a:clrTo>
            </a:clrChange>
          </a:blip>
          <a:stretch>
            <a:fillRect/>
          </a:stretch>
        </p:blipFill>
        <p:spPr>
          <a:xfrm>
            <a:off x="6948488" y="4652963"/>
            <a:ext cx="1111250" cy="844550"/>
          </a:xfrm>
          <a:prstGeom prst="rect">
            <a:avLst/>
          </a:prstGeom>
          <a:effectLst>
            <a:outerShdw blurRad="50800" dist="38100" dir="2700000" algn="tl" rotWithShape="0">
              <a:prstClr val="black">
                <a:alpha val="40000"/>
              </a:prstClr>
            </a:outerShdw>
          </a:effectLst>
        </p:spPr>
      </p:pic>
      <p:pic>
        <p:nvPicPr>
          <p:cNvPr id="5122" name="Picture 2" descr="C:\Documents and Settings\Sidnei\Desktop\imagens\capa\352.jpg"/>
          <p:cNvPicPr>
            <a:picLocks noChangeAspect="1" noChangeArrowheads="1"/>
          </p:cNvPicPr>
          <p:nvPr/>
        </p:nvPicPr>
        <p:blipFill>
          <a:blip r:embed="rId22" cstate="print"/>
          <a:srcRect/>
          <a:stretch>
            <a:fillRect/>
          </a:stretch>
        </p:blipFill>
        <p:spPr bwMode="auto">
          <a:xfrm>
            <a:off x="8172450" y="5229225"/>
            <a:ext cx="809625" cy="6096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000"/>
                                        <p:tgtEl>
                                          <p:spTgt spid="5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70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7500"/>
                            </p:stCondLst>
                            <p:childTnLst>
                              <p:par>
                                <p:cTn id="53" presetID="1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par>
                          <p:cTn id="56" fill="hold">
                            <p:stCondLst>
                              <p:cond delay="8000"/>
                            </p:stCondLst>
                            <p:childTnLst>
                              <p:par>
                                <p:cTn id="57" presetID="10" presetClass="entr" presetSubtype="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par>
                          <p:cTn id="60" fill="hold">
                            <p:stCondLst>
                              <p:cond delay="8500"/>
                            </p:stCondLst>
                            <p:childTnLst>
                              <p:par>
                                <p:cTn id="61" presetID="10" presetClass="entr" presetSubtype="0"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par>
                          <p:cTn id="64" fill="hold">
                            <p:stCondLst>
                              <p:cond delay="90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2000"/>
                                        <p:tgtEl>
                                          <p:spTgt spid="18"/>
                                        </p:tgtEl>
                                      </p:cBhvr>
                                    </p:animEffect>
                                  </p:childTnLst>
                                </p:cTn>
                              </p:par>
                            </p:childTnLst>
                          </p:cTn>
                        </p:par>
                        <p:par>
                          <p:cTn id="68" fill="hold">
                            <p:stCondLst>
                              <p:cond delay="11000"/>
                            </p:stCondLst>
                            <p:childTnLst>
                              <p:par>
                                <p:cTn id="69" presetID="10" presetClass="entr" presetSubtype="0" fill="hold" nodeType="afterEffect">
                                  <p:stCondLst>
                                    <p:cond delay="0"/>
                                  </p:stCondLst>
                                  <p:childTnLst>
                                    <p:set>
                                      <p:cBhvr>
                                        <p:cTn id="70" dur="1" fill="hold">
                                          <p:stCondLst>
                                            <p:cond delay="0"/>
                                          </p:stCondLst>
                                        </p:cTn>
                                        <p:tgtEl>
                                          <p:spTgt spid="5122"/>
                                        </p:tgtEl>
                                        <p:attrNameLst>
                                          <p:attrName>style.visibility</p:attrName>
                                        </p:attrNameLst>
                                      </p:cBhvr>
                                      <p:to>
                                        <p:strVal val="visible"/>
                                      </p:to>
                                    </p:set>
                                    <p:animEffect transition="in" filter="fade">
                                      <p:cBhvr>
                                        <p:cTn id="7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p:cNvSpPr txBox="1">
            <a:spLocks noChangeArrowheads="1"/>
          </p:cNvSpPr>
          <p:nvPr/>
        </p:nvSpPr>
        <p:spPr bwMode="auto">
          <a:xfrm>
            <a:off x="1071563" y="142875"/>
            <a:ext cx="2560637" cy="307975"/>
          </a:xfrm>
          <a:prstGeom prst="rect">
            <a:avLst/>
          </a:prstGeom>
          <a:noFill/>
          <a:ln w="9525">
            <a:noFill/>
            <a:miter lim="800000"/>
            <a:headEnd/>
            <a:tailEnd/>
          </a:ln>
        </p:spPr>
        <p:txBody>
          <a:bodyPr wrap="none">
            <a:spAutoFit/>
          </a:bodyPr>
          <a:lstStyle/>
          <a:p>
            <a:r>
              <a:rPr lang="en-US" sz="1400" b="1">
                <a:latin typeface="Calibri" pitchFamily="34" charset="0"/>
              </a:rPr>
              <a:t>Biosphere </a:t>
            </a:r>
            <a:r>
              <a:rPr lang="en-US" sz="1400">
                <a:latin typeface="Calibri" pitchFamily="34" charset="0"/>
              </a:rPr>
              <a:t>– The world we live in</a:t>
            </a:r>
          </a:p>
        </p:txBody>
      </p:sp>
      <p:sp>
        <p:nvSpPr>
          <p:cNvPr id="16386" name="TextBox 4"/>
          <p:cNvSpPr txBox="1">
            <a:spLocks noChangeArrowheads="1"/>
          </p:cNvSpPr>
          <p:nvPr/>
        </p:nvSpPr>
        <p:spPr bwMode="auto">
          <a:xfrm>
            <a:off x="1071563" y="773113"/>
            <a:ext cx="7572375" cy="523875"/>
          </a:xfrm>
          <a:prstGeom prst="rect">
            <a:avLst/>
          </a:prstGeom>
          <a:noFill/>
          <a:ln w="9525">
            <a:noFill/>
            <a:miter lim="800000"/>
            <a:headEnd/>
            <a:tailEnd/>
          </a:ln>
        </p:spPr>
        <p:txBody>
          <a:bodyPr>
            <a:spAutoFit/>
          </a:bodyPr>
          <a:lstStyle/>
          <a:p>
            <a:r>
              <a:rPr lang="en-US" sz="1400" b="1" dirty="0">
                <a:latin typeface="Calibri" pitchFamily="34" charset="0"/>
              </a:rPr>
              <a:t>Ecosystem </a:t>
            </a:r>
            <a:r>
              <a:rPr lang="en-US" sz="1400" dirty="0">
                <a:latin typeface="Calibri" pitchFamily="34" charset="0"/>
              </a:rPr>
              <a:t>– The set of communities of all domains of life that interact with one another and the</a:t>
            </a:r>
            <a:br>
              <a:rPr lang="en-US" sz="1400" dirty="0">
                <a:latin typeface="Calibri" pitchFamily="34" charset="0"/>
              </a:rPr>
            </a:br>
            <a:r>
              <a:rPr lang="en-US" sz="1400" dirty="0">
                <a:latin typeface="Calibri" pitchFamily="34" charset="0"/>
              </a:rPr>
              <a:t>                        </a:t>
            </a:r>
            <a:r>
              <a:rPr lang="en-US" sz="1400" dirty="0" err="1">
                <a:latin typeface="Calibri" pitchFamily="34" charset="0"/>
              </a:rPr>
              <a:t>abiotic</a:t>
            </a:r>
            <a:r>
              <a:rPr lang="en-US" sz="1400" dirty="0">
                <a:latin typeface="Calibri" pitchFamily="34" charset="0"/>
              </a:rPr>
              <a:t> environment to form a unit</a:t>
            </a:r>
          </a:p>
        </p:txBody>
      </p:sp>
      <p:sp>
        <p:nvSpPr>
          <p:cNvPr id="16387" name="TextBox 5"/>
          <p:cNvSpPr txBox="1">
            <a:spLocks noChangeArrowheads="1"/>
          </p:cNvSpPr>
          <p:nvPr/>
        </p:nvSpPr>
        <p:spPr bwMode="auto">
          <a:xfrm>
            <a:off x="1090613" y="1558925"/>
            <a:ext cx="3890962" cy="307975"/>
          </a:xfrm>
          <a:prstGeom prst="rect">
            <a:avLst/>
          </a:prstGeom>
          <a:noFill/>
          <a:ln w="9525">
            <a:noFill/>
            <a:miter lim="800000"/>
            <a:headEnd/>
            <a:tailEnd/>
          </a:ln>
        </p:spPr>
        <p:txBody>
          <a:bodyPr wrap="none">
            <a:spAutoFit/>
          </a:bodyPr>
          <a:lstStyle/>
          <a:p>
            <a:r>
              <a:rPr lang="en-US" sz="1400" b="1">
                <a:latin typeface="Calibri" pitchFamily="34" charset="0"/>
              </a:rPr>
              <a:t>Community </a:t>
            </a:r>
            <a:r>
              <a:rPr lang="en-US" sz="1400">
                <a:latin typeface="Calibri" pitchFamily="34" charset="0"/>
              </a:rPr>
              <a:t>– Interacting populations of organisms</a:t>
            </a:r>
          </a:p>
        </p:txBody>
      </p:sp>
      <p:sp>
        <p:nvSpPr>
          <p:cNvPr id="16388" name="TextBox 6"/>
          <p:cNvSpPr txBox="1">
            <a:spLocks noChangeArrowheads="1"/>
          </p:cNvSpPr>
          <p:nvPr/>
        </p:nvSpPr>
        <p:spPr bwMode="auto">
          <a:xfrm>
            <a:off x="1090613" y="2192338"/>
            <a:ext cx="5530850" cy="307975"/>
          </a:xfrm>
          <a:prstGeom prst="rect">
            <a:avLst/>
          </a:prstGeom>
          <a:noFill/>
          <a:ln w="9525">
            <a:noFill/>
            <a:miter lim="800000"/>
            <a:headEnd/>
            <a:tailEnd/>
          </a:ln>
        </p:spPr>
        <p:txBody>
          <a:bodyPr wrap="none">
            <a:spAutoFit/>
          </a:bodyPr>
          <a:lstStyle/>
          <a:p>
            <a:r>
              <a:rPr lang="en-US" sz="1400" b="1">
                <a:latin typeface="Calibri" pitchFamily="34" charset="0"/>
              </a:rPr>
              <a:t>Population </a:t>
            </a:r>
            <a:r>
              <a:rPr lang="en-US" sz="1400">
                <a:latin typeface="Calibri" pitchFamily="34" charset="0"/>
              </a:rPr>
              <a:t>– All individuals of a species or phylotype within a community</a:t>
            </a:r>
          </a:p>
        </p:txBody>
      </p:sp>
      <p:sp>
        <p:nvSpPr>
          <p:cNvPr id="16389" name="TextBox 7"/>
          <p:cNvSpPr txBox="1">
            <a:spLocks noChangeArrowheads="1"/>
          </p:cNvSpPr>
          <p:nvPr/>
        </p:nvSpPr>
        <p:spPr bwMode="auto">
          <a:xfrm>
            <a:off x="1071563" y="2763838"/>
            <a:ext cx="2387600" cy="307975"/>
          </a:xfrm>
          <a:prstGeom prst="rect">
            <a:avLst/>
          </a:prstGeom>
          <a:noFill/>
          <a:ln w="9525">
            <a:noFill/>
            <a:miter lim="800000"/>
            <a:headEnd/>
            <a:tailEnd/>
          </a:ln>
        </p:spPr>
        <p:txBody>
          <a:bodyPr wrap="none">
            <a:spAutoFit/>
          </a:bodyPr>
          <a:lstStyle/>
          <a:p>
            <a:r>
              <a:rPr lang="en-US" sz="1400" b="1">
                <a:latin typeface="Calibri" pitchFamily="34" charset="0"/>
              </a:rPr>
              <a:t>Organism</a:t>
            </a:r>
            <a:r>
              <a:rPr lang="en-US" sz="1400">
                <a:latin typeface="Calibri" pitchFamily="34" charset="0"/>
              </a:rPr>
              <a:t> – A single individual</a:t>
            </a:r>
          </a:p>
        </p:txBody>
      </p:sp>
      <p:sp>
        <p:nvSpPr>
          <p:cNvPr id="16390" name="TextBox 8"/>
          <p:cNvSpPr txBox="1">
            <a:spLocks noChangeArrowheads="1"/>
          </p:cNvSpPr>
          <p:nvPr/>
        </p:nvSpPr>
        <p:spPr bwMode="auto">
          <a:xfrm>
            <a:off x="1071563" y="3357563"/>
            <a:ext cx="4692650" cy="307975"/>
          </a:xfrm>
          <a:prstGeom prst="rect">
            <a:avLst/>
          </a:prstGeom>
          <a:noFill/>
          <a:ln w="9525">
            <a:noFill/>
            <a:miter lim="800000"/>
            <a:headEnd/>
            <a:tailEnd/>
          </a:ln>
        </p:spPr>
        <p:txBody>
          <a:bodyPr wrap="none">
            <a:spAutoFit/>
          </a:bodyPr>
          <a:lstStyle/>
          <a:p>
            <a:r>
              <a:rPr lang="en-US" sz="1400" b="1">
                <a:latin typeface="Calibri" pitchFamily="34" charset="0"/>
              </a:rPr>
              <a:t>Organ system</a:t>
            </a:r>
            <a:r>
              <a:rPr lang="en-US" sz="1400">
                <a:latin typeface="Calibri" pitchFamily="34" charset="0"/>
              </a:rPr>
              <a:t>– a specialized functional system of an organism</a:t>
            </a:r>
          </a:p>
        </p:txBody>
      </p:sp>
      <p:sp>
        <p:nvSpPr>
          <p:cNvPr id="16391" name="TextBox 9"/>
          <p:cNvSpPr txBox="1">
            <a:spLocks noChangeArrowheads="1"/>
          </p:cNvSpPr>
          <p:nvPr/>
        </p:nvSpPr>
        <p:spPr bwMode="auto">
          <a:xfrm>
            <a:off x="1090613" y="3929063"/>
            <a:ext cx="3527425" cy="307975"/>
          </a:xfrm>
          <a:prstGeom prst="rect">
            <a:avLst/>
          </a:prstGeom>
          <a:noFill/>
          <a:ln w="9525">
            <a:noFill/>
            <a:miter lim="800000"/>
            <a:headEnd/>
            <a:tailEnd/>
          </a:ln>
        </p:spPr>
        <p:txBody>
          <a:bodyPr wrap="none">
            <a:spAutoFit/>
          </a:bodyPr>
          <a:lstStyle/>
          <a:p>
            <a:r>
              <a:rPr lang="en-US" sz="1400" b="1">
                <a:latin typeface="Calibri" pitchFamily="34" charset="0"/>
              </a:rPr>
              <a:t>Organ </a:t>
            </a:r>
            <a:r>
              <a:rPr lang="en-US" sz="1400">
                <a:latin typeface="Calibri" pitchFamily="34" charset="0"/>
              </a:rPr>
              <a:t>– a set of tissues that function as a unit</a:t>
            </a:r>
          </a:p>
        </p:txBody>
      </p:sp>
      <p:sp>
        <p:nvSpPr>
          <p:cNvPr id="16392" name="TextBox 10"/>
          <p:cNvSpPr txBox="1">
            <a:spLocks noChangeArrowheads="1"/>
          </p:cNvSpPr>
          <p:nvPr/>
        </p:nvSpPr>
        <p:spPr bwMode="auto">
          <a:xfrm>
            <a:off x="1090613" y="4476750"/>
            <a:ext cx="3748087" cy="523875"/>
          </a:xfrm>
          <a:prstGeom prst="rect">
            <a:avLst/>
          </a:prstGeom>
          <a:noFill/>
          <a:ln w="9525">
            <a:noFill/>
            <a:miter lim="800000"/>
            <a:headEnd/>
            <a:tailEnd/>
          </a:ln>
        </p:spPr>
        <p:txBody>
          <a:bodyPr>
            <a:spAutoFit/>
          </a:bodyPr>
          <a:lstStyle/>
          <a:p>
            <a:r>
              <a:rPr lang="en-US" sz="1400" b="1">
                <a:latin typeface="Calibri" pitchFamily="34" charset="0"/>
              </a:rPr>
              <a:t>Tissue </a:t>
            </a:r>
            <a:r>
              <a:rPr lang="en-US" sz="1400">
                <a:latin typeface="Calibri" pitchFamily="34" charset="0"/>
              </a:rPr>
              <a:t> A set of interacting cells</a:t>
            </a:r>
          </a:p>
          <a:p>
            <a:endParaRPr lang="en-US" sz="1400">
              <a:latin typeface="Calibri" pitchFamily="34" charset="0"/>
            </a:endParaRPr>
          </a:p>
        </p:txBody>
      </p:sp>
      <p:sp>
        <p:nvSpPr>
          <p:cNvPr id="16393" name="TextBox 11"/>
          <p:cNvSpPr txBox="1">
            <a:spLocks noChangeArrowheads="1"/>
          </p:cNvSpPr>
          <p:nvPr/>
        </p:nvSpPr>
        <p:spPr bwMode="auto">
          <a:xfrm>
            <a:off x="1071563" y="5049838"/>
            <a:ext cx="3592512" cy="307975"/>
          </a:xfrm>
          <a:prstGeom prst="rect">
            <a:avLst/>
          </a:prstGeom>
          <a:noFill/>
          <a:ln w="9525">
            <a:noFill/>
            <a:miter lim="800000"/>
            <a:headEnd/>
            <a:tailEnd/>
          </a:ln>
        </p:spPr>
        <p:txBody>
          <a:bodyPr wrap="none">
            <a:spAutoFit/>
          </a:bodyPr>
          <a:lstStyle/>
          <a:p>
            <a:r>
              <a:rPr lang="en-US" sz="1400" b="1">
                <a:latin typeface="Calibri" pitchFamily="34" charset="0"/>
              </a:rPr>
              <a:t>Cell </a:t>
            </a:r>
            <a:r>
              <a:rPr lang="en-US" sz="1400">
                <a:latin typeface="Calibri" pitchFamily="34" charset="0"/>
              </a:rPr>
              <a:t>– the functional unit of all living organisms</a:t>
            </a:r>
          </a:p>
        </p:txBody>
      </p:sp>
      <p:sp>
        <p:nvSpPr>
          <p:cNvPr id="16394" name="TextBox 12"/>
          <p:cNvSpPr txBox="1">
            <a:spLocks noChangeArrowheads="1"/>
          </p:cNvSpPr>
          <p:nvPr/>
        </p:nvSpPr>
        <p:spPr bwMode="auto">
          <a:xfrm>
            <a:off x="1071563" y="5621338"/>
            <a:ext cx="3371850" cy="307975"/>
          </a:xfrm>
          <a:prstGeom prst="rect">
            <a:avLst/>
          </a:prstGeom>
          <a:noFill/>
          <a:ln w="9525">
            <a:noFill/>
            <a:miter lim="800000"/>
            <a:headEnd/>
            <a:tailEnd/>
          </a:ln>
        </p:spPr>
        <p:txBody>
          <a:bodyPr wrap="none">
            <a:spAutoFit/>
          </a:bodyPr>
          <a:lstStyle/>
          <a:p>
            <a:r>
              <a:rPr lang="en-US" sz="1400" b="1">
                <a:latin typeface="Calibri" pitchFamily="34" charset="0"/>
              </a:rPr>
              <a:t>Organelle </a:t>
            </a:r>
            <a:r>
              <a:rPr lang="en-US" sz="1400">
                <a:latin typeface="Calibri" pitchFamily="34" charset="0"/>
              </a:rPr>
              <a:t>a specialized subunit within a cell</a:t>
            </a:r>
          </a:p>
        </p:txBody>
      </p:sp>
      <p:sp>
        <p:nvSpPr>
          <p:cNvPr id="16395" name="TextBox 13"/>
          <p:cNvSpPr txBox="1">
            <a:spLocks noChangeArrowheads="1"/>
          </p:cNvSpPr>
          <p:nvPr/>
        </p:nvSpPr>
        <p:spPr bwMode="auto">
          <a:xfrm>
            <a:off x="1090613" y="6192838"/>
            <a:ext cx="3417887" cy="307975"/>
          </a:xfrm>
          <a:prstGeom prst="rect">
            <a:avLst/>
          </a:prstGeom>
          <a:noFill/>
          <a:ln w="9525">
            <a:noFill/>
            <a:miter lim="800000"/>
            <a:headEnd/>
            <a:tailEnd/>
          </a:ln>
        </p:spPr>
        <p:txBody>
          <a:bodyPr wrap="none">
            <a:spAutoFit/>
          </a:bodyPr>
          <a:lstStyle/>
          <a:p>
            <a:r>
              <a:rPr lang="en-US" sz="1400" b="1">
                <a:latin typeface="Calibri" pitchFamily="34" charset="0"/>
              </a:rPr>
              <a:t>Molecule</a:t>
            </a:r>
            <a:r>
              <a:rPr lang="en-US" sz="1400">
                <a:latin typeface="Calibri" pitchFamily="34" charset="0"/>
              </a:rPr>
              <a:t> – biochemical constituents of cells</a:t>
            </a:r>
          </a:p>
        </p:txBody>
      </p:sp>
      <p:sp>
        <p:nvSpPr>
          <p:cNvPr id="16" name="Down Arrow 15"/>
          <p:cNvSpPr/>
          <p:nvPr/>
        </p:nvSpPr>
        <p:spPr>
          <a:xfrm>
            <a:off x="1428728" y="428604"/>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Down Arrow 16"/>
          <p:cNvSpPr/>
          <p:nvPr/>
        </p:nvSpPr>
        <p:spPr>
          <a:xfrm>
            <a:off x="1428728" y="5929330"/>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Down Arrow 17"/>
          <p:cNvSpPr/>
          <p:nvPr/>
        </p:nvSpPr>
        <p:spPr>
          <a:xfrm>
            <a:off x="1428728" y="5357826"/>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Down Arrow 18"/>
          <p:cNvSpPr/>
          <p:nvPr/>
        </p:nvSpPr>
        <p:spPr>
          <a:xfrm>
            <a:off x="1428728" y="4786322"/>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Down Arrow 19"/>
          <p:cNvSpPr/>
          <p:nvPr/>
        </p:nvSpPr>
        <p:spPr>
          <a:xfrm>
            <a:off x="1428728" y="4214818"/>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Down Arrow 20"/>
          <p:cNvSpPr/>
          <p:nvPr/>
        </p:nvSpPr>
        <p:spPr>
          <a:xfrm>
            <a:off x="1428728" y="3643314"/>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Down Arrow 21"/>
          <p:cNvSpPr/>
          <p:nvPr/>
        </p:nvSpPr>
        <p:spPr>
          <a:xfrm>
            <a:off x="1428728" y="3071810"/>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Down Arrow 22"/>
          <p:cNvSpPr/>
          <p:nvPr/>
        </p:nvSpPr>
        <p:spPr>
          <a:xfrm>
            <a:off x="1428728" y="2500306"/>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Down Arrow 23"/>
          <p:cNvSpPr/>
          <p:nvPr/>
        </p:nvSpPr>
        <p:spPr>
          <a:xfrm>
            <a:off x="1428728" y="1928802"/>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Down Arrow 24"/>
          <p:cNvSpPr/>
          <p:nvPr/>
        </p:nvSpPr>
        <p:spPr>
          <a:xfrm>
            <a:off x="1428728" y="1142984"/>
            <a:ext cx="71438" cy="285752"/>
          </a:xfrm>
          <a:prstGeom prst="downArrow">
            <a:avLst/>
          </a:prstGeom>
          <a:scene3d>
            <a:camera prst="orthographicFront">
              <a:rot lat="0" lon="10799999"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Curved Left Arrow 30"/>
          <p:cNvSpPr/>
          <p:nvPr/>
        </p:nvSpPr>
        <p:spPr>
          <a:xfrm rot="10800000">
            <a:off x="857250" y="5783263"/>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3" name="Curved Left Arrow 32"/>
          <p:cNvSpPr/>
          <p:nvPr/>
        </p:nvSpPr>
        <p:spPr>
          <a:xfrm rot="10800000">
            <a:off x="857250" y="357188"/>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4" name="Curved Left Arrow 33"/>
          <p:cNvSpPr/>
          <p:nvPr/>
        </p:nvSpPr>
        <p:spPr>
          <a:xfrm rot="10800000">
            <a:off x="857250" y="1068388"/>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5" name="Curved Left Arrow 34"/>
          <p:cNvSpPr/>
          <p:nvPr/>
        </p:nvSpPr>
        <p:spPr>
          <a:xfrm rot="10800000">
            <a:off x="857250" y="1714500"/>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6" name="Curved Left Arrow 35"/>
          <p:cNvSpPr/>
          <p:nvPr/>
        </p:nvSpPr>
        <p:spPr>
          <a:xfrm rot="10800000">
            <a:off x="857250" y="2354263"/>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7" name="Curved Left Arrow 36"/>
          <p:cNvSpPr/>
          <p:nvPr/>
        </p:nvSpPr>
        <p:spPr>
          <a:xfrm rot="10800000">
            <a:off x="857250" y="2928938"/>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8" name="Curved Left Arrow 37"/>
          <p:cNvSpPr/>
          <p:nvPr/>
        </p:nvSpPr>
        <p:spPr>
          <a:xfrm rot="10800000">
            <a:off x="857250" y="3500438"/>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9" name="Curved Left Arrow 38"/>
          <p:cNvSpPr/>
          <p:nvPr/>
        </p:nvSpPr>
        <p:spPr>
          <a:xfrm rot="10800000">
            <a:off x="919163" y="4081463"/>
            <a:ext cx="230187" cy="5000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0" name="Curved Left Arrow 39"/>
          <p:cNvSpPr/>
          <p:nvPr/>
        </p:nvSpPr>
        <p:spPr>
          <a:xfrm rot="10800000">
            <a:off x="857250" y="4640263"/>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1" name="Curved Left Arrow 40"/>
          <p:cNvSpPr/>
          <p:nvPr/>
        </p:nvSpPr>
        <p:spPr>
          <a:xfrm rot="10800000">
            <a:off x="857250" y="5214938"/>
            <a:ext cx="230188" cy="5746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2" name="Curved Left Arrow 41"/>
          <p:cNvSpPr/>
          <p:nvPr/>
        </p:nvSpPr>
        <p:spPr>
          <a:xfrm rot="10800000">
            <a:off x="198438" y="4071938"/>
            <a:ext cx="515937" cy="2360612"/>
          </a:xfrm>
          <a:prstGeom prst="curved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3" name="Curved Left Arrow 42"/>
          <p:cNvSpPr/>
          <p:nvPr/>
        </p:nvSpPr>
        <p:spPr>
          <a:xfrm rot="10800000">
            <a:off x="214313" y="2286000"/>
            <a:ext cx="515937" cy="4075113"/>
          </a:xfrm>
          <a:prstGeom prst="curved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44" name="Curved Left Arrow 43"/>
          <p:cNvSpPr/>
          <p:nvPr/>
        </p:nvSpPr>
        <p:spPr>
          <a:xfrm rot="10800000">
            <a:off x="214313" y="714375"/>
            <a:ext cx="515937" cy="5718175"/>
          </a:xfrm>
          <a:prstGeom prst="curvedLeftArrow">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6419" name="TextBox 44"/>
          <p:cNvSpPr txBox="1">
            <a:spLocks noChangeArrowheads="1"/>
          </p:cNvSpPr>
          <p:nvPr/>
        </p:nvSpPr>
        <p:spPr bwMode="auto">
          <a:xfrm>
            <a:off x="4702175" y="5805264"/>
            <a:ext cx="4387548" cy="276999"/>
          </a:xfrm>
          <a:prstGeom prst="rect">
            <a:avLst/>
          </a:prstGeom>
          <a:noFill/>
          <a:ln w="9525">
            <a:noFill/>
            <a:miter lim="800000"/>
            <a:headEnd/>
            <a:tailEnd/>
          </a:ln>
        </p:spPr>
        <p:txBody>
          <a:bodyPr wrap="none">
            <a:spAutoFit/>
          </a:bodyPr>
          <a:lstStyle/>
          <a:p>
            <a:r>
              <a:rPr lang="en-US" sz="1200" b="1" dirty="0">
                <a:solidFill>
                  <a:srgbClr val="CC3300"/>
                </a:solidFill>
                <a:latin typeface="+mj-lt"/>
              </a:rPr>
              <a:t>Source: Committee on A New Biology for the 21</a:t>
            </a:r>
            <a:r>
              <a:rPr lang="en-US" sz="1200" b="1" baseline="30000" dirty="0">
                <a:solidFill>
                  <a:srgbClr val="CC3300"/>
                </a:solidFill>
                <a:latin typeface="+mj-lt"/>
              </a:rPr>
              <a:t>st</a:t>
            </a:r>
            <a:r>
              <a:rPr lang="en-US" sz="1200" b="1" dirty="0">
                <a:solidFill>
                  <a:srgbClr val="CC3300"/>
                </a:solidFill>
                <a:latin typeface="+mj-lt"/>
              </a:rPr>
              <a:t> Century</a:t>
            </a:r>
            <a:endParaRPr lang="en-US" sz="1200" dirty="0">
              <a:solidFill>
                <a:srgbClr val="CC3300"/>
              </a:solidFill>
              <a:latin typeface="+mj-lt"/>
            </a:endParaRPr>
          </a:p>
        </p:txBody>
      </p:sp>
      <p:sp>
        <p:nvSpPr>
          <p:cNvPr id="16420" name="TextBox 45"/>
          <p:cNvSpPr txBox="1">
            <a:spLocks noChangeArrowheads="1"/>
          </p:cNvSpPr>
          <p:nvPr/>
        </p:nvSpPr>
        <p:spPr bwMode="auto">
          <a:xfrm>
            <a:off x="4211960" y="0"/>
            <a:ext cx="5445416" cy="461665"/>
          </a:xfrm>
          <a:prstGeom prst="rect">
            <a:avLst/>
          </a:prstGeom>
          <a:noFill/>
          <a:ln w="9525">
            <a:noFill/>
            <a:miter lim="800000"/>
            <a:headEnd/>
            <a:tailEnd/>
          </a:ln>
        </p:spPr>
        <p:txBody>
          <a:bodyPr wrap="square">
            <a:spAutoFit/>
          </a:bodyPr>
          <a:lstStyle/>
          <a:p>
            <a:r>
              <a:rPr lang="en-US" sz="2400" dirty="0" smtClean="0">
                <a:solidFill>
                  <a:srgbClr val="CC3300"/>
                </a:solidFill>
                <a:latin typeface="+mj-lt"/>
              </a:rPr>
              <a:t>C</a:t>
            </a:r>
            <a:r>
              <a:rPr lang="en-US" sz="2400" dirty="0" smtClean="0">
                <a:solidFill>
                  <a:srgbClr val="CC3300"/>
                </a:solidFill>
                <a:latin typeface="+mj-lt"/>
              </a:rPr>
              <a:t>omplexity of biodiversity data </a:t>
            </a:r>
            <a:endParaRPr lang="en-US" sz="2400" dirty="0">
              <a:solidFill>
                <a:srgbClr val="CC3300"/>
              </a:solidFill>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sicat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32138" y="5300663"/>
            <a:ext cx="788987" cy="1084262"/>
          </a:xfrm>
          <a:prstGeom prst="rect">
            <a:avLst/>
          </a:prstGeom>
          <a:ln>
            <a:noFill/>
          </a:ln>
          <a:effectLst>
            <a:outerShdw blurRad="292100" dist="139700" dir="2700000" algn="tl" rotWithShape="0">
              <a:srgbClr val="333333">
                <a:alpha val="65000"/>
              </a:srgbClr>
            </a:outerShdw>
          </a:effectLst>
        </p:spPr>
      </p:pic>
      <p:pic>
        <p:nvPicPr>
          <p:cNvPr id="4" name="Desenho Flora brasiliensis"/>
          <p:cNvPicPr>
            <a:picLocks noChangeAspect="1" noChangeArrowheads="1"/>
          </p:cNvPicPr>
          <p:nvPr/>
        </p:nvPicPr>
        <p:blipFill>
          <a:blip r:embed="rId3" cstate="print"/>
          <a:srcRect/>
          <a:stretch>
            <a:fillRect/>
          </a:stretch>
        </p:blipFill>
        <p:spPr bwMode="auto">
          <a:xfrm>
            <a:off x="8459788" y="549275"/>
            <a:ext cx="427037" cy="779463"/>
          </a:xfrm>
          <a:prstGeom prst="rect">
            <a:avLst/>
          </a:prstGeom>
          <a:ln>
            <a:noFill/>
          </a:ln>
          <a:effectLst>
            <a:outerShdw blurRad="292100" dist="139700" dir="2700000" algn="tl" rotWithShape="0">
              <a:srgbClr val="333333">
                <a:alpha val="65000"/>
              </a:srgbClr>
            </a:outerShdw>
          </a:effectLst>
        </p:spPr>
      </p:pic>
      <p:pic>
        <p:nvPicPr>
          <p:cNvPr id="18" name="Saint-Hilaire Book" descr="caderno.jpg"/>
          <p:cNvPicPr>
            <a:picLocks noChangeAspect="1"/>
          </p:cNvPicPr>
          <p:nvPr/>
        </p:nvPicPr>
        <p:blipFill>
          <a:blip r:embed="rId4" cstate="print">
            <a:clrChange>
              <a:clrFrom>
                <a:srgbClr val="F2F2F4"/>
              </a:clrFrom>
              <a:clrTo>
                <a:srgbClr val="F2F2F4">
                  <a:alpha val="0"/>
                </a:srgbClr>
              </a:clrTo>
            </a:clrChange>
          </a:blip>
          <a:stretch>
            <a:fillRect/>
          </a:stretch>
        </p:blipFill>
        <p:spPr>
          <a:xfrm>
            <a:off x="1835150" y="5373688"/>
            <a:ext cx="1112838" cy="84296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323850" y="0"/>
            <a:ext cx="6624638" cy="307975"/>
          </a:xfrm>
          <a:prstGeom prst="rect">
            <a:avLst/>
          </a:prstGeom>
          <a:noFill/>
        </p:spPr>
        <p:txBody>
          <a:bodyPr>
            <a:spAutoFit/>
          </a:bodyPr>
          <a:lstStyle/>
          <a:p>
            <a:pPr fontAlgn="auto">
              <a:spcBef>
                <a:spcPts val="0"/>
              </a:spcBef>
              <a:spcAft>
                <a:spcPts val="0"/>
              </a:spcAft>
              <a:defRPr/>
            </a:pPr>
            <a:endParaRPr lang="pt-BR" sz="1400" dirty="0">
              <a:solidFill>
                <a:schemeClr val="bg1"/>
              </a:solidFill>
              <a:effectLst>
                <a:outerShdw blurRad="38100" dist="38100" dir="2700000" algn="tl">
                  <a:srgbClr val="000000">
                    <a:alpha val="43137"/>
                  </a:srgbClr>
                </a:outerShdw>
              </a:effectLst>
              <a:latin typeface="Arial Rounded MT Bold" pitchFamily="34" charset="0"/>
            </a:endParaRPr>
          </a:p>
        </p:txBody>
      </p:sp>
      <p:pic>
        <p:nvPicPr>
          <p:cNvPr id="5" name="speciesLink - Indicadores"/>
          <p:cNvPicPr>
            <a:picLocks noChangeArrowheads="1"/>
          </p:cNvPicPr>
          <p:nvPr/>
        </p:nvPicPr>
        <p:blipFill>
          <a:blip r:embed="rId5" cstate="print"/>
          <a:srcRect/>
          <a:stretch>
            <a:fillRect/>
          </a:stretch>
        </p:blipFill>
        <p:spPr bwMode="auto">
          <a:xfrm>
            <a:off x="7812088" y="5445125"/>
            <a:ext cx="1081087" cy="792163"/>
          </a:xfrm>
          <a:prstGeom prst="rect">
            <a:avLst/>
          </a:prstGeom>
          <a:ln>
            <a:noFill/>
          </a:ln>
          <a:effectLst>
            <a:outerShdw blurRad="292100" dist="139700" dir="2700000" algn="tl" rotWithShape="0">
              <a:srgbClr val="333333">
                <a:alpha val="65000"/>
              </a:srgbClr>
            </a:outerShdw>
          </a:effectLst>
        </p:spPr>
      </p:pic>
      <p:pic>
        <p:nvPicPr>
          <p:cNvPr id="1027" name="speciesLink - Datacleaning"/>
          <p:cNvPicPr>
            <a:picLocks noChangeArrowheads="1"/>
          </p:cNvPicPr>
          <p:nvPr/>
        </p:nvPicPr>
        <p:blipFill>
          <a:blip r:embed="rId6" cstate="print"/>
          <a:srcRect/>
          <a:stretch>
            <a:fillRect/>
          </a:stretch>
        </p:blipFill>
        <p:spPr bwMode="auto">
          <a:xfrm>
            <a:off x="7812088" y="4437063"/>
            <a:ext cx="1081087" cy="792162"/>
          </a:xfrm>
          <a:prstGeom prst="rect">
            <a:avLst/>
          </a:prstGeom>
          <a:ln>
            <a:noFill/>
          </a:ln>
          <a:effectLst>
            <a:outerShdw blurRad="292100" dist="139700" dir="2700000" algn="tl" rotWithShape="0">
              <a:srgbClr val="333333">
                <a:alpha val="65000"/>
              </a:srgbClr>
            </a:outerShdw>
          </a:effectLst>
        </p:spPr>
      </p:pic>
      <p:pic>
        <p:nvPicPr>
          <p:cNvPr id="22" name="speciesLink - Mapas"/>
          <p:cNvPicPr>
            <a:picLocks noChangeArrowheads="1"/>
          </p:cNvPicPr>
          <p:nvPr/>
        </p:nvPicPr>
        <p:blipFill>
          <a:blip r:embed="rId7" cstate="print"/>
          <a:srcRect/>
          <a:stretch>
            <a:fillRect/>
          </a:stretch>
        </p:blipFill>
        <p:spPr bwMode="auto">
          <a:xfrm>
            <a:off x="7812088" y="3429000"/>
            <a:ext cx="1081087" cy="792163"/>
          </a:xfrm>
          <a:prstGeom prst="rect">
            <a:avLst/>
          </a:prstGeom>
          <a:ln>
            <a:noFill/>
          </a:ln>
          <a:effectLst>
            <a:outerShdw blurRad="292100" dist="139700" dir="2700000" algn="tl" rotWithShape="0">
              <a:srgbClr val="333333">
                <a:alpha val="65000"/>
              </a:srgbClr>
            </a:outerShdw>
          </a:effectLst>
        </p:spPr>
      </p:pic>
      <p:pic>
        <p:nvPicPr>
          <p:cNvPr id="6" name="Names"/>
          <p:cNvPicPr>
            <a:picLocks noChangeArrowheads="1"/>
          </p:cNvPicPr>
          <p:nvPr/>
        </p:nvPicPr>
        <p:blipFill>
          <a:blip r:embed="rId8" cstate="print"/>
          <a:srcRect/>
          <a:stretch>
            <a:fillRect/>
          </a:stretch>
        </p:blipFill>
        <p:spPr bwMode="auto">
          <a:xfrm>
            <a:off x="4068763" y="2349500"/>
            <a:ext cx="1079500" cy="792163"/>
          </a:xfrm>
          <a:prstGeom prst="rect">
            <a:avLst/>
          </a:prstGeom>
          <a:ln>
            <a:noFill/>
          </a:ln>
          <a:effectLst>
            <a:outerShdw blurRad="292100" dist="139700" dir="2700000" algn="tl" rotWithShape="0">
              <a:srgbClr val="333333">
                <a:alpha val="65000"/>
              </a:srgbClr>
            </a:outerShdw>
          </a:effectLst>
        </p:spPr>
      </p:pic>
      <p:pic>
        <p:nvPicPr>
          <p:cNvPr id="7" name="speciesLink - Lista"/>
          <p:cNvPicPr>
            <a:picLocks noChangeArrowheads="1"/>
          </p:cNvPicPr>
          <p:nvPr/>
        </p:nvPicPr>
        <p:blipFill>
          <a:blip r:embed="rId9" cstate="print"/>
          <a:srcRect/>
          <a:stretch>
            <a:fillRect/>
          </a:stretch>
        </p:blipFill>
        <p:spPr bwMode="auto">
          <a:xfrm>
            <a:off x="7812088" y="2349500"/>
            <a:ext cx="1081087" cy="792163"/>
          </a:xfrm>
          <a:prstGeom prst="rect">
            <a:avLst/>
          </a:prstGeom>
          <a:ln>
            <a:noFill/>
          </a:ln>
          <a:effectLst>
            <a:outerShdw blurRad="292100" dist="139700" dir="2700000" algn="tl" rotWithShape="0">
              <a:srgbClr val="333333">
                <a:alpha val="65000"/>
              </a:srgbClr>
            </a:outerShdw>
          </a:effectLst>
        </p:spPr>
      </p:pic>
      <p:pic>
        <p:nvPicPr>
          <p:cNvPr id="8" name="speciesLink"/>
          <p:cNvPicPr>
            <a:picLocks noChangeArrowheads="1"/>
          </p:cNvPicPr>
          <p:nvPr/>
        </p:nvPicPr>
        <p:blipFill>
          <a:blip r:embed="rId10" cstate="print"/>
          <a:srcRect/>
          <a:stretch>
            <a:fillRect/>
          </a:stretch>
        </p:blipFill>
        <p:spPr bwMode="auto">
          <a:xfrm>
            <a:off x="6443663" y="2997200"/>
            <a:ext cx="1081087" cy="792163"/>
          </a:xfrm>
          <a:prstGeom prst="rect">
            <a:avLst/>
          </a:prstGeom>
          <a:ln>
            <a:noFill/>
          </a:ln>
          <a:effectLst>
            <a:outerShdw blurRad="292100" dist="139700" dir="2700000" algn="tl" rotWithShape="0">
              <a:srgbClr val="333333">
                <a:alpha val="65000"/>
              </a:srgbClr>
            </a:outerShdw>
          </a:effectLst>
        </p:spPr>
      </p:pic>
      <p:pic>
        <p:nvPicPr>
          <p:cNvPr id="1029" name="SICol"/>
          <p:cNvPicPr>
            <a:picLocks noChangeArrowheads="1"/>
          </p:cNvPicPr>
          <p:nvPr/>
        </p:nvPicPr>
        <p:blipFill>
          <a:blip r:embed="rId11" cstate="print"/>
          <a:srcRect/>
          <a:stretch>
            <a:fillRect/>
          </a:stretch>
        </p:blipFill>
        <p:spPr bwMode="auto">
          <a:xfrm>
            <a:off x="4787900" y="4149725"/>
            <a:ext cx="1079500" cy="790575"/>
          </a:xfrm>
          <a:prstGeom prst="rect">
            <a:avLst/>
          </a:prstGeom>
          <a:ln>
            <a:noFill/>
          </a:ln>
          <a:effectLst>
            <a:outerShdw blurRad="292100" dist="139700" dir="2700000" algn="tl" rotWithShape="0">
              <a:srgbClr val="333333">
                <a:alpha val="65000"/>
              </a:srgbClr>
            </a:outerShdw>
          </a:effectLst>
        </p:spPr>
      </p:pic>
      <p:pic>
        <p:nvPicPr>
          <p:cNvPr id="1030" name="HVSH"/>
          <p:cNvPicPr>
            <a:picLocks noChangeArrowheads="1"/>
          </p:cNvPicPr>
          <p:nvPr/>
        </p:nvPicPr>
        <p:blipFill>
          <a:blip r:embed="rId12" cstate="print"/>
          <a:srcRect/>
          <a:stretch>
            <a:fillRect/>
          </a:stretch>
        </p:blipFill>
        <p:spPr bwMode="auto">
          <a:xfrm>
            <a:off x="2987675" y="4149725"/>
            <a:ext cx="1079500" cy="792163"/>
          </a:xfrm>
          <a:prstGeom prst="rect">
            <a:avLst/>
          </a:prstGeom>
          <a:ln>
            <a:noFill/>
          </a:ln>
          <a:effectLst>
            <a:outerShdw blurRad="292100" dist="139700" dir="2700000" algn="tl" rotWithShape="0">
              <a:srgbClr val="333333">
                <a:alpha val="65000"/>
              </a:srgbClr>
            </a:outerShdw>
          </a:effectLst>
        </p:spPr>
      </p:pic>
      <p:pic>
        <p:nvPicPr>
          <p:cNvPr id="1031" name="Flora brasiliensis"/>
          <p:cNvPicPr>
            <a:picLocks noChangeArrowheads="1"/>
          </p:cNvPicPr>
          <p:nvPr/>
        </p:nvPicPr>
        <p:blipFill>
          <a:blip r:embed="rId13" cstate="print"/>
          <a:srcRect/>
          <a:stretch>
            <a:fillRect/>
          </a:stretch>
        </p:blipFill>
        <p:spPr bwMode="auto">
          <a:xfrm>
            <a:off x="6443663" y="549275"/>
            <a:ext cx="1081087" cy="792163"/>
          </a:xfrm>
          <a:prstGeom prst="rect">
            <a:avLst/>
          </a:prstGeom>
          <a:ln>
            <a:noFill/>
          </a:ln>
          <a:effectLst>
            <a:outerShdw blurRad="292100" dist="139700" dir="2700000" algn="tl" rotWithShape="0">
              <a:srgbClr val="333333">
                <a:alpha val="65000"/>
              </a:srgbClr>
            </a:outerShdw>
          </a:effectLst>
        </p:spPr>
      </p:pic>
      <p:pic>
        <p:nvPicPr>
          <p:cNvPr id="1032" name="Catálogo Moure"/>
          <p:cNvPicPr>
            <a:picLocks noChangeArrowheads="1"/>
          </p:cNvPicPr>
          <p:nvPr/>
        </p:nvPicPr>
        <p:blipFill>
          <a:blip r:embed="rId14" cstate="print"/>
          <a:srcRect/>
          <a:stretch>
            <a:fillRect/>
          </a:stretch>
        </p:blipFill>
        <p:spPr bwMode="auto">
          <a:xfrm>
            <a:off x="2987675" y="549275"/>
            <a:ext cx="1079500" cy="792163"/>
          </a:xfrm>
          <a:prstGeom prst="rect">
            <a:avLst/>
          </a:prstGeom>
          <a:ln>
            <a:noFill/>
          </a:ln>
          <a:effectLst>
            <a:outerShdw blurRad="292100" dist="139700" dir="2700000" algn="tl" rotWithShape="0">
              <a:srgbClr val="333333">
                <a:alpha val="65000"/>
              </a:srgbClr>
            </a:outerShdw>
          </a:effectLst>
        </p:spPr>
      </p:pic>
      <p:pic>
        <p:nvPicPr>
          <p:cNvPr id="1033" name="Biota Neotropica"/>
          <p:cNvPicPr>
            <a:picLocks noChangeArrowheads="1"/>
          </p:cNvPicPr>
          <p:nvPr/>
        </p:nvPicPr>
        <p:blipFill>
          <a:blip r:embed="rId15" cstate="print"/>
          <a:srcRect/>
          <a:stretch>
            <a:fillRect/>
          </a:stretch>
        </p:blipFill>
        <p:spPr bwMode="auto">
          <a:xfrm>
            <a:off x="1343891" y="720436"/>
            <a:ext cx="1219199" cy="757527"/>
          </a:xfrm>
          <a:prstGeom prst="rect">
            <a:avLst/>
          </a:prstGeom>
          <a:ln>
            <a:noFill/>
          </a:ln>
          <a:effectLst>
            <a:outerShdw blurRad="292100" dist="139700" dir="2700000" algn="tl" rotWithShape="0">
              <a:srgbClr val="333333">
                <a:alpha val="65000"/>
              </a:srgbClr>
            </a:outerShdw>
          </a:effectLst>
        </p:spPr>
      </p:pic>
      <p:pic>
        <p:nvPicPr>
          <p:cNvPr id="1034" name="Bioline"/>
          <p:cNvPicPr>
            <a:picLocks noChangeArrowheads="1"/>
          </p:cNvPicPr>
          <p:nvPr/>
        </p:nvPicPr>
        <p:blipFill>
          <a:blip r:embed="rId16" cstate="print"/>
          <a:srcRect/>
          <a:stretch>
            <a:fillRect/>
          </a:stretch>
        </p:blipFill>
        <p:spPr bwMode="auto">
          <a:xfrm>
            <a:off x="971550" y="1700213"/>
            <a:ext cx="1079500" cy="792162"/>
          </a:xfrm>
          <a:prstGeom prst="rect">
            <a:avLst/>
          </a:prstGeom>
          <a:ln>
            <a:noFill/>
          </a:ln>
          <a:effectLst>
            <a:outerShdw blurRad="292100" dist="139700" dir="2700000" algn="tl" rotWithShape="0">
              <a:srgbClr val="333333">
                <a:alpha val="65000"/>
              </a:srgbClr>
            </a:outerShdw>
          </a:effectLst>
        </p:spPr>
      </p:pic>
      <p:pic>
        <p:nvPicPr>
          <p:cNvPr id="1035" name="revista CheckList"/>
          <p:cNvPicPr>
            <a:picLocks noChangeArrowheads="1"/>
          </p:cNvPicPr>
          <p:nvPr/>
        </p:nvPicPr>
        <p:blipFill>
          <a:blip r:embed="rId17" cstate="print"/>
          <a:srcRect/>
          <a:stretch>
            <a:fillRect/>
          </a:stretch>
        </p:blipFill>
        <p:spPr bwMode="auto">
          <a:xfrm>
            <a:off x="971550" y="2924175"/>
            <a:ext cx="1079500" cy="792163"/>
          </a:xfrm>
          <a:prstGeom prst="rect">
            <a:avLst/>
          </a:prstGeom>
          <a:ln>
            <a:noFill/>
          </a:ln>
          <a:effectLst>
            <a:outerShdw blurRad="292100" dist="139700" dir="2700000" algn="tl" rotWithShape="0">
              <a:srgbClr val="333333">
                <a:alpha val="65000"/>
              </a:srgbClr>
            </a:outerShdw>
          </a:effectLst>
        </p:spPr>
      </p:pic>
      <p:pic>
        <p:nvPicPr>
          <p:cNvPr id="1036" name="Lista do Brasil"/>
          <p:cNvPicPr>
            <a:picLocks noChangeArrowheads="1"/>
          </p:cNvPicPr>
          <p:nvPr/>
        </p:nvPicPr>
        <p:blipFill>
          <a:blip r:embed="rId18" cstate="print"/>
          <a:srcRect/>
          <a:stretch>
            <a:fillRect/>
          </a:stretch>
        </p:blipFill>
        <p:spPr bwMode="auto">
          <a:xfrm>
            <a:off x="4787900" y="549275"/>
            <a:ext cx="1079500" cy="792163"/>
          </a:xfrm>
          <a:prstGeom prst="rect">
            <a:avLst/>
          </a:prstGeom>
          <a:ln>
            <a:noFill/>
          </a:ln>
          <a:effectLst>
            <a:outerShdw blurRad="292100" dist="139700" dir="2700000" algn="tl" rotWithShape="0">
              <a:srgbClr val="333333">
                <a:alpha val="65000"/>
              </a:srgbClr>
            </a:outerShdw>
          </a:effectLst>
        </p:spPr>
      </p:pic>
      <p:pic>
        <p:nvPicPr>
          <p:cNvPr id="1037" name="INCT Flora"/>
          <p:cNvPicPr>
            <a:picLocks noChangeArrowheads="1"/>
          </p:cNvPicPr>
          <p:nvPr/>
        </p:nvPicPr>
        <p:blipFill>
          <a:blip r:embed="rId19" cstate="print"/>
          <a:srcRect/>
          <a:stretch>
            <a:fillRect/>
          </a:stretch>
        </p:blipFill>
        <p:spPr bwMode="auto">
          <a:xfrm>
            <a:off x="6443663" y="1844675"/>
            <a:ext cx="1081087" cy="792163"/>
          </a:xfrm>
          <a:prstGeom prst="rect">
            <a:avLst/>
          </a:prstGeom>
          <a:ln>
            <a:noFill/>
          </a:ln>
          <a:effectLst>
            <a:outerShdw blurRad="292100" dist="139700" dir="2700000" algn="tl" rotWithShape="0">
              <a:srgbClr val="333333">
                <a:alpha val="65000"/>
              </a:srgbClr>
            </a:outerShdw>
          </a:effectLst>
        </p:spPr>
      </p:pic>
      <p:cxnSp>
        <p:nvCxnSpPr>
          <p:cNvPr id="46" name="Straight Connector 45"/>
          <p:cNvCxnSpPr>
            <a:stCxn id="6" idx="0"/>
            <a:endCxn id="1036" idx="2"/>
          </p:cNvCxnSpPr>
          <p:nvPr/>
        </p:nvCxnSpPr>
        <p:spPr>
          <a:xfrm rot="5400000" flipH="1" flipV="1">
            <a:off x="4464051" y="1485900"/>
            <a:ext cx="1008062" cy="719137"/>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6" idx="0"/>
            <a:endCxn id="1032" idx="2"/>
          </p:cNvCxnSpPr>
          <p:nvPr/>
        </p:nvCxnSpPr>
        <p:spPr>
          <a:xfrm rot="16200000" flipV="1">
            <a:off x="3563938" y="1304925"/>
            <a:ext cx="1008062" cy="1081088"/>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6" idx="1"/>
            <a:endCxn id="1033" idx="3"/>
          </p:cNvCxnSpPr>
          <p:nvPr/>
        </p:nvCxnSpPr>
        <p:spPr>
          <a:xfrm rot="10800000">
            <a:off x="2563091" y="1099200"/>
            <a:ext cx="1505673" cy="1646382"/>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6" idx="1"/>
            <a:endCxn id="1034" idx="3"/>
          </p:cNvCxnSpPr>
          <p:nvPr/>
        </p:nvCxnSpPr>
        <p:spPr>
          <a:xfrm rot="10800000">
            <a:off x="2051050" y="2097088"/>
            <a:ext cx="2017713" cy="64770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 idx="1"/>
            <a:endCxn id="1035" idx="3"/>
          </p:cNvCxnSpPr>
          <p:nvPr/>
        </p:nvCxnSpPr>
        <p:spPr>
          <a:xfrm rot="10800000" flipV="1">
            <a:off x="2051050" y="2744788"/>
            <a:ext cx="2017713" cy="576262"/>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6" idx="3"/>
            <a:endCxn id="1037" idx="1"/>
          </p:cNvCxnSpPr>
          <p:nvPr/>
        </p:nvCxnSpPr>
        <p:spPr>
          <a:xfrm flipV="1">
            <a:off x="5148263" y="2241550"/>
            <a:ext cx="1295400" cy="503238"/>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6" idx="2"/>
            <a:endCxn id="1030" idx="0"/>
          </p:cNvCxnSpPr>
          <p:nvPr/>
        </p:nvCxnSpPr>
        <p:spPr>
          <a:xfrm rot="5400000">
            <a:off x="3563938" y="3105150"/>
            <a:ext cx="1008062" cy="1081088"/>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6" idx="2"/>
            <a:endCxn id="1029" idx="0"/>
          </p:cNvCxnSpPr>
          <p:nvPr/>
        </p:nvCxnSpPr>
        <p:spPr>
          <a:xfrm rot="16200000" flipH="1">
            <a:off x="4464051" y="3286125"/>
            <a:ext cx="1008062" cy="719137"/>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 idx="0"/>
            <a:endCxn id="1031" idx="2"/>
          </p:cNvCxnSpPr>
          <p:nvPr/>
        </p:nvCxnSpPr>
        <p:spPr>
          <a:xfrm rot="5400000" flipH="1" flipV="1">
            <a:off x="5292726" y="657225"/>
            <a:ext cx="1008062" cy="2376487"/>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 idx="3"/>
            <a:endCxn id="8" idx="1"/>
          </p:cNvCxnSpPr>
          <p:nvPr/>
        </p:nvCxnSpPr>
        <p:spPr>
          <a:xfrm>
            <a:off x="5148263" y="2744788"/>
            <a:ext cx="1295400" cy="64770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1031" idx="3"/>
            <a:endCxn id="4" idx="1"/>
          </p:cNvCxnSpPr>
          <p:nvPr/>
        </p:nvCxnSpPr>
        <p:spPr>
          <a:xfrm flipV="1">
            <a:off x="7524750" y="938213"/>
            <a:ext cx="935038" cy="635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1030" idx="2"/>
            <a:endCxn id="18" idx="0"/>
          </p:cNvCxnSpPr>
          <p:nvPr/>
        </p:nvCxnSpPr>
        <p:spPr>
          <a:xfrm rot="5400000">
            <a:off x="2743994" y="4590257"/>
            <a:ext cx="431800" cy="1135062"/>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030" idx="2"/>
            <a:endCxn id="3" idx="0"/>
          </p:cNvCxnSpPr>
          <p:nvPr/>
        </p:nvCxnSpPr>
        <p:spPr>
          <a:xfrm rot="5400000">
            <a:off x="3347244" y="5120482"/>
            <a:ext cx="358775" cy="1587"/>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8" idx="3"/>
            <a:endCxn id="7" idx="1"/>
          </p:cNvCxnSpPr>
          <p:nvPr/>
        </p:nvCxnSpPr>
        <p:spPr>
          <a:xfrm flipV="1">
            <a:off x="7524750" y="2744788"/>
            <a:ext cx="287338" cy="64770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8" idx="3"/>
            <a:endCxn id="22" idx="1"/>
          </p:cNvCxnSpPr>
          <p:nvPr/>
        </p:nvCxnSpPr>
        <p:spPr>
          <a:xfrm>
            <a:off x="7524750" y="3392488"/>
            <a:ext cx="287338" cy="433387"/>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8" idx="3"/>
            <a:endCxn id="1027" idx="1"/>
          </p:cNvCxnSpPr>
          <p:nvPr/>
        </p:nvCxnSpPr>
        <p:spPr>
          <a:xfrm>
            <a:off x="7524750" y="3392488"/>
            <a:ext cx="287338" cy="1441450"/>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8" idx="3"/>
            <a:endCxn id="5" idx="1"/>
          </p:cNvCxnSpPr>
          <p:nvPr/>
        </p:nvCxnSpPr>
        <p:spPr>
          <a:xfrm>
            <a:off x="7524750" y="3392488"/>
            <a:ext cx="287338" cy="2449512"/>
          </a:xfrm>
          <a:prstGeom prst="line">
            <a:avLst/>
          </a:prstGeom>
          <a:ln>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38" name="Catálogo CBMAI"/>
          <p:cNvPicPr>
            <a:picLocks noChangeArrowheads="1"/>
          </p:cNvPicPr>
          <p:nvPr/>
        </p:nvPicPr>
        <p:blipFill>
          <a:blip r:embed="rId20" cstate="print"/>
          <a:srcRect/>
          <a:stretch>
            <a:fillRect/>
          </a:stretch>
        </p:blipFill>
        <p:spPr bwMode="auto">
          <a:xfrm>
            <a:off x="4211638" y="5373688"/>
            <a:ext cx="1081087" cy="719137"/>
          </a:xfrm>
          <a:prstGeom prst="rect">
            <a:avLst/>
          </a:prstGeom>
          <a:ln>
            <a:noFill/>
          </a:ln>
          <a:effectLst>
            <a:outerShdw blurRad="292100" dist="139700" dir="2700000" algn="tl" rotWithShape="0">
              <a:srgbClr val="333333">
                <a:alpha val="65000"/>
              </a:srgbClr>
            </a:outerShdw>
          </a:effectLst>
        </p:spPr>
      </p:pic>
      <p:pic>
        <p:nvPicPr>
          <p:cNvPr id="1039" name="Catálogo CLIOC"/>
          <p:cNvPicPr>
            <a:picLocks noChangeArrowheads="1"/>
          </p:cNvPicPr>
          <p:nvPr/>
        </p:nvPicPr>
        <p:blipFill>
          <a:blip r:embed="rId21" cstate="print"/>
          <a:srcRect/>
          <a:stretch>
            <a:fillRect/>
          </a:stretch>
        </p:blipFill>
        <p:spPr bwMode="auto">
          <a:xfrm>
            <a:off x="5364163" y="5373688"/>
            <a:ext cx="1079500" cy="719137"/>
          </a:xfrm>
          <a:prstGeom prst="rect">
            <a:avLst/>
          </a:prstGeom>
          <a:ln>
            <a:noFill/>
          </a:ln>
          <a:effectLst>
            <a:outerShdw blurRad="292100" dist="139700" dir="2700000" algn="tl" rotWithShape="0">
              <a:srgbClr val="333333">
                <a:alpha val="65000"/>
              </a:srgbClr>
            </a:outerShdw>
          </a:effectLst>
        </p:spPr>
      </p:pic>
      <p:cxnSp>
        <p:nvCxnSpPr>
          <p:cNvPr id="83" name="Straight Connector 82"/>
          <p:cNvCxnSpPr>
            <a:stCxn id="1029" idx="2"/>
            <a:endCxn id="1038" idx="0"/>
          </p:cNvCxnSpPr>
          <p:nvPr/>
        </p:nvCxnSpPr>
        <p:spPr>
          <a:xfrm rot="5400000">
            <a:off x="4822825" y="4868863"/>
            <a:ext cx="433388" cy="576262"/>
          </a:xfrm>
          <a:prstGeom prst="line">
            <a:avLst/>
          </a:prstGeom>
          <a:ln>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1029" idx="2"/>
            <a:endCxn id="1039" idx="0"/>
          </p:cNvCxnSpPr>
          <p:nvPr/>
        </p:nvCxnSpPr>
        <p:spPr>
          <a:xfrm rot="16200000" flipH="1">
            <a:off x="5399088" y="4868862"/>
            <a:ext cx="433388" cy="576263"/>
          </a:xfrm>
          <a:prstGeom prst="line">
            <a:avLst/>
          </a:prstGeom>
          <a:ln>
            <a:prstDash val="das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40" name="Flora brasiliensis - descricao"/>
          <p:cNvPicPr>
            <a:picLocks noChangeAspect="1" noChangeArrowheads="1"/>
          </p:cNvPicPr>
          <p:nvPr/>
        </p:nvPicPr>
        <p:blipFill>
          <a:blip r:embed="rId22" cstate="print"/>
          <a:srcRect/>
          <a:stretch>
            <a:fillRect/>
          </a:stretch>
        </p:blipFill>
        <p:spPr bwMode="auto">
          <a:xfrm>
            <a:off x="8172450" y="1125538"/>
            <a:ext cx="522288" cy="706437"/>
          </a:xfrm>
          <a:prstGeom prst="rect">
            <a:avLst/>
          </a:prstGeom>
          <a:ln>
            <a:noFill/>
          </a:ln>
          <a:effectLst>
            <a:outerShdw blurRad="292100" dist="139700" dir="2700000" algn="tl" rotWithShape="0">
              <a:srgbClr val="333333">
                <a:alpha val="65000"/>
              </a:srgbClr>
            </a:outerShdw>
          </a:effectLst>
        </p:spPr>
      </p:pic>
      <p:cxnSp>
        <p:nvCxnSpPr>
          <p:cNvPr id="89" name="Straight Connector 88"/>
          <p:cNvCxnSpPr>
            <a:stCxn id="1031" idx="3"/>
            <a:endCxn id="1040" idx="1"/>
          </p:cNvCxnSpPr>
          <p:nvPr/>
        </p:nvCxnSpPr>
        <p:spPr>
          <a:xfrm>
            <a:off x="7524750" y="944563"/>
            <a:ext cx="647700" cy="533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1041" name="openModeler"/>
          <p:cNvPicPr>
            <a:picLocks noChangeArrowheads="1"/>
          </p:cNvPicPr>
          <p:nvPr/>
        </p:nvPicPr>
        <p:blipFill>
          <a:blip r:embed="rId23" cstate="print"/>
          <a:srcRect/>
          <a:stretch>
            <a:fillRect/>
          </a:stretch>
        </p:blipFill>
        <p:spPr bwMode="auto">
          <a:xfrm>
            <a:off x="971550" y="4149725"/>
            <a:ext cx="1079500" cy="790575"/>
          </a:xfrm>
          <a:prstGeom prst="rect">
            <a:avLst/>
          </a:prstGeom>
          <a:ln>
            <a:noFill/>
          </a:ln>
          <a:effectLst>
            <a:outerShdw blurRad="292100" dist="139700" dir="2700000" algn="tl" rotWithShape="0">
              <a:srgbClr val="333333">
                <a:alpha val="65000"/>
              </a:srgbClr>
            </a:outerShdw>
          </a:effectLst>
        </p:spPr>
      </p:pic>
      <p:cxnSp>
        <p:nvCxnSpPr>
          <p:cNvPr id="96" name="Straight Connector 95"/>
          <p:cNvCxnSpPr>
            <a:stCxn id="6" idx="1"/>
            <a:endCxn id="1041" idx="3"/>
          </p:cNvCxnSpPr>
          <p:nvPr/>
        </p:nvCxnSpPr>
        <p:spPr>
          <a:xfrm rot="10800000" flipV="1">
            <a:off x="2051050" y="2744788"/>
            <a:ext cx="2017713" cy="180022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200"/>
                                        <p:tgtEl>
                                          <p:spTgt spid="1033"/>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200"/>
                                        <p:tgtEl>
                                          <p:spTgt spid="1034"/>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200"/>
                                        <p:tgtEl>
                                          <p:spTgt spid="1035"/>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041"/>
                                        </p:tgtEl>
                                        <p:attrNameLst>
                                          <p:attrName>style.visibility</p:attrName>
                                        </p:attrNameLst>
                                      </p:cBhvr>
                                      <p:to>
                                        <p:strVal val="visible"/>
                                      </p:to>
                                    </p:set>
                                    <p:animEffect transition="in" filter="fade">
                                      <p:cBhvr>
                                        <p:cTn id="19" dur="200"/>
                                        <p:tgtEl>
                                          <p:spTgt spid="1041"/>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200"/>
                                        <p:tgtEl>
                                          <p:spTgt spid="103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200"/>
                                        <p:tgtEl>
                                          <p:spTgt spid="1029"/>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
                                        <p:tgtEl>
                                          <p:spTgt spid="8"/>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037"/>
                                        </p:tgtEl>
                                        <p:attrNameLst>
                                          <p:attrName>style.visibility</p:attrName>
                                        </p:attrNameLst>
                                      </p:cBhvr>
                                      <p:to>
                                        <p:strVal val="visible"/>
                                      </p:to>
                                    </p:set>
                                    <p:animEffect transition="in" filter="fade">
                                      <p:cBhvr>
                                        <p:cTn id="35" dur="200"/>
                                        <p:tgtEl>
                                          <p:spTgt spid="1037"/>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1031"/>
                                        </p:tgtEl>
                                        <p:attrNameLst>
                                          <p:attrName>style.visibility</p:attrName>
                                        </p:attrNameLst>
                                      </p:cBhvr>
                                      <p:to>
                                        <p:strVal val="visible"/>
                                      </p:to>
                                    </p:set>
                                    <p:animEffect transition="in" filter="fade">
                                      <p:cBhvr>
                                        <p:cTn id="39" dur="200"/>
                                        <p:tgtEl>
                                          <p:spTgt spid="1031"/>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1036"/>
                                        </p:tgtEl>
                                        <p:attrNameLst>
                                          <p:attrName>style.visibility</p:attrName>
                                        </p:attrNameLst>
                                      </p:cBhvr>
                                      <p:to>
                                        <p:strVal val="visible"/>
                                      </p:to>
                                    </p:set>
                                    <p:animEffect transition="in" filter="fade">
                                      <p:cBhvr>
                                        <p:cTn id="43" dur="200"/>
                                        <p:tgtEl>
                                          <p:spTgt spid="1036"/>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fade">
                                      <p:cBhvr>
                                        <p:cTn id="47" dur="200"/>
                                        <p:tgtEl>
                                          <p:spTgt spid="1032"/>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1040"/>
                                        </p:tgtEl>
                                        <p:attrNameLst>
                                          <p:attrName>style.visibility</p:attrName>
                                        </p:attrNameLst>
                                      </p:cBhvr>
                                      <p:to>
                                        <p:strVal val="visible"/>
                                      </p:to>
                                    </p:set>
                                    <p:animEffect transition="in" filter="fade">
                                      <p:cBhvr>
                                        <p:cTn id="51" dur="200"/>
                                        <p:tgtEl>
                                          <p:spTgt spid="1040"/>
                                        </p:tgtEl>
                                      </p:cBhvr>
                                    </p:animEffect>
                                  </p:childTnLst>
                                </p:cTn>
                              </p:par>
                            </p:childTnLst>
                          </p:cTn>
                        </p:par>
                        <p:par>
                          <p:cTn id="52" fill="hold">
                            <p:stCondLst>
                              <p:cond delay="2400"/>
                            </p:stCondLst>
                            <p:childTnLst>
                              <p:par>
                                <p:cTn id="53" presetID="1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00"/>
                                        <p:tgtEl>
                                          <p:spTgt spid="4"/>
                                        </p:tgtEl>
                                      </p:cBhvr>
                                    </p:animEffect>
                                  </p:childTnLst>
                                </p:cTn>
                              </p:par>
                            </p:childTnLst>
                          </p:cTn>
                        </p:par>
                        <p:par>
                          <p:cTn id="56" fill="hold">
                            <p:stCondLst>
                              <p:cond delay="2600"/>
                            </p:stCondLst>
                            <p:childTnLst>
                              <p:par>
                                <p:cTn id="57" presetID="10"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00"/>
                                        <p:tgtEl>
                                          <p:spTgt spid="6"/>
                                        </p:tgtEl>
                                      </p:cBhvr>
                                    </p:animEffect>
                                  </p:childTnLst>
                                </p:cTn>
                              </p:par>
                            </p:childTnLst>
                          </p:cTn>
                        </p:par>
                        <p:par>
                          <p:cTn id="60" fill="hold">
                            <p:stCondLst>
                              <p:cond delay="2800"/>
                            </p:stCondLst>
                            <p:childTnLst>
                              <p:par>
                                <p:cTn id="61" presetID="10" presetClass="entr" presetSubtype="0"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200"/>
                                        <p:tgtEl>
                                          <p:spTgt spid="7"/>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200"/>
                                        <p:tgtEl>
                                          <p:spTgt spid="22"/>
                                        </p:tgtEl>
                                      </p:cBhvr>
                                    </p:animEffect>
                                  </p:childTnLst>
                                </p:cTn>
                              </p:par>
                            </p:childTnLst>
                          </p:cTn>
                        </p:par>
                        <p:par>
                          <p:cTn id="68" fill="hold">
                            <p:stCondLst>
                              <p:cond delay="3200"/>
                            </p:stCondLst>
                            <p:childTnLst>
                              <p:par>
                                <p:cTn id="69" presetID="10" presetClass="entr" presetSubtype="0" fill="hold" nodeType="afterEffect">
                                  <p:stCondLst>
                                    <p:cond delay="0"/>
                                  </p:stCondLst>
                                  <p:childTnLst>
                                    <p:set>
                                      <p:cBhvr>
                                        <p:cTn id="70" dur="1" fill="hold">
                                          <p:stCondLst>
                                            <p:cond delay="0"/>
                                          </p:stCondLst>
                                        </p:cTn>
                                        <p:tgtEl>
                                          <p:spTgt spid="1027"/>
                                        </p:tgtEl>
                                        <p:attrNameLst>
                                          <p:attrName>style.visibility</p:attrName>
                                        </p:attrNameLst>
                                      </p:cBhvr>
                                      <p:to>
                                        <p:strVal val="visible"/>
                                      </p:to>
                                    </p:set>
                                    <p:animEffect transition="in" filter="fade">
                                      <p:cBhvr>
                                        <p:cTn id="71" dur="200"/>
                                        <p:tgtEl>
                                          <p:spTgt spid="1027"/>
                                        </p:tgtEl>
                                      </p:cBhvr>
                                    </p:animEffect>
                                  </p:childTnLst>
                                </p:cTn>
                              </p:par>
                            </p:childTnLst>
                          </p:cTn>
                        </p:par>
                        <p:par>
                          <p:cTn id="72" fill="hold">
                            <p:stCondLst>
                              <p:cond delay="3400"/>
                            </p:stCondLst>
                            <p:childTnLst>
                              <p:par>
                                <p:cTn id="73" presetID="10" presetClass="entr" presetSubtype="0" fill="hold"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00"/>
                                        <p:tgtEl>
                                          <p:spTgt spid="5"/>
                                        </p:tgtEl>
                                      </p:cBhvr>
                                    </p:animEffect>
                                  </p:childTnLst>
                                </p:cTn>
                              </p:par>
                            </p:childTnLst>
                          </p:cTn>
                        </p:par>
                        <p:par>
                          <p:cTn id="76" fill="hold">
                            <p:stCondLst>
                              <p:cond delay="3600"/>
                            </p:stCondLst>
                            <p:childTnLst>
                              <p:par>
                                <p:cTn id="77" presetID="10" presetClass="entr" presetSubtype="0" fill="hold" nodeType="afterEffect">
                                  <p:stCondLst>
                                    <p:cond delay="0"/>
                                  </p:stCondLst>
                                  <p:childTnLst>
                                    <p:set>
                                      <p:cBhvr>
                                        <p:cTn id="78" dur="1" fill="hold">
                                          <p:stCondLst>
                                            <p:cond delay="0"/>
                                          </p:stCondLst>
                                        </p:cTn>
                                        <p:tgtEl>
                                          <p:spTgt spid="1039"/>
                                        </p:tgtEl>
                                        <p:attrNameLst>
                                          <p:attrName>style.visibility</p:attrName>
                                        </p:attrNameLst>
                                      </p:cBhvr>
                                      <p:to>
                                        <p:strVal val="visible"/>
                                      </p:to>
                                    </p:set>
                                    <p:animEffect transition="in" filter="fade">
                                      <p:cBhvr>
                                        <p:cTn id="79" dur="200"/>
                                        <p:tgtEl>
                                          <p:spTgt spid="1039"/>
                                        </p:tgtEl>
                                      </p:cBhvr>
                                    </p:animEffect>
                                  </p:childTnLst>
                                </p:cTn>
                              </p:par>
                            </p:childTnLst>
                          </p:cTn>
                        </p:par>
                        <p:par>
                          <p:cTn id="80" fill="hold">
                            <p:stCondLst>
                              <p:cond delay="3800"/>
                            </p:stCondLst>
                            <p:childTnLst>
                              <p:par>
                                <p:cTn id="81" presetID="10" presetClass="entr" presetSubtype="0" fill="hold" nodeType="afterEffect">
                                  <p:stCondLst>
                                    <p:cond delay="0"/>
                                  </p:stCondLst>
                                  <p:childTnLst>
                                    <p:set>
                                      <p:cBhvr>
                                        <p:cTn id="82" dur="1" fill="hold">
                                          <p:stCondLst>
                                            <p:cond delay="0"/>
                                          </p:stCondLst>
                                        </p:cTn>
                                        <p:tgtEl>
                                          <p:spTgt spid="1038"/>
                                        </p:tgtEl>
                                        <p:attrNameLst>
                                          <p:attrName>style.visibility</p:attrName>
                                        </p:attrNameLst>
                                      </p:cBhvr>
                                      <p:to>
                                        <p:strVal val="visible"/>
                                      </p:to>
                                    </p:set>
                                    <p:animEffect transition="in" filter="fade">
                                      <p:cBhvr>
                                        <p:cTn id="83" dur="200"/>
                                        <p:tgtEl>
                                          <p:spTgt spid="1038"/>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200"/>
                                        <p:tgtEl>
                                          <p:spTgt spid="3"/>
                                        </p:tgtEl>
                                      </p:cBhvr>
                                    </p:animEffect>
                                  </p:childTnLst>
                                </p:cTn>
                              </p:par>
                            </p:childTnLst>
                          </p:cTn>
                        </p:par>
                        <p:par>
                          <p:cTn id="88" fill="hold">
                            <p:stCondLst>
                              <p:cond delay="4200"/>
                            </p:stCondLst>
                            <p:childTnLst>
                              <p:par>
                                <p:cTn id="89" presetID="10" presetClass="entr" presetSubtype="0" fill="hold"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200"/>
                                        <p:tgtEl>
                                          <p:spTgt spid="18"/>
                                        </p:tgtEl>
                                      </p:cBhvr>
                                    </p:animEffect>
                                  </p:childTnLst>
                                </p:cTn>
                              </p:par>
                            </p:childTnLst>
                          </p:cTn>
                        </p:par>
                        <p:par>
                          <p:cTn id="92" fill="hold">
                            <p:stCondLst>
                              <p:cond delay="4400"/>
                            </p:stCondLst>
                            <p:childTnLst>
                              <p:par>
                                <p:cTn id="93" presetID="10" presetClass="entr" presetSubtype="0" fill="hold" nodeType="after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200"/>
                                        <p:tgtEl>
                                          <p:spTgt spid="48"/>
                                        </p:tgtEl>
                                      </p:cBhvr>
                                    </p:animEffect>
                                  </p:childTnLst>
                                </p:cTn>
                              </p:par>
                            </p:childTnLst>
                          </p:cTn>
                        </p:par>
                        <p:par>
                          <p:cTn id="96" fill="hold">
                            <p:stCondLst>
                              <p:cond delay="4600"/>
                            </p:stCondLst>
                            <p:childTnLst>
                              <p:par>
                                <p:cTn id="97" presetID="10" presetClass="entr" presetSubtype="0" fill="hold" nodeType="after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200"/>
                                        <p:tgtEl>
                                          <p:spTgt spid="50"/>
                                        </p:tgtEl>
                                      </p:cBhvr>
                                    </p:animEffect>
                                  </p:childTnLst>
                                </p:cTn>
                              </p:par>
                            </p:childTnLst>
                          </p:cTn>
                        </p:par>
                        <p:par>
                          <p:cTn id="100" fill="hold">
                            <p:stCondLst>
                              <p:cond delay="4800"/>
                            </p:stCondLst>
                            <p:childTnLst>
                              <p:par>
                                <p:cTn id="101" presetID="10" presetClass="entr" presetSubtype="0" fill="hold" nodeType="after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fade">
                                      <p:cBhvr>
                                        <p:cTn id="103" dur="200"/>
                                        <p:tgtEl>
                                          <p:spTgt spid="52"/>
                                        </p:tgtEl>
                                      </p:cBhvr>
                                    </p:animEffect>
                                  </p:childTnLst>
                                </p:cTn>
                              </p:par>
                            </p:childTnLst>
                          </p:cTn>
                        </p:par>
                        <p:par>
                          <p:cTn id="104" fill="hold">
                            <p:stCondLst>
                              <p:cond delay="5000"/>
                            </p:stCondLst>
                            <p:childTnLst>
                              <p:par>
                                <p:cTn id="105" presetID="10" presetClass="entr" presetSubtype="0" fill="hold"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200"/>
                                        <p:tgtEl>
                                          <p:spTgt spid="56"/>
                                        </p:tgtEl>
                                      </p:cBhvr>
                                    </p:animEffect>
                                  </p:childTnLst>
                                </p:cTn>
                              </p:par>
                            </p:childTnLst>
                          </p:cTn>
                        </p:par>
                        <p:par>
                          <p:cTn id="108" fill="hold">
                            <p:stCondLst>
                              <p:cond delay="5200"/>
                            </p:stCondLst>
                            <p:childTnLst>
                              <p:par>
                                <p:cTn id="109" presetID="10" presetClass="entr" presetSubtype="0" fill="hold" nodeType="after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fade">
                                      <p:cBhvr>
                                        <p:cTn id="111" dur="200"/>
                                        <p:tgtEl>
                                          <p:spTgt spid="96"/>
                                        </p:tgtEl>
                                      </p:cBhvr>
                                    </p:animEffect>
                                  </p:childTnLst>
                                </p:cTn>
                              </p:par>
                            </p:childTnLst>
                          </p:cTn>
                        </p:par>
                        <p:par>
                          <p:cTn id="112" fill="hold">
                            <p:stCondLst>
                              <p:cond delay="5400"/>
                            </p:stCondLst>
                            <p:childTnLst>
                              <p:par>
                                <p:cTn id="113" presetID="10" presetClass="entr" presetSubtype="0" fill="hold" nodeType="after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200"/>
                                        <p:tgtEl>
                                          <p:spTgt spid="61"/>
                                        </p:tgtEl>
                                      </p:cBhvr>
                                    </p:animEffect>
                                  </p:childTnLst>
                                </p:cTn>
                              </p:par>
                            </p:childTnLst>
                          </p:cTn>
                        </p:par>
                        <p:par>
                          <p:cTn id="116" fill="hold">
                            <p:stCondLst>
                              <p:cond delay="5600"/>
                            </p:stCondLst>
                            <p:childTnLst>
                              <p:par>
                                <p:cTn id="117" presetID="10" presetClass="entr" presetSubtype="0" fill="hold"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fade">
                                      <p:cBhvr>
                                        <p:cTn id="119" dur="200"/>
                                        <p:tgtEl>
                                          <p:spTgt spid="63"/>
                                        </p:tgtEl>
                                      </p:cBhvr>
                                    </p:animEffect>
                                  </p:childTnLst>
                                </p:cTn>
                              </p:par>
                            </p:childTnLst>
                          </p:cTn>
                        </p:par>
                        <p:par>
                          <p:cTn id="120" fill="hold">
                            <p:stCondLst>
                              <p:cond delay="5800"/>
                            </p:stCondLst>
                            <p:childTnLst>
                              <p:par>
                                <p:cTn id="121" presetID="10" presetClass="entr" presetSubtype="0" fill="hold"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fade">
                                      <p:cBhvr>
                                        <p:cTn id="123" dur="200"/>
                                        <p:tgtEl>
                                          <p:spTgt spid="67"/>
                                        </p:tgtEl>
                                      </p:cBhvr>
                                    </p:animEffect>
                                  </p:childTnLst>
                                </p:cTn>
                              </p:par>
                            </p:childTnLst>
                          </p:cTn>
                        </p:par>
                        <p:par>
                          <p:cTn id="124" fill="hold">
                            <p:stCondLst>
                              <p:cond delay="6000"/>
                            </p:stCondLst>
                            <p:childTnLst>
                              <p:par>
                                <p:cTn id="125" presetID="10" presetClass="entr" presetSubtype="0" fill="hold" nodeType="afterEffect">
                                  <p:stCondLst>
                                    <p:cond delay="0"/>
                                  </p:stCondLst>
                                  <p:childTnLst>
                                    <p:set>
                                      <p:cBhvr>
                                        <p:cTn id="126" dur="1" fill="hold">
                                          <p:stCondLst>
                                            <p:cond delay="0"/>
                                          </p:stCondLst>
                                        </p:cTn>
                                        <p:tgtEl>
                                          <p:spTgt spid="59"/>
                                        </p:tgtEl>
                                        <p:attrNameLst>
                                          <p:attrName>style.visibility</p:attrName>
                                        </p:attrNameLst>
                                      </p:cBhvr>
                                      <p:to>
                                        <p:strVal val="visible"/>
                                      </p:to>
                                    </p:set>
                                    <p:animEffect transition="in" filter="fade">
                                      <p:cBhvr>
                                        <p:cTn id="127" dur="200"/>
                                        <p:tgtEl>
                                          <p:spTgt spid="59"/>
                                        </p:tgtEl>
                                      </p:cBhvr>
                                    </p:animEffect>
                                  </p:childTnLst>
                                </p:cTn>
                              </p:par>
                            </p:childTnLst>
                          </p:cTn>
                        </p:par>
                        <p:par>
                          <p:cTn id="128" fill="hold">
                            <p:stCondLst>
                              <p:cond delay="6200"/>
                            </p:stCondLst>
                            <p:childTnLst>
                              <p:par>
                                <p:cTn id="129" presetID="10" presetClass="entr" presetSubtype="0" fill="hold" nodeType="afterEffect">
                                  <p:stCondLst>
                                    <p:cond delay="0"/>
                                  </p:stCondLst>
                                  <p:childTnLst>
                                    <p:set>
                                      <p:cBhvr>
                                        <p:cTn id="130" dur="1" fill="hold">
                                          <p:stCondLst>
                                            <p:cond delay="0"/>
                                          </p:stCondLst>
                                        </p:cTn>
                                        <p:tgtEl>
                                          <p:spTgt spid="65"/>
                                        </p:tgtEl>
                                        <p:attrNameLst>
                                          <p:attrName>style.visibility</p:attrName>
                                        </p:attrNameLst>
                                      </p:cBhvr>
                                      <p:to>
                                        <p:strVal val="visible"/>
                                      </p:to>
                                    </p:set>
                                    <p:animEffect transition="in" filter="fade">
                                      <p:cBhvr>
                                        <p:cTn id="131" dur="200"/>
                                        <p:tgtEl>
                                          <p:spTgt spid="65"/>
                                        </p:tgtEl>
                                      </p:cBhvr>
                                    </p:animEffect>
                                  </p:childTnLst>
                                </p:cTn>
                              </p:par>
                            </p:childTnLst>
                          </p:cTn>
                        </p:par>
                        <p:par>
                          <p:cTn id="132" fill="hold">
                            <p:stCondLst>
                              <p:cond delay="6400"/>
                            </p:stCondLst>
                            <p:childTnLst>
                              <p:par>
                                <p:cTn id="133" presetID="10" presetClass="entr" presetSubtype="0" fill="hold" nodeType="after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fade">
                                      <p:cBhvr>
                                        <p:cTn id="135" dur="200"/>
                                        <p:tgtEl>
                                          <p:spTgt spid="46"/>
                                        </p:tgtEl>
                                      </p:cBhvr>
                                    </p:animEffect>
                                  </p:childTnLst>
                                </p:cTn>
                              </p:par>
                            </p:childTnLst>
                          </p:cTn>
                        </p:par>
                        <p:par>
                          <p:cTn id="136" fill="hold">
                            <p:stCondLst>
                              <p:cond delay="6600"/>
                            </p:stCondLst>
                            <p:childTnLst>
                              <p:par>
                                <p:cTn id="137" presetID="10" presetClass="entr" presetSubtype="0" fill="hold" nodeType="afterEffect">
                                  <p:stCondLst>
                                    <p:cond delay="0"/>
                                  </p:stCondLst>
                                  <p:childTnLst>
                                    <p:set>
                                      <p:cBhvr>
                                        <p:cTn id="138" dur="1" fill="hold">
                                          <p:stCondLst>
                                            <p:cond delay="0"/>
                                          </p:stCondLst>
                                        </p:cTn>
                                        <p:tgtEl>
                                          <p:spTgt spid="69"/>
                                        </p:tgtEl>
                                        <p:attrNameLst>
                                          <p:attrName>style.visibility</p:attrName>
                                        </p:attrNameLst>
                                      </p:cBhvr>
                                      <p:to>
                                        <p:strVal val="visible"/>
                                      </p:to>
                                    </p:set>
                                    <p:animEffect transition="in" filter="fade">
                                      <p:cBhvr>
                                        <p:cTn id="139" dur="200"/>
                                        <p:tgtEl>
                                          <p:spTgt spid="69"/>
                                        </p:tgtEl>
                                      </p:cBhvr>
                                    </p:animEffect>
                                  </p:childTnLst>
                                </p:cTn>
                              </p:par>
                            </p:childTnLst>
                          </p:cTn>
                        </p:par>
                        <p:par>
                          <p:cTn id="140" fill="hold">
                            <p:stCondLst>
                              <p:cond delay="6800"/>
                            </p:stCondLst>
                            <p:childTnLst>
                              <p:par>
                                <p:cTn id="141" presetID="10" presetClass="entr" presetSubtype="0" fill="hold" nodeType="afterEffect">
                                  <p:stCondLst>
                                    <p:cond delay="0"/>
                                  </p:stCondLst>
                                  <p:childTnLst>
                                    <p:set>
                                      <p:cBhvr>
                                        <p:cTn id="142" dur="1" fill="hold">
                                          <p:stCondLst>
                                            <p:cond delay="0"/>
                                          </p:stCondLst>
                                        </p:cTn>
                                        <p:tgtEl>
                                          <p:spTgt spid="89"/>
                                        </p:tgtEl>
                                        <p:attrNameLst>
                                          <p:attrName>style.visibility</p:attrName>
                                        </p:attrNameLst>
                                      </p:cBhvr>
                                      <p:to>
                                        <p:strVal val="visible"/>
                                      </p:to>
                                    </p:set>
                                    <p:animEffect transition="in" filter="fade">
                                      <p:cBhvr>
                                        <p:cTn id="143" dur="200"/>
                                        <p:tgtEl>
                                          <p:spTgt spid="89"/>
                                        </p:tgtEl>
                                      </p:cBhvr>
                                    </p:animEffect>
                                  </p:childTnLst>
                                </p:cTn>
                              </p:par>
                            </p:childTnLst>
                          </p:cTn>
                        </p:par>
                        <p:par>
                          <p:cTn id="144" fill="hold">
                            <p:stCondLst>
                              <p:cond delay="7000"/>
                            </p:stCondLst>
                            <p:childTnLst>
                              <p:par>
                                <p:cTn id="145" presetID="10" presetClass="entr" presetSubtype="0" fill="hold" nodeType="afterEffect">
                                  <p:stCondLst>
                                    <p:cond delay="0"/>
                                  </p:stCondLst>
                                  <p:childTnLst>
                                    <p:set>
                                      <p:cBhvr>
                                        <p:cTn id="146" dur="1" fill="hold">
                                          <p:stCondLst>
                                            <p:cond delay="0"/>
                                          </p:stCondLst>
                                        </p:cTn>
                                        <p:tgtEl>
                                          <p:spTgt spid="75"/>
                                        </p:tgtEl>
                                        <p:attrNameLst>
                                          <p:attrName>style.visibility</p:attrName>
                                        </p:attrNameLst>
                                      </p:cBhvr>
                                      <p:to>
                                        <p:strVal val="visible"/>
                                      </p:to>
                                    </p:set>
                                    <p:animEffect transition="in" filter="fade">
                                      <p:cBhvr>
                                        <p:cTn id="147" dur="200"/>
                                        <p:tgtEl>
                                          <p:spTgt spid="75"/>
                                        </p:tgtEl>
                                      </p:cBhvr>
                                    </p:animEffect>
                                  </p:childTnLst>
                                </p:cTn>
                              </p:par>
                            </p:childTnLst>
                          </p:cTn>
                        </p:par>
                        <p:par>
                          <p:cTn id="148" fill="hold">
                            <p:stCondLst>
                              <p:cond delay="7200"/>
                            </p:stCondLst>
                            <p:childTnLst>
                              <p:par>
                                <p:cTn id="149" presetID="10" presetClass="entr" presetSubtype="0" fill="hold" nodeType="afterEffect">
                                  <p:stCondLst>
                                    <p:cond delay="0"/>
                                  </p:stCondLst>
                                  <p:childTnLst>
                                    <p:set>
                                      <p:cBhvr>
                                        <p:cTn id="150" dur="1" fill="hold">
                                          <p:stCondLst>
                                            <p:cond delay="0"/>
                                          </p:stCondLst>
                                        </p:cTn>
                                        <p:tgtEl>
                                          <p:spTgt spid="77"/>
                                        </p:tgtEl>
                                        <p:attrNameLst>
                                          <p:attrName>style.visibility</p:attrName>
                                        </p:attrNameLst>
                                      </p:cBhvr>
                                      <p:to>
                                        <p:strVal val="visible"/>
                                      </p:to>
                                    </p:set>
                                    <p:animEffect transition="in" filter="fade">
                                      <p:cBhvr>
                                        <p:cTn id="151" dur="200"/>
                                        <p:tgtEl>
                                          <p:spTgt spid="77"/>
                                        </p:tgtEl>
                                      </p:cBhvr>
                                    </p:animEffect>
                                  </p:childTnLst>
                                </p:cTn>
                              </p:par>
                            </p:childTnLst>
                          </p:cTn>
                        </p:par>
                        <p:par>
                          <p:cTn id="152" fill="hold">
                            <p:stCondLst>
                              <p:cond delay="7400"/>
                            </p:stCondLst>
                            <p:childTnLst>
                              <p:par>
                                <p:cTn id="153" presetID="10" presetClass="entr" presetSubtype="0" fill="hold" nodeType="afterEffect">
                                  <p:stCondLst>
                                    <p:cond delay="0"/>
                                  </p:stCondLst>
                                  <p:childTnLst>
                                    <p:set>
                                      <p:cBhvr>
                                        <p:cTn id="154" dur="1" fill="hold">
                                          <p:stCondLst>
                                            <p:cond delay="0"/>
                                          </p:stCondLst>
                                        </p:cTn>
                                        <p:tgtEl>
                                          <p:spTgt spid="81"/>
                                        </p:tgtEl>
                                        <p:attrNameLst>
                                          <p:attrName>style.visibility</p:attrName>
                                        </p:attrNameLst>
                                      </p:cBhvr>
                                      <p:to>
                                        <p:strVal val="visible"/>
                                      </p:to>
                                    </p:set>
                                    <p:animEffect transition="in" filter="fade">
                                      <p:cBhvr>
                                        <p:cTn id="155" dur="200"/>
                                        <p:tgtEl>
                                          <p:spTgt spid="81"/>
                                        </p:tgtEl>
                                      </p:cBhvr>
                                    </p:animEffect>
                                  </p:childTnLst>
                                </p:cTn>
                              </p:par>
                            </p:childTnLst>
                          </p:cTn>
                        </p:par>
                        <p:par>
                          <p:cTn id="156" fill="hold">
                            <p:stCondLst>
                              <p:cond delay="7600"/>
                            </p:stCondLst>
                            <p:childTnLst>
                              <p:par>
                                <p:cTn id="157" presetID="10" presetClass="entr" presetSubtype="0" fill="hold" nodeType="afterEffect">
                                  <p:stCondLst>
                                    <p:cond delay="0"/>
                                  </p:stCondLst>
                                  <p:childTnLst>
                                    <p:set>
                                      <p:cBhvr>
                                        <p:cTn id="158" dur="1" fill="hold">
                                          <p:stCondLst>
                                            <p:cond delay="0"/>
                                          </p:stCondLst>
                                        </p:cTn>
                                        <p:tgtEl>
                                          <p:spTgt spid="79"/>
                                        </p:tgtEl>
                                        <p:attrNameLst>
                                          <p:attrName>style.visibility</p:attrName>
                                        </p:attrNameLst>
                                      </p:cBhvr>
                                      <p:to>
                                        <p:strVal val="visible"/>
                                      </p:to>
                                    </p:set>
                                    <p:animEffect transition="in" filter="fade">
                                      <p:cBhvr>
                                        <p:cTn id="159" dur="200"/>
                                        <p:tgtEl>
                                          <p:spTgt spid="79"/>
                                        </p:tgtEl>
                                      </p:cBhvr>
                                    </p:animEffect>
                                  </p:childTnLst>
                                </p:cTn>
                              </p:par>
                            </p:childTnLst>
                          </p:cTn>
                        </p:par>
                        <p:par>
                          <p:cTn id="160" fill="hold">
                            <p:stCondLst>
                              <p:cond delay="7800"/>
                            </p:stCondLst>
                            <p:childTnLst>
                              <p:par>
                                <p:cTn id="161" presetID="10" presetClass="entr" presetSubtype="0" fill="hold" nodeType="afterEffect">
                                  <p:stCondLst>
                                    <p:cond delay="0"/>
                                  </p:stCondLst>
                                  <p:childTnLst>
                                    <p:set>
                                      <p:cBhvr>
                                        <p:cTn id="162" dur="1" fill="hold">
                                          <p:stCondLst>
                                            <p:cond delay="0"/>
                                          </p:stCondLst>
                                        </p:cTn>
                                        <p:tgtEl>
                                          <p:spTgt spid="85"/>
                                        </p:tgtEl>
                                        <p:attrNameLst>
                                          <p:attrName>style.visibility</p:attrName>
                                        </p:attrNameLst>
                                      </p:cBhvr>
                                      <p:to>
                                        <p:strVal val="visible"/>
                                      </p:to>
                                    </p:set>
                                    <p:animEffect transition="in" filter="fade">
                                      <p:cBhvr>
                                        <p:cTn id="163" dur="200"/>
                                        <p:tgtEl>
                                          <p:spTgt spid="85"/>
                                        </p:tgtEl>
                                      </p:cBhvr>
                                    </p:animEffect>
                                  </p:childTnLst>
                                </p:cTn>
                              </p:par>
                            </p:childTnLst>
                          </p:cTn>
                        </p:par>
                        <p:par>
                          <p:cTn id="164" fill="hold">
                            <p:stCondLst>
                              <p:cond delay="8000"/>
                            </p:stCondLst>
                            <p:childTnLst>
                              <p:par>
                                <p:cTn id="165" presetID="10" presetClass="entr" presetSubtype="0" fill="hold" nodeType="afterEffect">
                                  <p:stCondLst>
                                    <p:cond delay="0"/>
                                  </p:stCondLst>
                                  <p:childTnLst>
                                    <p:set>
                                      <p:cBhvr>
                                        <p:cTn id="166" dur="1" fill="hold">
                                          <p:stCondLst>
                                            <p:cond delay="0"/>
                                          </p:stCondLst>
                                        </p:cTn>
                                        <p:tgtEl>
                                          <p:spTgt spid="83"/>
                                        </p:tgtEl>
                                        <p:attrNameLst>
                                          <p:attrName>style.visibility</p:attrName>
                                        </p:attrNameLst>
                                      </p:cBhvr>
                                      <p:to>
                                        <p:strVal val="visible"/>
                                      </p:to>
                                    </p:set>
                                    <p:animEffect transition="in" filter="fade">
                                      <p:cBhvr>
                                        <p:cTn id="167" dur="200"/>
                                        <p:tgtEl>
                                          <p:spTgt spid="83"/>
                                        </p:tgtEl>
                                      </p:cBhvr>
                                    </p:animEffect>
                                  </p:childTnLst>
                                </p:cTn>
                              </p:par>
                            </p:childTnLst>
                          </p:cTn>
                        </p:par>
                        <p:par>
                          <p:cTn id="168" fill="hold">
                            <p:stCondLst>
                              <p:cond delay="8200"/>
                            </p:stCondLst>
                            <p:childTnLst>
                              <p:par>
                                <p:cTn id="169" presetID="10" presetClass="entr" presetSubtype="0" fill="hold" nodeType="afterEffect">
                                  <p:stCondLst>
                                    <p:cond delay="0"/>
                                  </p:stCondLst>
                                  <p:childTnLst>
                                    <p:set>
                                      <p:cBhvr>
                                        <p:cTn id="170" dur="1" fill="hold">
                                          <p:stCondLst>
                                            <p:cond delay="0"/>
                                          </p:stCondLst>
                                        </p:cTn>
                                        <p:tgtEl>
                                          <p:spTgt spid="73"/>
                                        </p:tgtEl>
                                        <p:attrNameLst>
                                          <p:attrName>style.visibility</p:attrName>
                                        </p:attrNameLst>
                                      </p:cBhvr>
                                      <p:to>
                                        <p:strVal val="visible"/>
                                      </p:to>
                                    </p:set>
                                    <p:animEffect transition="in" filter="fade">
                                      <p:cBhvr>
                                        <p:cTn id="171" dur="200"/>
                                        <p:tgtEl>
                                          <p:spTgt spid="73"/>
                                        </p:tgtEl>
                                      </p:cBhvr>
                                    </p:animEffect>
                                  </p:childTnLst>
                                </p:cTn>
                              </p:par>
                            </p:childTnLst>
                          </p:cTn>
                        </p:par>
                        <p:par>
                          <p:cTn id="172" fill="hold">
                            <p:stCondLst>
                              <p:cond delay="8400"/>
                            </p:stCondLst>
                            <p:childTnLst>
                              <p:par>
                                <p:cTn id="173" presetID="10" presetClass="entr" presetSubtype="0" fill="hold" nodeType="afterEffect">
                                  <p:stCondLst>
                                    <p:cond delay="0"/>
                                  </p:stCondLst>
                                  <p:childTnLst>
                                    <p:set>
                                      <p:cBhvr>
                                        <p:cTn id="174" dur="1" fill="hold">
                                          <p:stCondLst>
                                            <p:cond delay="0"/>
                                          </p:stCondLst>
                                        </p:cTn>
                                        <p:tgtEl>
                                          <p:spTgt spid="71"/>
                                        </p:tgtEl>
                                        <p:attrNameLst>
                                          <p:attrName>style.visibility</p:attrName>
                                        </p:attrNameLst>
                                      </p:cBhvr>
                                      <p:to>
                                        <p:strVal val="visible"/>
                                      </p:to>
                                    </p:set>
                                    <p:animEffect transition="in" filter="fade">
                                      <p:cBhvr>
                                        <p:cTn id="175" dur="200"/>
                                        <p:tgtEl>
                                          <p:spTgt spid="71"/>
                                        </p:tgtEl>
                                      </p:cBhvr>
                                    </p:animEffect>
                                  </p:childTnLst>
                                </p:cTn>
                              </p:par>
                            </p:childTnLst>
                          </p:cTn>
                        </p:par>
                        <p:par>
                          <p:cTn id="176" fill="hold">
                            <p:stCondLst>
                              <p:cond delay="8600"/>
                            </p:stCondLst>
                            <p:childTnLst>
                              <p:par>
                                <p:cTn id="177" presetID="26" presetClass="emph" presetSubtype="0" repeatCount="indefinite" fill="hold" nodeType="afterEffect">
                                  <p:stCondLst>
                                    <p:cond delay="0"/>
                                  </p:stCondLst>
                                  <p:endCondLst>
                                    <p:cond evt="onNext" delay="0">
                                      <p:tgtEl>
                                        <p:sldTgt/>
                                      </p:tgtEl>
                                    </p:cond>
                                  </p:endCondLst>
                                  <p:childTnLst>
                                    <p:animEffect transition="out" filter="fade">
                                      <p:cBhvr>
                                        <p:cTn id="178" dur="1000" tmFilter="0, 0; .2, .5; .8, .5; 1, 0"/>
                                        <p:tgtEl>
                                          <p:spTgt spid="96"/>
                                        </p:tgtEl>
                                      </p:cBhvr>
                                    </p:animEffect>
                                    <p:animScale>
                                      <p:cBhvr>
                                        <p:cTn id="179" dur="500" autoRev="1" fill="hold"/>
                                        <p:tgtEl>
                                          <p:spTgt spid="96"/>
                                        </p:tgtEl>
                                      </p:cBhvr>
                                      <p:by x="105000" y="105000"/>
                                    </p:animScale>
                                  </p:childTnLst>
                                </p:cTn>
                              </p:par>
                              <p:par>
                                <p:cTn id="180" presetID="26" presetClass="emph" presetSubtype="0" repeatCount="indefinite" fill="hold" nodeType="withEffect">
                                  <p:stCondLst>
                                    <p:cond delay="0"/>
                                  </p:stCondLst>
                                  <p:endCondLst>
                                    <p:cond evt="onNext" delay="0">
                                      <p:tgtEl>
                                        <p:sldTgt/>
                                      </p:tgtEl>
                                    </p:cond>
                                  </p:endCondLst>
                                  <p:childTnLst>
                                    <p:animEffect transition="out" filter="fade">
                                      <p:cBhvr>
                                        <p:cTn id="181" dur="1000" tmFilter="0, 0; .2, .5; .8, .5; 1, 0"/>
                                        <p:tgtEl>
                                          <p:spTgt spid="89"/>
                                        </p:tgtEl>
                                      </p:cBhvr>
                                    </p:animEffect>
                                    <p:animScale>
                                      <p:cBhvr>
                                        <p:cTn id="182" dur="500" autoRev="1" fill="hold"/>
                                        <p:tgtEl>
                                          <p:spTgt spid="89"/>
                                        </p:tgtEl>
                                      </p:cBhvr>
                                      <p:by x="105000" y="105000"/>
                                    </p:animScale>
                                  </p:childTnLst>
                                </p:cTn>
                              </p:par>
                              <p:par>
                                <p:cTn id="183" presetID="26" presetClass="emph" presetSubtype="0" repeatCount="indefinite" fill="hold" nodeType="withEffect">
                                  <p:stCondLst>
                                    <p:cond delay="0"/>
                                  </p:stCondLst>
                                  <p:endCondLst>
                                    <p:cond evt="onNext" delay="0">
                                      <p:tgtEl>
                                        <p:sldTgt/>
                                      </p:tgtEl>
                                    </p:cond>
                                  </p:endCondLst>
                                  <p:childTnLst>
                                    <p:animEffect transition="out" filter="fade">
                                      <p:cBhvr>
                                        <p:cTn id="184" dur="1000" tmFilter="0, 0; .2, .5; .8, .5; 1, 0"/>
                                        <p:tgtEl>
                                          <p:spTgt spid="85"/>
                                        </p:tgtEl>
                                      </p:cBhvr>
                                    </p:animEffect>
                                    <p:animScale>
                                      <p:cBhvr>
                                        <p:cTn id="185" dur="500" autoRev="1" fill="hold"/>
                                        <p:tgtEl>
                                          <p:spTgt spid="85"/>
                                        </p:tgtEl>
                                      </p:cBhvr>
                                      <p:by x="105000" y="105000"/>
                                    </p:animScale>
                                  </p:childTnLst>
                                </p:cTn>
                              </p:par>
                              <p:par>
                                <p:cTn id="186" presetID="26" presetClass="emph" presetSubtype="0" repeatCount="indefinite" fill="hold" nodeType="withEffect">
                                  <p:stCondLst>
                                    <p:cond delay="0"/>
                                  </p:stCondLst>
                                  <p:endCondLst>
                                    <p:cond evt="onNext" delay="0">
                                      <p:tgtEl>
                                        <p:sldTgt/>
                                      </p:tgtEl>
                                    </p:cond>
                                  </p:endCondLst>
                                  <p:childTnLst>
                                    <p:animEffect transition="out" filter="fade">
                                      <p:cBhvr>
                                        <p:cTn id="187" dur="1000" tmFilter="0, 0; .2, .5; .8, .5; 1, 0"/>
                                        <p:tgtEl>
                                          <p:spTgt spid="83"/>
                                        </p:tgtEl>
                                      </p:cBhvr>
                                    </p:animEffect>
                                    <p:animScale>
                                      <p:cBhvr>
                                        <p:cTn id="188" dur="500" autoRev="1" fill="hold"/>
                                        <p:tgtEl>
                                          <p:spTgt spid="83"/>
                                        </p:tgtEl>
                                      </p:cBhvr>
                                      <p:by x="105000" y="105000"/>
                                    </p:animScale>
                                  </p:childTnLst>
                                </p:cTn>
                              </p:par>
                              <p:par>
                                <p:cTn id="189" presetID="26" presetClass="emph" presetSubtype="0" repeatCount="indefinite" fill="hold" nodeType="withEffect">
                                  <p:stCondLst>
                                    <p:cond delay="0"/>
                                  </p:stCondLst>
                                  <p:endCondLst>
                                    <p:cond evt="onNext" delay="0">
                                      <p:tgtEl>
                                        <p:sldTgt/>
                                      </p:tgtEl>
                                    </p:cond>
                                  </p:endCondLst>
                                  <p:childTnLst>
                                    <p:animEffect transition="out" filter="fade">
                                      <p:cBhvr>
                                        <p:cTn id="190" dur="1000" tmFilter="0, 0; .2, .5; .8, .5; 1, 0"/>
                                        <p:tgtEl>
                                          <p:spTgt spid="81"/>
                                        </p:tgtEl>
                                      </p:cBhvr>
                                    </p:animEffect>
                                    <p:animScale>
                                      <p:cBhvr>
                                        <p:cTn id="191" dur="500" autoRev="1" fill="hold"/>
                                        <p:tgtEl>
                                          <p:spTgt spid="81"/>
                                        </p:tgtEl>
                                      </p:cBhvr>
                                      <p:by x="105000" y="105000"/>
                                    </p:animScale>
                                  </p:childTnLst>
                                </p:cTn>
                              </p:par>
                              <p:par>
                                <p:cTn id="192" presetID="26" presetClass="emph" presetSubtype="0" repeatCount="indefinite" fill="hold" nodeType="withEffect">
                                  <p:stCondLst>
                                    <p:cond delay="0"/>
                                  </p:stCondLst>
                                  <p:endCondLst>
                                    <p:cond evt="onNext" delay="0">
                                      <p:tgtEl>
                                        <p:sldTgt/>
                                      </p:tgtEl>
                                    </p:cond>
                                  </p:endCondLst>
                                  <p:childTnLst>
                                    <p:animEffect transition="out" filter="fade">
                                      <p:cBhvr>
                                        <p:cTn id="193" dur="1000" tmFilter="0, 0; .2, .5; .8, .5; 1, 0"/>
                                        <p:tgtEl>
                                          <p:spTgt spid="79"/>
                                        </p:tgtEl>
                                      </p:cBhvr>
                                    </p:animEffect>
                                    <p:animScale>
                                      <p:cBhvr>
                                        <p:cTn id="194" dur="500" autoRev="1" fill="hold"/>
                                        <p:tgtEl>
                                          <p:spTgt spid="79"/>
                                        </p:tgtEl>
                                      </p:cBhvr>
                                      <p:by x="105000" y="105000"/>
                                    </p:animScale>
                                  </p:childTnLst>
                                </p:cTn>
                              </p:par>
                              <p:par>
                                <p:cTn id="195" presetID="26" presetClass="emph" presetSubtype="0" repeatCount="indefinite" fill="hold" nodeType="withEffect">
                                  <p:stCondLst>
                                    <p:cond delay="0"/>
                                  </p:stCondLst>
                                  <p:endCondLst>
                                    <p:cond evt="onNext" delay="0">
                                      <p:tgtEl>
                                        <p:sldTgt/>
                                      </p:tgtEl>
                                    </p:cond>
                                  </p:endCondLst>
                                  <p:childTnLst>
                                    <p:animEffect transition="out" filter="fade">
                                      <p:cBhvr>
                                        <p:cTn id="196" dur="1000" tmFilter="0, 0; .2, .5; .8, .5; 1, 0"/>
                                        <p:tgtEl>
                                          <p:spTgt spid="77"/>
                                        </p:tgtEl>
                                      </p:cBhvr>
                                    </p:animEffect>
                                    <p:animScale>
                                      <p:cBhvr>
                                        <p:cTn id="197" dur="500" autoRev="1" fill="hold"/>
                                        <p:tgtEl>
                                          <p:spTgt spid="77"/>
                                        </p:tgtEl>
                                      </p:cBhvr>
                                      <p:by x="105000" y="105000"/>
                                    </p:animScale>
                                  </p:childTnLst>
                                </p:cTn>
                              </p:par>
                              <p:par>
                                <p:cTn id="198" presetID="26" presetClass="emph" presetSubtype="0" repeatCount="indefinite" fill="hold" nodeType="withEffect">
                                  <p:stCondLst>
                                    <p:cond delay="0"/>
                                  </p:stCondLst>
                                  <p:endCondLst>
                                    <p:cond evt="onNext" delay="0">
                                      <p:tgtEl>
                                        <p:sldTgt/>
                                      </p:tgtEl>
                                    </p:cond>
                                  </p:endCondLst>
                                  <p:childTnLst>
                                    <p:animEffect transition="out" filter="fade">
                                      <p:cBhvr>
                                        <p:cTn id="199" dur="1000" tmFilter="0, 0; .2, .5; .8, .5; 1, 0"/>
                                        <p:tgtEl>
                                          <p:spTgt spid="75"/>
                                        </p:tgtEl>
                                      </p:cBhvr>
                                    </p:animEffect>
                                    <p:animScale>
                                      <p:cBhvr>
                                        <p:cTn id="200" dur="500" autoRev="1" fill="hold"/>
                                        <p:tgtEl>
                                          <p:spTgt spid="75"/>
                                        </p:tgtEl>
                                      </p:cBhvr>
                                      <p:by x="105000" y="105000"/>
                                    </p:animScale>
                                  </p:childTnLst>
                                </p:cTn>
                              </p:par>
                              <p:par>
                                <p:cTn id="201" presetID="26" presetClass="emph" presetSubtype="0" repeatCount="indefinite" fill="hold" nodeType="withEffect">
                                  <p:stCondLst>
                                    <p:cond delay="0"/>
                                  </p:stCondLst>
                                  <p:endCondLst>
                                    <p:cond evt="onNext" delay="0">
                                      <p:tgtEl>
                                        <p:sldTgt/>
                                      </p:tgtEl>
                                    </p:cond>
                                  </p:endCondLst>
                                  <p:childTnLst>
                                    <p:animEffect transition="out" filter="fade">
                                      <p:cBhvr>
                                        <p:cTn id="202" dur="1000" tmFilter="0, 0; .2, .5; .8, .5; 1, 0"/>
                                        <p:tgtEl>
                                          <p:spTgt spid="73"/>
                                        </p:tgtEl>
                                      </p:cBhvr>
                                    </p:animEffect>
                                    <p:animScale>
                                      <p:cBhvr>
                                        <p:cTn id="203" dur="500" autoRev="1" fill="hold"/>
                                        <p:tgtEl>
                                          <p:spTgt spid="73"/>
                                        </p:tgtEl>
                                      </p:cBhvr>
                                      <p:by x="105000" y="105000"/>
                                    </p:animScale>
                                  </p:childTnLst>
                                </p:cTn>
                              </p:par>
                              <p:par>
                                <p:cTn id="204" presetID="26" presetClass="emph" presetSubtype="0" repeatCount="indefinite" fill="hold" nodeType="withEffect">
                                  <p:stCondLst>
                                    <p:cond delay="0"/>
                                  </p:stCondLst>
                                  <p:endCondLst>
                                    <p:cond evt="onNext" delay="0">
                                      <p:tgtEl>
                                        <p:sldTgt/>
                                      </p:tgtEl>
                                    </p:cond>
                                  </p:endCondLst>
                                  <p:childTnLst>
                                    <p:animEffect transition="out" filter="fade">
                                      <p:cBhvr>
                                        <p:cTn id="205" dur="1000" tmFilter="0, 0; .2, .5; .8, .5; 1, 0"/>
                                        <p:tgtEl>
                                          <p:spTgt spid="71"/>
                                        </p:tgtEl>
                                      </p:cBhvr>
                                    </p:animEffect>
                                    <p:animScale>
                                      <p:cBhvr>
                                        <p:cTn id="206" dur="500" autoRev="1" fill="hold"/>
                                        <p:tgtEl>
                                          <p:spTgt spid="71"/>
                                        </p:tgtEl>
                                      </p:cBhvr>
                                      <p:by x="105000" y="105000"/>
                                    </p:animScale>
                                  </p:childTnLst>
                                </p:cTn>
                              </p:par>
                              <p:par>
                                <p:cTn id="207" presetID="26" presetClass="emph" presetSubtype="0" repeatCount="indefinite" fill="hold" nodeType="withEffect">
                                  <p:stCondLst>
                                    <p:cond delay="0"/>
                                  </p:stCondLst>
                                  <p:endCondLst>
                                    <p:cond evt="onNext" delay="0">
                                      <p:tgtEl>
                                        <p:sldTgt/>
                                      </p:tgtEl>
                                    </p:cond>
                                  </p:endCondLst>
                                  <p:childTnLst>
                                    <p:animEffect transition="out" filter="fade">
                                      <p:cBhvr>
                                        <p:cTn id="208" dur="1000" tmFilter="0, 0; .2, .5; .8, .5; 1, 0"/>
                                        <p:tgtEl>
                                          <p:spTgt spid="69"/>
                                        </p:tgtEl>
                                      </p:cBhvr>
                                    </p:animEffect>
                                    <p:animScale>
                                      <p:cBhvr>
                                        <p:cTn id="209" dur="500" autoRev="1" fill="hold"/>
                                        <p:tgtEl>
                                          <p:spTgt spid="69"/>
                                        </p:tgtEl>
                                      </p:cBhvr>
                                      <p:by x="105000" y="105000"/>
                                    </p:animScale>
                                  </p:childTnLst>
                                </p:cTn>
                              </p:par>
                              <p:par>
                                <p:cTn id="210" presetID="26" presetClass="emph" presetSubtype="0" repeatCount="indefinite" fill="hold" nodeType="withEffect">
                                  <p:stCondLst>
                                    <p:cond delay="0"/>
                                  </p:stCondLst>
                                  <p:endCondLst>
                                    <p:cond evt="onNext" delay="0">
                                      <p:tgtEl>
                                        <p:sldTgt/>
                                      </p:tgtEl>
                                    </p:cond>
                                  </p:endCondLst>
                                  <p:childTnLst>
                                    <p:animEffect transition="out" filter="fade">
                                      <p:cBhvr>
                                        <p:cTn id="211" dur="1000" tmFilter="0, 0; .2, .5; .8, .5; 1, 0"/>
                                        <p:tgtEl>
                                          <p:spTgt spid="67"/>
                                        </p:tgtEl>
                                      </p:cBhvr>
                                    </p:animEffect>
                                    <p:animScale>
                                      <p:cBhvr>
                                        <p:cTn id="212" dur="500" autoRev="1" fill="hold"/>
                                        <p:tgtEl>
                                          <p:spTgt spid="67"/>
                                        </p:tgtEl>
                                      </p:cBhvr>
                                      <p:by x="105000" y="105000"/>
                                    </p:animScale>
                                  </p:childTnLst>
                                </p:cTn>
                              </p:par>
                              <p:par>
                                <p:cTn id="213" presetID="26" presetClass="emph" presetSubtype="0" repeatCount="indefinite" fill="hold" nodeType="withEffect">
                                  <p:stCondLst>
                                    <p:cond delay="0"/>
                                  </p:stCondLst>
                                  <p:endCondLst>
                                    <p:cond evt="onNext" delay="0">
                                      <p:tgtEl>
                                        <p:sldTgt/>
                                      </p:tgtEl>
                                    </p:cond>
                                  </p:endCondLst>
                                  <p:childTnLst>
                                    <p:animEffect transition="out" filter="fade">
                                      <p:cBhvr>
                                        <p:cTn id="214" dur="1000" tmFilter="0, 0; .2, .5; .8, .5; 1, 0"/>
                                        <p:tgtEl>
                                          <p:spTgt spid="65"/>
                                        </p:tgtEl>
                                      </p:cBhvr>
                                    </p:animEffect>
                                    <p:animScale>
                                      <p:cBhvr>
                                        <p:cTn id="215" dur="500" autoRev="1" fill="hold"/>
                                        <p:tgtEl>
                                          <p:spTgt spid="65"/>
                                        </p:tgtEl>
                                      </p:cBhvr>
                                      <p:by x="105000" y="105000"/>
                                    </p:animScale>
                                  </p:childTnLst>
                                </p:cTn>
                              </p:par>
                              <p:par>
                                <p:cTn id="216" presetID="26" presetClass="emph" presetSubtype="0" repeatCount="indefinite" fill="hold" nodeType="withEffect">
                                  <p:stCondLst>
                                    <p:cond delay="0"/>
                                  </p:stCondLst>
                                  <p:endCondLst>
                                    <p:cond evt="onNext" delay="0">
                                      <p:tgtEl>
                                        <p:sldTgt/>
                                      </p:tgtEl>
                                    </p:cond>
                                  </p:endCondLst>
                                  <p:childTnLst>
                                    <p:animEffect transition="out" filter="fade">
                                      <p:cBhvr>
                                        <p:cTn id="217" dur="1000" tmFilter="0, 0; .2, .5; .8, .5; 1, 0"/>
                                        <p:tgtEl>
                                          <p:spTgt spid="63"/>
                                        </p:tgtEl>
                                      </p:cBhvr>
                                    </p:animEffect>
                                    <p:animScale>
                                      <p:cBhvr>
                                        <p:cTn id="218" dur="500" autoRev="1" fill="hold"/>
                                        <p:tgtEl>
                                          <p:spTgt spid="63"/>
                                        </p:tgtEl>
                                      </p:cBhvr>
                                      <p:by x="105000" y="105000"/>
                                    </p:animScale>
                                  </p:childTnLst>
                                </p:cTn>
                              </p:par>
                              <p:par>
                                <p:cTn id="219" presetID="26" presetClass="emph" presetSubtype="0" repeatCount="indefinite" fill="hold" nodeType="withEffect">
                                  <p:stCondLst>
                                    <p:cond delay="0"/>
                                  </p:stCondLst>
                                  <p:endCondLst>
                                    <p:cond evt="onNext" delay="0">
                                      <p:tgtEl>
                                        <p:sldTgt/>
                                      </p:tgtEl>
                                    </p:cond>
                                  </p:endCondLst>
                                  <p:childTnLst>
                                    <p:animEffect transition="out" filter="fade">
                                      <p:cBhvr>
                                        <p:cTn id="220" dur="1000" tmFilter="0, 0; .2, .5; .8, .5; 1, 0"/>
                                        <p:tgtEl>
                                          <p:spTgt spid="61"/>
                                        </p:tgtEl>
                                      </p:cBhvr>
                                    </p:animEffect>
                                    <p:animScale>
                                      <p:cBhvr>
                                        <p:cTn id="221" dur="500" autoRev="1" fill="hold"/>
                                        <p:tgtEl>
                                          <p:spTgt spid="61"/>
                                        </p:tgtEl>
                                      </p:cBhvr>
                                      <p:by x="105000" y="105000"/>
                                    </p:animScale>
                                  </p:childTnLst>
                                </p:cTn>
                              </p:par>
                              <p:par>
                                <p:cTn id="222" presetID="26" presetClass="emph" presetSubtype="0" repeatCount="indefinite" fill="hold" nodeType="withEffect">
                                  <p:stCondLst>
                                    <p:cond delay="0"/>
                                  </p:stCondLst>
                                  <p:endCondLst>
                                    <p:cond evt="onNext" delay="0">
                                      <p:tgtEl>
                                        <p:sldTgt/>
                                      </p:tgtEl>
                                    </p:cond>
                                  </p:endCondLst>
                                  <p:childTnLst>
                                    <p:animEffect transition="out" filter="fade">
                                      <p:cBhvr>
                                        <p:cTn id="223" dur="1000" tmFilter="0, 0; .2, .5; .8, .5; 1, 0"/>
                                        <p:tgtEl>
                                          <p:spTgt spid="59"/>
                                        </p:tgtEl>
                                      </p:cBhvr>
                                    </p:animEffect>
                                    <p:animScale>
                                      <p:cBhvr>
                                        <p:cTn id="224" dur="500" autoRev="1" fill="hold"/>
                                        <p:tgtEl>
                                          <p:spTgt spid="59"/>
                                        </p:tgtEl>
                                      </p:cBhvr>
                                      <p:by x="105000" y="105000"/>
                                    </p:animScale>
                                  </p:childTnLst>
                                </p:cTn>
                              </p:par>
                              <p:par>
                                <p:cTn id="225" presetID="26" presetClass="emph" presetSubtype="0" repeatCount="indefinite" fill="hold" nodeType="withEffect">
                                  <p:stCondLst>
                                    <p:cond delay="0"/>
                                  </p:stCondLst>
                                  <p:endCondLst>
                                    <p:cond evt="onNext" delay="0">
                                      <p:tgtEl>
                                        <p:sldTgt/>
                                      </p:tgtEl>
                                    </p:cond>
                                  </p:endCondLst>
                                  <p:childTnLst>
                                    <p:animEffect transition="out" filter="fade">
                                      <p:cBhvr>
                                        <p:cTn id="226" dur="1000" tmFilter="0, 0; .2, .5; .8, .5; 1, 0"/>
                                        <p:tgtEl>
                                          <p:spTgt spid="56"/>
                                        </p:tgtEl>
                                      </p:cBhvr>
                                    </p:animEffect>
                                    <p:animScale>
                                      <p:cBhvr>
                                        <p:cTn id="227" dur="500" autoRev="1" fill="hold"/>
                                        <p:tgtEl>
                                          <p:spTgt spid="56"/>
                                        </p:tgtEl>
                                      </p:cBhvr>
                                      <p:by x="105000" y="105000"/>
                                    </p:animScale>
                                  </p:childTnLst>
                                </p:cTn>
                              </p:par>
                              <p:par>
                                <p:cTn id="228" presetID="26" presetClass="emph" presetSubtype="0" repeatCount="indefinite" fill="hold" nodeType="withEffect">
                                  <p:stCondLst>
                                    <p:cond delay="0"/>
                                  </p:stCondLst>
                                  <p:endCondLst>
                                    <p:cond evt="onNext" delay="0">
                                      <p:tgtEl>
                                        <p:sldTgt/>
                                      </p:tgtEl>
                                    </p:cond>
                                  </p:endCondLst>
                                  <p:childTnLst>
                                    <p:animEffect transition="out" filter="fade">
                                      <p:cBhvr>
                                        <p:cTn id="229" dur="1000" tmFilter="0, 0; .2, .5; .8, .5; 1, 0"/>
                                        <p:tgtEl>
                                          <p:spTgt spid="52"/>
                                        </p:tgtEl>
                                      </p:cBhvr>
                                    </p:animEffect>
                                    <p:animScale>
                                      <p:cBhvr>
                                        <p:cTn id="230" dur="500" autoRev="1" fill="hold"/>
                                        <p:tgtEl>
                                          <p:spTgt spid="52"/>
                                        </p:tgtEl>
                                      </p:cBhvr>
                                      <p:by x="105000" y="105000"/>
                                    </p:animScale>
                                  </p:childTnLst>
                                </p:cTn>
                              </p:par>
                              <p:par>
                                <p:cTn id="231" presetID="26" presetClass="emph" presetSubtype="0" repeatCount="indefinite" fill="hold" nodeType="withEffect">
                                  <p:stCondLst>
                                    <p:cond delay="0"/>
                                  </p:stCondLst>
                                  <p:endCondLst>
                                    <p:cond evt="onNext" delay="0">
                                      <p:tgtEl>
                                        <p:sldTgt/>
                                      </p:tgtEl>
                                    </p:cond>
                                  </p:endCondLst>
                                  <p:childTnLst>
                                    <p:animEffect transition="out" filter="fade">
                                      <p:cBhvr>
                                        <p:cTn id="232" dur="1000" tmFilter="0, 0; .2, .5; .8, .5; 1, 0"/>
                                        <p:tgtEl>
                                          <p:spTgt spid="50"/>
                                        </p:tgtEl>
                                      </p:cBhvr>
                                    </p:animEffect>
                                    <p:animScale>
                                      <p:cBhvr>
                                        <p:cTn id="233" dur="500" autoRev="1" fill="hold"/>
                                        <p:tgtEl>
                                          <p:spTgt spid="50"/>
                                        </p:tgtEl>
                                      </p:cBhvr>
                                      <p:by x="105000" y="105000"/>
                                    </p:animScale>
                                  </p:childTnLst>
                                </p:cTn>
                              </p:par>
                              <p:par>
                                <p:cTn id="234" presetID="26" presetClass="emph" presetSubtype="0" repeatCount="indefinite" fill="hold" nodeType="withEffect">
                                  <p:stCondLst>
                                    <p:cond delay="0"/>
                                  </p:stCondLst>
                                  <p:endCondLst>
                                    <p:cond evt="onNext" delay="0">
                                      <p:tgtEl>
                                        <p:sldTgt/>
                                      </p:tgtEl>
                                    </p:cond>
                                  </p:endCondLst>
                                  <p:childTnLst>
                                    <p:animEffect transition="out" filter="fade">
                                      <p:cBhvr>
                                        <p:cTn id="235" dur="1000" tmFilter="0, 0; .2, .5; .8, .5; 1, 0"/>
                                        <p:tgtEl>
                                          <p:spTgt spid="48"/>
                                        </p:tgtEl>
                                      </p:cBhvr>
                                    </p:animEffect>
                                    <p:animScale>
                                      <p:cBhvr>
                                        <p:cTn id="236" dur="500" autoRev="1" fill="hold"/>
                                        <p:tgtEl>
                                          <p:spTgt spid="48"/>
                                        </p:tgtEl>
                                      </p:cBhvr>
                                      <p:by x="105000" y="105000"/>
                                    </p:animScale>
                                  </p:childTnLst>
                                </p:cTn>
                              </p:par>
                              <p:par>
                                <p:cTn id="237" presetID="26" presetClass="emph" presetSubtype="0" repeatCount="indefinite" fill="hold" nodeType="withEffect">
                                  <p:stCondLst>
                                    <p:cond delay="0"/>
                                  </p:stCondLst>
                                  <p:endCondLst>
                                    <p:cond evt="onNext" delay="0">
                                      <p:tgtEl>
                                        <p:sldTgt/>
                                      </p:tgtEl>
                                    </p:cond>
                                  </p:endCondLst>
                                  <p:childTnLst>
                                    <p:animEffect transition="out" filter="fade">
                                      <p:cBhvr>
                                        <p:cTn id="238" dur="1000" tmFilter="0, 0; .2, .5; .8, .5; 1, 0"/>
                                        <p:tgtEl>
                                          <p:spTgt spid="46"/>
                                        </p:tgtEl>
                                      </p:cBhvr>
                                    </p:animEffect>
                                    <p:animScale>
                                      <p:cBhvr>
                                        <p:cTn id="239"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solidFill>
                  <a:srgbClr val="E46C0A"/>
                </a:solidFill>
                <a:latin typeface="Calibri" pitchFamily="34" charset="0"/>
              </a:rPr>
              <a:t>Usage is increasing !</a:t>
            </a:r>
            <a:r>
              <a:rPr lang="en-US" dirty="0" smtClean="0">
                <a:solidFill>
                  <a:srgbClr val="E46C0A"/>
                </a:solidFill>
                <a:latin typeface="Calibri" pitchFamily="34" charset="0"/>
              </a:rPr>
              <a:t/>
            </a:r>
            <a:br>
              <a:rPr lang="en-US" dirty="0" smtClean="0">
                <a:solidFill>
                  <a:srgbClr val="E46C0A"/>
                </a:solidFill>
                <a:latin typeface="Calibri" pitchFamily="34" charset="0"/>
              </a:rPr>
            </a:br>
            <a:endParaRPr lang="en-US" dirty="0"/>
          </a:p>
        </p:txBody>
      </p:sp>
      <p:pic>
        <p:nvPicPr>
          <p:cNvPr id="231426" name="Picture 2"/>
          <p:cNvPicPr>
            <a:picLocks noChangeAspect="1" noChangeArrowheads="1"/>
          </p:cNvPicPr>
          <p:nvPr/>
        </p:nvPicPr>
        <p:blipFill>
          <a:blip r:embed="rId3" cstate="print"/>
          <a:srcRect/>
          <a:stretch>
            <a:fillRect/>
          </a:stretch>
        </p:blipFill>
        <p:spPr bwMode="auto">
          <a:xfrm>
            <a:off x="395536" y="1772816"/>
            <a:ext cx="8453071" cy="4247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txBox="1">
            <a:spLocks noChangeArrowheads="1"/>
          </p:cNvSpPr>
          <p:nvPr/>
        </p:nvSpPr>
        <p:spPr bwMode="auto">
          <a:xfrm>
            <a:off x="457200" y="214313"/>
            <a:ext cx="8229600" cy="857250"/>
          </a:xfrm>
          <a:prstGeom prst="rect">
            <a:avLst/>
          </a:prstGeom>
          <a:noFill/>
          <a:ln w="9525">
            <a:noFill/>
            <a:miter lim="800000"/>
            <a:headEnd/>
            <a:tailEnd/>
          </a:ln>
        </p:spPr>
        <p:txBody>
          <a:bodyPr anchor="ctr"/>
          <a:lstStyle/>
          <a:p>
            <a:pPr algn="ctr"/>
            <a:r>
              <a:rPr lang="pt-BR" sz="3600" dirty="0">
                <a:solidFill>
                  <a:srgbClr val="E46C0A"/>
                </a:solidFill>
                <a:latin typeface="Calibri" pitchFamily="34" charset="0"/>
              </a:rPr>
              <a:t>Usage: mainly Brazil </a:t>
            </a:r>
            <a:endParaRPr lang="en-US" sz="3600" dirty="0">
              <a:solidFill>
                <a:srgbClr val="E46C0A"/>
              </a:solidFill>
              <a:latin typeface="Calibri" pitchFamily="34" charset="0"/>
            </a:endParaRPr>
          </a:p>
        </p:txBody>
      </p:sp>
      <p:graphicFrame>
        <p:nvGraphicFramePr>
          <p:cNvPr id="4098" name="Object 2"/>
          <p:cNvGraphicFramePr>
            <a:graphicFrameLocks noChangeAspect="1"/>
          </p:cNvGraphicFramePr>
          <p:nvPr/>
        </p:nvGraphicFramePr>
        <p:xfrm>
          <a:off x="500063" y="1714500"/>
          <a:ext cx="8308975" cy="4752975"/>
        </p:xfrm>
        <a:graphic>
          <a:graphicData uri="http://schemas.openxmlformats.org/presentationml/2006/ole">
            <p:oleObj spid="_x0000_s234498" name="Photo Editor Photo" r:id="rId3" imgW="5811061" imgH="3323810" progId="">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ounded Rectangle 259"/>
          <p:cNvSpPr/>
          <p:nvPr/>
        </p:nvSpPr>
        <p:spPr>
          <a:xfrm>
            <a:off x="1043608" y="692696"/>
            <a:ext cx="6984776" cy="4032448"/>
          </a:xfrm>
          <a:prstGeom prst="roundRect">
            <a:avLst/>
          </a:prstGeom>
          <a:solidFill>
            <a:schemeClr val="bg2"/>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4" name="Rounded Rectangle 223"/>
          <p:cNvSpPr/>
          <p:nvPr/>
        </p:nvSpPr>
        <p:spPr>
          <a:xfrm>
            <a:off x="323528" y="4941167"/>
            <a:ext cx="8712968" cy="1871719"/>
          </a:xfrm>
          <a:prstGeom prst="roundRect">
            <a:avLst/>
          </a:prstGeom>
          <a:noFill/>
          <a:ln>
            <a:solidFill>
              <a:schemeClr val="bg2">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6649" name="AutoShape 25"/>
          <p:cNvCxnSpPr>
            <a:cxnSpLocks noChangeShapeType="1"/>
            <a:stCxn id="26630" idx="3"/>
            <a:endCxn id="26637" idx="1"/>
          </p:cNvCxnSpPr>
          <p:nvPr/>
        </p:nvCxnSpPr>
        <p:spPr bwMode="auto">
          <a:xfrm rot="5400000">
            <a:off x="3211771" y="5545252"/>
            <a:ext cx="1799555" cy="14827"/>
          </a:xfrm>
          <a:prstGeom prst="straightConnector1">
            <a:avLst/>
          </a:prstGeom>
          <a:noFill/>
          <a:ln w="3175">
            <a:solidFill>
              <a:schemeClr val="bg2">
                <a:lumMod val="75000"/>
              </a:schemeClr>
            </a:solidFill>
            <a:round/>
            <a:headEnd type="arrow" w="med" len="med"/>
            <a:tailEnd type="arrow" w="med" len="med"/>
          </a:ln>
        </p:spPr>
      </p:cxnSp>
      <p:cxnSp>
        <p:nvCxnSpPr>
          <p:cNvPr id="84" name="AutoShape 27"/>
          <p:cNvCxnSpPr>
            <a:cxnSpLocks noChangeShapeType="1"/>
            <a:stCxn id="26630" idx="3"/>
            <a:endCxn id="83" idx="1"/>
          </p:cNvCxnSpPr>
          <p:nvPr/>
        </p:nvCxnSpPr>
        <p:spPr bwMode="auto">
          <a:xfrm rot="5400000">
            <a:off x="1663413" y="3996894"/>
            <a:ext cx="1799555" cy="3111543"/>
          </a:xfrm>
          <a:prstGeom prst="straightConnector1">
            <a:avLst/>
          </a:prstGeom>
          <a:noFill/>
          <a:ln w="3175">
            <a:solidFill>
              <a:schemeClr val="bg2">
                <a:lumMod val="75000"/>
              </a:schemeClr>
            </a:solidFill>
            <a:round/>
            <a:headEnd type="arrow" w="med" len="med"/>
            <a:tailEnd type="arrow" w="med" len="med"/>
          </a:ln>
        </p:spPr>
      </p:cxnSp>
      <p:cxnSp>
        <p:nvCxnSpPr>
          <p:cNvPr id="26651" name="AutoShape 27"/>
          <p:cNvCxnSpPr>
            <a:cxnSpLocks noChangeShapeType="1"/>
            <a:stCxn id="26630" idx="3"/>
            <a:endCxn id="26638" idx="1"/>
          </p:cNvCxnSpPr>
          <p:nvPr/>
        </p:nvCxnSpPr>
        <p:spPr bwMode="auto">
          <a:xfrm rot="5400000">
            <a:off x="2023453" y="4356934"/>
            <a:ext cx="1799555" cy="2391463"/>
          </a:xfrm>
          <a:prstGeom prst="straightConnector1">
            <a:avLst/>
          </a:prstGeom>
          <a:noFill/>
          <a:ln w="3175">
            <a:solidFill>
              <a:schemeClr val="bg2">
                <a:lumMod val="75000"/>
              </a:schemeClr>
            </a:solidFill>
            <a:round/>
            <a:headEnd type="arrow" w="med" len="med"/>
            <a:tailEnd type="arrow" w="med" len="med"/>
          </a:ln>
        </p:spPr>
      </p:cxnSp>
      <p:sp>
        <p:nvSpPr>
          <p:cNvPr id="26627" name="AutoShape 3"/>
          <p:cNvSpPr>
            <a:spLocks noChangeArrowheads="1"/>
          </p:cNvSpPr>
          <p:nvPr/>
        </p:nvSpPr>
        <p:spPr bwMode="auto">
          <a:xfrm>
            <a:off x="4500364" y="6452443"/>
            <a:ext cx="647700" cy="288925"/>
          </a:xfrm>
          <a:prstGeom prst="can">
            <a:avLst>
              <a:gd name="adj" fmla="val 25000"/>
            </a:avLst>
          </a:prstGeom>
          <a:solidFill>
            <a:schemeClr val="bg2">
              <a:lumMod val="75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r>
              <a:rPr lang="pt-BR" sz="1000" b="1" smtClean="0">
                <a:solidFill>
                  <a:schemeClr val="bg2">
                    <a:lumMod val="25000"/>
                  </a:schemeClr>
                </a:solidFill>
              </a:rPr>
              <a:t>JBRJ</a:t>
            </a:r>
            <a:endParaRPr lang="pt-BR" sz="1000" b="1">
              <a:solidFill>
                <a:schemeClr val="bg2">
                  <a:lumMod val="25000"/>
                </a:schemeClr>
              </a:solidFill>
            </a:endParaRPr>
          </a:p>
        </p:txBody>
      </p:sp>
      <p:sp>
        <p:nvSpPr>
          <p:cNvPr id="26630" name="AutoShape 6"/>
          <p:cNvSpPr>
            <a:spLocks noChangeArrowheads="1"/>
          </p:cNvSpPr>
          <p:nvPr/>
        </p:nvSpPr>
        <p:spPr bwMode="auto">
          <a:xfrm>
            <a:off x="3089857" y="4280876"/>
            <a:ext cx="2058207" cy="372012"/>
          </a:xfrm>
          <a:prstGeom prst="parallelogram">
            <a:avLst>
              <a:gd name="adj" fmla="val 0"/>
            </a:avLst>
          </a:prstGeom>
          <a:solidFill>
            <a:schemeClr val="accent3">
              <a:lumMod val="75000"/>
            </a:schemeClr>
          </a:solidFill>
          <a:ln w="9525">
            <a:solidFill>
              <a:srgbClr val="999900"/>
            </a:solidFill>
            <a:miter lim="800000"/>
            <a:headEnd/>
            <a:tailEnd/>
          </a:ln>
          <a:effectLst>
            <a:outerShdw blurRad="50800" dist="38100" dir="2700000" algn="tl" rotWithShape="0">
              <a:prstClr val="black">
                <a:alpha val="40000"/>
              </a:prstClr>
            </a:outerShdw>
          </a:effectLst>
        </p:spPr>
        <p:txBody>
          <a:bodyPr wrap="none" anchor="ctr"/>
          <a:lstStyle/>
          <a:p>
            <a:pPr algn="ctr"/>
            <a:r>
              <a:rPr lang="pt-BR" sz="1200" b="1" dirty="0" smtClean="0">
                <a:solidFill>
                  <a:schemeClr val="bg2">
                    <a:lumMod val="25000"/>
                  </a:schemeClr>
                </a:solidFill>
              </a:rPr>
              <a:t>Indexing </a:t>
            </a:r>
            <a:endParaRPr lang="pt-BR" sz="1200" b="1" dirty="0">
              <a:solidFill>
                <a:schemeClr val="bg2">
                  <a:lumMod val="25000"/>
                </a:schemeClr>
              </a:solidFill>
            </a:endParaRPr>
          </a:p>
        </p:txBody>
      </p:sp>
      <p:sp>
        <p:nvSpPr>
          <p:cNvPr id="26637" name="AutoShape 13"/>
          <p:cNvSpPr>
            <a:spLocks noChangeArrowheads="1"/>
          </p:cNvSpPr>
          <p:nvPr/>
        </p:nvSpPr>
        <p:spPr bwMode="auto">
          <a:xfrm>
            <a:off x="3780284" y="6452443"/>
            <a:ext cx="647700" cy="288925"/>
          </a:xfrm>
          <a:prstGeom prst="can">
            <a:avLst>
              <a:gd name="adj" fmla="val 25000"/>
            </a:avLst>
          </a:prstGeom>
          <a:solidFill>
            <a:schemeClr val="bg2"/>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r>
              <a:rPr lang="pt-BR" sz="1000" b="1" smtClean="0">
                <a:solidFill>
                  <a:schemeClr val="bg2">
                    <a:lumMod val="25000"/>
                  </a:schemeClr>
                </a:solidFill>
                <a:effectLst>
                  <a:outerShdw blurRad="38100" dist="38100" dir="2700000" algn="tl">
                    <a:srgbClr val="000000">
                      <a:alpha val="43137"/>
                    </a:srgbClr>
                  </a:outerShdw>
                </a:effectLst>
              </a:rPr>
              <a:t>….</a:t>
            </a:r>
            <a:endParaRPr lang="pt-BR" sz="1000" b="1">
              <a:solidFill>
                <a:schemeClr val="bg2">
                  <a:lumMod val="25000"/>
                </a:schemeClr>
              </a:solidFill>
              <a:effectLst>
                <a:outerShdw blurRad="38100" dist="38100" dir="2700000" algn="tl">
                  <a:srgbClr val="000000">
                    <a:alpha val="43137"/>
                  </a:srgbClr>
                </a:outerShdw>
              </a:effectLst>
            </a:endParaRPr>
          </a:p>
        </p:txBody>
      </p:sp>
      <p:sp>
        <p:nvSpPr>
          <p:cNvPr id="26638" name="AutoShape 14"/>
          <p:cNvSpPr>
            <a:spLocks noChangeArrowheads="1"/>
          </p:cNvSpPr>
          <p:nvPr/>
        </p:nvSpPr>
        <p:spPr bwMode="auto">
          <a:xfrm>
            <a:off x="1403648" y="6452443"/>
            <a:ext cx="647700" cy="288925"/>
          </a:xfrm>
          <a:prstGeom prst="can">
            <a:avLst>
              <a:gd name="adj" fmla="val 25000"/>
            </a:avLst>
          </a:prstGeom>
          <a:solidFill>
            <a:schemeClr val="bg2">
              <a:lumMod val="75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r>
              <a:rPr lang="pt-BR" sz="1000" smtClean="0">
                <a:solidFill>
                  <a:schemeClr val="bg2">
                    <a:lumMod val="25000"/>
                  </a:schemeClr>
                </a:solidFill>
                <a:effectLst>
                  <a:outerShdw blurRad="38100" dist="38100" dir="2700000" algn="tl">
                    <a:srgbClr val="000000">
                      <a:alpha val="43137"/>
                    </a:srgbClr>
                  </a:outerShdw>
                </a:effectLst>
              </a:rPr>
              <a:t>MNHN</a:t>
            </a:r>
            <a:endParaRPr lang="pt-BR" sz="1000">
              <a:solidFill>
                <a:schemeClr val="bg2">
                  <a:lumMod val="25000"/>
                </a:schemeClr>
              </a:solidFill>
              <a:effectLst>
                <a:outerShdw blurRad="38100" dist="38100" dir="2700000" algn="tl">
                  <a:srgbClr val="000000">
                    <a:alpha val="43137"/>
                  </a:srgbClr>
                </a:outerShdw>
              </a:effectLst>
            </a:endParaRPr>
          </a:p>
        </p:txBody>
      </p:sp>
      <p:sp>
        <p:nvSpPr>
          <p:cNvPr id="26639" name="AutoShape 15"/>
          <p:cNvSpPr>
            <a:spLocks noChangeArrowheads="1"/>
          </p:cNvSpPr>
          <p:nvPr/>
        </p:nvSpPr>
        <p:spPr bwMode="auto">
          <a:xfrm>
            <a:off x="3060204" y="6452443"/>
            <a:ext cx="647700" cy="288925"/>
          </a:xfrm>
          <a:prstGeom prst="can">
            <a:avLst>
              <a:gd name="adj" fmla="val 25000"/>
            </a:avLst>
          </a:prstGeom>
          <a:solidFill>
            <a:schemeClr val="bg2">
              <a:lumMod val="75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r>
              <a:rPr lang="pt-BR" sz="1000" b="1" smtClean="0">
                <a:solidFill>
                  <a:schemeClr val="bg2">
                    <a:lumMod val="25000"/>
                  </a:schemeClr>
                </a:solidFill>
              </a:rPr>
              <a:t>Mobot</a:t>
            </a:r>
            <a:endParaRPr lang="pt-BR" sz="1000" b="1">
              <a:solidFill>
                <a:schemeClr val="bg2">
                  <a:lumMod val="25000"/>
                </a:schemeClr>
              </a:solidFill>
            </a:endParaRPr>
          </a:p>
        </p:txBody>
      </p:sp>
      <p:cxnSp>
        <p:nvCxnSpPr>
          <p:cNvPr id="26650" name="AutoShape 26"/>
          <p:cNvCxnSpPr>
            <a:cxnSpLocks noChangeShapeType="1"/>
            <a:stCxn id="26630" idx="3"/>
            <a:endCxn id="26627" idx="1"/>
          </p:cNvCxnSpPr>
          <p:nvPr/>
        </p:nvCxnSpPr>
        <p:spPr bwMode="auto">
          <a:xfrm rot="16200000" flipH="1">
            <a:off x="3571810" y="5200038"/>
            <a:ext cx="1799555" cy="705253"/>
          </a:xfrm>
          <a:prstGeom prst="straightConnector1">
            <a:avLst/>
          </a:prstGeom>
          <a:noFill/>
          <a:ln w="3175">
            <a:solidFill>
              <a:schemeClr val="bg2">
                <a:lumMod val="75000"/>
              </a:schemeClr>
            </a:solidFill>
            <a:round/>
            <a:headEnd type="arrow" w="med" len="med"/>
            <a:tailEnd type="arrow" w="med" len="med"/>
          </a:ln>
        </p:spPr>
      </p:cxnSp>
      <p:cxnSp>
        <p:nvCxnSpPr>
          <p:cNvPr id="26652" name="AutoShape 28"/>
          <p:cNvCxnSpPr>
            <a:cxnSpLocks noChangeShapeType="1"/>
            <a:stCxn id="26630" idx="3"/>
            <a:endCxn id="26639" idx="1"/>
          </p:cNvCxnSpPr>
          <p:nvPr/>
        </p:nvCxnSpPr>
        <p:spPr bwMode="auto">
          <a:xfrm rot="5400000">
            <a:off x="2851731" y="5185212"/>
            <a:ext cx="1799555" cy="734907"/>
          </a:xfrm>
          <a:prstGeom prst="straightConnector1">
            <a:avLst/>
          </a:prstGeom>
          <a:noFill/>
          <a:ln w="3175">
            <a:solidFill>
              <a:schemeClr val="bg2">
                <a:lumMod val="75000"/>
              </a:schemeClr>
            </a:solidFill>
            <a:round/>
            <a:headEnd type="arrow" w="med" len="med"/>
            <a:tailEnd type="arrow" w="med" len="med"/>
          </a:ln>
        </p:spPr>
      </p:cxnSp>
      <p:sp>
        <p:nvSpPr>
          <p:cNvPr id="26655" name="AutoShape 31"/>
          <p:cNvSpPr>
            <a:spLocks noChangeArrowheads="1"/>
          </p:cNvSpPr>
          <p:nvPr/>
        </p:nvSpPr>
        <p:spPr bwMode="auto">
          <a:xfrm>
            <a:off x="8244780" y="5517232"/>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26658" name="AutoShape 34"/>
          <p:cNvSpPr>
            <a:spLocks noChangeArrowheads="1"/>
          </p:cNvSpPr>
          <p:nvPr/>
        </p:nvSpPr>
        <p:spPr bwMode="auto">
          <a:xfrm>
            <a:off x="7812732" y="6443663"/>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26659" name="AutoShape 35"/>
          <p:cNvSpPr>
            <a:spLocks noChangeArrowheads="1"/>
          </p:cNvSpPr>
          <p:nvPr/>
        </p:nvSpPr>
        <p:spPr bwMode="auto">
          <a:xfrm>
            <a:off x="8244780" y="5157192"/>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26660" name="AutoShape 36"/>
          <p:cNvSpPr>
            <a:spLocks noChangeArrowheads="1"/>
          </p:cNvSpPr>
          <p:nvPr/>
        </p:nvSpPr>
        <p:spPr bwMode="auto">
          <a:xfrm>
            <a:off x="8244780" y="5877272"/>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26661" name="AutoShape 37"/>
          <p:cNvSpPr>
            <a:spLocks noChangeArrowheads="1"/>
          </p:cNvSpPr>
          <p:nvPr/>
        </p:nvSpPr>
        <p:spPr bwMode="auto">
          <a:xfrm>
            <a:off x="8244780" y="6237312"/>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cxnSp>
        <p:nvCxnSpPr>
          <p:cNvPr id="26662" name="AutoShape 38"/>
          <p:cNvCxnSpPr>
            <a:cxnSpLocks noChangeShapeType="1"/>
            <a:stCxn id="26655" idx="2"/>
            <a:endCxn id="26670" idx="4"/>
          </p:cNvCxnSpPr>
          <p:nvPr/>
        </p:nvCxnSpPr>
        <p:spPr bwMode="auto">
          <a:xfrm rot="10800000" flipV="1">
            <a:off x="6802810" y="5661694"/>
            <a:ext cx="1441970" cy="575617"/>
          </a:xfrm>
          <a:prstGeom prst="straightConnector1">
            <a:avLst/>
          </a:prstGeom>
          <a:noFill/>
          <a:ln w="9525">
            <a:solidFill>
              <a:schemeClr val="bg2">
                <a:lumMod val="75000"/>
              </a:schemeClr>
            </a:solidFill>
            <a:prstDash val="dash"/>
            <a:round/>
            <a:headEnd/>
            <a:tailEnd type="arrow" w="med" len="med"/>
          </a:ln>
        </p:spPr>
      </p:cxnSp>
      <p:cxnSp>
        <p:nvCxnSpPr>
          <p:cNvPr id="26663" name="AutoShape 39"/>
          <p:cNvCxnSpPr>
            <a:cxnSpLocks noChangeShapeType="1"/>
            <a:stCxn id="26656" idx="2"/>
            <a:endCxn id="26670" idx="4"/>
          </p:cNvCxnSpPr>
          <p:nvPr/>
        </p:nvCxnSpPr>
        <p:spPr bwMode="auto">
          <a:xfrm rot="10800000" flipV="1">
            <a:off x="6802810" y="5517678"/>
            <a:ext cx="1009922" cy="719633"/>
          </a:xfrm>
          <a:prstGeom prst="straightConnector1">
            <a:avLst/>
          </a:prstGeom>
          <a:noFill/>
          <a:ln w="9525">
            <a:solidFill>
              <a:schemeClr val="bg2">
                <a:lumMod val="75000"/>
              </a:schemeClr>
            </a:solidFill>
            <a:prstDash val="dash"/>
            <a:round/>
            <a:headEnd/>
            <a:tailEnd type="arrow" w="med" len="med"/>
          </a:ln>
        </p:spPr>
      </p:cxnSp>
      <p:cxnSp>
        <p:nvCxnSpPr>
          <p:cNvPr id="26664" name="AutoShape 40"/>
          <p:cNvCxnSpPr>
            <a:cxnSpLocks noChangeShapeType="1"/>
            <a:stCxn id="26657" idx="2"/>
            <a:endCxn id="26670" idx="4"/>
          </p:cNvCxnSpPr>
          <p:nvPr/>
        </p:nvCxnSpPr>
        <p:spPr bwMode="auto">
          <a:xfrm rot="10800000" flipV="1">
            <a:off x="6802810" y="6236866"/>
            <a:ext cx="1009922" cy="446"/>
          </a:xfrm>
          <a:prstGeom prst="straightConnector1">
            <a:avLst/>
          </a:prstGeom>
          <a:noFill/>
          <a:ln w="9525">
            <a:solidFill>
              <a:schemeClr val="bg2">
                <a:lumMod val="75000"/>
              </a:schemeClr>
            </a:solidFill>
            <a:prstDash val="dash"/>
            <a:round/>
            <a:headEnd/>
            <a:tailEnd type="arrow" w="med" len="med"/>
          </a:ln>
        </p:spPr>
      </p:cxnSp>
      <p:cxnSp>
        <p:nvCxnSpPr>
          <p:cNvPr id="26665" name="AutoShape 41"/>
          <p:cNvCxnSpPr>
            <a:cxnSpLocks noChangeShapeType="1"/>
            <a:stCxn id="26658" idx="2"/>
            <a:endCxn id="26670" idx="4"/>
          </p:cNvCxnSpPr>
          <p:nvPr/>
        </p:nvCxnSpPr>
        <p:spPr bwMode="auto">
          <a:xfrm rot="10800000">
            <a:off x="6802810" y="6237312"/>
            <a:ext cx="1009922" cy="350814"/>
          </a:xfrm>
          <a:prstGeom prst="straightConnector1">
            <a:avLst/>
          </a:prstGeom>
          <a:noFill/>
          <a:ln w="9525">
            <a:solidFill>
              <a:schemeClr val="bg2">
                <a:lumMod val="75000"/>
              </a:schemeClr>
            </a:solidFill>
            <a:prstDash val="dash"/>
            <a:round/>
            <a:headEnd/>
            <a:tailEnd type="arrow" w="med" len="med"/>
          </a:ln>
        </p:spPr>
      </p:cxnSp>
      <p:cxnSp>
        <p:nvCxnSpPr>
          <p:cNvPr id="26666" name="AutoShape 42"/>
          <p:cNvCxnSpPr>
            <a:cxnSpLocks noChangeShapeType="1"/>
            <a:stCxn id="26654" idx="2"/>
            <a:endCxn id="26670" idx="4"/>
          </p:cNvCxnSpPr>
          <p:nvPr/>
        </p:nvCxnSpPr>
        <p:spPr bwMode="auto">
          <a:xfrm rot="10800000" flipV="1">
            <a:off x="6802810" y="5876826"/>
            <a:ext cx="1009922" cy="360486"/>
          </a:xfrm>
          <a:prstGeom prst="straightConnector1">
            <a:avLst/>
          </a:prstGeom>
          <a:noFill/>
          <a:ln w="9525">
            <a:solidFill>
              <a:schemeClr val="bg2">
                <a:lumMod val="75000"/>
              </a:schemeClr>
            </a:solidFill>
            <a:prstDash val="dash"/>
            <a:round/>
            <a:headEnd/>
            <a:tailEnd type="arrow" w="med" len="med"/>
          </a:ln>
        </p:spPr>
      </p:cxnSp>
      <p:cxnSp>
        <p:nvCxnSpPr>
          <p:cNvPr id="26667" name="AutoShape 43"/>
          <p:cNvCxnSpPr>
            <a:cxnSpLocks noChangeShapeType="1"/>
            <a:stCxn id="26659" idx="2"/>
            <a:endCxn id="26670" idx="4"/>
          </p:cNvCxnSpPr>
          <p:nvPr/>
        </p:nvCxnSpPr>
        <p:spPr bwMode="auto">
          <a:xfrm rot="10800000" flipV="1">
            <a:off x="6802810" y="5301654"/>
            <a:ext cx="1441970" cy="935657"/>
          </a:xfrm>
          <a:prstGeom prst="straightConnector1">
            <a:avLst/>
          </a:prstGeom>
          <a:noFill/>
          <a:ln w="9525">
            <a:solidFill>
              <a:schemeClr val="bg2">
                <a:lumMod val="75000"/>
              </a:schemeClr>
            </a:solidFill>
            <a:prstDash val="dash"/>
            <a:round/>
            <a:headEnd/>
            <a:tailEnd type="arrow" w="med" len="med"/>
          </a:ln>
        </p:spPr>
      </p:cxnSp>
      <p:cxnSp>
        <p:nvCxnSpPr>
          <p:cNvPr id="26668" name="AutoShape 44"/>
          <p:cNvCxnSpPr>
            <a:cxnSpLocks noChangeShapeType="1"/>
            <a:stCxn id="26660" idx="2"/>
            <a:endCxn id="26670" idx="4"/>
          </p:cNvCxnSpPr>
          <p:nvPr/>
        </p:nvCxnSpPr>
        <p:spPr bwMode="auto">
          <a:xfrm rot="10800000" flipV="1">
            <a:off x="6802810" y="6021734"/>
            <a:ext cx="1441970" cy="215577"/>
          </a:xfrm>
          <a:prstGeom prst="straightConnector1">
            <a:avLst/>
          </a:prstGeom>
          <a:noFill/>
          <a:ln w="9525">
            <a:solidFill>
              <a:schemeClr val="bg2">
                <a:lumMod val="75000"/>
              </a:schemeClr>
            </a:solidFill>
            <a:prstDash val="dash"/>
            <a:round/>
            <a:headEnd/>
            <a:tailEnd type="arrow" w="med" len="med"/>
          </a:ln>
        </p:spPr>
      </p:cxnSp>
      <p:cxnSp>
        <p:nvCxnSpPr>
          <p:cNvPr id="26669" name="AutoShape 45"/>
          <p:cNvCxnSpPr>
            <a:cxnSpLocks noChangeShapeType="1"/>
            <a:stCxn id="26661" idx="2"/>
            <a:endCxn id="26670" idx="4"/>
          </p:cNvCxnSpPr>
          <p:nvPr/>
        </p:nvCxnSpPr>
        <p:spPr bwMode="auto">
          <a:xfrm rot="10800000">
            <a:off x="6802810" y="6237313"/>
            <a:ext cx="1441970" cy="144463"/>
          </a:xfrm>
          <a:prstGeom prst="straightConnector1">
            <a:avLst/>
          </a:prstGeom>
          <a:noFill/>
          <a:ln w="9525">
            <a:solidFill>
              <a:schemeClr val="bg2">
                <a:lumMod val="75000"/>
              </a:schemeClr>
            </a:solidFill>
            <a:prstDash val="dash"/>
            <a:round/>
            <a:headEnd/>
            <a:tailEnd type="arrow" w="med" len="med"/>
          </a:ln>
        </p:spPr>
      </p:cxnSp>
      <p:sp>
        <p:nvSpPr>
          <p:cNvPr id="26670" name="AutoShape 46"/>
          <p:cNvSpPr>
            <a:spLocks noChangeArrowheads="1"/>
          </p:cNvSpPr>
          <p:nvPr/>
        </p:nvSpPr>
        <p:spPr bwMode="auto">
          <a:xfrm>
            <a:off x="5220072" y="5877272"/>
            <a:ext cx="1582738" cy="720080"/>
          </a:xfrm>
          <a:prstGeom prst="can">
            <a:avLst>
              <a:gd name="adj" fmla="val 25000"/>
            </a:avLst>
          </a:prstGeom>
          <a:solidFill>
            <a:schemeClr val="bg2">
              <a:lumMod val="75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endParaRPr lang="pt-BR" sz="1200" b="1" smtClean="0">
              <a:solidFill>
                <a:schemeClr val="bg2">
                  <a:lumMod val="25000"/>
                </a:schemeClr>
              </a:solidFill>
            </a:endParaRPr>
          </a:p>
          <a:p>
            <a:pPr algn="ctr"/>
            <a:r>
              <a:rPr lang="pt-BR" sz="1200" b="1" smtClean="0">
                <a:solidFill>
                  <a:schemeClr val="bg2">
                    <a:lumMod val="25000"/>
                  </a:schemeClr>
                </a:solidFill>
              </a:rPr>
              <a:t>Cache nodes</a:t>
            </a:r>
          </a:p>
          <a:p>
            <a:pPr algn="ctr"/>
            <a:endParaRPr lang="pt-BR" sz="1200" b="1">
              <a:solidFill>
                <a:schemeClr val="bg2">
                  <a:lumMod val="25000"/>
                </a:schemeClr>
              </a:solidFill>
            </a:endParaRPr>
          </a:p>
        </p:txBody>
      </p:sp>
      <p:sp>
        <p:nvSpPr>
          <p:cNvPr id="26671" name="AutoShape 47"/>
          <p:cNvSpPr>
            <a:spLocks noChangeArrowheads="1"/>
          </p:cNvSpPr>
          <p:nvPr/>
        </p:nvSpPr>
        <p:spPr bwMode="auto">
          <a:xfrm>
            <a:off x="1505524" y="1529571"/>
            <a:ext cx="906236" cy="243245"/>
          </a:xfrm>
          <a:prstGeom prst="roundRect">
            <a:avLst>
              <a:gd name="adj" fmla="val 16667"/>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050" b="1" dirty="0" smtClean="0">
                <a:solidFill>
                  <a:schemeClr val="bg2">
                    <a:lumMod val="90000"/>
                  </a:schemeClr>
                </a:solidFill>
              </a:rPr>
              <a:t>indicators</a:t>
            </a:r>
            <a:endParaRPr lang="pt-BR" sz="1050" b="1" dirty="0">
              <a:solidFill>
                <a:schemeClr val="bg2">
                  <a:lumMod val="90000"/>
                </a:schemeClr>
              </a:solidFill>
            </a:endParaRPr>
          </a:p>
        </p:txBody>
      </p:sp>
      <p:cxnSp>
        <p:nvCxnSpPr>
          <p:cNvPr id="26672" name="AutoShape 48"/>
          <p:cNvCxnSpPr>
            <a:cxnSpLocks noChangeShapeType="1"/>
            <a:stCxn id="26630" idx="3"/>
            <a:endCxn id="26670" idx="1"/>
          </p:cNvCxnSpPr>
          <p:nvPr/>
        </p:nvCxnSpPr>
        <p:spPr bwMode="auto">
          <a:xfrm rot="16200000" flipH="1">
            <a:off x="4453009" y="4318840"/>
            <a:ext cx="1224384" cy="1892480"/>
          </a:xfrm>
          <a:prstGeom prst="straightConnector1">
            <a:avLst/>
          </a:prstGeom>
          <a:noFill/>
          <a:ln w="9525">
            <a:solidFill>
              <a:schemeClr val="bg2">
                <a:lumMod val="75000"/>
              </a:schemeClr>
            </a:solidFill>
            <a:round/>
            <a:headEnd type="arrow" w="med" len="med"/>
            <a:tailEnd type="arrow" w="med" len="med"/>
          </a:ln>
        </p:spPr>
      </p:cxnSp>
      <p:sp>
        <p:nvSpPr>
          <p:cNvPr id="26675" name="AutoShape 51"/>
          <p:cNvSpPr>
            <a:spLocks noChangeArrowheads="1"/>
          </p:cNvSpPr>
          <p:nvPr/>
        </p:nvSpPr>
        <p:spPr bwMode="auto">
          <a:xfrm>
            <a:off x="1504800" y="2321659"/>
            <a:ext cx="906236" cy="243245"/>
          </a:xfrm>
          <a:prstGeom prst="roundRect">
            <a:avLst>
              <a:gd name="adj" fmla="val 16667"/>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050" b="1" dirty="0">
                <a:solidFill>
                  <a:schemeClr val="bg2">
                    <a:lumMod val="90000"/>
                  </a:schemeClr>
                </a:solidFill>
              </a:rPr>
              <a:t>d</a:t>
            </a:r>
            <a:r>
              <a:rPr lang="pt-BR" sz="1050" b="1" dirty="0" smtClean="0">
                <a:solidFill>
                  <a:schemeClr val="bg2">
                    <a:lumMod val="90000"/>
                  </a:schemeClr>
                </a:solidFill>
              </a:rPr>
              <a:t>ata </a:t>
            </a:r>
            <a:r>
              <a:rPr lang="pt-BR" sz="1050" b="1" dirty="0">
                <a:solidFill>
                  <a:schemeClr val="bg2">
                    <a:lumMod val="90000"/>
                  </a:schemeClr>
                </a:solidFill>
              </a:rPr>
              <a:t>cleaning</a:t>
            </a:r>
          </a:p>
        </p:txBody>
      </p:sp>
      <p:sp>
        <p:nvSpPr>
          <p:cNvPr id="26690" name="AutoShape 66"/>
          <p:cNvSpPr>
            <a:spLocks noChangeArrowheads="1"/>
          </p:cNvSpPr>
          <p:nvPr/>
        </p:nvSpPr>
        <p:spPr bwMode="auto">
          <a:xfrm>
            <a:off x="3310575" y="3208544"/>
            <a:ext cx="1621465" cy="868527"/>
          </a:xfrm>
          <a:prstGeom prst="can">
            <a:avLst>
              <a:gd name="adj" fmla="val 25000"/>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200" b="1" dirty="0" smtClean="0">
                <a:solidFill>
                  <a:schemeClr val="bg2">
                    <a:lumMod val="25000"/>
                  </a:schemeClr>
                </a:solidFill>
              </a:rPr>
              <a:t>Central Repository</a:t>
            </a:r>
            <a:endParaRPr lang="pt-BR" sz="1200" b="1" dirty="0">
              <a:solidFill>
                <a:schemeClr val="bg2">
                  <a:lumMod val="25000"/>
                </a:schemeClr>
              </a:solidFill>
            </a:endParaRPr>
          </a:p>
        </p:txBody>
      </p:sp>
      <p:sp>
        <p:nvSpPr>
          <p:cNvPr id="26692" name="Text Box 68"/>
          <p:cNvSpPr txBox="1">
            <a:spLocks noChangeArrowheads="1"/>
          </p:cNvSpPr>
          <p:nvPr/>
        </p:nvSpPr>
        <p:spPr bwMode="auto">
          <a:xfrm>
            <a:off x="827584" y="5013176"/>
            <a:ext cx="1463655" cy="46166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pt-BR" sz="1200" b="1" dirty="0" smtClean="0">
                <a:solidFill>
                  <a:schemeClr val="bg2">
                    <a:lumMod val="25000"/>
                  </a:schemeClr>
                </a:solidFill>
              </a:rPr>
              <a:t>Collections with providers</a:t>
            </a:r>
          </a:p>
        </p:txBody>
      </p:sp>
      <p:sp>
        <p:nvSpPr>
          <p:cNvPr id="26693" name="Text Box 69"/>
          <p:cNvSpPr txBox="1">
            <a:spLocks noChangeArrowheads="1"/>
          </p:cNvSpPr>
          <p:nvPr/>
        </p:nvSpPr>
        <p:spPr bwMode="auto">
          <a:xfrm>
            <a:off x="5953583" y="5013176"/>
            <a:ext cx="2351926" cy="276999"/>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pPr algn="ctr"/>
            <a:r>
              <a:rPr lang="pt-BR" sz="1200" b="1" dirty="0" smtClean="0">
                <a:solidFill>
                  <a:schemeClr val="bg2">
                    <a:lumMod val="25000"/>
                  </a:schemeClr>
                </a:solidFill>
              </a:rPr>
              <a:t>Collections without providers</a:t>
            </a:r>
            <a:endParaRPr lang="pt-BR" sz="1200" b="1" dirty="0">
              <a:solidFill>
                <a:schemeClr val="bg2">
                  <a:lumMod val="25000"/>
                </a:schemeClr>
              </a:solidFill>
            </a:endParaRPr>
          </a:p>
        </p:txBody>
      </p:sp>
      <p:sp>
        <p:nvSpPr>
          <p:cNvPr id="26694" name="Text Box 70"/>
          <p:cNvSpPr txBox="1">
            <a:spLocks noChangeArrowheads="1"/>
          </p:cNvSpPr>
          <p:nvPr/>
        </p:nvSpPr>
        <p:spPr bwMode="auto">
          <a:xfrm>
            <a:off x="2555776" y="5589240"/>
            <a:ext cx="983411" cy="276999"/>
          </a:xfrm>
          <a:prstGeom prst="rect">
            <a:avLst/>
          </a:prstGeom>
          <a:noFill/>
          <a:ln w="9525">
            <a:noFill/>
            <a:miter lim="800000"/>
            <a:headEnd/>
            <a:tailEnd/>
          </a:ln>
        </p:spPr>
        <p:txBody>
          <a:bodyPr wrap="none">
            <a:spAutoFit/>
          </a:bodyPr>
          <a:lstStyle/>
          <a:p>
            <a:r>
              <a:rPr lang="pt-BR" sz="1200" b="1" i="1" smtClean="0">
                <a:solidFill>
                  <a:schemeClr val="bg2">
                    <a:lumMod val="25000"/>
                  </a:schemeClr>
                </a:solidFill>
              </a:rPr>
              <a:t>TAPIR/DiGIR</a:t>
            </a:r>
            <a:endParaRPr lang="pt-BR" sz="1200" b="1" i="1">
              <a:solidFill>
                <a:schemeClr val="bg2">
                  <a:lumMod val="25000"/>
                </a:schemeClr>
              </a:solidFill>
            </a:endParaRPr>
          </a:p>
        </p:txBody>
      </p:sp>
      <p:sp>
        <p:nvSpPr>
          <p:cNvPr id="26695" name="Text Box 71"/>
          <p:cNvSpPr txBox="1">
            <a:spLocks noChangeArrowheads="1"/>
          </p:cNvSpPr>
          <p:nvPr/>
        </p:nvSpPr>
        <p:spPr bwMode="auto">
          <a:xfrm>
            <a:off x="6948264" y="6021288"/>
            <a:ext cx="712503" cy="276999"/>
          </a:xfrm>
          <a:prstGeom prst="rect">
            <a:avLst/>
          </a:prstGeom>
          <a:noFill/>
          <a:ln w="9525">
            <a:noFill/>
            <a:miter lim="800000"/>
            <a:headEnd/>
            <a:tailEnd/>
          </a:ln>
        </p:spPr>
        <p:txBody>
          <a:bodyPr wrap="none">
            <a:spAutoFit/>
          </a:bodyPr>
          <a:lstStyle/>
          <a:p>
            <a:r>
              <a:rPr lang="pt-BR" sz="1200" b="1" i="1" smtClean="0">
                <a:solidFill>
                  <a:schemeClr val="bg2">
                    <a:lumMod val="25000"/>
                  </a:schemeClr>
                </a:solidFill>
              </a:rPr>
              <a:t>spLinker</a:t>
            </a:r>
            <a:endParaRPr lang="pt-BR" sz="1200" b="1" i="1">
              <a:solidFill>
                <a:schemeClr val="bg2">
                  <a:lumMod val="25000"/>
                </a:schemeClr>
              </a:solidFill>
            </a:endParaRPr>
          </a:p>
        </p:txBody>
      </p:sp>
      <p:sp>
        <p:nvSpPr>
          <p:cNvPr id="26696" name="Text Box 72"/>
          <p:cNvSpPr txBox="1">
            <a:spLocks noChangeArrowheads="1"/>
          </p:cNvSpPr>
          <p:nvPr/>
        </p:nvSpPr>
        <p:spPr bwMode="auto">
          <a:xfrm>
            <a:off x="5076056" y="5373216"/>
            <a:ext cx="553806" cy="276999"/>
          </a:xfrm>
          <a:prstGeom prst="rect">
            <a:avLst/>
          </a:prstGeom>
          <a:noFill/>
          <a:ln w="9525">
            <a:noFill/>
            <a:miter lim="800000"/>
            <a:headEnd/>
            <a:tailEnd/>
          </a:ln>
        </p:spPr>
        <p:txBody>
          <a:bodyPr wrap="none">
            <a:spAutoFit/>
          </a:bodyPr>
          <a:lstStyle/>
          <a:p>
            <a:r>
              <a:rPr lang="pt-BR" sz="1200" b="1" i="1">
                <a:solidFill>
                  <a:schemeClr val="bg2">
                    <a:lumMod val="25000"/>
                  </a:schemeClr>
                </a:solidFill>
              </a:rPr>
              <a:t>TAPIR</a:t>
            </a:r>
          </a:p>
        </p:txBody>
      </p:sp>
      <p:cxnSp>
        <p:nvCxnSpPr>
          <p:cNvPr id="26706" name="AutoShape 86"/>
          <p:cNvCxnSpPr>
            <a:cxnSpLocks noChangeShapeType="1"/>
          </p:cNvCxnSpPr>
          <p:nvPr/>
        </p:nvCxnSpPr>
        <p:spPr bwMode="auto">
          <a:xfrm rot="10800000" flipV="1">
            <a:off x="6804248" y="5373216"/>
            <a:ext cx="1441970" cy="935657"/>
          </a:xfrm>
          <a:prstGeom prst="straightConnector1">
            <a:avLst/>
          </a:prstGeom>
          <a:noFill/>
          <a:ln w="9525">
            <a:solidFill>
              <a:schemeClr val="bg2">
                <a:lumMod val="75000"/>
              </a:schemeClr>
            </a:solidFill>
            <a:prstDash val="dash"/>
            <a:round/>
            <a:headEnd/>
            <a:tailEnd type="arrow" w="med" len="med"/>
          </a:ln>
        </p:spPr>
      </p:cxnSp>
      <p:sp>
        <p:nvSpPr>
          <p:cNvPr id="83" name="AutoShape 3"/>
          <p:cNvSpPr>
            <a:spLocks noChangeArrowheads="1"/>
          </p:cNvSpPr>
          <p:nvPr/>
        </p:nvSpPr>
        <p:spPr bwMode="auto">
          <a:xfrm>
            <a:off x="683568" y="6452443"/>
            <a:ext cx="647700" cy="288925"/>
          </a:xfrm>
          <a:prstGeom prst="can">
            <a:avLst>
              <a:gd name="adj" fmla="val 25000"/>
            </a:avLst>
          </a:prstGeom>
          <a:solidFill>
            <a:schemeClr val="bg2">
              <a:lumMod val="75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r>
              <a:rPr lang="pt-BR" sz="1000" b="1" smtClean="0">
                <a:solidFill>
                  <a:schemeClr val="bg2">
                    <a:lumMod val="25000"/>
                  </a:schemeClr>
                </a:solidFill>
              </a:rPr>
              <a:t>NYBG</a:t>
            </a:r>
            <a:endParaRPr lang="pt-BR" sz="1000" b="1">
              <a:solidFill>
                <a:schemeClr val="bg2">
                  <a:lumMod val="25000"/>
                </a:schemeClr>
              </a:solidFill>
            </a:endParaRPr>
          </a:p>
        </p:txBody>
      </p:sp>
      <p:sp>
        <p:nvSpPr>
          <p:cNvPr id="87" name="AutoShape 3"/>
          <p:cNvSpPr>
            <a:spLocks noChangeArrowheads="1"/>
          </p:cNvSpPr>
          <p:nvPr/>
        </p:nvSpPr>
        <p:spPr bwMode="auto">
          <a:xfrm>
            <a:off x="2123728" y="6452443"/>
            <a:ext cx="862014" cy="288925"/>
          </a:xfrm>
          <a:prstGeom prst="can">
            <a:avLst>
              <a:gd name="adj" fmla="val 25000"/>
            </a:avLst>
          </a:prstGeom>
          <a:solidFill>
            <a:schemeClr val="bg2">
              <a:lumMod val="75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pPr algn="ctr"/>
            <a:r>
              <a:rPr lang="pt-BR" sz="1000" b="1" smtClean="0">
                <a:solidFill>
                  <a:schemeClr val="bg2">
                    <a:lumMod val="25000"/>
                  </a:schemeClr>
                </a:solidFill>
              </a:rPr>
              <a:t>Smithsonian</a:t>
            </a:r>
            <a:endParaRPr lang="pt-BR" sz="1000" b="1">
              <a:solidFill>
                <a:schemeClr val="bg2">
                  <a:lumMod val="25000"/>
                </a:schemeClr>
              </a:solidFill>
            </a:endParaRPr>
          </a:p>
        </p:txBody>
      </p:sp>
      <p:cxnSp>
        <p:nvCxnSpPr>
          <p:cNvPr id="88" name="AutoShape 26"/>
          <p:cNvCxnSpPr>
            <a:cxnSpLocks noChangeShapeType="1"/>
            <a:stCxn id="26630" idx="3"/>
            <a:endCxn id="87" idx="1"/>
          </p:cNvCxnSpPr>
          <p:nvPr/>
        </p:nvCxnSpPr>
        <p:spPr bwMode="auto">
          <a:xfrm rot="5400000">
            <a:off x="2437071" y="4770552"/>
            <a:ext cx="1799555" cy="1564226"/>
          </a:xfrm>
          <a:prstGeom prst="straightConnector1">
            <a:avLst/>
          </a:prstGeom>
          <a:noFill/>
          <a:ln w="3175">
            <a:solidFill>
              <a:schemeClr val="bg2">
                <a:lumMod val="75000"/>
              </a:schemeClr>
            </a:solidFill>
            <a:round/>
            <a:headEnd type="arrow" w="med" len="med"/>
            <a:tailEnd type="arrow" w="med" len="med"/>
          </a:ln>
        </p:spPr>
      </p:cxnSp>
      <p:sp>
        <p:nvSpPr>
          <p:cNvPr id="185" name="AutoShape 49"/>
          <p:cNvSpPr>
            <a:spLocks noChangeArrowheads="1"/>
          </p:cNvSpPr>
          <p:nvPr/>
        </p:nvSpPr>
        <p:spPr bwMode="auto">
          <a:xfrm>
            <a:off x="1504800" y="2708920"/>
            <a:ext cx="906236" cy="243245"/>
          </a:xfrm>
          <a:prstGeom prst="roundRect">
            <a:avLst>
              <a:gd name="adj" fmla="val 16667"/>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050" b="1" dirty="0" smtClean="0">
                <a:solidFill>
                  <a:schemeClr val="bg2">
                    <a:lumMod val="90000"/>
                  </a:schemeClr>
                </a:solidFill>
              </a:rPr>
              <a:t>manager</a:t>
            </a:r>
            <a:endParaRPr lang="pt-BR" sz="1050" b="1" dirty="0">
              <a:solidFill>
                <a:schemeClr val="bg2">
                  <a:lumMod val="90000"/>
                </a:schemeClr>
              </a:solidFill>
            </a:endParaRPr>
          </a:p>
        </p:txBody>
      </p:sp>
      <p:graphicFrame>
        <p:nvGraphicFramePr>
          <p:cNvPr id="181" name="Diagram 180"/>
          <p:cNvGraphicFramePr/>
          <p:nvPr/>
        </p:nvGraphicFramePr>
        <p:xfrm>
          <a:off x="2198308" y="759975"/>
          <a:ext cx="3741844" cy="2308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17" name="Straight Arrow Connector 216"/>
          <p:cNvCxnSpPr>
            <a:stCxn id="26690" idx="3"/>
            <a:endCxn id="26630" idx="0"/>
          </p:cNvCxnSpPr>
          <p:nvPr/>
        </p:nvCxnSpPr>
        <p:spPr>
          <a:xfrm rot="5400000">
            <a:off x="4018233" y="4177800"/>
            <a:ext cx="203805" cy="2347"/>
          </a:xfrm>
          <a:prstGeom prst="straightConnector1">
            <a:avLst/>
          </a:prstGeom>
          <a:ln w="19050">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5940152" y="1196752"/>
            <a:ext cx="1763688" cy="2088232"/>
          </a:xfrm>
          <a:prstGeom prst="roundRect">
            <a:avLst/>
          </a:prstGeom>
          <a:noFill/>
          <a:ln>
            <a:solidFill>
              <a:schemeClr val="bg2">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8" name="Rounded Rectangle 227"/>
          <p:cNvSpPr/>
          <p:nvPr/>
        </p:nvSpPr>
        <p:spPr>
          <a:xfrm>
            <a:off x="1403648" y="1340768"/>
            <a:ext cx="1152128" cy="1944216"/>
          </a:xfrm>
          <a:prstGeom prst="roundRect">
            <a:avLst/>
          </a:prstGeom>
          <a:noFill/>
          <a:ln>
            <a:solidFill>
              <a:schemeClr val="bg2">
                <a:lumMod val="50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5" name="AutoShape 6"/>
          <p:cNvSpPr>
            <a:spLocks noChangeArrowheads="1"/>
          </p:cNvSpPr>
          <p:nvPr/>
        </p:nvSpPr>
        <p:spPr bwMode="auto">
          <a:xfrm>
            <a:off x="1318138" y="1092831"/>
            <a:ext cx="1309646" cy="247937"/>
          </a:xfrm>
          <a:prstGeom prst="parallelogram">
            <a:avLst>
              <a:gd name="adj" fmla="val 0"/>
            </a:avLst>
          </a:prstGeom>
          <a:solidFill>
            <a:schemeClr val="accent3">
              <a:lumMod val="75000"/>
            </a:schemeClr>
          </a:solidFill>
          <a:ln w="9525">
            <a:solidFill>
              <a:srgbClr val="999900"/>
            </a:solidFill>
            <a:miter lim="800000"/>
            <a:headEnd/>
            <a:tailEnd/>
          </a:ln>
          <a:effectLst>
            <a:outerShdw blurRad="50800" dist="38100" dir="2700000" algn="tl" rotWithShape="0">
              <a:prstClr val="black">
                <a:alpha val="40000"/>
              </a:prstClr>
            </a:outerShdw>
          </a:effectLst>
        </p:spPr>
        <p:txBody>
          <a:bodyPr wrap="none" anchor="ctr"/>
          <a:lstStyle/>
          <a:p>
            <a:pPr algn="ctr"/>
            <a:r>
              <a:rPr lang="pt-BR" sz="1100" b="1" dirty="0" smtClean="0">
                <a:solidFill>
                  <a:schemeClr val="bg2">
                    <a:lumMod val="25000"/>
                  </a:schemeClr>
                </a:solidFill>
              </a:rPr>
              <a:t>Data analysis </a:t>
            </a:r>
            <a:endParaRPr lang="pt-BR" sz="1100" b="1" dirty="0">
              <a:solidFill>
                <a:schemeClr val="bg2">
                  <a:lumMod val="25000"/>
                </a:schemeClr>
              </a:solidFill>
            </a:endParaRPr>
          </a:p>
        </p:txBody>
      </p:sp>
      <p:sp>
        <p:nvSpPr>
          <p:cNvPr id="231" name="AutoShape 6"/>
          <p:cNvSpPr>
            <a:spLocks noChangeArrowheads="1"/>
          </p:cNvSpPr>
          <p:nvPr/>
        </p:nvSpPr>
        <p:spPr bwMode="auto">
          <a:xfrm>
            <a:off x="6142674" y="886564"/>
            <a:ext cx="1309646" cy="310188"/>
          </a:xfrm>
          <a:prstGeom prst="parallelogram">
            <a:avLst>
              <a:gd name="adj" fmla="val 0"/>
            </a:avLst>
          </a:prstGeom>
          <a:solidFill>
            <a:schemeClr val="accent3">
              <a:lumMod val="75000"/>
            </a:schemeClr>
          </a:solidFill>
          <a:ln w="9525">
            <a:solidFill>
              <a:srgbClr val="999900"/>
            </a:solidFill>
            <a:miter lim="800000"/>
            <a:headEnd/>
            <a:tailEnd/>
          </a:ln>
          <a:effectLst>
            <a:outerShdw blurRad="50800" dist="38100" dir="2700000" algn="tl" rotWithShape="0">
              <a:prstClr val="black">
                <a:alpha val="40000"/>
              </a:prstClr>
            </a:outerShdw>
          </a:effectLst>
        </p:spPr>
        <p:txBody>
          <a:bodyPr wrap="none" anchor="ctr"/>
          <a:lstStyle/>
          <a:p>
            <a:pPr algn="ctr"/>
            <a:r>
              <a:rPr lang="pt-BR" sz="1100" b="1" dirty="0" smtClean="0">
                <a:solidFill>
                  <a:schemeClr val="bg2">
                    <a:lumMod val="25000"/>
                  </a:schemeClr>
                </a:solidFill>
              </a:rPr>
              <a:t>Web Services</a:t>
            </a:r>
            <a:endParaRPr lang="pt-BR" sz="1100" b="1" dirty="0">
              <a:solidFill>
                <a:schemeClr val="bg2">
                  <a:lumMod val="25000"/>
                </a:schemeClr>
              </a:solidFill>
            </a:endParaRPr>
          </a:p>
        </p:txBody>
      </p:sp>
      <p:sp>
        <p:nvSpPr>
          <p:cNvPr id="232" name="AutoShape 47"/>
          <p:cNvSpPr>
            <a:spLocks noChangeArrowheads="1"/>
          </p:cNvSpPr>
          <p:nvPr/>
        </p:nvSpPr>
        <p:spPr bwMode="auto">
          <a:xfrm>
            <a:off x="6150814" y="1390341"/>
            <a:ext cx="1373514" cy="310467"/>
          </a:xfrm>
          <a:prstGeom prst="roundRect">
            <a:avLst>
              <a:gd name="adj" fmla="val 16667"/>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200" b="1" dirty="0" smtClean="0">
                <a:solidFill>
                  <a:schemeClr val="bg2">
                    <a:lumMod val="90000"/>
                  </a:schemeClr>
                </a:solidFill>
              </a:rPr>
              <a:t>mapCRIA</a:t>
            </a:r>
            <a:endParaRPr lang="pt-BR" sz="1200" b="1" dirty="0">
              <a:solidFill>
                <a:schemeClr val="bg2">
                  <a:lumMod val="90000"/>
                </a:schemeClr>
              </a:solidFill>
            </a:endParaRPr>
          </a:p>
        </p:txBody>
      </p:sp>
      <p:sp>
        <p:nvSpPr>
          <p:cNvPr id="233" name="AutoShape 47"/>
          <p:cNvSpPr>
            <a:spLocks noChangeArrowheads="1"/>
          </p:cNvSpPr>
          <p:nvPr/>
        </p:nvSpPr>
        <p:spPr bwMode="auto">
          <a:xfrm>
            <a:off x="6150814" y="2038413"/>
            <a:ext cx="1373514" cy="310467"/>
          </a:xfrm>
          <a:prstGeom prst="roundRect">
            <a:avLst>
              <a:gd name="adj" fmla="val 16667"/>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200" b="1" dirty="0" smtClean="0">
                <a:solidFill>
                  <a:schemeClr val="bg2">
                    <a:lumMod val="90000"/>
                  </a:schemeClr>
                </a:solidFill>
              </a:rPr>
              <a:t>TAPIR Provider</a:t>
            </a:r>
            <a:endParaRPr lang="pt-BR" sz="1200" b="1" dirty="0">
              <a:solidFill>
                <a:schemeClr val="bg2">
                  <a:lumMod val="90000"/>
                </a:schemeClr>
              </a:solidFill>
            </a:endParaRPr>
          </a:p>
        </p:txBody>
      </p:sp>
      <p:sp>
        <p:nvSpPr>
          <p:cNvPr id="234" name="AutoShape 47"/>
          <p:cNvSpPr>
            <a:spLocks noChangeArrowheads="1"/>
          </p:cNvSpPr>
          <p:nvPr/>
        </p:nvSpPr>
        <p:spPr bwMode="auto">
          <a:xfrm>
            <a:off x="6156176" y="2614800"/>
            <a:ext cx="1373514" cy="310467"/>
          </a:xfrm>
          <a:prstGeom prst="roundRect">
            <a:avLst>
              <a:gd name="adj" fmla="val 16667"/>
            </a:avLst>
          </a:prstGeom>
          <a:solidFill>
            <a:schemeClr val="bg2"/>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200" b="1" dirty="0" smtClean="0">
                <a:solidFill>
                  <a:schemeClr val="bg2">
                    <a:lumMod val="10000"/>
                  </a:schemeClr>
                </a:solidFill>
              </a:rPr>
              <a:t>Images</a:t>
            </a:r>
            <a:endParaRPr lang="pt-BR" sz="1200" b="1" dirty="0">
              <a:solidFill>
                <a:schemeClr val="bg2">
                  <a:lumMod val="10000"/>
                </a:schemeClr>
              </a:solidFill>
            </a:endParaRPr>
          </a:p>
        </p:txBody>
      </p:sp>
      <p:cxnSp>
        <p:nvCxnSpPr>
          <p:cNvPr id="247" name="Shape 246"/>
          <p:cNvCxnSpPr>
            <a:stCxn id="26690" idx="2"/>
            <a:endCxn id="228" idx="2"/>
          </p:cNvCxnSpPr>
          <p:nvPr/>
        </p:nvCxnSpPr>
        <p:spPr>
          <a:xfrm rot="10800000">
            <a:off x="1979713" y="3284984"/>
            <a:ext cx="1330863" cy="357824"/>
          </a:xfrm>
          <a:prstGeom prst="bentConnector2">
            <a:avLst/>
          </a:prstGeom>
          <a:ln w="19050">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9" name="Shape 248"/>
          <p:cNvCxnSpPr>
            <a:stCxn id="26690" idx="4"/>
            <a:endCxn id="218" idx="2"/>
          </p:cNvCxnSpPr>
          <p:nvPr/>
        </p:nvCxnSpPr>
        <p:spPr>
          <a:xfrm flipV="1">
            <a:off x="4932040" y="3284984"/>
            <a:ext cx="1889956" cy="357824"/>
          </a:xfrm>
          <a:prstGeom prst="bentConnector2">
            <a:avLst/>
          </a:prstGeom>
          <a:ln w="19050">
            <a:solidFill>
              <a:schemeClr val="bg2">
                <a:lumMod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50" name="AutoShape 6"/>
          <p:cNvSpPr>
            <a:spLocks noChangeArrowheads="1"/>
          </p:cNvSpPr>
          <p:nvPr/>
        </p:nvSpPr>
        <p:spPr bwMode="auto">
          <a:xfrm>
            <a:off x="8172400" y="980728"/>
            <a:ext cx="936104" cy="360040"/>
          </a:xfrm>
          <a:prstGeom prst="parallelogram">
            <a:avLst>
              <a:gd name="adj" fmla="val 0"/>
            </a:avLst>
          </a:prstGeom>
          <a:solidFill>
            <a:schemeClr val="accent6">
              <a:lumMod val="20000"/>
              <a:lumOff val="80000"/>
            </a:schemeClr>
          </a:solidFill>
          <a:ln w="9525">
            <a:solidFill>
              <a:srgbClr val="999900"/>
            </a:solidFill>
            <a:miter lim="800000"/>
            <a:headEnd/>
            <a:tailEnd/>
          </a:ln>
          <a:effectLst>
            <a:outerShdw blurRad="50800" dist="38100" dir="2700000" algn="tl" rotWithShape="0">
              <a:prstClr val="black">
                <a:alpha val="40000"/>
              </a:prstClr>
            </a:outerShdw>
          </a:effectLst>
        </p:spPr>
        <p:txBody>
          <a:bodyPr wrap="none" anchor="ctr"/>
          <a:lstStyle/>
          <a:p>
            <a:pPr algn="ctr"/>
            <a:r>
              <a:rPr lang="pt-BR" sz="1000" b="1" dirty="0" smtClean="0">
                <a:solidFill>
                  <a:schemeClr val="bg2">
                    <a:lumMod val="25000"/>
                  </a:schemeClr>
                </a:solidFill>
              </a:rPr>
              <a:t>External</a:t>
            </a:r>
          </a:p>
          <a:p>
            <a:pPr algn="ctr"/>
            <a:r>
              <a:rPr lang="pt-BR" sz="1000" b="1" dirty="0" smtClean="0">
                <a:solidFill>
                  <a:schemeClr val="bg2">
                    <a:lumMod val="25000"/>
                  </a:schemeClr>
                </a:solidFill>
              </a:rPr>
              <a:t>requisitions</a:t>
            </a:r>
            <a:endParaRPr lang="pt-BR" sz="1000" b="1" dirty="0">
              <a:solidFill>
                <a:schemeClr val="bg2">
                  <a:lumMod val="25000"/>
                </a:schemeClr>
              </a:solidFill>
            </a:endParaRPr>
          </a:p>
        </p:txBody>
      </p:sp>
      <p:sp>
        <p:nvSpPr>
          <p:cNvPr id="257" name="Right Arrow 256"/>
          <p:cNvSpPr/>
          <p:nvPr/>
        </p:nvSpPr>
        <p:spPr>
          <a:xfrm rot="10800000">
            <a:off x="8172400" y="1556792"/>
            <a:ext cx="864096" cy="648072"/>
          </a:xfrm>
          <a:prstGeom prst="rightArrow">
            <a:avLst/>
          </a:prstGeom>
          <a:solidFill>
            <a:schemeClr val="accent3">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258" name="Right Arrow 257"/>
          <p:cNvSpPr/>
          <p:nvPr/>
        </p:nvSpPr>
        <p:spPr>
          <a:xfrm rot="10800000">
            <a:off x="8172400" y="2348880"/>
            <a:ext cx="864096" cy="648072"/>
          </a:xfrm>
          <a:prstGeom prst="rightArrow">
            <a:avLst/>
          </a:prstGeom>
          <a:solidFill>
            <a:schemeClr val="accent1">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259" name="Right Arrow 258"/>
          <p:cNvSpPr/>
          <p:nvPr/>
        </p:nvSpPr>
        <p:spPr>
          <a:xfrm rot="10800000">
            <a:off x="8172400" y="3140968"/>
            <a:ext cx="864096" cy="648072"/>
          </a:xfrm>
          <a:prstGeom prst="rightArrow">
            <a:avLst/>
          </a:prstGeom>
          <a:solidFill>
            <a:schemeClr val="accent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pt-BR"/>
          </a:p>
        </p:txBody>
      </p:sp>
      <p:sp>
        <p:nvSpPr>
          <p:cNvPr id="26656" name="AutoShape 32"/>
          <p:cNvSpPr>
            <a:spLocks noChangeArrowheads="1"/>
          </p:cNvSpPr>
          <p:nvPr/>
        </p:nvSpPr>
        <p:spPr bwMode="auto">
          <a:xfrm>
            <a:off x="7812732" y="5373216"/>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26654" name="AutoShape 30"/>
          <p:cNvSpPr>
            <a:spLocks noChangeArrowheads="1"/>
          </p:cNvSpPr>
          <p:nvPr/>
        </p:nvSpPr>
        <p:spPr bwMode="auto">
          <a:xfrm>
            <a:off x="7812732" y="5732363"/>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26657" name="AutoShape 33"/>
          <p:cNvSpPr>
            <a:spLocks noChangeArrowheads="1"/>
          </p:cNvSpPr>
          <p:nvPr/>
        </p:nvSpPr>
        <p:spPr bwMode="auto">
          <a:xfrm>
            <a:off x="7812732" y="6092403"/>
            <a:ext cx="647700" cy="288925"/>
          </a:xfrm>
          <a:prstGeom prst="can">
            <a:avLst>
              <a:gd name="adj" fmla="val 25000"/>
            </a:avLst>
          </a:prstGeom>
          <a:solidFill>
            <a:schemeClr val="accent6">
              <a:lumMod val="20000"/>
              <a:lumOff val="80000"/>
            </a:schemeClr>
          </a:solidFill>
          <a:ln w="9525">
            <a:solidFill>
              <a:schemeClr val="bg2">
                <a:lumMod val="75000"/>
              </a:schemeClr>
            </a:solidFill>
            <a:round/>
            <a:headEnd/>
            <a:tailEnd/>
          </a:ln>
          <a:effectLst>
            <a:outerShdw blurRad="50800" dist="38100" dir="2700000" algn="tl" rotWithShape="0">
              <a:prstClr val="black">
                <a:alpha val="40000"/>
              </a:prstClr>
            </a:outerShdw>
          </a:effectLst>
        </p:spPr>
        <p:txBody>
          <a:bodyPr wrap="none" anchor="ctr"/>
          <a:lstStyle/>
          <a:p>
            <a:endParaRPr lang="pt-BR">
              <a:solidFill>
                <a:schemeClr val="bg2">
                  <a:lumMod val="25000"/>
                </a:schemeClr>
              </a:solidFill>
            </a:endParaRPr>
          </a:p>
        </p:txBody>
      </p:sp>
      <p:sp>
        <p:nvSpPr>
          <p:cNvPr id="77" name="Title 1"/>
          <p:cNvSpPr>
            <a:spLocks noGrp="1"/>
          </p:cNvSpPr>
          <p:nvPr>
            <p:ph type="title"/>
          </p:nvPr>
        </p:nvSpPr>
        <p:spPr>
          <a:xfrm>
            <a:off x="971600" y="0"/>
            <a:ext cx="7920880" cy="620688"/>
          </a:xfrm>
        </p:spPr>
        <p:txBody>
          <a:bodyPr/>
          <a:lstStyle/>
          <a:p>
            <a:r>
              <a:rPr lang="en-US" dirty="0" smtClean="0"/>
              <a:t>CRIA´s systems a</a:t>
            </a:r>
            <a:r>
              <a:rPr lang="en-US" dirty="0" smtClean="0"/>
              <a:t>rchitecture</a:t>
            </a:r>
            <a:endParaRPr lang="en-US" dirty="0"/>
          </a:p>
        </p:txBody>
      </p:sp>
      <p:sp>
        <p:nvSpPr>
          <p:cNvPr id="61" name="AutoShape 47"/>
          <p:cNvSpPr>
            <a:spLocks noChangeArrowheads="1"/>
          </p:cNvSpPr>
          <p:nvPr/>
        </p:nvSpPr>
        <p:spPr bwMode="auto">
          <a:xfrm>
            <a:off x="1504800" y="1916832"/>
            <a:ext cx="1122984" cy="243245"/>
          </a:xfrm>
          <a:prstGeom prst="roundRect">
            <a:avLst>
              <a:gd name="adj" fmla="val 16667"/>
            </a:avLst>
          </a:prstGeom>
          <a:solidFill>
            <a:schemeClr val="bg2">
              <a:lumMod val="50000"/>
            </a:schemeClr>
          </a:solidFill>
          <a:ln w="9525">
            <a:solidFill>
              <a:srgbClr val="999900"/>
            </a:solidFill>
            <a:round/>
            <a:headEnd/>
            <a:tailEnd/>
          </a:ln>
          <a:effectLst>
            <a:outerShdw blurRad="50800" dist="38100" dir="2700000" algn="tl" rotWithShape="0">
              <a:prstClr val="black">
                <a:alpha val="40000"/>
              </a:prstClr>
            </a:outerShdw>
          </a:effectLst>
        </p:spPr>
        <p:txBody>
          <a:bodyPr wrap="none" anchor="ctr"/>
          <a:lstStyle/>
          <a:p>
            <a:pPr algn="ctr"/>
            <a:r>
              <a:rPr lang="pt-BR" sz="1000" b="1" dirty="0" smtClean="0">
                <a:solidFill>
                  <a:schemeClr val="bg2">
                    <a:lumMod val="90000"/>
                  </a:schemeClr>
                </a:solidFill>
              </a:rPr>
              <a:t>collection profile </a:t>
            </a:r>
            <a:endParaRPr lang="pt-BR" sz="1000" b="1" dirty="0">
              <a:solidFill>
                <a:schemeClr val="bg2">
                  <a:lumMod val="9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663"/>
                                        </p:tgtEl>
                                        <p:attrNameLst>
                                          <p:attrName>style.visibility</p:attrName>
                                        </p:attrNameLst>
                                      </p:cBhvr>
                                      <p:to>
                                        <p:strVal val="visible"/>
                                      </p:to>
                                    </p:set>
                                    <p:animEffect transition="in" filter="fade">
                                      <p:cBhvr>
                                        <p:cTn id="7" dur="1000"/>
                                        <p:tgtEl>
                                          <p:spTgt spid="26663"/>
                                        </p:tgtEl>
                                      </p:cBhvr>
                                    </p:animEffect>
                                  </p:childTnLst>
                                </p:cTn>
                              </p:par>
                              <p:par>
                                <p:cTn id="8" presetID="10" presetClass="entr" presetSubtype="0" fill="hold" nodeType="withEffect">
                                  <p:stCondLst>
                                    <p:cond delay="0"/>
                                  </p:stCondLst>
                                  <p:childTnLst>
                                    <p:set>
                                      <p:cBhvr>
                                        <p:cTn id="9" dur="1" fill="hold">
                                          <p:stCondLst>
                                            <p:cond delay="0"/>
                                          </p:stCondLst>
                                        </p:cTn>
                                        <p:tgtEl>
                                          <p:spTgt spid="26706"/>
                                        </p:tgtEl>
                                        <p:attrNameLst>
                                          <p:attrName>style.visibility</p:attrName>
                                        </p:attrNameLst>
                                      </p:cBhvr>
                                      <p:to>
                                        <p:strVal val="visible"/>
                                      </p:to>
                                    </p:set>
                                    <p:animEffect transition="in" filter="fade">
                                      <p:cBhvr>
                                        <p:cTn id="10" dur="1000"/>
                                        <p:tgtEl>
                                          <p:spTgt spid="26706"/>
                                        </p:tgtEl>
                                      </p:cBhvr>
                                    </p:animEffect>
                                  </p:childTnLst>
                                </p:cTn>
                              </p:par>
                              <p:par>
                                <p:cTn id="11" presetID="10" presetClass="entr" presetSubtype="0" fill="hold" nodeType="withEffect">
                                  <p:stCondLst>
                                    <p:cond delay="0"/>
                                  </p:stCondLst>
                                  <p:childTnLst>
                                    <p:set>
                                      <p:cBhvr>
                                        <p:cTn id="12" dur="1" fill="hold">
                                          <p:stCondLst>
                                            <p:cond delay="0"/>
                                          </p:stCondLst>
                                        </p:cTn>
                                        <p:tgtEl>
                                          <p:spTgt spid="26662"/>
                                        </p:tgtEl>
                                        <p:attrNameLst>
                                          <p:attrName>style.visibility</p:attrName>
                                        </p:attrNameLst>
                                      </p:cBhvr>
                                      <p:to>
                                        <p:strVal val="visible"/>
                                      </p:to>
                                    </p:set>
                                    <p:animEffect transition="in" filter="fade">
                                      <p:cBhvr>
                                        <p:cTn id="13" dur="1000"/>
                                        <p:tgtEl>
                                          <p:spTgt spid="26662"/>
                                        </p:tgtEl>
                                      </p:cBhvr>
                                    </p:animEffect>
                                  </p:childTnLst>
                                </p:cTn>
                              </p:par>
                              <p:par>
                                <p:cTn id="14" presetID="10" presetClass="entr" presetSubtype="0" fill="hold" nodeType="withEffect">
                                  <p:stCondLst>
                                    <p:cond delay="0"/>
                                  </p:stCondLst>
                                  <p:childTnLst>
                                    <p:set>
                                      <p:cBhvr>
                                        <p:cTn id="15" dur="1" fill="hold">
                                          <p:stCondLst>
                                            <p:cond delay="0"/>
                                          </p:stCondLst>
                                        </p:cTn>
                                        <p:tgtEl>
                                          <p:spTgt spid="26666"/>
                                        </p:tgtEl>
                                        <p:attrNameLst>
                                          <p:attrName>style.visibility</p:attrName>
                                        </p:attrNameLst>
                                      </p:cBhvr>
                                      <p:to>
                                        <p:strVal val="visible"/>
                                      </p:to>
                                    </p:set>
                                    <p:animEffect transition="in" filter="fade">
                                      <p:cBhvr>
                                        <p:cTn id="16" dur="1000"/>
                                        <p:tgtEl>
                                          <p:spTgt spid="26666"/>
                                        </p:tgtEl>
                                      </p:cBhvr>
                                    </p:animEffect>
                                  </p:childTnLst>
                                </p:cTn>
                              </p:par>
                              <p:par>
                                <p:cTn id="17" presetID="10" presetClass="entr" presetSubtype="0" fill="hold" nodeType="withEffect">
                                  <p:stCondLst>
                                    <p:cond delay="0"/>
                                  </p:stCondLst>
                                  <p:childTnLst>
                                    <p:set>
                                      <p:cBhvr>
                                        <p:cTn id="18" dur="1" fill="hold">
                                          <p:stCondLst>
                                            <p:cond delay="0"/>
                                          </p:stCondLst>
                                        </p:cTn>
                                        <p:tgtEl>
                                          <p:spTgt spid="26668"/>
                                        </p:tgtEl>
                                        <p:attrNameLst>
                                          <p:attrName>style.visibility</p:attrName>
                                        </p:attrNameLst>
                                      </p:cBhvr>
                                      <p:to>
                                        <p:strVal val="visible"/>
                                      </p:to>
                                    </p:set>
                                    <p:animEffect transition="in" filter="fade">
                                      <p:cBhvr>
                                        <p:cTn id="19" dur="1000"/>
                                        <p:tgtEl>
                                          <p:spTgt spid="26668"/>
                                        </p:tgtEl>
                                      </p:cBhvr>
                                    </p:animEffect>
                                  </p:childTnLst>
                                </p:cTn>
                              </p:par>
                              <p:par>
                                <p:cTn id="20" presetID="10" presetClass="entr" presetSubtype="0" fill="hold" nodeType="withEffect">
                                  <p:stCondLst>
                                    <p:cond delay="0"/>
                                  </p:stCondLst>
                                  <p:childTnLst>
                                    <p:set>
                                      <p:cBhvr>
                                        <p:cTn id="21" dur="1" fill="hold">
                                          <p:stCondLst>
                                            <p:cond delay="0"/>
                                          </p:stCondLst>
                                        </p:cTn>
                                        <p:tgtEl>
                                          <p:spTgt spid="26664"/>
                                        </p:tgtEl>
                                        <p:attrNameLst>
                                          <p:attrName>style.visibility</p:attrName>
                                        </p:attrNameLst>
                                      </p:cBhvr>
                                      <p:to>
                                        <p:strVal val="visible"/>
                                      </p:to>
                                    </p:set>
                                    <p:animEffect transition="in" filter="fade">
                                      <p:cBhvr>
                                        <p:cTn id="22" dur="1000"/>
                                        <p:tgtEl>
                                          <p:spTgt spid="26664"/>
                                        </p:tgtEl>
                                      </p:cBhvr>
                                    </p:animEffect>
                                  </p:childTnLst>
                                </p:cTn>
                              </p:par>
                              <p:par>
                                <p:cTn id="23" presetID="10" presetClass="entr" presetSubtype="0" fill="hold" nodeType="withEffect">
                                  <p:stCondLst>
                                    <p:cond delay="0"/>
                                  </p:stCondLst>
                                  <p:childTnLst>
                                    <p:set>
                                      <p:cBhvr>
                                        <p:cTn id="24" dur="1" fill="hold">
                                          <p:stCondLst>
                                            <p:cond delay="0"/>
                                          </p:stCondLst>
                                        </p:cTn>
                                        <p:tgtEl>
                                          <p:spTgt spid="26669"/>
                                        </p:tgtEl>
                                        <p:attrNameLst>
                                          <p:attrName>style.visibility</p:attrName>
                                        </p:attrNameLst>
                                      </p:cBhvr>
                                      <p:to>
                                        <p:strVal val="visible"/>
                                      </p:to>
                                    </p:set>
                                    <p:animEffect transition="in" filter="fade">
                                      <p:cBhvr>
                                        <p:cTn id="25" dur="1000"/>
                                        <p:tgtEl>
                                          <p:spTgt spid="26669"/>
                                        </p:tgtEl>
                                      </p:cBhvr>
                                    </p:animEffect>
                                  </p:childTnLst>
                                </p:cTn>
                              </p:par>
                              <p:par>
                                <p:cTn id="26" presetID="10" presetClass="entr" presetSubtype="0" fill="hold" nodeType="withEffect">
                                  <p:stCondLst>
                                    <p:cond delay="0"/>
                                  </p:stCondLst>
                                  <p:childTnLst>
                                    <p:set>
                                      <p:cBhvr>
                                        <p:cTn id="27" dur="1" fill="hold">
                                          <p:stCondLst>
                                            <p:cond delay="0"/>
                                          </p:stCondLst>
                                        </p:cTn>
                                        <p:tgtEl>
                                          <p:spTgt spid="26665"/>
                                        </p:tgtEl>
                                        <p:attrNameLst>
                                          <p:attrName>style.visibility</p:attrName>
                                        </p:attrNameLst>
                                      </p:cBhvr>
                                      <p:to>
                                        <p:strVal val="visible"/>
                                      </p:to>
                                    </p:set>
                                    <p:animEffect transition="in" filter="fade">
                                      <p:cBhvr>
                                        <p:cTn id="28" dur="1000"/>
                                        <p:tgtEl>
                                          <p:spTgt spid="2666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670"/>
                                        </p:tgtEl>
                                        <p:attrNameLst>
                                          <p:attrName>style.visibility</p:attrName>
                                        </p:attrNameLst>
                                      </p:cBhvr>
                                      <p:to>
                                        <p:strVal val="visible"/>
                                      </p:to>
                                    </p:set>
                                    <p:animEffect transition="in" filter="fade">
                                      <p:cBhvr>
                                        <p:cTn id="31" dur="1000"/>
                                        <p:tgtEl>
                                          <p:spTgt spid="26670"/>
                                        </p:tgtEl>
                                      </p:cBhvr>
                                    </p:animEffect>
                                  </p:childTnLst>
                                </p:cTn>
                              </p:par>
                              <p:par>
                                <p:cTn id="32" presetID="10" presetClass="entr" presetSubtype="0" fill="hold" nodeType="withEffect">
                                  <p:stCondLst>
                                    <p:cond delay="0"/>
                                  </p:stCondLst>
                                  <p:childTnLst>
                                    <p:set>
                                      <p:cBhvr>
                                        <p:cTn id="33" dur="1" fill="hold">
                                          <p:stCondLst>
                                            <p:cond delay="0"/>
                                          </p:stCondLst>
                                        </p:cTn>
                                        <p:tgtEl>
                                          <p:spTgt spid="26672"/>
                                        </p:tgtEl>
                                        <p:attrNameLst>
                                          <p:attrName>style.visibility</p:attrName>
                                        </p:attrNameLst>
                                      </p:cBhvr>
                                      <p:to>
                                        <p:strVal val="visible"/>
                                      </p:to>
                                    </p:set>
                                    <p:animEffect transition="in" filter="fade">
                                      <p:cBhvr>
                                        <p:cTn id="34" dur="1000"/>
                                        <p:tgtEl>
                                          <p:spTgt spid="266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696"/>
                                        </p:tgtEl>
                                        <p:attrNameLst>
                                          <p:attrName>style.visibility</p:attrName>
                                        </p:attrNameLst>
                                      </p:cBhvr>
                                      <p:to>
                                        <p:strVal val="visible"/>
                                      </p:to>
                                    </p:set>
                                    <p:animEffect transition="in" filter="fade">
                                      <p:cBhvr>
                                        <p:cTn id="37" dur="1000"/>
                                        <p:tgtEl>
                                          <p:spTgt spid="26696"/>
                                        </p:tgtEl>
                                      </p:cBhvr>
                                    </p:animEffect>
                                  </p:childTnLst>
                                </p:cTn>
                              </p:par>
                              <p:par>
                                <p:cTn id="38" presetID="10" presetClass="entr" presetSubtype="0" fill="hold" nodeType="withEffect">
                                  <p:stCondLst>
                                    <p:cond delay="0"/>
                                  </p:stCondLst>
                                  <p:childTnLst>
                                    <p:set>
                                      <p:cBhvr>
                                        <p:cTn id="39" dur="1" fill="hold">
                                          <p:stCondLst>
                                            <p:cond delay="0"/>
                                          </p:stCondLst>
                                        </p:cTn>
                                        <p:tgtEl>
                                          <p:spTgt spid="26650"/>
                                        </p:tgtEl>
                                        <p:attrNameLst>
                                          <p:attrName>style.visibility</p:attrName>
                                        </p:attrNameLst>
                                      </p:cBhvr>
                                      <p:to>
                                        <p:strVal val="visible"/>
                                      </p:to>
                                    </p:set>
                                    <p:animEffect transition="in" filter="fade">
                                      <p:cBhvr>
                                        <p:cTn id="40" dur="1000"/>
                                        <p:tgtEl>
                                          <p:spTgt spid="26650"/>
                                        </p:tgtEl>
                                      </p:cBhvr>
                                    </p:animEffect>
                                  </p:childTnLst>
                                </p:cTn>
                              </p:par>
                              <p:par>
                                <p:cTn id="41" presetID="10" presetClass="entr" presetSubtype="0" fill="hold" nodeType="withEffect">
                                  <p:stCondLst>
                                    <p:cond delay="0"/>
                                  </p:stCondLst>
                                  <p:childTnLst>
                                    <p:set>
                                      <p:cBhvr>
                                        <p:cTn id="42" dur="1" fill="hold">
                                          <p:stCondLst>
                                            <p:cond delay="0"/>
                                          </p:stCondLst>
                                        </p:cTn>
                                        <p:tgtEl>
                                          <p:spTgt spid="26649"/>
                                        </p:tgtEl>
                                        <p:attrNameLst>
                                          <p:attrName>style.visibility</p:attrName>
                                        </p:attrNameLst>
                                      </p:cBhvr>
                                      <p:to>
                                        <p:strVal val="visible"/>
                                      </p:to>
                                    </p:set>
                                    <p:animEffect transition="in" filter="fade">
                                      <p:cBhvr>
                                        <p:cTn id="43" dur="1000"/>
                                        <p:tgtEl>
                                          <p:spTgt spid="26649"/>
                                        </p:tgtEl>
                                      </p:cBhvr>
                                    </p:animEffect>
                                  </p:childTnLst>
                                </p:cTn>
                              </p:par>
                              <p:par>
                                <p:cTn id="44" presetID="10" presetClass="entr" presetSubtype="0" fill="hold" nodeType="withEffect">
                                  <p:stCondLst>
                                    <p:cond delay="0"/>
                                  </p:stCondLst>
                                  <p:childTnLst>
                                    <p:set>
                                      <p:cBhvr>
                                        <p:cTn id="45" dur="1" fill="hold">
                                          <p:stCondLst>
                                            <p:cond delay="0"/>
                                          </p:stCondLst>
                                        </p:cTn>
                                        <p:tgtEl>
                                          <p:spTgt spid="26652"/>
                                        </p:tgtEl>
                                        <p:attrNameLst>
                                          <p:attrName>style.visibility</p:attrName>
                                        </p:attrNameLst>
                                      </p:cBhvr>
                                      <p:to>
                                        <p:strVal val="visible"/>
                                      </p:to>
                                    </p:set>
                                    <p:animEffect transition="in" filter="fade">
                                      <p:cBhvr>
                                        <p:cTn id="46" dur="1000"/>
                                        <p:tgtEl>
                                          <p:spTgt spid="2665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694"/>
                                        </p:tgtEl>
                                        <p:attrNameLst>
                                          <p:attrName>style.visibility</p:attrName>
                                        </p:attrNameLst>
                                      </p:cBhvr>
                                      <p:to>
                                        <p:strVal val="visible"/>
                                      </p:to>
                                    </p:set>
                                    <p:animEffect transition="in" filter="fade">
                                      <p:cBhvr>
                                        <p:cTn id="49" dur="1000"/>
                                        <p:tgtEl>
                                          <p:spTgt spid="26694"/>
                                        </p:tgtEl>
                                      </p:cBhvr>
                                    </p:animEffect>
                                  </p:childTnLst>
                                </p:cTn>
                              </p:par>
                              <p:par>
                                <p:cTn id="50" presetID="10" presetClass="entr" presetSubtype="0" fill="hold"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fade">
                                      <p:cBhvr>
                                        <p:cTn id="52" dur="1000"/>
                                        <p:tgtEl>
                                          <p:spTgt spid="88"/>
                                        </p:tgtEl>
                                      </p:cBhvr>
                                    </p:animEffect>
                                  </p:childTnLst>
                                </p:cTn>
                              </p:par>
                              <p:par>
                                <p:cTn id="53" presetID="10" presetClass="entr" presetSubtype="0" fill="hold" nodeType="withEffect">
                                  <p:stCondLst>
                                    <p:cond delay="0"/>
                                  </p:stCondLst>
                                  <p:childTnLst>
                                    <p:set>
                                      <p:cBhvr>
                                        <p:cTn id="54" dur="1" fill="hold">
                                          <p:stCondLst>
                                            <p:cond delay="0"/>
                                          </p:stCondLst>
                                        </p:cTn>
                                        <p:tgtEl>
                                          <p:spTgt spid="26651"/>
                                        </p:tgtEl>
                                        <p:attrNameLst>
                                          <p:attrName>style.visibility</p:attrName>
                                        </p:attrNameLst>
                                      </p:cBhvr>
                                      <p:to>
                                        <p:strVal val="visible"/>
                                      </p:to>
                                    </p:set>
                                    <p:animEffect transition="in" filter="fade">
                                      <p:cBhvr>
                                        <p:cTn id="55" dur="1000"/>
                                        <p:tgtEl>
                                          <p:spTgt spid="26651"/>
                                        </p:tgtEl>
                                      </p:cBhvr>
                                    </p:animEffect>
                                  </p:childTnLst>
                                </p:cTn>
                              </p:par>
                              <p:par>
                                <p:cTn id="56" presetID="10" presetClass="entr" presetSubtype="0" fill="hold"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1000"/>
                                        <p:tgtEl>
                                          <p:spTgt spid="8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695"/>
                                        </p:tgtEl>
                                        <p:attrNameLst>
                                          <p:attrName>style.visibility</p:attrName>
                                        </p:attrNameLst>
                                      </p:cBhvr>
                                      <p:to>
                                        <p:strVal val="visible"/>
                                      </p:to>
                                    </p:set>
                                    <p:animEffect transition="in" filter="fade">
                                      <p:cBhvr>
                                        <p:cTn id="61" dur="1000"/>
                                        <p:tgtEl>
                                          <p:spTgt spid="26695"/>
                                        </p:tgtEl>
                                      </p:cBhvr>
                                    </p:animEffect>
                                  </p:childTnLst>
                                </p:cTn>
                              </p:par>
                              <p:par>
                                <p:cTn id="62" presetID="10" presetClass="entr" presetSubtype="0" fill="hold" nodeType="withEffect">
                                  <p:stCondLst>
                                    <p:cond delay="0"/>
                                  </p:stCondLst>
                                  <p:childTnLst>
                                    <p:set>
                                      <p:cBhvr>
                                        <p:cTn id="63" dur="1" fill="hold">
                                          <p:stCondLst>
                                            <p:cond delay="0"/>
                                          </p:stCondLst>
                                        </p:cTn>
                                        <p:tgtEl>
                                          <p:spTgt spid="26706"/>
                                        </p:tgtEl>
                                        <p:attrNameLst>
                                          <p:attrName>style.visibility</p:attrName>
                                        </p:attrNameLst>
                                      </p:cBhvr>
                                      <p:to>
                                        <p:strVal val="visible"/>
                                      </p:to>
                                    </p:set>
                                    <p:animEffect transition="in" filter="fade">
                                      <p:cBhvr>
                                        <p:cTn id="64" dur="1000"/>
                                        <p:tgtEl>
                                          <p:spTgt spid="26706"/>
                                        </p:tgtEl>
                                      </p:cBhvr>
                                    </p:animEffect>
                                  </p:childTnLst>
                                </p:cTn>
                              </p:par>
                              <p:par>
                                <p:cTn id="65" presetID="10" presetClass="entr" presetSubtype="0" fill="hold" nodeType="withEffect">
                                  <p:stCondLst>
                                    <p:cond delay="0"/>
                                  </p:stCondLst>
                                  <p:childTnLst>
                                    <p:set>
                                      <p:cBhvr>
                                        <p:cTn id="66" dur="1" fill="hold">
                                          <p:stCondLst>
                                            <p:cond delay="0"/>
                                          </p:stCondLst>
                                        </p:cTn>
                                        <p:tgtEl>
                                          <p:spTgt spid="26663"/>
                                        </p:tgtEl>
                                        <p:attrNameLst>
                                          <p:attrName>style.visibility</p:attrName>
                                        </p:attrNameLst>
                                      </p:cBhvr>
                                      <p:to>
                                        <p:strVal val="visible"/>
                                      </p:to>
                                    </p:set>
                                    <p:animEffect transition="in" filter="fade">
                                      <p:cBhvr>
                                        <p:cTn id="67" dur="1000"/>
                                        <p:tgtEl>
                                          <p:spTgt spid="26663"/>
                                        </p:tgtEl>
                                      </p:cBhvr>
                                    </p:animEffect>
                                  </p:childTnLst>
                                </p:cTn>
                              </p:par>
                              <p:par>
                                <p:cTn id="68" presetID="10" presetClass="entr" presetSubtype="0" fill="hold" nodeType="withEffect">
                                  <p:stCondLst>
                                    <p:cond delay="0"/>
                                  </p:stCondLst>
                                  <p:childTnLst>
                                    <p:set>
                                      <p:cBhvr>
                                        <p:cTn id="69" dur="1" fill="hold">
                                          <p:stCondLst>
                                            <p:cond delay="0"/>
                                          </p:stCondLst>
                                        </p:cTn>
                                        <p:tgtEl>
                                          <p:spTgt spid="26667"/>
                                        </p:tgtEl>
                                        <p:attrNameLst>
                                          <p:attrName>style.visibility</p:attrName>
                                        </p:attrNameLst>
                                      </p:cBhvr>
                                      <p:to>
                                        <p:strVal val="visible"/>
                                      </p:to>
                                    </p:set>
                                    <p:animEffect transition="in" filter="fade">
                                      <p:cBhvr>
                                        <p:cTn id="70" dur="1000"/>
                                        <p:tgtEl>
                                          <p:spTgt spid="26667"/>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26630"/>
                                        </p:tgtEl>
                                        <p:attrNameLst>
                                          <p:attrName>style.visibility</p:attrName>
                                        </p:attrNameLst>
                                      </p:cBhvr>
                                      <p:to>
                                        <p:strVal val="visible"/>
                                      </p:to>
                                    </p:set>
                                    <p:animEffect transition="in" filter="fade">
                                      <p:cBhvr>
                                        <p:cTn id="74" dur="1000"/>
                                        <p:tgtEl>
                                          <p:spTgt spid="26630"/>
                                        </p:tgtEl>
                                      </p:cBhvr>
                                    </p:animEffec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6690"/>
                                        </p:tgtEl>
                                        <p:attrNameLst>
                                          <p:attrName>style.visibility</p:attrName>
                                        </p:attrNameLst>
                                      </p:cBhvr>
                                      <p:to>
                                        <p:strVal val="visible"/>
                                      </p:to>
                                    </p:set>
                                    <p:animEffect transition="in" filter="fade">
                                      <p:cBhvr>
                                        <p:cTn id="78" dur="1000"/>
                                        <p:tgtEl>
                                          <p:spTgt spid="26690"/>
                                        </p:tgtEl>
                                      </p:cBhvr>
                                    </p:animEffect>
                                  </p:childTnLst>
                                </p:cTn>
                              </p:par>
                              <p:par>
                                <p:cTn id="79" presetID="10" presetClass="entr" presetSubtype="0" fill="hold" nodeType="withEffect">
                                  <p:stCondLst>
                                    <p:cond delay="0"/>
                                  </p:stCondLst>
                                  <p:childTnLst>
                                    <p:set>
                                      <p:cBhvr>
                                        <p:cTn id="80" dur="1" fill="hold">
                                          <p:stCondLst>
                                            <p:cond delay="0"/>
                                          </p:stCondLst>
                                        </p:cTn>
                                        <p:tgtEl>
                                          <p:spTgt spid="217"/>
                                        </p:tgtEl>
                                        <p:attrNameLst>
                                          <p:attrName>style.visibility</p:attrName>
                                        </p:attrNameLst>
                                      </p:cBhvr>
                                      <p:to>
                                        <p:strVal val="visible"/>
                                      </p:to>
                                    </p:set>
                                    <p:animEffect transition="in" filter="fade">
                                      <p:cBhvr>
                                        <p:cTn id="81" dur="1000"/>
                                        <p:tgtEl>
                                          <p:spTgt spid="217"/>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228"/>
                                        </p:tgtEl>
                                        <p:attrNameLst>
                                          <p:attrName>style.visibility</p:attrName>
                                        </p:attrNameLst>
                                      </p:cBhvr>
                                      <p:to>
                                        <p:strVal val="visible"/>
                                      </p:to>
                                    </p:set>
                                    <p:animEffect transition="in" filter="fade">
                                      <p:cBhvr>
                                        <p:cTn id="85" dur="1000"/>
                                        <p:tgtEl>
                                          <p:spTgt spid="2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25"/>
                                        </p:tgtEl>
                                        <p:attrNameLst>
                                          <p:attrName>style.visibility</p:attrName>
                                        </p:attrNameLst>
                                      </p:cBhvr>
                                      <p:to>
                                        <p:strVal val="visible"/>
                                      </p:to>
                                    </p:set>
                                    <p:animEffect transition="in" filter="fade">
                                      <p:cBhvr>
                                        <p:cTn id="88" dur="1000"/>
                                        <p:tgtEl>
                                          <p:spTgt spid="22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6671"/>
                                        </p:tgtEl>
                                        <p:attrNameLst>
                                          <p:attrName>style.visibility</p:attrName>
                                        </p:attrNameLst>
                                      </p:cBhvr>
                                      <p:to>
                                        <p:strVal val="visible"/>
                                      </p:to>
                                    </p:set>
                                    <p:animEffect transition="in" filter="fade">
                                      <p:cBhvr>
                                        <p:cTn id="91" dur="1000"/>
                                        <p:tgtEl>
                                          <p:spTgt spid="2667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1000"/>
                                        <p:tgtEl>
                                          <p:spTgt spid="6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675"/>
                                        </p:tgtEl>
                                        <p:attrNameLst>
                                          <p:attrName>style.visibility</p:attrName>
                                        </p:attrNameLst>
                                      </p:cBhvr>
                                      <p:to>
                                        <p:strVal val="visible"/>
                                      </p:to>
                                    </p:set>
                                    <p:animEffect transition="in" filter="fade">
                                      <p:cBhvr>
                                        <p:cTn id="97" dur="1000"/>
                                        <p:tgtEl>
                                          <p:spTgt spid="2667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85"/>
                                        </p:tgtEl>
                                        <p:attrNameLst>
                                          <p:attrName>style.visibility</p:attrName>
                                        </p:attrNameLst>
                                      </p:cBhvr>
                                      <p:to>
                                        <p:strVal val="visible"/>
                                      </p:to>
                                    </p:set>
                                    <p:animEffect transition="in" filter="fade">
                                      <p:cBhvr>
                                        <p:cTn id="100" dur="1000"/>
                                        <p:tgtEl>
                                          <p:spTgt spid="185"/>
                                        </p:tgtEl>
                                      </p:cBhvr>
                                    </p:animEffect>
                                  </p:childTnLst>
                                </p:cTn>
                              </p:par>
                              <p:par>
                                <p:cTn id="101" presetID="10" presetClass="entr" presetSubtype="0" fill="hold" nodeType="withEffect">
                                  <p:stCondLst>
                                    <p:cond delay="0"/>
                                  </p:stCondLst>
                                  <p:childTnLst>
                                    <p:set>
                                      <p:cBhvr>
                                        <p:cTn id="102" dur="1" fill="hold">
                                          <p:stCondLst>
                                            <p:cond delay="0"/>
                                          </p:stCondLst>
                                        </p:cTn>
                                        <p:tgtEl>
                                          <p:spTgt spid="247"/>
                                        </p:tgtEl>
                                        <p:attrNameLst>
                                          <p:attrName>style.visibility</p:attrName>
                                        </p:attrNameLst>
                                      </p:cBhvr>
                                      <p:to>
                                        <p:strVal val="visible"/>
                                      </p:to>
                                    </p:set>
                                    <p:animEffect transition="in" filter="fade">
                                      <p:cBhvr>
                                        <p:cTn id="103" dur="1000"/>
                                        <p:tgtEl>
                                          <p:spTgt spid="247"/>
                                        </p:tgtEl>
                                      </p:cBhvr>
                                    </p:animEffect>
                                  </p:childTnLst>
                                </p:cTn>
                              </p:par>
                            </p:childTnLst>
                          </p:cTn>
                        </p:par>
                        <p:par>
                          <p:cTn id="104" fill="hold">
                            <p:stCondLst>
                              <p:cond delay="4000"/>
                            </p:stCondLst>
                            <p:childTnLst>
                              <p:par>
                                <p:cTn id="105" presetID="10" presetClass="entr" presetSubtype="0" fill="hold" grpId="0" nodeType="afterEffect">
                                  <p:stCondLst>
                                    <p:cond delay="0"/>
                                  </p:stCondLst>
                                  <p:childTnLst>
                                    <p:set>
                                      <p:cBhvr>
                                        <p:cTn id="106" dur="1" fill="hold">
                                          <p:stCondLst>
                                            <p:cond delay="0"/>
                                          </p:stCondLst>
                                        </p:cTn>
                                        <p:tgtEl>
                                          <p:spTgt spid="231"/>
                                        </p:tgtEl>
                                        <p:attrNameLst>
                                          <p:attrName>style.visibility</p:attrName>
                                        </p:attrNameLst>
                                      </p:cBhvr>
                                      <p:to>
                                        <p:strVal val="visible"/>
                                      </p:to>
                                    </p:set>
                                    <p:animEffect transition="in" filter="fade">
                                      <p:cBhvr>
                                        <p:cTn id="107" dur="1000"/>
                                        <p:tgtEl>
                                          <p:spTgt spid="23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18"/>
                                        </p:tgtEl>
                                        <p:attrNameLst>
                                          <p:attrName>style.visibility</p:attrName>
                                        </p:attrNameLst>
                                      </p:cBhvr>
                                      <p:to>
                                        <p:strVal val="visible"/>
                                      </p:to>
                                    </p:set>
                                    <p:animEffect transition="in" filter="fade">
                                      <p:cBhvr>
                                        <p:cTn id="110" dur="1000"/>
                                        <p:tgtEl>
                                          <p:spTgt spid="21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32"/>
                                        </p:tgtEl>
                                        <p:attrNameLst>
                                          <p:attrName>style.visibility</p:attrName>
                                        </p:attrNameLst>
                                      </p:cBhvr>
                                      <p:to>
                                        <p:strVal val="visible"/>
                                      </p:to>
                                    </p:set>
                                    <p:animEffect transition="in" filter="fade">
                                      <p:cBhvr>
                                        <p:cTn id="113" dur="1000"/>
                                        <p:tgtEl>
                                          <p:spTgt spid="232"/>
                                        </p:tgtEl>
                                      </p:cBhvr>
                                    </p:animEffect>
                                  </p:childTnLst>
                                </p:cTn>
                              </p:par>
                            </p:childTnLst>
                          </p:cTn>
                        </p:par>
                        <p:par>
                          <p:cTn id="114" fill="hold">
                            <p:stCondLst>
                              <p:cond delay="5000"/>
                            </p:stCondLst>
                            <p:childTnLst>
                              <p:par>
                                <p:cTn id="115" presetID="10" presetClass="entr" presetSubtype="0" fill="hold" grpId="0" nodeType="afterEffect">
                                  <p:stCondLst>
                                    <p:cond delay="0"/>
                                  </p:stCondLst>
                                  <p:iterate type="lt">
                                    <p:tmPct val="0"/>
                                  </p:iterate>
                                  <p:childTnLst>
                                    <p:set>
                                      <p:cBhvr>
                                        <p:cTn id="116" dur="1" fill="hold">
                                          <p:stCondLst>
                                            <p:cond delay="0"/>
                                          </p:stCondLst>
                                        </p:cTn>
                                        <p:tgtEl>
                                          <p:spTgt spid="234"/>
                                        </p:tgtEl>
                                        <p:attrNameLst>
                                          <p:attrName>style.visibility</p:attrName>
                                        </p:attrNameLst>
                                      </p:cBhvr>
                                      <p:to>
                                        <p:strVal val="visible"/>
                                      </p:to>
                                    </p:set>
                                    <p:animEffect transition="in" filter="fade">
                                      <p:cBhvr>
                                        <p:cTn id="117" dur="1000"/>
                                        <p:tgtEl>
                                          <p:spTgt spid="234"/>
                                        </p:tgtEl>
                                      </p:cBhvr>
                                    </p:animEffect>
                                  </p:childTnLst>
                                </p:cTn>
                              </p:par>
                              <p:par>
                                <p:cTn id="118" presetID="10" presetClass="entr" presetSubtype="0" fill="hold" nodeType="withEffect">
                                  <p:stCondLst>
                                    <p:cond delay="0"/>
                                  </p:stCondLst>
                                  <p:childTnLst>
                                    <p:set>
                                      <p:cBhvr>
                                        <p:cTn id="119" dur="1" fill="hold">
                                          <p:stCondLst>
                                            <p:cond delay="0"/>
                                          </p:stCondLst>
                                        </p:cTn>
                                        <p:tgtEl>
                                          <p:spTgt spid="249"/>
                                        </p:tgtEl>
                                        <p:attrNameLst>
                                          <p:attrName>style.visibility</p:attrName>
                                        </p:attrNameLst>
                                      </p:cBhvr>
                                      <p:to>
                                        <p:strVal val="visible"/>
                                      </p:to>
                                    </p:set>
                                    <p:animEffect transition="in" filter="fade">
                                      <p:cBhvr>
                                        <p:cTn id="120" dur="1000"/>
                                        <p:tgtEl>
                                          <p:spTgt spid="24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81"/>
                                        </p:tgtEl>
                                        <p:attrNameLst>
                                          <p:attrName>style.visibility</p:attrName>
                                        </p:attrNameLst>
                                      </p:cBhvr>
                                      <p:to>
                                        <p:strVal val="visible"/>
                                      </p:to>
                                    </p:set>
                                    <p:animEffect transition="in" filter="fade">
                                      <p:cBhvr>
                                        <p:cTn id="123" dur="1000"/>
                                        <p:tgtEl>
                                          <p:spTgt spid="181"/>
                                        </p:tgtEl>
                                      </p:cBhvr>
                                    </p:animEffect>
                                  </p:childTnLst>
                                </p:cTn>
                              </p:par>
                            </p:childTnLst>
                          </p:cTn>
                        </p:par>
                        <p:par>
                          <p:cTn id="124" fill="hold">
                            <p:stCondLst>
                              <p:cond delay="6000"/>
                            </p:stCondLst>
                            <p:childTnLst>
                              <p:par>
                                <p:cTn id="125" presetID="10" presetClass="entr" presetSubtype="0" fill="hold" grpId="0" nodeType="afterEffect">
                                  <p:stCondLst>
                                    <p:cond delay="0"/>
                                  </p:stCondLst>
                                  <p:childTnLst>
                                    <p:set>
                                      <p:cBhvr>
                                        <p:cTn id="126" dur="1" fill="hold">
                                          <p:stCondLst>
                                            <p:cond delay="0"/>
                                          </p:stCondLst>
                                        </p:cTn>
                                        <p:tgtEl>
                                          <p:spTgt spid="250"/>
                                        </p:tgtEl>
                                        <p:attrNameLst>
                                          <p:attrName>style.visibility</p:attrName>
                                        </p:attrNameLst>
                                      </p:cBhvr>
                                      <p:to>
                                        <p:strVal val="visible"/>
                                      </p:to>
                                    </p:set>
                                    <p:animEffect transition="in" filter="fade">
                                      <p:cBhvr>
                                        <p:cTn id="127" dur="1000"/>
                                        <p:tgtEl>
                                          <p:spTgt spid="250"/>
                                        </p:tgtEl>
                                      </p:cBhvr>
                                    </p:animEffect>
                                  </p:childTnLst>
                                </p:cTn>
                              </p:par>
                            </p:childTnLst>
                          </p:cTn>
                        </p:par>
                        <p:par>
                          <p:cTn id="128" fill="hold">
                            <p:stCondLst>
                              <p:cond delay="7000"/>
                            </p:stCondLst>
                            <p:childTnLst>
                              <p:par>
                                <p:cTn id="129" presetID="10" presetClass="entr" presetSubtype="0" fill="hold" grpId="0" nodeType="afterEffect">
                                  <p:stCondLst>
                                    <p:cond delay="0"/>
                                  </p:stCondLst>
                                  <p:childTnLst>
                                    <p:set>
                                      <p:cBhvr>
                                        <p:cTn id="130" dur="1" fill="hold">
                                          <p:stCondLst>
                                            <p:cond delay="0"/>
                                          </p:stCondLst>
                                        </p:cTn>
                                        <p:tgtEl>
                                          <p:spTgt spid="233"/>
                                        </p:tgtEl>
                                        <p:attrNameLst>
                                          <p:attrName>style.visibility</p:attrName>
                                        </p:attrNameLst>
                                      </p:cBhvr>
                                      <p:to>
                                        <p:strVal val="visible"/>
                                      </p:to>
                                    </p:set>
                                    <p:animEffect transition="in" filter="fade">
                                      <p:cBhvr>
                                        <p:cTn id="131" dur="1000"/>
                                        <p:tgtEl>
                                          <p:spTgt spid="23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57"/>
                                        </p:tgtEl>
                                        <p:attrNameLst>
                                          <p:attrName>style.visibility</p:attrName>
                                        </p:attrNameLst>
                                      </p:cBhvr>
                                      <p:to>
                                        <p:strVal val="visible"/>
                                      </p:to>
                                    </p:set>
                                    <p:animEffect transition="in" filter="fade">
                                      <p:cBhvr>
                                        <p:cTn id="134" dur="1000"/>
                                        <p:tgtEl>
                                          <p:spTgt spid="25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58"/>
                                        </p:tgtEl>
                                        <p:attrNameLst>
                                          <p:attrName>style.visibility</p:attrName>
                                        </p:attrNameLst>
                                      </p:cBhvr>
                                      <p:to>
                                        <p:strVal val="visible"/>
                                      </p:to>
                                    </p:set>
                                    <p:animEffect transition="in" filter="fade">
                                      <p:cBhvr>
                                        <p:cTn id="137" dur="1000"/>
                                        <p:tgtEl>
                                          <p:spTgt spid="25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59"/>
                                        </p:tgtEl>
                                        <p:attrNameLst>
                                          <p:attrName>style.visibility</p:attrName>
                                        </p:attrNameLst>
                                      </p:cBhvr>
                                      <p:to>
                                        <p:strVal val="visible"/>
                                      </p:to>
                                    </p:set>
                                    <p:animEffect transition="in" filter="fade">
                                      <p:cBhvr>
                                        <p:cTn id="140" dur="1000"/>
                                        <p:tgtEl>
                                          <p:spTgt spid="259"/>
                                        </p:tgtEl>
                                      </p:cBhvr>
                                    </p:animEffect>
                                  </p:childTnLst>
                                </p:cTn>
                              </p:par>
                            </p:childTnLst>
                          </p:cTn>
                        </p:par>
                        <p:par>
                          <p:cTn id="141" fill="hold">
                            <p:stCondLst>
                              <p:cond delay="8000"/>
                            </p:stCondLst>
                            <p:childTnLst>
                              <p:par>
                                <p:cTn id="142" presetID="1" presetClass="emph" presetSubtype="2" repeatCount="indefinite" fill="hold" grpId="1" nodeType="afterEffect">
                                  <p:stCondLst>
                                    <p:cond delay="0"/>
                                  </p:stCondLst>
                                  <p:childTnLst>
                                    <p:animClr clrSpc="rgb">
                                      <p:cBhvr>
                                        <p:cTn id="143" dur="2000" fill="hold"/>
                                        <p:tgtEl>
                                          <p:spTgt spid="234"/>
                                        </p:tgtEl>
                                        <p:attrNameLst>
                                          <p:attrName>fillcolor</p:attrName>
                                        </p:attrNameLst>
                                      </p:cBhvr>
                                      <p:to>
                                        <a:schemeClr val="accent2"/>
                                      </p:to>
                                    </p:animClr>
                                    <p:set>
                                      <p:cBhvr>
                                        <p:cTn id="144" dur="2000" fill="hold"/>
                                        <p:tgtEl>
                                          <p:spTgt spid="234"/>
                                        </p:tgtEl>
                                        <p:attrNameLst>
                                          <p:attrName>fill.type</p:attrName>
                                        </p:attrNameLst>
                                      </p:cBhvr>
                                      <p:to>
                                        <p:strVal val="solid"/>
                                      </p:to>
                                    </p:set>
                                    <p:set>
                                      <p:cBhvr>
                                        <p:cTn id="145" dur="2000" fill="hold"/>
                                        <p:tgtEl>
                                          <p:spTgt spid="2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P spid="26670" grpId="0" animBg="1"/>
      <p:bldP spid="26671" grpId="0" animBg="1"/>
      <p:bldP spid="26675" grpId="0" animBg="1"/>
      <p:bldP spid="26690" grpId="0" animBg="1"/>
      <p:bldP spid="26694" grpId="0"/>
      <p:bldP spid="26695" grpId="0"/>
      <p:bldP spid="26696" grpId="0"/>
      <p:bldP spid="185" grpId="0" animBg="1"/>
      <p:bldGraphic spid="181" grpId="0">
        <p:bldAsOne/>
      </p:bldGraphic>
      <p:bldP spid="218" grpId="0" animBg="1"/>
      <p:bldP spid="228" grpId="0" animBg="1"/>
      <p:bldP spid="225" grpId="0" animBg="1"/>
      <p:bldP spid="231" grpId="0" animBg="1"/>
      <p:bldP spid="232" grpId="0" animBg="1"/>
      <p:bldP spid="233" grpId="0" animBg="1"/>
      <p:bldP spid="234" grpId="0" animBg="1"/>
      <p:bldP spid="234" grpId="1" animBg="1"/>
      <p:bldP spid="250" grpId="0" animBg="1"/>
      <p:bldP spid="257" grpId="0" animBg="1"/>
      <p:bldP spid="258" grpId="0" animBg="1"/>
      <p:bldP spid="259"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AutoShape 4"/>
          <p:cNvSpPr>
            <a:spLocks noChangeArrowheads="1"/>
          </p:cNvSpPr>
          <p:nvPr/>
        </p:nvSpPr>
        <p:spPr bwMode="auto">
          <a:xfrm>
            <a:off x="1476375" y="620713"/>
            <a:ext cx="863600" cy="1008062"/>
          </a:xfrm>
          <a:prstGeom prst="flowChartMagneticDisk">
            <a:avLst/>
          </a:prstGeom>
          <a:solidFill>
            <a:srgbClr val="DFE0BE"/>
          </a:solidFill>
          <a:ln w="9525">
            <a:solidFill>
              <a:schemeClr val="tx1"/>
            </a:solidFill>
            <a:round/>
            <a:headEnd/>
            <a:tailEnd/>
          </a:ln>
          <a:effectLst/>
        </p:spPr>
        <p:txBody>
          <a:bodyPr wrap="none" anchor="ctr"/>
          <a:lstStyle/>
          <a:p>
            <a:pPr algn="ctr" fontAlgn="auto">
              <a:spcBef>
                <a:spcPts val="0"/>
              </a:spcBef>
              <a:spcAft>
                <a:spcPts val="0"/>
              </a:spcAft>
              <a:defRPr/>
            </a:pPr>
            <a:r>
              <a:rPr lang="pt-BR" sz="1000" dirty="0">
                <a:effectLst>
                  <a:outerShdw blurRad="38100" dist="38100" dir="2700000" algn="tl">
                    <a:srgbClr val="FFFFFF"/>
                  </a:outerShdw>
                </a:effectLst>
                <a:latin typeface="+mn-lt"/>
              </a:rPr>
              <a:t>Sonnerat DB</a:t>
            </a:r>
          </a:p>
          <a:p>
            <a:pPr algn="ctr" fontAlgn="auto">
              <a:spcBef>
                <a:spcPts val="0"/>
              </a:spcBef>
              <a:spcAft>
                <a:spcPts val="0"/>
              </a:spcAft>
              <a:defRPr/>
            </a:pPr>
            <a:r>
              <a:rPr lang="pt-BR" sz="1000" dirty="0" smtClean="0">
                <a:effectLst>
                  <a:outerShdw blurRad="38100" dist="38100" dir="2700000" algn="tl">
                    <a:srgbClr val="FFFFFF"/>
                  </a:outerShdw>
                </a:effectLst>
                <a:latin typeface="+mn-lt"/>
              </a:rPr>
              <a:t>France</a:t>
            </a:r>
            <a:endParaRPr lang="pt-BR" sz="1000" dirty="0">
              <a:effectLst>
                <a:outerShdw blurRad="38100" dist="38100" dir="2700000" algn="tl">
                  <a:srgbClr val="FFFFFF"/>
                </a:outerShdw>
              </a:effectLst>
              <a:latin typeface="+mn-lt"/>
            </a:endParaRPr>
          </a:p>
        </p:txBody>
      </p:sp>
      <p:pic>
        <p:nvPicPr>
          <p:cNvPr id="57346" name="Picture 5"/>
          <p:cNvPicPr>
            <a:picLocks noChangeAspect="1" noChangeArrowheads="1"/>
          </p:cNvPicPr>
          <p:nvPr/>
        </p:nvPicPr>
        <p:blipFill>
          <a:blip r:embed="rId3" cstate="print"/>
          <a:srcRect l="18192" t="22600" r="47356" b="28198"/>
          <a:stretch>
            <a:fillRect/>
          </a:stretch>
        </p:blipFill>
        <p:spPr bwMode="auto">
          <a:xfrm>
            <a:off x="3492500" y="4868863"/>
            <a:ext cx="1152525" cy="1584325"/>
          </a:xfrm>
          <a:prstGeom prst="rect">
            <a:avLst/>
          </a:prstGeom>
          <a:noFill/>
          <a:ln w="9525">
            <a:noFill/>
            <a:miter lim="800000"/>
            <a:headEnd/>
            <a:tailEnd/>
          </a:ln>
        </p:spPr>
      </p:pic>
      <p:pic>
        <p:nvPicPr>
          <p:cNvPr id="57347" name="Picture 6"/>
          <p:cNvPicPr>
            <a:picLocks noChangeAspect="1" noChangeArrowheads="1"/>
          </p:cNvPicPr>
          <p:nvPr/>
        </p:nvPicPr>
        <p:blipFill>
          <a:blip r:embed="rId4" cstate="print"/>
          <a:srcRect l="14238" t="26732" r="16910" b="21655"/>
          <a:stretch>
            <a:fillRect/>
          </a:stretch>
        </p:blipFill>
        <p:spPr bwMode="auto">
          <a:xfrm>
            <a:off x="5003800" y="4941888"/>
            <a:ext cx="2087563" cy="1511300"/>
          </a:xfrm>
          <a:prstGeom prst="rect">
            <a:avLst/>
          </a:prstGeom>
          <a:noFill/>
          <a:ln w="9525">
            <a:noFill/>
            <a:miter lim="800000"/>
            <a:headEnd/>
            <a:tailEnd/>
          </a:ln>
        </p:spPr>
      </p:pic>
      <p:sp>
        <p:nvSpPr>
          <p:cNvPr id="61447" name="AutoShape 7"/>
          <p:cNvSpPr>
            <a:spLocks noChangeArrowheads="1"/>
          </p:cNvSpPr>
          <p:nvPr/>
        </p:nvSpPr>
        <p:spPr bwMode="auto">
          <a:xfrm>
            <a:off x="1258888" y="5013325"/>
            <a:ext cx="1223962" cy="1295400"/>
          </a:xfrm>
          <a:prstGeom prst="flowChartMagneticDisk">
            <a:avLst/>
          </a:prstGeom>
          <a:solidFill>
            <a:srgbClr val="DFE0BE"/>
          </a:solidFill>
          <a:ln w="9525">
            <a:solidFill>
              <a:schemeClr val="tx1"/>
            </a:solidFill>
            <a:round/>
            <a:headEnd/>
            <a:tailEnd/>
          </a:ln>
          <a:effectLst/>
        </p:spPr>
        <p:txBody>
          <a:bodyPr wrap="none" anchor="ctr"/>
          <a:lstStyle/>
          <a:p>
            <a:pPr algn="ctr" fontAlgn="auto">
              <a:spcBef>
                <a:spcPts val="0"/>
              </a:spcBef>
              <a:spcAft>
                <a:spcPts val="0"/>
              </a:spcAft>
              <a:defRPr/>
            </a:pPr>
            <a:r>
              <a:rPr lang="pt-BR" sz="1000">
                <a:effectLst>
                  <a:outerShdw blurRad="38100" dist="38100" dir="2700000" algn="tl">
                    <a:srgbClr val="FFFFFF"/>
                  </a:outerShdw>
                </a:effectLst>
                <a:latin typeface="+mn-lt"/>
              </a:rPr>
              <a:t>SH@CRIA DB</a:t>
            </a:r>
          </a:p>
          <a:p>
            <a:pPr algn="ctr" fontAlgn="auto">
              <a:spcBef>
                <a:spcPts val="0"/>
              </a:spcBef>
              <a:spcAft>
                <a:spcPts val="0"/>
              </a:spcAft>
              <a:defRPr/>
            </a:pPr>
            <a:r>
              <a:rPr lang="pt-BR" sz="1000">
                <a:effectLst>
                  <a:outerShdw blurRad="38100" dist="38100" dir="2700000" algn="tl">
                    <a:srgbClr val="FFFFFF"/>
                  </a:outerShdw>
                </a:effectLst>
                <a:latin typeface="+mn-lt"/>
              </a:rPr>
              <a:t>Brasil</a:t>
            </a:r>
          </a:p>
        </p:txBody>
      </p:sp>
      <p:pic>
        <p:nvPicPr>
          <p:cNvPr id="57349" name="Picture 8"/>
          <p:cNvPicPr>
            <a:picLocks noChangeAspect="1" noChangeArrowheads="1"/>
          </p:cNvPicPr>
          <p:nvPr/>
        </p:nvPicPr>
        <p:blipFill>
          <a:blip r:embed="rId5" cstate="print"/>
          <a:srcRect/>
          <a:stretch>
            <a:fillRect/>
          </a:stretch>
        </p:blipFill>
        <p:spPr bwMode="auto">
          <a:xfrm>
            <a:off x="3779838" y="1524000"/>
            <a:ext cx="3024187" cy="2454275"/>
          </a:xfrm>
          <a:prstGeom prst="rect">
            <a:avLst/>
          </a:prstGeom>
          <a:noFill/>
          <a:ln w="9525">
            <a:noFill/>
            <a:miter lim="800000"/>
            <a:headEnd/>
            <a:tailEnd/>
          </a:ln>
        </p:spPr>
      </p:pic>
      <p:sp>
        <p:nvSpPr>
          <p:cNvPr id="61449" name="AutoShape 9"/>
          <p:cNvSpPr>
            <a:spLocks noChangeArrowheads="1"/>
          </p:cNvSpPr>
          <p:nvPr/>
        </p:nvSpPr>
        <p:spPr bwMode="auto">
          <a:xfrm>
            <a:off x="7667625" y="5516563"/>
            <a:ext cx="1079500" cy="790575"/>
          </a:xfrm>
          <a:prstGeom prst="flowChartMagneticDisk">
            <a:avLst/>
          </a:prstGeom>
          <a:solidFill>
            <a:srgbClr val="DFE0BE"/>
          </a:solidFill>
          <a:ln w="9525">
            <a:solidFill>
              <a:schemeClr val="tx1"/>
            </a:solidFill>
            <a:round/>
            <a:headEnd/>
            <a:tailEnd/>
          </a:ln>
          <a:effectLst/>
        </p:spPr>
        <p:txBody>
          <a:bodyPr wrap="none" anchor="ctr"/>
          <a:lstStyle/>
          <a:p>
            <a:pPr algn="ctr" fontAlgn="auto">
              <a:spcBef>
                <a:spcPts val="0"/>
              </a:spcBef>
              <a:spcAft>
                <a:spcPts val="0"/>
              </a:spcAft>
              <a:defRPr/>
            </a:pPr>
            <a:r>
              <a:rPr lang="pt-BR" sz="1000" dirty="0" smtClean="0">
                <a:effectLst>
                  <a:outerShdw blurRad="38100" dist="38100" dir="2700000" algn="tl">
                    <a:srgbClr val="FFFFFF"/>
                  </a:outerShdw>
                </a:effectLst>
                <a:latin typeface="+mn-lt"/>
              </a:rPr>
              <a:t>Transcriptions</a:t>
            </a:r>
            <a:endParaRPr lang="pt-BR" sz="1000" dirty="0">
              <a:effectLst>
                <a:outerShdw blurRad="38100" dist="38100" dir="2700000" algn="tl">
                  <a:srgbClr val="FFFFFF"/>
                </a:outerShdw>
              </a:effectLst>
              <a:latin typeface="+mn-lt"/>
            </a:endParaRPr>
          </a:p>
        </p:txBody>
      </p:sp>
      <p:sp>
        <p:nvSpPr>
          <p:cNvPr id="57351" name="Line 10"/>
          <p:cNvSpPr>
            <a:spLocks noChangeShapeType="1"/>
          </p:cNvSpPr>
          <p:nvPr/>
        </p:nvSpPr>
        <p:spPr bwMode="auto">
          <a:xfrm flipH="1">
            <a:off x="7092950" y="5949950"/>
            <a:ext cx="503238" cy="0"/>
          </a:xfrm>
          <a:prstGeom prst="line">
            <a:avLst/>
          </a:prstGeom>
          <a:noFill/>
          <a:ln w="9525" cap="rnd">
            <a:solidFill>
              <a:srgbClr val="808000"/>
            </a:solidFill>
            <a:prstDash val="sysDot"/>
            <a:round/>
            <a:headEnd type="triangle" w="med" len="med"/>
            <a:tailEnd type="triangle" w="med" len="med"/>
          </a:ln>
        </p:spPr>
        <p:txBody>
          <a:bodyPr/>
          <a:lstStyle/>
          <a:p>
            <a:endParaRPr lang="en-US"/>
          </a:p>
        </p:txBody>
      </p:sp>
      <p:cxnSp>
        <p:nvCxnSpPr>
          <p:cNvPr id="57352" name="AutoShape 11"/>
          <p:cNvCxnSpPr>
            <a:cxnSpLocks noChangeShapeType="1"/>
            <a:stCxn id="61447" idx="1"/>
          </p:cNvCxnSpPr>
          <p:nvPr/>
        </p:nvCxnSpPr>
        <p:spPr bwMode="auto">
          <a:xfrm flipV="1">
            <a:off x="1871663" y="3978275"/>
            <a:ext cx="3421062" cy="1035050"/>
          </a:xfrm>
          <a:prstGeom prst="straightConnector1">
            <a:avLst/>
          </a:prstGeom>
          <a:noFill/>
          <a:ln w="9525" cap="rnd">
            <a:solidFill>
              <a:srgbClr val="808000"/>
            </a:solidFill>
            <a:prstDash val="sysDot"/>
            <a:round/>
            <a:headEnd/>
            <a:tailEnd type="triangle" w="med" len="med"/>
          </a:ln>
        </p:spPr>
      </p:cxnSp>
      <p:cxnSp>
        <p:nvCxnSpPr>
          <p:cNvPr id="57353" name="AutoShape 12"/>
          <p:cNvCxnSpPr>
            <a:cxnSpLocks noChangeShapeType="1"/>
          </p:cNvCxnSpPr>
          <p:nvPr/>
        </p:nvCxnSpPr>
        <p:spPr bwMode="auto">
          <a:xfrm flipV="1">
            <a:off x="4068763" y="3978275"/>
            <a:ext cx="1223962" cy="890588"/>
          </a:xfrm>
          <a:prstGeom prst="straightConnector1">
            <a:avLst/>
          </a:prstGeom>
          <a:noFill/>
          <a:ln w="9525" cap="rnd">
            <a:solidFill>
              <a:srgbClr val="808000"/>
            </a:solidFill>
            <a:prstDash val="sysDot"/>
            <a:round/>
            <a:headEnd/>
            <a:tailEnd type="triangle" w="med" len="med"/>
          </a:ln>
        </p:spPr>
      </p:cxnSp>
      <p:cxnSp>
        <p:nvCxnSpPr>
          <p:cNvPr id="57354" name="AutoShape 13"/>
          <p:cNvCxnSpPr>
            <a:cxnSpLocks noChangeShapeType="1"/>
          </p:cNvCxnSpPr>
          <p:nvPr/>
        </p:nvCxnSpPr>
        <p:spPr bwMode="auto">
          <a:xfrm flipH="1" flipV="1">
            <a:off x="5292725" y="3978275"/>
            <a:ext cx="755650" cy="963613"/>
          </a:xfrm>
          <a:prstGeom prst="straightConnector1">
            <a:avLst/>
          </a:prstGeom>
          <a:noFill/>
          <a:ln w="9525" cap="rnd">
            <a:solidFill>
              <a:srgbClr val="808000"/>
            </a:solidFill>
            <a:prstDash val="sysDot"/>
            <a:round/>
            <a:headEnd/>
            <a:tailEnd type="triangle" w="med" len="med"/>
          </a:ln>
        </p:spPr>
      </p:cxnSp>
      <p:cxnSp>
        <p:nvCxnSpPr>
          <p:cNvPr id="57355" name="AutoShape 14"/>
          <p:cNvCxnSpPr>
            <a:cxnSpLocks noChangeShapeType="1"/>
            <a:stCxn id="61444" idx="3"/>
            <a:endCxn id="61447" idx="1"/>
          </p:cNvCxnSpPr>
          <p:nvPr/>
        </p:nvCxnSpPr>
        <p:spPr bwMode="auto">
          <a:xfrm flipH="1">
            <a:off x="1871663" y="1628775"/>
            <a:ext cx="36512" cy="3384550"/>
          </a:xfrm>
          <a:prstGeom prst="straightConnector1">
            <a:avLst/>
          </a:prstGeom>
          <a:noFill/>
          <a:ln w="9525" cap="rnd">
            <a:solidFill>
              <a:srgbClr val="808000"/>
            </a:solidFill>
            <a:prstDash val="sysDot"/>
            <a:round/>
            <a:headEnd/>
            <a:tailEnd type="triangle" w="med" len="med"/>
          </a:ln>
        </p:spPr>
      </p:cxnSp>
      <p:cxnSp>
        <p:nvCxnSpPr>
          <p:cNvPr id="57356" name="AutoShape 15"/>
          <p:cNvCxnSpPr>
            <a:cxnSpLocks noChangeShapeType="1"/>
            <a:stCxn id="61449" idx="1"/>
          </p:cNvCxnSpPr>
          <p:nvPr/>
        </p:nvCxnSpPr>
        <p:spPr bwMode="auto">
          <a:xfrm flipH="1" flipV="1">
            <a:off x="5292725" y="3978275"/>
            <a:ext cx="2914650" cy="1538288"/>
          </a:xfrm>
          <a:prstGeom prst="straightConnector1">
            <a:avLst/>
          </a:prstGeom>
          <a:noFill/>
          <a:ln w="9525" cap="rnd">
            <a:solidFill>
              <a:srgbClr val="808000"/>
            </a:solidFill>
            <a:prstDash val="sysDot"/>
            <a:round/>
            <a:headEnd/>
            <a:tailEnd type="triangle" w="med" len="med"/>
          </a:ln>
        </p:spPr>
      </p:cxnSp>
      <p:pic>
        <p:nvPicPr>
          <p:cNvPr id="57357" name="Picture 16"/>
          <p:cNvPicPr>
            <a:picLocks noChangeAspect="1" noChangeArrowheads="1"/>
          </p:cNvPicPr>
          <p:nvPr/>
        </p:nvPicPr>
        <p:blipFill>
          <a:blip r:embed="rId6" cstate="print"/>
          <a:srcRect t="13974"/>
          <a:stretch>
            <a:fillRect/>
          </a:stretch>
        </p:blipFill>
        <p:spPr bwMode="auto">
          <a:xfrm>
            <a:off x="7372350" y="3500438"/>
            <a:ext cx="1666875" cy="1235075"/>
          </a:xfrm>
          <a:prstGeom prst="rect">
            <a:avLst/>
          </a:prstGeom>
          <a:noFill/>
          <a:ln w="9525">
            <a:noFill/>
            <a:miter lim="800000"/>
            <a:headEnd/>
            <a:tailEnd/>
          </a:ln>
        </p:spPr>
      </p:pic>
      <p:cxnSp>
        <p:nvCxnSpPr>
          <p:cNvPr id="57358" name="AutoShape 17"/>
          <p:cNvCxnSpPr>
            <a:cxnSpLocks noChangeShapeType="1"/>
            <a:endCxn id="61449" idx="1"/>
          </p:cNvCxnSpPr>
          <p:nvPr/>
        </p:nvCxnSpPr>
        <p:spPr bwMode="auto">
          <a:xfrm rot="16200000" flipH="1">
            <a:off x="7816057" y="5125244"/>
            <a:ext cx="781050" cy="1587"/>
          </a:xfrm>
          <a:prstGeom prst="bentConnector3">
            <a:avLst>
              <a:gd name="adj1" fmla="val 50000"/>
            </a:avLst>
          </a:prstGeom>
          <a:noFill/>
          <a:ln w="9525" cap="rnd">
            <a:solidFill>
              <a:srgbClr val="808000"/>
            </a:solidFill>
            <a:prstDash val="sysDot"/>
            <a:miter lim="800000"/>
            <a:headEnd type="triangle" w="med" len="med"/>
            <a:tailEnd type="triangle" w="med" len="med"/>
          </a:ln>
        </p:spPr>
      </p:cxnSp>
      <p:sp>
        <p:nvSpPr>
          <p:cNvPr id="61458" name="Text Box 18"/>
          <p:cNvSpPr txBox="1">
            <a:spLocks noChangeArrowheads="1"/>
          </p:cNvSpPr>
          <p:nvPr/>
        </p:nvSpPr>
        <p:spPr bwMode="auto">
          <a:xfrm>
            <a:off x="1330325" y="2781300"/>
            <a:ext cx="720725" cy="2444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pt-BR" sz="1000">
                <a:effectLst>
                  <a:outerShdw blurRad="38100" dist="38100" dir="2700000" algn="tl">
                    <a:srgbClr val="C0C0C0"/>
                  </a:outerShdw>
                </a:effectLst>
                <a:latin typeface="+mn-lt"/>
              </a:rPr>
              <a:t>XML</a:t>
            </a:r>
          </a:p>
        </p:txBody>
      </p:sp>
      <p:sp>
        <p:nvSpPr>
          <p:cNvPr id="61459" name="Text Box 19"/>
          <p:cNvSpPr txBox="1">
            <a:spLocks noChangeArrowheads="1"/>
          </p:cNvSpPr>
          <p:nvPr/>
        </p:nvSpPr>
        <p:spPr bwMode="auto">
          <a:xfrm>
            <a:off x="3276600" y="4724400"/>
            <a:ext cx="3959225" cy="2082800"/>
          </a:xfrm>
          <a:prstGeom prst="rect">
            <a:avLst/>
          </a:prstGeom>
          <a:noFill/>
          <a:ln w="9525" cap="rnd">
            <a:solidFill>
              <a:srgbClr val="808000"/>
            </a:solidFill>
            <a:prstDash val="sysDot"/>
            <a:miter lim="800000"/>
            <a:headEnd/>
            <a:tailEnd/>
          </a:ln>
          <a:effectLst/>
        </p:spPr>
        <p:txBody>
          <a:bodyPr>
            <a:spAutoFit/>
          </a:bodyPr>
          <a:lstStyle/>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endParaRPr lang="pt-BR" sz="1000" dirty="0">
              <a:effectLst>
                <a:outerShdw blurRad="38100" dist="38100" dir="2700000" algn="tl">
                  <a:srgbClr val="C0C0C0"/>
                </a:outerShdw>
              </a:effectLst>
              <a:latin typeface="+mn-lt"/>
            </a:endParaRPr>
          </a:p>
          <a:p>
            <a:pPr algn="ctr" fontAlgn="auto">
              <a:spcBef>
                <a:spcPct val="50000"/>
              </a:spcBef>
              <a:spcAft>
                <a:spcPts val="0"/>
              </a:spcAft>
              <a:defRPr/>
            </a:pPr>
            <a:r>
              <a:rPr lang="pt-BR" sz="1000" dirty="0" smtClean="0">
                <a:effectLst>
                  <a:outerShdw blurRad="38100" dist="38100" dir="2700000" algn="tl">
                    <a:srgbClr val="C0C0C0"/>
                  </a:outerShdw>
                </a:effectLst>
                <a:latin typeface="+mn-lt"/>
              </a:rPr>
              <a:t>eRez image server</a:t>
            </a:r>
            <a:endParaRPr lang="pt-BR" sz="1000" dirty="0">
              <a:effectLst>
                <a:outerShdw blurRad="38100" dist="38100" dir="2700000" algn="tl">
                  <a:srgbClr val="C0C0C0"/>
                </a:outerShdw>
              </a:effectLst>
              <a:latin typeface="+mn-lt"/>
            </a:endParaRPr>
          </a:p>
        </p:txBody>
      </p:sp>
      <p:pic>
        <p:nvPicPr>
          <p:cNvPr id="57361" name="Picture 20" descr="user_icon">
            <a:hlinkClick r:id="rId7"/>
          </p:cNvPr>
          <p:cNvPicPr>
            <a:picLocks noChangeAspect="1" noChangeArrowheads="1"/>
          </p:cNvPicPr>
          <p:nvPr/>
        </p:nvPicPr>
        <p:blipFill>
          <a:blip r:embed="rId8" cstate="print"/>
          <a:srcRect/>
          <a:stretch>
            <a:fillRect/>
          </a:stretch>
        </p:blipFill>
        <p:spPr bwMode="auto">
          <a:xfrm>
            <a:off x="8604250" y="2924175"/>
            <a:ext cx="371475" cy="412750"/>
          </a:xfrm>
          <a:prstGeom prst="rect">
            <a:avLst/>
          </a:prstGeom>
          <a:noFill/>
          <a:ln w="9525">
            <a:noFill/>
            <a:miter lim="800000"/>
            <a:headEnd/>
            <a:tailEnd/>
          </a:ln>
        </p:spPr>
      </p:pic>
      <p:pic>
        <p:nvPicPr>
          <p:cNvPr id="57362" name="Picture 21" descr="user_icon">
            <a:hlinkClick r:id="rId7"/>
          </p:cNvPr>
          <p:cNvPicPr>
            <a:picLocks noChangeAspect="1" noChangeArrowheads="1"/>
          </p:cNvPicPr>
          <p:nvPr/>
        </p:nvPicPr>
        <p:blipFill>
          <a:blip r:embed="rId8" cstate="print"/>
          <a:srcRect/>
          <a:stretch>
            <a:fillRect/>
          </a:stretch>
        </p:blipFill>
        <p:spPr bwMode="auto">
          <a:xfrm>
            <a:off x="8101013" y="2997200"/>
            <a:ext cx="371475" cy="412750"/>
          </a:xfrm>
          <a:prstGeom prst="rect">
            <a:avLst/>
          </a:prstGeom>
          <a:noFill/>
          <a:ln w="9525">
            <a:noFill/>
            <a:miter lim="800000"/>
            <a:headEnd/>
            <a:tailEnd/>
          </a:ln>
        </p:spPr>
      </p:pic>
      <p:pic>
        <p:nvPicPr>
          <p:cNvPr id="57363" name="Picture 22" descr="user_icon">
            <a:hlinkClick r:id="rId7"/>
          </p:cNvPr>
          <p:cNvPicPr>
            <a:picLocks noChangeAspect="1" noChangeArrowheads="1"/>
          </p:cNvPicPr>
          <p:nvPr/>
        </p:nvPicPr>
        <p:blipFill>
          <a:blip r:embed="rId8" cstate="print"/>
          <a:srcRect/>
          <a:stretch>
            <a:fillRect/>
          </a:stretch>
        </p:blipFill>
        <p:spPr bwMode="auto">
          <a:xfrm>
            <a:off x="7596188" y="2852738"/>
            <a:ext cx="371475" cy="412750"/>
          </a:xfrm>
          <a:prstGeom prst="rect">
            <a:avLst/>
          </a:prstGeom>
          <a:noFill/>
          <a:ln w="9525">
            <a:noFill/>
            <a:miter lim="800000"/>
            <a:headEnd/>
            <a:tailEnd/>
          </a:ln>
        </p:spPr>
      </p:pic>
      <p:pic>
        <p:nvPicPr>
          <p:cNvPr id="57364" name="Picture 23" descr="user_icon">
            <a:hlinkClick r:id="rId7"/>
          </p:cNvPr>
          <p:cNvPicPr>
            <a:picLocks noChangeAspect="1" noChangeArrowheads="1"/>
          </p:cNvPicPr>
          <p:nvPr/>
        </p:nvPicPr>
        <p:blipFill>
          <a:blip r:embed="rId8" cstate="print"/>
          <a:srcRect/>
          <a:stretch>
            <a:fillRect/>
          </a:stretch>
        </p:blipFill>
        <p:spPr bwMode="auto">
          <a:xfrm>
            <a:off x="971550" y="1196975"/>
            <a:ext cx="371475" cy="412750"/>
          </a:xfrm>
          <a:prstGeom prst="rect">
            <a:avLst/>
          </a:prstGeom>
          <a:noFill/>
          <a:ln w="9525">
            <a:noFill/>
            <a:miter lim="800000"/>
            <a:headEnd/>
            <a:tailEnd/>
          </a:ln>
        </p:spPr>
      </p:pic>
      <p:pic>
        <p:nvPicPr>
          <p:cNvPr id="57365" name="Picture 24" descr="user_icon">
            <a:hlinkClick r:id="rId7"/>
          </p:cNvPr>
          <p:cNvPicPr>
            <a:picLocks noChangeAspect="1" noChangeArrowheads="1"/>
          </p:cNvPicPr>
          <p:nvPr/>
        </p:nvPicPr>
        <p:blipFill>
          <a:blip r:embed="rId8" cstate="print"/>
          <a:srcRect/>
          <a:stretch>
            <a:fillRect/>
          </a:stretch>
        </p:blipFill>
        <p:spPr bwMode="auto">
          <a:xfrm>
            <a:off x="900113" y="476250"/>
            <a:ext cx="371475" cy="412750"/>
          </a:xfrm>
          <a:prstGeom prst="rect">
            <a:avLst/>
          </a:prstGeom>
          <a:noFill/>
          <a:ln w="9525">
            <a:noFill/>
            <a:miter lim="800000"/>
            <a:headEnd/>
            <a:tailEnd/>
          </a:ln>
        </p:spPr>
      </p:pic>
      <p:pic>
        <p:nvPicPr>
          <p:cNvPr id="57366" name="Picture 25" descr="user_icon">
            <a:hlinkClick r:id="rId7"/>
          </p:cNvPr>
          <p:cNvPicPr>
            <a:picLocks noChangeAspect="1" noChangeArrowheads="1"/>
          </p:cNvPicPr>
          <p:nvPr/>
        </p:nvPicPr>
        <p:blipFill>
          <a:blip r:embed="rId8" cstate="print"/>
          <a:srcRect/>
          <a:stretch>
            <a:fillRect/>
          </a:stretch>
        </p:blipFill>
        <p:spPr bwMode="auto">
          <a:xfrm>
            <a:off x="466725" y="836613"/>
            <a:ext cx="371475" cy="412750"/>
          </a:xfrm>
          <a:prstGeom prst="rect">
            <a:avLst/>
          </a:prstGeom>
          <a:noFill/>
          <a:ln w="9525">
            <a:noFill/>
            <a:miter lim="800000"/>
            <a:headEnd/>
            <a:tailEnd/>
          </a:ln>
        </p:spPr>
      </p:pic>
      <p:sp>
        <p:nvSpPr>
          <p:cNvPr id="57367" name="Rectangle 26"/>
          <p:cNvSpPr>
            <a:spLocks noChangeArrowheads="1"/>
          </p:cNvSpPr>
          <p:nvPr/>
        </p:nvSpPr>
        <p:spPr bwMode="auto">
          <a:xfrm>
            <a:off x="0" y="6524625"/>
            <a:ext cx="2843213" cy="333375"/>
          </a:xfrm>
          <a:prstGeom prst="rect">
            <a:avLst/>
          </a:prstGeom>
          <a:solidFill>
            <a:schemeClr val="bg1"/>
          </a:solidFill>
          <a:ln w="9525">
            <a:noFill/>
            <a:miter lim="800000"/>
            <a:headEnd/>
            <a:tailEnd/>
          </a:ln>
        </p:spPr>
        <p:txBody>
          <a:bodyPr wrap="none" anchor="ctr"/>
          <a:lstStyle/>
          <a:p>
            <a:pPr algn="ctr"/>
            <a:endParaRPr lang="pt-BR">
              <a:latin typeface="Calibri" pitchFamily="34" charset="0"/>
            </a:endParaRPr>
          </a:p>
        </p:txBody>
      </p:sp>
      <p:sp>
        <p:nvSpPr>
          <p:cNvPr id="57368" name="Rectangle 27"/>
          <p:cNvSpPr>
            <a:spLocks noChangeArrowheads="1"/>
          </p:cNvSpPr>
          <p:nvPr/>
        </p:nvSpPr>
        <p:spPr bwMode="auto">
          <a:xfrm>
            <a:off x="7380288" y="6524625"/>
            <a:ext cx="1763712" cy="333375"/>
          </a:xfrm>
          <a:prstGeom prst="rect">
            <a:avLst/>
          </a:prstGeom>
          <a:solidFill>
            <a:schemeClr val="bg1"/>
          </a:solidFill>
          <a:ln w="9525">
            <a:noFill/>
            <a:miter lim="800000"/>
            <a:headEnd/>
            <a:tailEnd/>
          </a:ln>
        </p:spPr>
        <p:txBody>
          <a:bodyPr wrap="none" anchor="ctr"/>
          <a:lstStyle/>
          <a:p>
            <a:pPr algn="ctr"/>
            <a:endParaRPr lang="pt-BR">
              <a:latin typeface="Calibri" pitchFamily="34" charset="0"/>
            </a:endParaRPr>
          </a:p>
        </p:txBody>
      </p:sp>
    </p:spTree>
    <p:custDataLst>
      <p:tags r:id="rId1"/>
    </p:custData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p:cNvPicPr>
            <a:picLocks noChangeAspect="1" noChangeArrowheads="1"/>
          </p:cNvPicPr>
          <p:nvPr/>
        </p:nvPicPr>
        <p:blipFill>
          <a:blip r:embed="rId3" cstate="print"/>
          <a:srcRect/>
          <a:stretch>
            <a:fillRect/>
          </a:stretch>
        </p:blipFill>
        <p:spPr bwMode="auto">
          <a:xfrm>
            <a:off x="0" y="0"/>
            <a:ext cx="7615238" cy="6480175"/>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p:cNvPicPr>
            <a:picLocks noChangeAspect="1" noChangeArrowheads="1"/>
          </p:cNvPicPr>
          <p:nvPr/>
        </p:nvPicPr>
        <p:blipFill>
          <a:blip r:embed="rId3" cstate="print"/>
          <a:srcRect/>
          <a:stretch>
            <a:fillRect/>
          </a:stretch>
        </p:blipFill>
        <p:spPr bwMode="auto">
          <a:xfrm>
            <a:off x="0" y="0"/>
            <a:ext cx="7615238" cy="6480175"/>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p:cNvPicPr>
            <a:picLocks noChangeAspect="1" noChangeArrowheads="1"/>
          </p:cNvPicPr>
          <p:nvPr/>
        </p:nvPicPr>
        <p:blipFill>
          <a:blip r:embed="rId3" cstate="print"/>
          <a:srcRect/>
          <a:stretch>
            <a:fillRect/>
          </a:stretch>
        </p:blipFill>
        <p:spPr bwMode="auto">
          <a:xfrm>
            <a:off x="0" y="0"/>
            <a:ext cx="7615238" cy="6480175"/>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9"/>
          <p:cNvPicPr>
            <a:picLocks noGrp="1" noChangeAspect="1" noChangeArrowheads="1"/>
          </p:cNvPicPr>
          <p:nvPr>
            <p:ph/>
          </p:nvPr>
        </p:nvPicPr>
        <p:blipFill>
          <a:blip r:embed="rId3" cstate="print"/>
          <a:srcRect/>
          <a:stretch>
            <a:fillRect/>
          </a:stretch>
        </p:blipFill>
        <p:spPr>
          <a:xfrm>
            <a:off x="0" y="0"/>
            <a:ext cx="7105650" cy="5851525"/>
          </a:xfrm>
        </p:spPr>
      </p:pic>
    </p:spTree>
    <p:custDataLst>
      <p:tags r:id="rId1"/>
    </p:custData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4293096"/>
            <a:ext cx="3960440" cy="2376264"/>
          </a:xfrm>
          <a:prstGeom prst="roundRect">
            <a:avLst/>
          </a:prstGeom>
          <a:solidFill>
            <a:schemeClr val="bg2">
              <a:lumMod val="90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ounded Rectangle 4"/>
          <p:cNvSpPr/>
          <p:nvPr/>
        </p:nvSpPr>
        <p:spPr>
          <a:xfrm>
            <a:off x="251520" y="1340768"/>
            <a:ext cx="4464496" cy="2376264"/>
          </a:xfrm>
          <a:prstGeom prst="roundRect">
            <a:avLst/>
          </a:prstGeom>
          <a:solidFill>
            <a:schemeClr val="bg2">
              <a:lumMod val="90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11"/>
          <p:cNvPicPr>
            <a:picLocks noChangeAspect="1" noChangeArrowheads="1"/>
          </p:cNvPicPr>
          <p:nvPr/>
        </p:nvPicPr>
        <p:blipFill>
          <a:blip r:embed="rId2" cstate="print"/>
          <a:srcRect/>
          <a:stretch>
            <a:fillRect/>
          </a:stretch>
        </p:blipFill>
        <p:spPr bwMode="auto">
          <a:xfrm>
            <a:off x="395536" y="4852685"/>
            <a:ext cx="1111781" cy="16006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19672" y="4869160"/>
            <a:ext cx="1152128" cy="158417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11"/>
          <p:cNvPicPr>
            <a:picLocks noChangeAspect="1" noChangeArrowheads="1"/>
          </p:cNvPicPr>
          <p:nvPr/>
        </p:nvPicPr>
        <p:blipFill>
          <a:blip r:embed="rId2" cstate="print"/>
          <a:srcRect/>
          <a:stretch>
            <a:fillRect/>
          </a:stretch>
        </p:blipFill>
        <p:spPr bwMode="auto">
          <a:xfrm>
            <a:off x="651907" y="1900358"/>
            <a:ext cx="1111781" cy="16006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Flowchart: Magnetic Disk 8"/>
          <p:cNvSpPr/>
          <p:nvPr/>
        </p:nvSpPr>
        <p:spPr>
          <a:xfrm>
            <a:off x="2339752" y="2420888"/>
            <a:ext cx="2160240" cy="1080120"/>
          </a:xfrm>
          <a:prstGeom prst="flowChartMagneticDisk">
            <a:avLst/>
          </a:prstGeom>
          <a:solidFill>
            <a:schemeClr val="bg1">
              <a:lumMod val="9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i="1" dirty="0" smtClean="0">
                <a:solidFill>
                  <a:srgbClr val="7F7649"/>
                </a:solidFill>
              </a:rPr>
              <a:t>species</a:t>
            </a:r>
            <a:r>
              <a:rPr lang="pt-BR" sz="1400" b="1" dirty="0" smtClean="0">
                <a:solidFill>
                  <a:srgbClr val="7F7649"/>
                </a:solidFill>
              </a:rPr>
              <a:t>Link</a:t>
            </a:r>
          </a:p>
          <a:p>
            <a:pPr algn="ctr"/>
            <a:r>
              <a:rPr lang="pt-BR" sz="1400" b="1" dirty="0" smtClean="0">
                <a:solidFill>
                  <a:srgbClr val="7F7649"/>
                </a:solidFill>
              </a:rPr>
              <a:t>data bank</a:t>
            </a:r>
            <a:endParaRPr lang="pt-BR" sz="1400" b="1" dirty="0">
              <a:solidFill>
                <a:srgbClr val="7F7649"/>
              </a:solidFill>
            </a:endParaRPr>
          </a:p>
        </p:txBody>
      </p:sp>
      <p:sp>
        <p:nvSpPr>
          <p:cNvPr id="10" name="Flowchart: Magnetic Disk 9"/>
          <p:cNvSpPr/>
          <p:nvPr/>
        </p:nvSpPr>
        <p:spPr>
          <a:xfrm>
            <a:off x="2915816" y="5517231"/>
            <a:ext cx="1152128" cy="936104"/>
          </a:xfrm>
          <a:prstGeom prst="flowChartMagneticDisk">
            <a:avLst/>
          </a:prstGeom>
          <a:solidFill>
            <a:schemeClr val="bg1">
              <a:lumMod val="9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smtClean="0">
                <a:solidFill>
                  <a:srgbClr val="7F7649"/>
                </a:solidFill>
              </a:rPr>
              <a:t>Images metadata</a:t>
            </a:r>
            <a:endParaRPr lang="pt-BR" sz="1400" b="1" dirty="0">
              <a:solidFill>
                <a:srgbClr val="7F7649"/>
              </a:solidFill>
            </a:endParaRPr>
          </a:p>
        </p:txBody>
      </p:sp>
      <p:sp>
        <p:nvSpPr>
          <p:cNvPr id="11" name="CLIOC disk"/>
          <p:cNvSpPr/>
          <p:nvPr/>
        </p:nvSpPr>
        <p:spPr bwMode="auto">
          <a:xfrm>
            <a:off x="2051720" y="764704"/>
            <a:ext cx="360040" cy="432048"/>
          </a:xfrm>
          <a:prstGeom prst="flowChartMagneticDisk">
            <a:avLst/>
          </a:prstGeom>
          <a:solidFill>
            <a:srgbClr val="92D05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RB</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2" name="CBMA disk"/>
          <p:cNvSpPr/>
          <p:nvPr/>
        </p:nvSpPr>
        <p:spPr bwMode="auto">
          <a:xfrm>
            <a:off x="899592" y="76470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R</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3" name="ColTryp disk"/>
          <p:cNvSpPr/>
          <p:nvPr/>
        </p:nvSpPr>
        <p:spPr bwMode="auto">
          <a:xfrm>
            <a:off x="323528" y="764704"/>
            <a:ext cx="360040" cy="432048"/>
          </a:xfrm>
          <a:prstGeom prst="flowChartMagneticDisk">
            <a:avLst/>
          </a:prstGeom>
          <a:solidFill>
            <a:srgbClr val="FFFF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SP</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4" name="CMT disk"/>
          <p:cNvSpPr/>
          <p:nvPr/>
        </p:nvSpPr>
        <p:spPr bwMode="auto">
          <a:xfrm>
            <a:off x="1475656" y="764704"/>
            <a:ext cx="360040" cy="432048"/>
          </a:xfrm>
          <a:prstGeom prst="flowChartMagneticDisk">
            <a:avLst/>
          </a:prstGeom>
          <a:solidFill>
            <a:schemeClr val="accent5">
              <a:lumMod val="75000"/>
            </a:schemeClr>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P</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5" name="CCFF disk"/>
          <p:cNvSpPr/>
          <p:nvPr/>
        </p:nvSpPr>
        <p:spPr bwMode="auto">
          <a:xfrm>
            <a:off x="3059832" y="764704"/>
            <a:ext cx="360040" cy="432048"/>
          </a:xfrm>
          <a:prstGeom prst="flowChartMagneticDisk">
            <a:avLst/>
          </a:prstGeom>
          <a:solidFill>
            <a:srgbClr val="9999FF"/>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CCFF</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6" name="CCGB disk"/>
          <p:cNvSpPr/>
          <p:nvPr/>
        </p:nvSpPr>
        <p:spPr bwMode="auto">
          <a:xfrm>
            <a:off x="2555776" y="764704"/>
            <a:ext cx="360040" cy="432048"/>
          </a:xfrm>
          <a:prstGeom prst="flowChartMagneticDisk">
            <a:avLst/>
          </a:prstGeom>
          <a:solidFill>
            <a:srgbClr val="FFC000"/>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UFG</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7" name="CBMA disk"/>
          <p:cNvSpPr/>
          <p:nvPr/>
        </p:nvSpPr>
        <p:spPr bwMode="auto">
          <a:xfrm>
            <a:off x="3563888" y="764704"/>
            <a:ext cx="360040" cy="432048"/>
          </a:xfrm>
          <a:prstGeom prst="flowChartMagneticDisk">
            <a:avLst/>
          </a:prstGeom>
          <a:solidFill>
            <a:srgbClr val="99FFCC"/>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800" b="1" dirty="0" smtClean="0">
                <a:latin typeface="Arial Narrow" pitchFamily="34" charset="0"/>
              </a:rPr>
              <a:t>INCQS</a:t>
            </a:r>
            <a:endParaRPr kumimoji="0" lang="pt-BR" sz="800" b="1" i="0" u="none" strike="noStrike" cap="none" normalizeH="0" baseline="0" dirty="0" smtClean="0">
              <a:ln>
                <a:noFill/>
              </a:ln>
              <a:solidFill>
                <a:schemeClr val="tx1"/>
              </a:solidFill>
              <a:effectLst/>
              <a:latin typeface="Arial Narrow" pitchFamily="34" charset="0"/>
            </a:endParaRPr>
          </a:p>
        </p:txBody>
      </p:sp>
      <p:sp>
        <p:nvSpPr>
          <p:cNvPr id="18" name="CBMA disk"/>
          <p:cNvSpPr/>
          <p:nvPr/>
        </p:nvSpPr>
        <p:spPr bwMode="auto">
          <a:xfrm>
            <a:off x="4067944" y="764704"/>
            <a:ext cx="360040" cy="432048"/>
          </a:xfrm>
          <a:prstGeom prst="flowChartMagneticDisk">
            <a:avLst/>
          </a:prstGeom>
          <a:solidFill>
            <a:srgbClr val="F5C592"/>
          </a:solidFill>
          <a:ln w="9525" cap="flat" cmpd="sng" algn="ctr">
            <a:solidFill>
              <a:schemeClr val="bg1">
                <a:lumMod val="50000"/>
              </a:schemeClr>
            </a:solid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tx1"/>
                </a:solidFill>
                <a:effectLst/>
                <a:latin typeface="Arial Narrow" pitchFamily="34" charset="0"/>
              </a:rPr>
              <a:t>CFP</a:t>
            </a:r>
            <a:endParaRPr kumimoji="0" lang="pt-BR" sz="800" b="1" i="0" u="none" strike="noStrike" cap="none" normalizeH="0" baseline="0" dirty="0" smtClean="0">
              <a:ln>
                <a:noFill/>
              </a:ln>
              <a:solidFill>
                <a:schemeClr val="tx1"/>
              </a:solidFill>
              <a:effectLst/>
              <a:latin typeface="Arial Narrow" pitchFamily="34" charset="0"/>
            </a:endParaRPr>
          </a:p>
        </p:txBody>
      </p:sp>
      <p:pic>
        <p:nvPicPr>
          <p:cNvPr id="19" name="Picture 5"/>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78954" y="1391816"/>
            <a:ext cx="1428750" cy="381000"/>
          </a:xfrm>
          <a:prstGeom prst="rect">
            <a:avLst/>
          </a:prstGeom>
          <a:noFill/>
          <a:ln w="9525">
            <a:noFill/>
            <a:miter lim="800000"/>
            <a:headEnd/>
            <a:tailEnd/>
          </a:ln>
        </p:spPr>
      </p:pic>
      <p:cxnSp>
        <p:nvCxnSpPr>
          <p:cNvPr id="20" name="Straight Arrow Connector 19"/>
          <p:cNvCxnSpPr>
            <a:stCxn id="9" idx="1"/>
            <a:endCxn id="16" idx="3"/>
          </p:cNvCxnSpPr>
          <p:nvPr/>
        </p:nvCxnSpPr>
        <p:spPr>
          <a:xfrm rot="16200000" flipV="1">
            <a:off x="2465766" y="1466782"/>
            <a:ext cx="1224136" cy="684076"/>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3"/>
            <a:endCxn id="9" idx="1"/>
          </p:cNvCxnSpPr>
          <p:nvPr/>
        </p:nvCxnSpPr>
        <p:spPr>
          <a:xfrm rot="16200000" flipH="1">
            <a:off x="2213738" y="1214754"/>
            <a:ext cx="1224136" cy="1188132"/>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9" idx="1"/>
          </p:cNvCxnSpPr>
          <p:nvPr/>
        </p:nvCxnSpPr>
        <p:spPr>
          <a:xfrm rot="16200000" flipH="1">
            <a:off x="1925706" y="926722"/>
            <a:ext cx="1224136" cy="1764196"/>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3"/>
            <a:endCxn id="9" idx="1"/>
          </p:cNvCxnSpPr>
          <p:nvPr/>
        </p:nvCxnSpPr>
        <p:spPr>
          <a:xfrm rot="16200000" flipH="1">
            <a:off x="1637674" y="638690"/>
            <a:ext cx="1224136" cy="2340260"/>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3" idx="3"/>
            <a:endCxn id="9" idx="1"/>
          </p:cNvCxnSpPr>
          <p:nvPr/>
        </p:nvCxnSpPr>
        <p:spPr>
          <a:xfrm rot="16200000" flipH="1">
            <a:off x="1349642" y="350658"/>
            <a:ext cx="1224136" cy="2916324"/>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3"/>
            <a:endCxn id="9" idx="1"/>
          </p:cNvCxnSpPr>
          <p:nvPr/>
        </p:nvCxnSpPr>
        <p:spPr>
          <a:xfrm rot="16200000" flipH="1">
            <a:off x="2717794" y="1718810"/>
            <a:ext cx="1224136" cy="180020"/>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3"/>
            <a:endCxn id="9" idx="1"/>
          </p:cNvCxnSpPr>
          <p:nvPr/>
        </p:nvCxnSpPr>
        <p:spPr>
          <a:xfrm rot="5400000">
            <a:off x="2969822" y="1646802"/>
            <a:ext cx="1224136" cy="324036"/>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3"/>
            <a:endCxn id="9" idx="1"/>
          </p:cNvCxnSpPr>
          <p:nvPr/>
        </p:nvCxnSpPr>
        <p:spPr>
          <a:xfrm rot="5400000">
            <a:off x="3221850" y="1394774"/>
            <a:ext cx="1224136" cy="828092"/>
          </a:xfrm>
          <a:prstGeom prst="straightConnector1">
            <a:avLst/>
          </a:prstGeom>
          <a:ln>
            <a:solidFill>
              <a:schemeClr val="bg2">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5" cstate="print"/>
          <a:srcRect/>
          <a:stretch>
            <a:fillRect/>
          </a:stretch>
        </p:blipFill>
        <p:spPr bwMode="auto">
          <a:xfrm>
            <a:off x="6444208" y="2481936"/>
            <a:ext cx="2160240" cy="1379112"/>
          </a:xfrm>
          <a:prstGeom prst="rect">
            <a:avLst/>
          </a:prstGeom>
          <a:ln>
            <a:noFill/>
          </a:ln>
          <a:effectLst>
            <a:outerShdw blurRad="292100" dist="139700" dir="2700000" algn="tl" rotWithShape="0">
              <a:srgbClr val="333333">
                <a:alpha val="65000"/>
              </a:srgbClr>
            </a:outerShdw>
          </a:effectLst>
        </p:spPr>
      </p:pic>
      <p:pic>
        <p:nvPicPr>
          <p:cNvPr id="29" name="Picture 3"/>
          <p:cNvPicPr>
            <a:picLocks noChangeAspect="1" noChangeArrowheads="1"/>
          </p:cNvPicPr>
          <p:nvPr/>
        </p:nvPicPr>
        <p:blipFill>
          <a:blip r:embed="rId6" cstate="print"/>
          <a:srcRect/>
          <a:stretch>
            <a:fillRect/>
          </a:stretch>
        </p:blipFill>
        <p:spPr bwMode="auto">
          <a:xfrm>
            <a:off x="5796136" y="648366"/>
            <a:ext cx="2160000" cy="1772522"/>
          </a:xfrm>
          <a:prstGeom prst="rect">
            <a:avLst/>
          </a:prstGeom>
          <a:ln>
            <a:noFill/>
          </a:ln>
          <a:effectLst>
            <a:outerShdw blurRad="292100" dist="139700" dir="2700000" algn="tl" rotWithShape="0">
              <a:srgbClr val="333333">
                <a:alpha val="65000"/>
              </a:srgbClr>
            </a:outerShdw>
          </a:effectLst>
        </p:spPr>
      </p:pic>
      <p:cxnSp>
        <p:nvCxnSpPr>
          <p:cNvPr id="30" name="Straight Arrow Connector 29"/>
          <p:cNvCxnSpPr>
            <a:stCxn id="29" idx="1"/>
            <a:endCxn id="9" idx="4"/>
          </p:cNvCxnSpPr>
          <p:nvPr/>
        </p:nvCxnSpPr>
        <p:spPr>
          <a:xfrm rot="10800000" flipV="1">
            <a:off x="4499992" y="1534626"/>
            <a:ext cx="1296144" cy="1426321"/>
          </a:xfrm>
          <a:prstGeom prst="straightConnector1">
            <a:avLst/>
          </a:prstGeom>
          <a:ln>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 idx="1"/>
            <a:endCxn id="36" idx="2"/>
          </p:cNvCxnSpPr>
          <p:nvPr/>
        </p:nvCxnSpPr>
        <p:spPr>
          <a:xfrm rot="10800000" flipV="1">
            <a:off x="4752022" y="1534627"/>
            <a:ext cx="1044115" cy="3982604"/>
          </a:xfrm>
          <a:prstGeom prst="straightConnector1">
            <a:avLst/>
          </a:prstGeom>
          <a:ln>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1"/>
            <a:endCxn id="9" idx="4"/>
          </p:cNvCxnSpPr>
          <p:nvPr/>
        </p:nvCxnSpPr>
        <p:spPr>
          <a:xfrm rot="10800000">
            <a:off x="4499992" y="2960948"/>
            <a:ext cx="1944216" cy="210544"/>
          </a:xfrm>
          <a:prstGeom prst="straightConnector1">
            <a:avLst/>
          </a:prstGeom>
          <a:ln>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1"/>
            <a:endCxn id="36" idx="2"/>
          </p:cNvCxnSpPr>
          <p:nvPr/>
        </p:nvCxnSpPr>
        <p:spPr>
          <a:xfrm rot="10800000" flipV="1">
            <a:off x="4752022" y="3171491"/>
            <a:ext cx="1692187" cy="2345739"/>
          </a:xfrm>
          <a:prstGeom prst="straightConnector1">
            <a:avLst/>
          </a:prstGeom>
          <a:ln>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9" idx="3"/>
            <a:endCxn id="10" idx="1"/>
          </p:cNvCxnSpPr>
          <p:nvPr/>
        </p:nvCxnSpPr>
        <p:spPr>
          <a:xfrm rot="16200000" flipH="1">
            <a:off x="2447765" y="4473115"/>
            <a:ext cx="2016223" cy="72008"/>
          </a:xfrm>
          <a:prstGeom prst="straightConnector1">
            <a:avLst/>
          </a:prstGeom>
          <a:ln>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7" idx="3"/>
            <a:endCxn id="10" idx="2"/>
          </p:cNvCxnSpPr>
          <p:nvPr/>
        </p:nvCxnSpPr>
        <p:spPr>
          <a:xfrm>
            <a:off x="2771800" y="5661248"/>
            <a:ext cx="144016" cy="324035"/>
          </a:xfrm>
          <a:prstGeom prst="straightConnector1">
            <a:avLst/>
          </a:prstGeom>
          <a:ln>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rot="16200000">
            <a:off x="3617895" y="5247201"/>
            <a:ext cx="1728192" cy="540060"/>
          </a:xfrm>
          <a:prstGeom prst="rect">
            <a:avLst/>
          </a:prstGeom>
          <a:solidFill>
            <a:schemeClr val="bg2">
              <a:lumMod val="75000"/>
            </a:schemeClr>
          </a:solidFill>
          <a:ln w="3175">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smtClean="0">
                <a:solidFill>
                  <a:srgbClr val="00B050"/>
                </a:solidFill>
              </a:rPr>
              <a:t> web services</a:t>
            </a:r>
            <a:endParaRPr lang="pt-BR" sz="1600" dirty="0">
              <a:solidFill>
                <a:srgbClr val="00B050"/>
              </a:solidFill>
            </a:endParaRPr>
          </a:p>
        </p:txBody>
      </p:sp>
      <p:sp>
        <p:nvSpPr>
          <p:cNvPr id="37" name="TextBox 36"/>
          <p:cNvSpPr txBox="1"/>
          <p:nvPr/>
        </p:nvSpPr>
        <p:spPr>
          <a:xfrm>
            <a:off x="611560" y="4355812"/>
            <a:ext cx="2304256" cy="338554"/>
          </a:xfrm>
          <a:prstGeom prst="rect">
            <a:avLst/>
          </a:prstGeom>
          <a:noFill/>
        </p:spPr>
        <p:txBody>
          <a:bodyPr wrap="square" rtlCol="0">
            <a:spAutoFit/>
          </a:bodyPr>
          <a:lstStyle/>
          <a:p>
            <a:r>
              <a:rPr lang="pt-BR" sz="1600" dirty="0" smtClean="0">
                <a:solidFill>
                  <a:srgbClr val="00B050"/>
                </a:solidFill>
              </a:rPr>
              <a:t>Image server</a:t>
            </a:r>
            <a:endParaRPr lang="pt-BR" sz="1600" dirty="0">
              <a:solidFill>
                <a:srgbClr val="00B050"/>
              </a:solidFill>
            </a:endParaRPr>
          </a:p>
        </p:txBody>
      </p:sp>
      <p:pic>
        <p:nvPicPr>
          <p:cNvPr id="38" name="Picture 4"/>
          <p:cNvPicPr>
            <a:picLocks noChangeAspect="1" noChangeArrowheads="1"/>
          </p:cNvPicPr>
          <p:nvPr/>
        </p:nvPicPr>
        <p:blipFill>
          <a:blip r:embed="rId7" cstate="print"/>
          <a:srcRect/>
          <a:stretch>
            <a:fillRect/>
          </a:stretch>
        </p:blipFill>
        <p:spPr bwMode="auto">
          <a:xfrm>
            <a:off x="7740352" y="4869160"/>
            <a:ext cx="1080000" cy="1085850"/>
          </a:xfrm>
          <a:prstGeom prst="rect">
            <a:avLst/>
          </a:prstGeom>
          <a:ln>
            <a:noFill/>
          </a:ln>
          <a:effectLst>
            <a:outerShdw blurRad="292100" dist="139700" dir="2700000" algn="tl" rotWithShape="0">
              <a:srgbClr val="333333">
                <a:alpha val="65000"/>
              </a:srgbClr>
            </a:outerShdw>
          </a:effectLst>
        </p:spPr>
      </p:pic>
      <p:pic>
        <p:nvPicPr>
          <p:cNvPr id="39" name="Picture 5"/>
          <p:cNvPicPr>
            <a:picLocks noChangeAspect="1" noChangeArrowheads="1"/>
          </p:cNvPicPr>
          <p:nvPr/>
        </p:nvPicPr>
        <p:blipFill>
          <a:blip r:embed="rId8" cstate="print"/>
          <a:srcRect/>
          <a:stretch>
            <a:fillRect/>
          </a:stretch>
        </p:blipFill>
        <p:spPr bwMode="auto">
          <a:xfrm>
            <a:off x="6444208" y="5589240"/>
            <a:ext cx="1080000" cy="1080120"/>
          </a:xfrm>
          <a:prstGeom prst="rect">
            <a:avLst/>
          </a:prstGeom>
          <a:ln>
            <a:noFill/>
          </a:ln>
          <a:effectLst>
            <a:outerShdw blurRad="292100" dist="139700" dir="2700000" algn="tl" rotWithShape="0">
              <a:srgbClr val="333333">
                <a:alpha val="65000"/>
              </a:srgbClr>
            </a:outerShdw>
          </a:effectLst>
        </p:spPr>
      </p:pic>
      <p:pic>
        <p:nvPicPr>
          <p:cNvPr id="40" name="Picture 6"/>
          <p:cNvPicPr>
            <a:picLocks noChangeAspect="1" noChangeArrowheads="1"/>
          </p:cNvPicPr>
          <p:nvPr/>
        </p:nvPicPr>
        <p:blipFill>
          <a:blip r:embed="rId9" cstate="print"/>
          <a:srcRect/>
          <a:stretch>
            <a:fillRect/>
          </a:stretch>
        </p:blipFill>
        <p:spPr bwMode="auto">
          <a:xfrm>
            <a:off x="5940152" y="4005064"/>
            <a:ext cx="1598270" cy="1152128"/>
          </a:xfrm>
          <a:prstGeom prst="rect">
            <a:avLst/>
          </a:prstGeom>
          <a:ln>
            <a:noFill/>
          </a:ln>
          <a:effectLst>
            <a:outerShdw blurRad="292100" dist="139700" dir="2700000" algn="tl" rotWithShape="0">
              <a:srgbClr val="333333">
                <a:alpha val="65000"/>
              </a:srgbClr>
            </a:outerShdw>
          </a:effectLst>
        </p:spPr>
      </p:pic>
      <p:cxnSp>
        <p:nvCxnSpPr>
          <p:cNvPr id="41" name="Straight Connector 40"/>
          <p:cNvCxnSpPr>
            <a:stCxn id="40" idx="1"/>
            <a:endCxn id="36" idx="2"/>
          </p:cNvCxnSpPr>
          <p:nvPr/>
        </p:nvCxnSpPr>
        <p:spPr>
          <a:xfrm rot="10800000" flipV="1">
            <a:off x="4752022" y="4581127"/>
            <a:ext cx="1188131" cy="93610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8" idx="1"/>
            <a:endCxn id="36" idx="2"/>
          </p:cNvCxnSpPr>
          <p:nvPr/>
        </p:nvCxnSpPr>
        <p:spPr>
          <a:xfrm rot="10800000" flipV="1">
            <a:off x="4752022" y="5412085"/>
            <a:ext cx="2988331" cy="10514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1"/>
            <a:endCxn id="36" idx="2"/>
          </p:cNvCxnSpPr>
          <p:nvPr/>
        </p:nvCxnSpPr>
        <p:spPr>
          <a:xfrm rot="10800000">
            <a:off x="4752022" y="5517232"/>
            <a:ext cx="1692187" cy="61206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Title 1"/>
          <p:cNvSpPr txBox="1">
            <a:spLocks/>
          </p:cNvSpPr>
          <p:nvPr/>
        </p:nvSpPr>
        <p:spPr>
          <a:xfrm>
            <a:off x="3993976" y="116632"/>
            <a:ext cx="5050904" cy="364902"/>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10"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par>
                          <p:cTn id="85" fill="hold">
                            <p:stCondLst>
                              <p:cond delay="1000"/>
                            </p:stCondLst>
                            <p:childTnLst>
                              <p:par>
                                <p:cTn id="86" presetID="10" presetClass="entr" presetSubtype="0" fill="hold"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par>
                          <p:cTn id="89" fill="hold">
                            <p:stCondLst>
                              <p:cond delay="1500"/>
                            </p:stCondLst>
                            <p:childTnLst>
                              <p:par>
                                <p:cTn id="90" presetID="10" presetClass="entr" presetSubtype="0" fill="hold"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nodeType="with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par>
                                <p:cTn id="104" presetID="10" presetClass="entr" presetSubtype="0" fill="hold"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500"/>
                                        <p:tgtEl>
                                          <p:spTgt spid="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500"/>
                                        <p:tgtEl>
                                          <p:spTgt spid="10"/>
                                        </p:tgtEl>
                                      </p:cBhvr>
                                    </p:animEffect>
                                  </p:childTnLst>
                                </p:cTn>
                              </p:par>
                              <p:par>
                                <p:cTn id="110" presetID="10" presetClass="entr" presetSubtype="0" fill="hold"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par>
                                <p:cTn id="113" presetID="10" presetClass="entr" presetSubtype="0"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fade">
                                      <p:cBhvr>
                                        <p:cTn id="120" dur="500"/>
                                        <p:tgtEl>
                                          <p:spTgt spid="36"/>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childTnLst>
                          </p:cTn>
                        </p:par>
                        <p:par>
                          <p:cTn id="125" fill="hold">
                            <p:stCondLst>
                              <p:cond delay="1000"/>
                            </p:stCondLst>
                            <p:childTnLst>
                              <p:par>
                                <p:cTn id="126" presetID="10" presetClass="entr" presetSubtype="0"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fade">
                                      <p:cBhvr>
                                        <p:cTn id="128" dur="500"/>
                                        <p:tgtEl>
                                          <p:spTgt spid="33"/>
                                        </p:tgtEl>
                                      </p:cBhvr>
                                    </p:animEffect>
                                  </p:childTnLst>
                                </p:cTn>
                              </p:par>
                            </p:childTnLst>
                          </p:cTn>
                        </p:par>
                        <p:par>
                          <p:cTn id="129" fill="hold">
                            <p:stCondLst>
                              <p:cond delay="1500"/>
                            </p:stCondLst>
                            <p:childTnLst>
                              <p:par>
                                <p:cTn id="130" presetID="10" presetClass="entr" presetSubtype="0" fill="hold" nodeType="after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fade">
                                      <p:cBhvr>
                                        <p:cTn id="132" dur="500"/>
                                        <p:tgtEl>
                                          <p:spTgt spid="40"/>
                                        </p:tgtEl>
                                      </p:cBhvr>
                                    </p:animEffect>
                                  </p:childTnLst>
                                </p:cTn>
                              </p:par>
                            </p:childTnLst>
                          </p:cTn>
                        </p:par>
                        <p:par>
                          <p:cTn id="133" fill="hold">
                            <p:stCondLst>
                              <p:cond delay="2000"/>
                            </p:stCondLst>
                            <p:childTnLst>
                              <p:par>
                                <p:cTn id="134" presetID="10" presetClass="entr" presetSubtype="0" fill="hold" nodeType="afterEffect">
                                  <p:stCondLst>
                                    <p:cond delay="0"/>
                                  </p:stCondLst>
                                  <p:childTnLst>
                                    <p:set>
                                      <p:cBhvr>
                                        <p:cTn id="135" dur="1" fill="hold">
                                          <p:stCondLst>
                                            <p:cond delay="0"/>
                                          </p:stCondLst>
                                        </p:cTn>
                                        <p:tgtEl>
                                          <p:spTgt spid="41"/>
                                        </p:tgtEl>
                                        <p:attrNameLst>
                                          <p:attrName>style.visibility</p:attrName>
                                        </p:attrNameLst>
                                      </p:cBhvr>
                                      <p:to>
                                        <p:strVal val="visible"/>
                                      </p:to>
                                    </p:set>
                                    <p:animEffect transition="in" filter="fade">
                                      <p:cBhvr>
                                        <p:cTn id="136" dur="500"/>
                                        <p:tgtEl>
                                          <p:spTgt spid="41"/>
                                        </p:tgtEl>
                                      </p:cBhvr>
                                    </p:animEffect>
                                  </p:childTnLst>
                                </p:cTn>
                              </p:par>
                            </p:childTnLst>
                          </p:cTn>
                        </p:par>
                        <p:par>
                          <p:cTn id="137" fill="hold">
                            <p:stCondLst>
                              <p:cond delay="2500"/>
                            </p:stCondLst>
                            <p:childTnLst>
                              <p:par>
                                <p:cTn id="138" presetID="10" presetClass="entr" presetSubtype="0" fill="hold" nodeType="afterEffect">
                                  <p:stCondLst>
                                    <p:cond delay="0"/>
                                  </p:stCondLst>
                                  <p:childTnLst>
                                    <p:set>
                                      <p:cBhvr>
                                        <p:cTn id="139" dur="1" fill="hold">
                                          <p:stCondLst>
                                            <p:cond delay="0"/>
                                          </p:stCondLst>
                                        </p:cTn>
                                        <p:tgtEl>
                                          <p:spTgt spid="38"/>
                                        </p:tgtEl>
                                        <p:attrNameLst>
                                          <p:attrName>style.visibility</p:attrName>
                                        </p:attrNameLst>
                                      </p:cBhvr>
                                      <p:to>
                                        <p:strVal val="visible"/>
                                      </p:to>
                                    </p:set>
                                    <p:animEffect transition="in" filter="fade">
                                      <p:cBhvr>
                                        <p:cTn id="140" dur="500"/>
                                        <p:tgtEl>
                                          <p:spTgt spid="38"/>
                                        </p:tgtEl>
                                      </p:cBhvr>
                                    </p:animEffect>
                                  </p:childTnLst>
                                </p:cTn>
                              </p:par>
                            </p:childTnLst>
                          </p:cTn>
                        </p:par>
                        <p:par>
                          <p:cTn id="141" fill="hold">
                            <p:stCondLst>
                              <p:cond delay="3000"/>
                            </p:stCondLst>
                            <p:childTnLst>
                              <p:par>
                                <p:cTn id="142" presetID="10" presetClass="entr" presetSubtype="0" fill="hold" nodeType="afterEffect">
                                  <p:stCondLst>
                                    <p:cond delay="0"/>
                                  </p:stCondLst>
                                  <p:childTnLst>
                                    <p:set>
                                      <p:cBhvr>
                                        <p:cTn id="143" dur="1" fill="hold">
                                          <p:stCondLst>
                                            <p:cond delay="0"/>
                                          </p:stCondLst>
                                        </p:cTn>
                                        <p:tgtEl>
                                          <p:spTgt spid="42"/>
                                        </p:tgtEl>
                                        <p:attrNameLst>
                                          <p:attrName>style.visibility</p:attrName>
                                        </p:attrNameLst>
                                      </p:cBhvr>
                                      <p:to>
                                        <p:strVal val="visible"/>
                                      </p:to>
                                    </p:set>
                                    <p:animEffect transition="in" filter="fade">
                                      <p:cBhvr>
                                        <p:cTn id="144" dur="500"/>
                                        <p:tgtEl>
                                          <p:spTgt spid="42"/>
                                        </p:tgtEl>
                                      </p:cBhvr>
                                    </p:animEffect>
                                  </p:childTnLst>
                                </p:cTn>
                              </p:par>
                            </p:childTnLst>
                          </p:cTn>
                        </p:par>
                        <p:par>
                          <p:cTn id="145" fill="hold">
                            <p:stCondLst>
                              <p:cond delay="3500"/>
                            </p:stCondLst>
                            <p:childTnLst>
                              <p:par>
                                <p:cTn id="146" presetID="10" presetClass="entr" presetSubtype="0" fill="hold" nodeType="afterEffect">
                                  <p:stCondLst>
                                    <p:cond delay="0"/>
                                  </p:stCondLst>
                                  <p:childTnLst>
                                    <p:set>
                                      <p:cBhvr>
                                        <p:cTn id="147" dur="1" fill="hold">
                                          <p:stCondLst>
                                            <p:cond delay="0"/>
                                          </p:stCondLst>
                                        </p:cTn>
                                        <p:tgtEl>
                                          <p:spTgt spid="39"/>
                                        </p:tgtEl>
                                        <p:attrNameLst>
                                          <p:attrName>style.visibility</p:attrName>
                                        </p:attrNameLst>
                                      </p:cBhvr>
                                      <p:to>
                                        <p:strVal val="visible"/>
                                      </p:to>
                                    </p:set>
                                    <p:animEffect transition="in" filter="fade">
                                      <p:cBhvr>
                                        <p:cTn id="148" dur="500"/>
                                        <p:tgtEl>
                                          <p:spTgt spid="39"/>
                                        </p:tgtEl>
                                      </p:cBhvr>
                                    </p:animEffect>
                                  </p:childTnLst>
                                </p:cTn>
                              </p:par>
                            </p:childTnLst>
                          </p:cTn>
                        </p:par>
                        <p:par>
                          <p:cTn id="149" fill="hold">
                            <p:stCondLst>
                              <p:cond delay="4000"/>
                            </p:stCondLst>
                            <p:childTnLst>
                              <p:par>
                                <p:cTn id="150" presetID="10" presetClass="entr" presetSubtype="0" fill="hold" nodeType="afterEffect">
                                  <p:stCondLst>
                                    <p:cond delay="0"/>
                                  </p:stCondLst>
                                  <p:childTnLst>
                                    <p:set>
                                      <p:cBhvr>
                                        <p:cTn id="151" dur="1" fill="hold">
                                          <p:stCondLst>
                                            <p:cond delay="0"/>
                                          </p:stCondLst>
                                        </p:cTn>
                                        <p:tgtEl>
                                          <p:spTgt spid="43"/>
                                        </p:tgtEl>
                                        <p:attrNameLst>
                                          <p:attrName>style.visibility</p:attrName>
                                        </p:attrNameLst>
                                      </p:cBhvr>
                                      <p:to>
                                        <p:strVal val="visible"/>
                                      </p:to>
                                    </p:set>
                                    <p:animEffect transition="in" filter="fade">
                                      <p:cBhvr>
                                        <p:cTn id="1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36" grpId="0" animBg="1"/>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defTabSz="871538"/>
            <a:r>
              <a:rPr lang="pt-BR" sz="2800" dirty="0" smtClean="0"/>
              <a:t>Conservation planning in Brazil</a:t>
            </a:r>
            <a:endParaRPr lang="en-US" sz="2800" dirty="0"/>
          </a:p>
        </p:txBody>
      </p:sp>
      <p:sp>
        <p:nvSpPr>
          <p:cNvPr id="136195" name="Rectangle 3"/>
          <p:cNvSpPr>
            <a:spLocks noGrp="1" noChangeArrowheads="1"/>
          </p:cNvSpPr>
          <p:nvPr>
            <p:ph type="body" sz="half" idx="1"/>
          </p:nvPr>
        </p:nvSpPr>
        <p:spPr/>
        <p:txBody>
          <a:bodyPr/>
          <a:lstStyle/>
          <a:p>
            <a:r>
              <a:rPr lang="pt-BR" sz="2000" dirty="0" smtClean="0"/>
              <a:t>Brazilian Ministry of Environment  effort to set-up priorities for biodiversity conservation (1990´s)</a:t>
            </a:r>
            <a:endParaRPr lang="pt-BR" sz="2000" dirty="0"/>
          </a:p>
          <a:p>
            <a:r>
              <a:rPr lang="pt-BR" sz="2000" dirty="0" smtClean="0"/>
              <a:t>Static system of protected areas</a:t>
            </a:r>
          </a:p>
          <a:p>
            <a:r>
              <a:rPr lang="pt-BR" sz="2000" dirty="0"/>
              <a:t>E</a:t>
            </a:r>
            <a:r>
              <a:rPr lang="pt-BR" sz="2000" dirty="0" smtClean="0"/>
              <a:t>nvironmental degradation and </a:t>
            </a:r>
            <a:r>
              <a:rPr lang="pt-BR" sz="2000" dirty="0"/>
              <a:t>c</a:t>
            </a:r>
            <a:r>
              <a:rPr lang="pt-BR" sz="2000" dirty="0" smtClean="0"/>
              <a:t>limate changes not taken into consideration</a:t>
            </a:r>
            <a:endParaRPr lang="pt-BR" sz="2000" dirty="0"/>
          </a:p>
          <a:p>
            <a:r>
              <a:rPr lang="pt-BR" sz="2000" dirty="0" smtClean="0"/>
              <a:t>Global changes are </a:t>
            </a:r>
            <a:r>
              <a:rPr lang="pt-BR" sz="2000" dirty="0" smtClean="0"/>
              <a:t>are </a:t>
            </a:r>
            <a:r>
              <a:rPr lang="pt-BR" sz="2000" dirty="0" smtClean="0"/>
              <a:t>making conservation very difficult!</a:t>
            </a:r>
          </a:p>
          <a:p>
            <a:r>
              <a:rPr lang="pt-BR" sz="2000" dirty="0" smtClean="0"/>
              <a:t>Priorities and strategies need to be continuosly revised </a:t>
            </a:r>
            <a:endParaRPr lang="pt-BR" sz="2000" dirty="0"/>
          </a:p>
          <a:p>
            <a:endParaRPr lang="en-US" sz="2000" dirty="0"/>
          </a:p>
        </p:txBody>
      </p:sp>
      <p:graphicFrame>
        <p:nvGraphicFramePr>
          <p:cNvPr id="136196" name="Object 4"/>
          <p:cNvGraphicFramePr>
            <a:graphicFrameLocks noChangeAspect="1"/>
          </p:cNvGraphicFramePr>
          <p:nvPr>
            <p:ph sz="half" idx="2"/>
          </p:nvPr>
        </p:nvGraphicFramePr>
        <p:xfrm>
          <a:off x="4648200" y="1936750"/>
          <a:ext cx="4038600" cy="3851275"/>
        </p:xfrm>
        <a:graphic>
          <a:graphicData uri="http://schemas.openxmlformats.org/presentationml/2006/ole">
            <p:oleObj spid="_x0000_s136196" name="Imagem de bitmap" r:id="rId3" imgW="4095238" imgH="3905795" progId="PBrush">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42975" y="3481388"/>
            <a:ext cx="7243763" cy="461962"/>
          </a:xfrm>
          <a:prstGeom prst="rect">
            <a:avLst/>
          </a:prstGeom>
          <a:noFill/>
        </p:spPr>
        <p:txBody>
          <a:bodyPr>
            <a:spAutoFit/>
          </a:bodyPr>
          <a:lstStyle/>
          <a:p>
            <a:pPr fontAlgn="auto">
              <a:spcBef>
                <a:spcPts val="0"/>
              </a:spcBef>
              <a:spcAft>
                <a:spcPts val="0"/>
              </a:spcAft>
              <a:defRPr/>
            </a:pPr>
            <a:r>
              <a:rPr lang="en-US" sz="2400" b="1" dirty="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Centro de </a:t>
            </a:r>
            <a:r>
              <a:rPr lang="en-US" sz="2400" b="1" dirty="0" err="1">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Referência</a:t>
            </a:r>
            <a:r>
              <a:rPr lang="en-US" sz="2400" b="1" dirty="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 </a:t>
            </a:r>
            <a:r>
              <a:rPr lang="en-US" sz="2400" b="1" dirty="0" err="1">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em</a:t>
            </a:r>
            <a:r>
              <a:rPr lang="en-US" sz="2400" b="1" dirty="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 </a:t>
            </a:r>
            <a:r>
              <a:rPr lang="en-US" sz="2400" b="1" dirty="0" err="1">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Informação</a:t>
            </a:r>
            <a:r>
              <a:rPr lang="en-US" sz="2400" b="1" dirty="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 </a:t>
            </a:r>
            <a:r>
              <a:rPr lang="en-US" sz="2400" b="1" dirty="0" err="1">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rPr>
              <a:t>Ambiental</a:t>
            </a:r>
            <a:endParaRPr lang="pt-BR" sz="2400" b="1" dirty="0">
              <a:solidFill>
                <a:schemeClr val="accent1">
                  <a:lumMod val="50000"/>
                </a:schemeClr>
              </a:solidFill>
              <a:effectLst>
                <a:outerShdw blurRad="38100" dist="38100" dir="2700000" algn="tl">
                  <a:srgbClr val="000000">
                    <a:alpha val="43137"/>
                  </a:srgbClr>
                </a:outerShdw>
                <a:reflection blurRad="6350" stA="55000" endA="300" endPos="45500" dir="5400000" sy="-100000" algn="bl" rotWithShape="0"/>
              </a:effectLst>
              <a:latin typeface="Arial Rounded MT Bold" pitchFamily="34" charset="0"/>
            </a:endParaRPr>
          </a:p>
        </p:txBody>
      </p:sp>
      <p:sp>
        <p:nvSpPr>
          <p:cNvPr id="9" name="TextBox 8"/>
          <p:cNvSpPr txBox="1"/>
          <p:nvPr/>
        </p:nvSpPr>
        <p:spPr>
          <a:xfrm>
            <a:off x="958850" y="3933825"/>
            <a:ext cx="7213600" cy="368300"/>
          </a:xfrm>
          <a:prstGeom prst="rect">
            <a:avLst/>
          </a:prstGeom>
          <a:noFill/>
        </p:spPr>
        <p:txBody>
          <a:bodyPr>
            <a:spAutoFit/>
          </a:bodyPr>
          <a:lstStyle/>
          <a:p>
            <a:pPr algn="r" fontAlgn="auto">
              <a:spcBef>
                <a:spcPts val="0"/>
              </a:spcBef>
              <a:spcAft>
                <a:spcPts val="0"/>
              </a:spcAft>
              <a:defRPr/>
            </a:pPr>
            <a:r>
              <a:rPr lang="en-US" dirty="0">
                <a:solidFill>
                  <a:schemeClr val="accent6">
                    <a:lumMod val="50000"/>
                  </a:schemeClr>
                </a:solidFill>
                <a:effectLst>
                  <a:outerShdw blurRad="38100" dist="38100" dir="2700000" algn="tl">
                    <a:srgbClr val="000000">
                      <a:alpha val="43137"/>
                    </a:srgbClr>
                  </a:outerShdw>
                </a:effectLst>
                <a:latin typeface="Arial Rounded MT Bold" pitchFamily="34" charset="0"/>
              </a:rPr>
              <a:t>http://www.cria.org.br</a:t>
            </a:r>
            <a:endParaRPr lang="pt-BR" dirty="0">
              <a:solidFill>
                <a:schemeClr val="accent6">
                  <a:lumMod val="50000"/>
                </a:schemeClr>
              </a:solidFill>
              <a:effectLst>
                <a:outerShdw blurRad="38100" dist="38100" dir="2700000" algn="tl">
                  <a:srgbClr val="000000">
                    <a:alpha val="43137"/>
                  </a:srgbClr>
                </a:outerShdw>
              </a:effectLst>
              <a:latin typeface="Arial Rounded MT Bold" pitchFamily="34" charset="0"/>
            </a:endParaRPr>
          </a:p>
        </p:txBody>
      </p:sp>
      <p:pic>
        <p:nvPicPr>
          <p:cNvPr id="5" name="Picture 4" descr="CRIA.gif"/>
          <p:cNvPicPr>
            <a:picLocks noChangeAspect="1"/>
          </p:cNvPicPr>
          <p:nvPr/>
        </p:nvPicPr>
        <p:blipFill>
          <a:blip r:embed="rId2" cstate="print"/>
          <a:stretch>
            <a:fillRect/>
          </a:stretch>
        </p:blipFill>
        <p:spPr>
          <a:xfrm>
            <a:off x="2655888" y="1125538"/>
            <a:ext cx="3822700" cy="1582737"/>
          </a:xfrm>
          <a:prstGeom prst="rect">
            <a:avLst/>
          </a:prstGeom>
          <a:ln>
            <a:noFill/>
          </a:ln>
          <a:effectLst>
            <a:outerShdw blurRad="292100" dist="139700" dir="2700000" algn="tl" rotWithShape="0">
              <a:srgbClr val="333333">
                <a:alpha val="65000"/>
              </a:srgbClr>
            </a:outerShdw>
          </a:effectLst>
        </p:spPr>
      </p:pic>
      <p:sp>
        <p:nvSpPr>
          <p:cNvPr id="69636" name="TextBox 5"/>
          <p:cNvSpPr txBox="1">
            <a:spLocks noChangeArrowheads="1"/>
          </p:cNvSpPr>
          <p:nvPr/>
        </p:nvSpPr>
        <p:spPr bwMode="auto">
          <a:xfrm>
            <a:off x="5780088" y="4799013"/>
            <a:ext cx="2463800" cy="641350"/>
          </a:xfrm>
          <a:prstGeom prst="rect">
            <a:avLst/>
          </a:prstGeom>
          <a:noFill/>
          <a:ln w="9525">
            <a:noFill/>
            <a:miter lim="800000"/>
            <a:headEnd/>
            <a:tailEnd/>
          </a:ln>
        </p:spPr>
        <p:txBody>
          <a:bodyPr wrap="none">
            <a:spAutoFit/>
          </a:bodyPr>
          <a:lstStyle/>
          <a:p>
            <a:pPr algn="r"/>
            <a:r>
              <a:rPr lang="en-US" b="1">
                <a:latin typeface="Arial Rounded MT Bold" pitchFamily="34" charset="0"/>
              </a:rPr>
              <a:t>Vanderlei Canhos </a:t>
            </a:r>
          </a:p>
          <a:p>
            <a:pPr algn="r"/>
            <a:r>
              <a:rPr lang="en-US" b="1">
                <a:latin typeface="Arial Rounded MT Bold" pitchFamily="34" charset="0"/>
              </a:rPr>
              <a:t>vcanhos@cria.org.br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descr="BERKELEY.gif"/>
          <p:cNvPicPr>
            <a:picLocks noChangeAspect="1"/>
          </p:cNvPicPr>
          <p:nvPr/>
        </p:nvPicPr>
        <p:blipFill>
          <a:blip r:embed="rId3" cstate="print"/>
          <a:stretch>
            <a:fillRect/>
          </a:stretch>
        </p:blipFill>
        <p:spPr>
          <a:xfrm>
            <a:off x="6227763" y="4005263"/>
            <a:ext cx="760412" cy="758825"/>
          </a:xfrm>
          <a:prstGeom prst="rect">
            <a:avLst/>
          </a:prstGeom>
          <a:effectLst>
            <a:outerShdw blurRad="76200" dir="18900000" sy="23000" kx="-1200000" algn="bl" rotWithShape="0">
              <a:prstClr val="black">
                <a:alpha val="20000"/>
              </a:prstClr>
            </a:outerShdw>
          </a:effectLst>
        </p:spPr>
      </p:pic>
      <p:pic>
        <p:nvPicPr>
          <p:cNvPr id="69" name="Picture 68" descr="BUTANTAN.gif"/>
          <p:cNvPicPr>
            <a:picLocks noChangeAspect="1"/>
          </p:cNvPicPr>
          <p:nvPr/>
        </p:nvPicPr>
        <p:blipFill>
          <a:blip r:embed="rId4" cstate="print">
            <a:clrChange>
              <a:clrFrom>
                <a:srgbClr val="FFFFFF"/>
              </a:clrFrom>
              <a:clrTo>
                <a:srgbClr val="FFFFFF">
                  <a:alpha val="0"/>
                </a:srgbClr>
              </a:clrTo>
            </a:clrChange>
          </a:blip>
          <a:stretch>
            <a:fillRect/>
          </a:stretch>
        </p:blipFill>
        <p:spPr>
          <a:xfrm>
            <a:off x="6443663" y="5084763"/>
            <a:ext cx="720725" cy="720725"/>
          </a:xfrm>
          <a:prstGeom prst="rect">
            <a:avLst/>
          </a:prstGeom>
          <a:effectLst>
            <a:outerShdw blurRad="76200" dir="18900000" sy="23000" kx="-1200000" algn="bl" rotWithShape="0">
              <a:prstClr val="black">
                <a:alpha val="20000"/>
              </a:prstClr>
            </a:outerShdw>
          </a:effectLst>
        </p:spPr>
      </p:pic>
      <p:pic>
        <p:nvPicPr>
          <p:cNvPr id="70" name="Picture 69" descr="cnpq.gif"/>
          <p:cNvPicPr>
            <a:picLocks noChangeAspect="1"/>
          </p:cNvPicPr>
          <p:nvPr/>
        </p:nvPicPr>
        <p:blipFill>
          <a:blip r:embed="rId5" cstate="print">
            <a:clrChange>
              <a:clrFrom>
                <a:srgbClr val="FFFFFF"/>
              </a:clrFrom>
              <a:clrTo>
                <a:srgbClr val="FFFFFF">
                  <a:alpha val="0"/>
                </a:srgbClr>
              </a:clrTo>
            </a:clrChange>
          </a:blip>
          <a:stretch>
            <a:fillRect/>
          </a:stretch>
        </p:blipFill>
        <p:spPr>
          <a:xfrm>
            <a:off x="1331913" y="908050"/>
            <a:ext cx="936625" cy="430213"/>
          </a:xfrm>
          <a:prstGeom prst="rect">
            <a:avLst/>
          </a:prstGeom>
          <a:effectLst>
            <a:outerShdw blurRad="76200" dir="18900000" sy="23000" kx="-1200000" algn="bl" rotWithShape="0">
              <a:prstClr val="black">
                <a:alpha val="20000"/>
              </a:prstClr>
            </a:outerShdw>
          </a:effectLst>
        </p:spPr>
      </p:pic>
      <p:pic>
        <p:nvPicPr>
          <p:cNvPr id="73" name="Picture 72" descr="EBDA.gif"/>
          <p:cNvPicPr>
            <a:picLocks noChangeAspect="1"/>
          </p:cNvPicPr>
          <p:nvPr/>
        </p:nvPicPr>
        <p:blipFill>
          <a:blip r:embed="rId6" cstate="print">
            <a:clrChange>
              <a:clrFrom>
                <a:srgbClr val="FFFFFF"/>
              </a:clrFrom>
              <a:clrTo>
                <a:srgbClr val="FFFFFF">
                  <a:alpha val="0"/>
                </a:srgbClr>
              </a:clrTo>
            </a:clrChange>
          </a:blip>
          <a:stretch>
            <a:fillRect/>
          </a:stretch>
        </p:blipFill>
        <p:spPr>
          <a:xfrm>
            <a:off x="8243888" y="4221163"/>
            <a:ext cx="649287" cy="647700"/>
          </a:xfrm>
          <a:prstGeom prst="rect">
            <a:avLst/>
          </a:prstGeom>
          <a:effectLst>
            <a:outerShdw blurRad="76200" dir="18900000" sy="23000" kx="-1200000" algn="bl" rotWithShape="0">
              <a:prstClr val="black">
                <a:alpha val="20000"/>
              </a:prstClr>
            </a:outerShdw>
          </a:effectLst>
        </p:spPr>
      </p:pic>
      <p:pic>
        <p:nvPicPr>
          <p:cNvPr id="74" name="Picture 73" descr="EMBRAPA.gif"/>
          <p:cNvPicPr>
            <a:picLocks noChangeAspect="1"/>
          </p:cNvPicPr>
          <p:nvPr/>
        </p:nvPicPr>
        <p:blipFill>
          <a:blip r:embed="rId7" cstate="print">
            <a:clrChange>
              <a:clrFrom>
                <a:srgbClr val="FFFFFF"/>
              </a:clrFrom>
              <a:clrTo>
                <a:srgbClr val="FFFFFF">
                  <a:alpha val="0"/>
                </a:srgbClr>
              </a:clrTo>
            </a:clrChange>
          </a:blip>
          <a:srcRect t="25200" b="29661"/>
          <a:stretch>
            <a:fillRect/>
          </a:stretch>
        </p:blipFill>
        <p:spPr>
          <a:xfrm>
            <a:off x="7956550" y="3644900"/>
            <a:ext cx="857250" cy="387350"/>
          </a:xfrm>
          <a:prstGeom prst="rect">
            <a:avLst/>
          </a:prstGeom>
          <a:effectLst>
            <a:outerShdw blurRad="76200" dir="18900000" sy="23000" kx="-1200000" algn="bl" rotWithShape="0">
              <a:prstClr val="black">
                <a:alpha val="20000"/>
              </a:prstClr>
            </a:outerShdw>
          </a:effectLst>
        </p:spPr>
      </p:pic>
      <p:pic>
        <p:nvPicPr>
          <p:cNvPr id="75" name="Picture 74" descr="ESALQ.gif"/>
          <p:cNvPicPr>
            <a:picLocks noChangeAspect="1"/>
          </p:cNvPicPr>
          <p:nvPr/>
        </p:nvPicPr>
        <p:blipFill>
          <a:blip r:embed="rId8" cstate="print">
            <a:clrChange>
              <a:clrFrom>
                <a:srgbClr val="FFFFFF"/>
              </a:clrFrom>
              <a:clrTo>
                <a:srgbClr val="FFFFFF">
                  <a:alpha val="0"/>
                </a:srgbClr>
              </a:clrTo>
            </a:clrChange>
          </a:blip>
          <a:stretch>
            <a:fillRect/>
          </a:stretch>
        </p:blipFill>
        <p:spPr>
          <a:xfrm>
            <a:off x="5802313" y="5661025"/>
            <a:ext cx="641350" cy="641350"/>
          </a:xfrm>
          <a:prstGeom prst="rect">
            <a:avLst/>
          </a:prstGeom>
          <a:effectLst>
            <a:outerShdw blurRad="76200" dir="18900000" sy="23000" kx="-1200000" algn="bl" rotWithShape="0">
              <a:prstClr val="black">
                <a:alpha val="20000"/>
              </a:prstClr>
            </a:outerShdw>
          </a:effectLst>
        </p:spPr>
      </p:pic>
      <p:pic>
        <p:nvPicPr>
          <p:cNvPr id="76" name="Picture 75" descr="FAPESP.gif"/>
          <p:cNvPicPr>
            <a:picLocks noChangeAspect="1"/>
          </p:cNvPicPr>
          <p:nvPr/>
        </p:nvPicPr>
        <p:blipFill>
          <a:blip r:embed="rId9" cstate="print">
            <a:clrChange>
              <a:clrFrom>
                <a:srgbClr val="FFFFFF"/>
              </a:clrFrom>
              <a:clrTo>
                <a:srgbClr val="FFFFFF">
                  <a:alpha val="0"/>
                </a:srgbClr>
              </a:clrTo>
            </a:clrChange>
          </a:blip>
          <a:srcRect t="33600" b="32801"/>
          <a:stretch>
            <a:fillRect/>
          </a:stretch>
        </p:blipFill>
        <p:spPr>
          <a:xfrm>
            <a:off x="1763713" y="549275"/>
            <a:ext cx="857250" cy="287338"/>
          </a:xfrm>
          <a:prstGeom prst="rect">
            <a:avLst/>
          </a:prstGeom>
          <a:effectLst>
            <a:outerShdw blurRad="76200" dir="18900000" sy="23000" kx="-1200000" algn="bl" rotWithShape="0">
              <a:prstClr val="black">
                <a:alpha val="20000"/>
              </a:prstClr>
            </a:outerShdw>
          </a:effectLst>
        </p:spPr>
      </p:pic>
      <p:pic>
        <p:nvPicPr>
          <p:cNvPr id="77" name="Picture 76" descr="FIOCRUZ.gif"/>
          <p:cNvPicPr>
            <a:picLocks noChangeAspect="1"/>
          </p:cNvPicPr>
          <p:nvPr/>
        </p:nvPicPr>
        <p:blipFill>
          <a:blip r:embed="rId10" cstate="print">
            <a:clrChange>
              <a:clrFrom>
                <a:srgbClr val="FFFFFF"/>
              </a:clrFrom>
              <a:clrTo>
                <a:srgbClr val="FFFFFF">
                  <a:alpha val="0"/>
                </a:srgbClr>
              </a:clrTo>
            </a:clrChange>
          </a:blip>
          <a:stretch>
            <a:fillRect/>
          </a:stretch>
        </p:blipFill>
        <p:spPr>
          <a:xfrm>
            <a:off x="107950" y="2427288"/>
            <a:ext cx="857250" cy="857250"/>
          </a:xfrm>
          <a:prstGeom prst="rect">
            <a:avLst/>
          </a:prstGeom>
          <a:effectLst>
            <a:outerShdw blurRad="76200" dir="18900000" sy="23000" kx="-1200000" algn="bl" rotWithShape="0">
              <a:prstClr val="black">
                <a:alpha val="20000"/>
              </a:prstClr>
            </a:outerShdw>
          </a:effectLst>
        </p:spPr>
      </p:pic>
      <p:pic>
        <p:nvPicPr>
          <p:cNvPr id="78" name="Picture 77" descr="FPR.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3708400" y="4076700"/>
            <a:ext cx="576263" cy="576263"/>
          </a:xfrm>
          <a:prstGeom prst="rect">
            <a:avLst/>
          </a:prstGeom>
          <a:effectLst>
            <a:outerShdw blurRad="76200" dir="18900000" sy="23000" kx="-1200000" algn="bl" rotWithShape="0">
              <a:prstClr val="black">
                <a:alpha val="20000"/>
              </a:prstClr>
            </a:outerShdw>
          </a:effectLst>
        </p:spPr>
      </p:pic>
      <p:pic>
        <p:nvPicPr>
          <p:cNvPr id="79" name="Picture 78" descr="FSL.gif"/>
          <p:cNvPicPr>
            <a:picLocks noChangeAspect="1"/>
          </p:cNvPicPr>
          <p:nvPr/>
        </p:nvPicPr>
        <p:blipFill>
          <a:blip r:embed="rId12" cstate="print">
            <a:clrChange>
              <a:clrFrom>
                <a:srgbClr val="FFFFFF"/>
              </a:clrFrom>
              <a:clrTo>
                <a:srgbClr val="FFFFFF">
                  <a:alpha val="0"/>
                </a:srgbClr>
              </a:clrTo>
            </a:clrChange>
          </a:blip>
          <a:stretch>
            <a:fillRect/>
          </a:stretch>
        </p:blipFill>
        <p:spPr>
          <a:xfrm>
            <a:off x="2268538" y="4581525"/>
            <a:ext cx="647700" cy="431800"/>
          </a:xfrm>
          <a:prstGeom prst="rect">
            <a:avLst/>
          </a:prstGeom>
          <a:effectLst>
            <a:outerShdw blurRad="76200" dir="18900000" sy="23000" kx="-1200000" algn="bl" rotWithShape="0">
              <a:prstClr val="black">
                <a:alpha val="20000"/>
              </a:prstClr>
            </a:outerShdw>
          </a:effectLst>
        </p:spPr>
      </p:pic>
      <p:pic>
        <p:nvPicPr>
          <p:cNvPr id="80" name="Picture 79" descr="FURB.gif"/>
          <p:cNvPicPr>
            <a:picLocks noChangeAspect="1"/>
          </p:cNvPicPr>
          <p:nvPr/>
        </p:nvPicPr>
        <p:blipFill>
          <a:blip r:embed="rId13" cstate="print">
            <a:clrChange>
              <a:clrFrom>
                <a:srgbClr val="FFFFFF"/>
              </a:clrFrom>
              <a:clrTo>
                <a:srgbClr val="FFFFFF">
                  <a:alpha val="0"/>
                </a:srgbClr>
              </a:clrTo>
            </a:clrChange>
          </a:blip>
          <a:stretch>
            <a:fillRect/>
          </a:stretch>
        </p:blipFill>
        <p:spPr>
          <a:xfrm>
            <a:off x="4572000" y="2852738"/>
            <a:ext cx="504825" cy="504825"/>
          </a:xfrm>
          <a:prstGeom prst="rect">
            <a:avLst/>
          </a:prstGeom>
          <a:effectLst>
            <a:outerShdw blurRad="76200" dir="18900000" sy="23000" kx="-1200000" algn="bl" rotWithShape="0">
              <a:prstClr val="black">
                <a:alpha val="20000"/>
              </a:prstClr>
            </a:outerShdw>
          </a:effectLst>
        </p:spPr>
      </p:pic>
      <p:pic>
        <p:nvPicPr>
          <p:cNvPr id="81" name="Picture 80" descr="GBIF.gif"/>
          <p:cNvPicPr>
            <a:picLocks noChangeAspect="1"/>
          </p:cNvPicPr>
          <p:nvPr/>
        </p:nvPicPr>
        <p:blipFill>
          <a:blip r:embed="rId14" cstate="print">
            <a:clrChange>
              <a:clrFrom>
                <a:srgbClr val="FFFFFF"/>
              </a:clrFrom>
              <a:clrTo>
                <a:srgbClr val="FFFFFF">
                  <a:alpha val="0"/>
                </a:srgbClr>
              </a:clrTo>
            </a:clrChange>
          </a:blip>
          <a:stretch>
            <a:fillRect/>
          </a:stretch>
        </p:blipFill>
        <p:spPr>
          <a:xfrm>
            <a:off x="3779838" y="1412875"/>
            <a:ext cx="504825" cy="503238"/>
          </a:xfrm>
          <a:prstGeom prst="rect">
            <a:avLst/>
          </a:prstGeom>
          <a:effectLst>
            <a:outerShdw blurRad="76200" dir="18900000" sy="23000" kx="-1200000" algn="bl" rotWithShape="0">
              <a:prstClr val="black">
                <a:alpha val="20000"/>
              </a:prstClr>
            </a:outerShdw>
          </a:effectLst>
        </p:spPr>
      </p:pic>
      <p:pic>
        <p:nvPicPr>
          <p:cNvPr id="82" name="Picture 81" descr="IAC.gif"/>
          <p:cNvPicPr>
            <a:picLocks noChangeAspect="1"/>
          </p:cNvPicPr>
          <p:nvPr/>
        </p:nvPicPr>
        <p:blipFill>
          <a:blip r:embed="rId15" cstate="print">
            <a:clrChange>
              <a:clrFrom>
                <a:srgbClr val="FFFFFF"/>
              </a:clrFrom>
              <a:clrTo>
                <a:srgbClr val="FFFFFF">
                  <a:alpha val="0"/>
                </a:srgbClr>
              </a:clrTo>
            </a:clrChange>
          </a:blip>
          <a:srcRect l="8567" t="13493" r="8596" b="16153"/>
          <a:stretch>
            <a:fillRect/>
          </a:stretch>
        </p:blipFill>
        <p:spPr>
          <a:xfrm>
            <a:off x="1116013" y="5949950"/>
            <a:ext cx="709612" cy="601663"/>
          </a:xfrm>
          <a:prstGeom prst="rect">
            <a:avLst/>
          </a:prstGeom>
          <a:effectLst>
            <a:outerShdw blurRad="76200" dir="18900000" sy="23000" kx="-1200000" algn="bl" rotWithShape="0">
              <a:prstClr val="black">
                <a:alpha val="20000"/>
              </a:prstClr>
            </a:outerShdw>
          </a:effectLst>
        </p:spPr>
      </p:pic>
      <p:pic>
        <p:nvPicPr>
          <p:cNvPr id="83" name="Picture 82" descr="IAL.gif"/>
          <p:cNvPicPr>
            <a:picLocks noChangeAspect="1"/>
          </p:cNvPicPr>
          <p:nvPr/>
        </p:nvPicPr>
        <p:blipFill>
          <a:blip r:embed="rId16" cstate="print">
            <a:clrChange>
              <a:clrFrom>
                <a:srgbClr val="FFFFFF"/>
              </a:clrFrom>
              <a:clrTo>
                <a:srgbClr val="FFFFFF">
                  <a:alpha val="0"/>
                </a:srgbClr>
              </a:clrTo>
            </a:clrChange>
          </a:blip>
          <a:srcRect t="8400" b="16001"/>
          <a:stretch>
            <a:fillRect/>
          </a:stretch>
        </p:blipFill>
        <p:spPr>
          <a:xfrm>
            <a:off x="4284663" y="3860800"/>
            <a:ext cx="857250" cy="647700"/>
          </a:xfrm>
          <a:prstGeom prst="rect">
            <a:avLst/>
          </a:prstGeom>
          <a:effectLst>
            <a:outerShdw blurRad="76200" dir="18900000" sy="23000" kx="-1200000" algn="bl" rotWithShape="0">
              <a:prstClr val="black">
                <a:alpha val="20000"/>
              </a:prstClr>
            </a:outerShdw>
          </a:effectLst>
        </p:spPr>
      </p:pic>
      <p:pic>
        <p:nvPicPr>
          <p:cNvPr id="84" name="Picture 83" descr="IB.gif"/>
          <p:cNvPicPr>
            <a:picLocks noChangeAspect="1"/>
          </p:cNvPicPr>
          <p:nvPr/>
        </p:nvPicPr>
        <p:blipFill>
          <a:blip r:embed="rId17" cstate="print"/>
          <a:stretch>
            <a:fillRect/>
          </a:stretch>
        </p:blipFill>
        <p:spPr>
          <a:xfrm>
            <a:off x="7092950" y="2924175"/>
            <a:ext cx="647700" cy="649288"/>
          </a:xfrm>
          <a:prstGeom prst="rect">
            <a:avLst/>
          </a:prstGeom>
          <a:effectLst>
            <a:outerShdw blurRad="76200" dir="18900000" sy="23000" kx="-1200000" algn="bl" rotWithShape="0">
              <a:prstClr val="black">
                <a:alpha val="20000"/>
              </a:prstClr>
            </a:outerShdw>
          </a:effectLst>
        </p:spPr>
      </p:pic>
      <p:pic>
        <p:nvPicPr>
          <p:cNvPr id="85" name="Picture 84" descr="ibict.png"/>
          <p:cNvPicPr>
            <a:picLocks noChangeAspect="1"/>
          </p:cNvPicPr>
          <p:nvPr/>
        </p:nvPicPr>
        <p:blipFill>
          <a:blip r:embed="rId18" cstate="print"/>
          <a:stretch>
            <a:fillRect/>
          </a:stretch>
        </p:blipFill>
        <p:spPr>
          <a:xfrm>
            <a:off x="6948488" y="2409825"/>
            <a:ext cx="863600" cy="442913"/>
          </a:xfrm>
          <a:prstGeom prst="rect">
            <a:avLst/>
          </a:prstGeom>
          <a:effectLst>
            <a:outerShdw blurRad="76200" dir="18900000" sy="23000" kx="-1200000" algn="bl" rotWithShape="0">
              <a:prstClr val="black">
                <a:alpha val="20000"/>
              </a:prstClr>
            </a:outerShdw>
          </a:effectLst>
        </p:spPr>
      </p:pic>
      <p:pic>
        <p:nvPicPr>
          <p:cNvPr id="86" name="Picture 85" descr="IBT.gif"/>
          <p:cNvPicPr>
            <a:picLocks noChangeAspect="1"/>
          </p:cNvPicPr>
          <p:nvPr/>
        </p:nvPicPr>
        <p:blipFill>
          <a:blip r:embed="rId19" cstate="print">
            <a:clrChange>
              <a:clrFrom>
                <a:srgbClr val="FFFFFF"/>
              </a:clrFrom>
              <a:clrTo>
                <a:srgbClr val="FFFFFF">
                  <a:alpha val="0"/>
                </a:srgbClr>
              </a:clrTo>
            </a:clrChange>
          </a:blip>
          <a:stretch>
            <a:fillRect/>
          </a:stretch>
        </p:blipFill>
        <p:spPr>
          <a:xfrm>
            <a:off x="1331913" y="2427288"/>
            <a:ext cx="641350" cy="641350"/>
          </a:xfrm>
          <a:prstGeom prst="rect">
            <a:avLst/>
          </a:prstGeom>
          <a:effectLst>
            <a:outerShdw blurRad="76200" dir="18900000" sy="23000" kx="-1200000" algn="bl" rotWithShape="0">
              <a:prstClr val="black">
                <a:alpha val="20000"/>
              </a:prstClr>
            </a:outerShdw>
          </a:effectLst>
        </p:spPr>
      </p:pic>
      <p:pic>
        <p:nvPicPr>
          <p:cNvPr id="87" name="Picture 86" descr="IF.gif"/>
          <p:cNvPicPr>
            <a:picLocks noChangeAspect="1"/>
          </p:cNvPicPr>
          <p:nvPr/>
        </p:nvPicPr>
        <p:blipFill>
          <a:blip r:embed="rId20" cstate="print">
            <a:clrChange>
              <a:clrFrom>
                <a:srgbClr val="FFFFFF"/>
              </a:clrFrom>
              <a:clrTo>
                <a:srgbClr val="FFFFFF">
                  <a:alpha val="0"/>
                </a:srgbClr>
              </a:clrTo>
            </a:clrChange>
          </a:blip>
          <a:stretch>
            <a:fillRect/>
          </a:stretch>
        </p:blipFill>
        <p:spPr>
          <a:xfrm>
            <a:off x="5148263" y="2276475"/>
            <a:ext cx="647700" cy="647700"/>
          </a:xfrm>
          <a:prstGeom prst="rect">
            <a:avLst/>
          </a:prstGeom>
          <a:effectLst>
            <a:outerShdw blurRad="76200" dir="18900000" sy="23000" kx="-1200000" algn="bl" rotWithShape="0">
              <a:prstClr val="black">
                <a:alpha val="20000"/>
              </a:prstClr>
            </a:outerShdw>
          </a:effectLst>
        </p:spPr>
      </p:pic>
      <p:pic>
        <p:nvPicPr>
          <p:cNvPr id="88" name="Picture 87" descr="IMA.gif"/>
          <p:cNvPicPr>
            <a:picLocks noChangeAspect="1"/>
          </p:cNvPicPr>
          <p:nvPr/>
        </p:nvPicPr>
        <p:blipFill>
          <a:blip r:embed="rId21" cstate="print">
            <a:clrChange>
              <a:clrFrom>
                <a:srgbClr val="FFFFFF"/>
              </a:clrFrom>
              <a:clrTo>
                <a:srgbClr val="FFFFFF">
                  <a:alpha val="0"/>
                </a:srgbClr>
              </a:clrTo>
            </a:clrChange>
          </a:blip>
          <a:stretch>
            <a:fillRect/>
          </a:stretch>
        </p:blipFill>
        <p:spPr>
          <a:xfrm>
            <a:off x="4140200" y="2355850"/>
            <a:ext cx="746125" cy="496888"/>
          </a:xfrm>
          <a:prstGeom prst="rect">
            <a:avLst/>
          </a:prstGeom>
          <a:effectLst>
            <a:outerShdw blurRad="76200" dir="18900000" sy="23000" kx="-1200000" algn="bl" rotWithShape="0">
              <a:prstClr val="black">
                <a:alpha val="20000"/>
              </a:prstClr>
            </a:outerShdw>
          </a:effectLst>
        </p:spPr>
      </p:pic>
      <p:pic>
        <p:nvPicPr>
          <p:cNvPr id="89" name="Picture 88" descr="INCAPER.gif"/>
          <p:cNvPicPr>
            <a:picLocks noChangeAspect="1"/>
          </p:cNvPicPr>
          <p:nvPr/>
        </p:nvPicPr>
        <p:blipFill>
          <a:blip r:embed="rId22" cstate="print">
            <a:clrChange>
              <a:clrFrom>
                <a:srgbClr val="FFFFFF"/>
              </a:clrFrom>
              <a:clrTo>
                <a:srgbClr val="FFFFFF">
                  <a:alpha val="0"/>
                </a:srgbClr>
              </a:clrTo>
            </a:clrChange>
          </a:blip>
          <a:srcRect t="33600" b="24401"/>
          <a:stretch>
            <a:fillRect/>
          </a:stretch>
        </p:blipFill>
        <p:spPr>
          <a:xfrm>
            <a:off x="107950" y="3573463"/>
            <a:ext cx="857250" cy="360362"/>
          </a:xfrm>
          <a:prstGeom prst="rect">
            <a:avLst/>
          </a:prstGeom>
          <a:effectLst>
            <a:outerShdw blurRad="76200" dir="18900000" sy="23000" kx="-1200000" algn="bl" rotWithShape="0">
              <a:prstClr val="black">
                <a:alpha val="20000"/>
              </a:prstClr>
            </a:outerShdw>
          </a:effectLst>
        </p:spPr>
      </p:pic>
      <p:pic>
        <p:nvPicPr>
          <p:cNvPr id="90" name="Picture 89" descr="INPA.gif"/>
          <p:cNvPicPr>
            <a:picLocks noChangeAspect="1"/>
          </p:cNvPicPr>
          <p:nvPr/>
        </p:nvPicPr>
        <p:blipFill>
          <a:blip r:embed="rId23" cstate="print">
            <a:clrChange>
              <a:clrFrom>
                <a:srgbClr val="FFFFFF"/>
              </a:clrFrom>
              <a:clrTo>
                <a:srgbClr val="FFFFFF">
                  <a:alpha val="0"/>
                </a:srgbClr>
              </a:clrTo>
            </a:clrChange>
          </a:blip>
          <a:stretch>
            <a:fillRect/>
          </a:stretch>
        </p:blipFill>
        <p:spPr>
          <a:xfrm>
            <a:off x="3276600" y="2349500"/>
            <a:ext cx="647700" cy="647700"/>
          </a:xfrm>
          <a:prstGeom prst="rect">
            <a:avLst/>
          </a:prstGeom>
          <a:effectLst>
            <a:outerShdw blurRad="76200" dir="18900000" sy="23000" kx="-1200000" algn="bl" rotWithShape="0">
              <a:prstClr val="black">
                <a:alpha val="20000"/>
              </a:prstClr>
            </a:outerShdw>
          </a:effectLst>
        </p:spPr>
      </p:pic>
      <p:pic>
        <p:nvPicPr>
          <p:cNvPr id="91" name="Picture 90" descr="IPA.gif"/>
          <p:cNvPicPr>
            <a:picLocks noChangeAspect="1"/>
          </p:cNvPicPr>
          <p:nvPr/>
        </p:nvPicPr>
        <p:blipFill>
          <a:blip r:embed="rId24" cstate="print">
            <a:clrChange>
              <a:clrFrom>
                <a:srgbClr val="FFFFFF"/>
              </a:clrFrom>
              <a:clrTo>
                <a:srgbClr val="FFFFFF">
                  <a:alpha val="0"/>
                </a:srgbClr>
              </a:clrTo>
            </a:clrChange>
          </a:blip>
          <a:srcRect l="8333" t="17459" r="8333" b="15874"/>
          <a:stretch>
            <a:fillRect/>
          </a:stretch>
        </p:blipFill>
        <p:spPr>
          <a:xfrm>
            <a:off x="5435600" y="4868863"/>
            <a:ext cx="720725" cy="576262"/>
          </a:xfrm>
          <a:prstGeom prst="rect">
            <a:avLst/>
          </a:prstGeom>
          <a:effectLst>
            <a:outerShdw blurRad="76200" dir="18900000" sy="23000" kx="-1200000" algn="bl" rotWithShape="0">
              <a:prstClr val="black">
                <a:alpha val="20000"/>
              </a:prstClr>
            </a:outerShdw>
          </a:effectLst>
        </p:spPr>
      </p:pic>
      <p:pic>
        <p:nvPicPr>
          <p:cNvPr id="92" name="Picture 91" descr="IPT.gif"/>
          <p:cNvPicPr>
            <a:picLocks noChangeAspect="1"/>
          </p:cNvPicPr>
          <p:nvPr/>
        </p:nvPicPr>
        <p:blipFill>
          <a:blip r:embed="rId25" cstate="print"/>
          <a:stretch>
            <a:fillRect/>
          </a:stretch>
        </p:blipFill>
        <p:spPr>
          <a:xfrm>
            <a:off x="8172450" y="5876925"/>
            <a:ext cx="720725" cy="512763"/>
          </a:xfrm>
          <a:prstGeom prst="rect">
            <a:avLst/>
          </a:prstGeom>
          <a:effectLst>
            <a:outerShdw blurRad="76200" dir="18900000" sy="23000" kx="-1200000" algn="bl" rotWithShape="0">
              <a:prstClr val="black">
                <a:alpha val="20000"/>
              </a:prstClr>
            </a:outerShdw>
          </a:effectLst>
        </p:spPr>
      </p:pic>
      <p:pic>
        <p:nvPicPr>
          <p:cNvPr id="93" name="Picture 92" descr="JBRJ.gif"/>
          <p:cNvPicPr>
            <a:picLocks noChangeAspect="1"/>
          </p:cNvPicPr>
          <p:nvPr/>
        </p:nvPicPr>
        <p:blipFill>
          <a:blip r:embed="rId26" cstate="print">
            <a:clrChange>
              <a:clrFrom>
                <a:srgbClr val="FFFFFF"/>
              </a:clrFrom>
              <a:clrTo>
                <a:srgbClr val="FFFFFF">
                  <a:alpha val="0"/>
                </a:srgbClr>
              </a:clrTo>
            </a:clrChange>
          </a:blip>
          <a:stretch>
            <a:fillRect/>
          </a:stretch>
        </p:blipFill>
        <p:spPr>
          <a:xfrm>
            <a:off x="2268538" y="2427288"/>
            <a:ext cx="568325" cy="569912"/>
          </a:xfrm>
          <a:prstGeom prst="rect">
            <a:avLst/>
          </a:prstGeom>
          <a:effectLst>
            <a:outerShdw blurRad="76200" dir="18900000" sy="23000" kx="-1200000" algn="bl" rotWithShape="0">
              <a:prstClr val="black">
                <a:alpha val="20000"/>
              </a:prstClr>
            </a:outerShdw>
          </a:effectLst>
        </p:spPr>
      </p:pic>
      <p:pic>
        <p:nvPicPr>
          <p:cNvPr id="94" name="Picture 93" descr="JRS.gif"/>
          <p:cNvPicPr>
            <a:picLocks noChangeAspect="1"/>
          </p:cNvPicPr>
          <p:nvPr/>
        </p:nvPicPr>
        <p:blipFill>
          <a:blip r:embed="rId27" cstate="print">
            <a:clrChange>
              <a:clrFrom>
                <a:srgbClr val="FFFFFF"/>
              </a:clrFrom>
              <a:clrTo>
                <a:srgbClr val="FFFFFF">
                  <a:alpha val="0"/>
                </a:srgbClr>
              </a:clrTo>
            </a:clrChange>
          </a:blip>
          <a:stretch>
            <a:fillRect/>
          </a:stretch>
        </p:blipFill>
        <p:spPr>
          <a:xfrm>
            <a:off x="3059113" y="1125538"/>
            <a:ext cx="865187" cy="574675"/>
          </a:xfrm>
          <a:prstGeom prst="rect">
            <a:avLst/>
          </a:prstGeom>
          <a:effectLst>
            <a:outerShdw blurRad="76200" dir="18900000" sy="23000" kx="-1200000" algn="bl" rotWithShape="0">
              <a:prstClr val="black">
                <a:alpha val="20000"/>
              </a:prstClr>
            </a:outerShdw>
          </a:effectLst>
        </p:spPr>
      </p:pic>
      <p:pic>
        <p:nvPicPr>
          <p:cNvPr id="95" name="Picture 94" descr="kew.jpg"/>
          <p:cNvPicPr>
            <a:picLocks noChangeAspect="1"/>
          </p:cNvPicPr>
          <p:nvPr/>
        </p:nvPicPr>
        <p:blipFill>
          <a:blip r:embed="rId28" cstate="print">
            <a:clrChange>
              <a:clrFrom>
                <a:srgbClr val="FFFFFF"/>
              </a:clrFrom>
              <a:clrTo>
                <a:srgbClr val="FFFFFF">
                  <a:alpha val="0"/>
                </a:srgbClr>
              </a:clrTo>
            </a:clrChange>
          </a:blip>
          <a:stretch>
            <a:fillRect/>
          </a:stretch>
        </p:blipFill>
        <p:spPr>
          <a:xfrm>
            <a:off x="8243888" y="1373188"/>
            <a:ext cx="649287" cy="542925"/>
          </a:xfrm>
          <a:prstGeom prst="rect">
            <a:avLst/>
          </a:prstGeom>
          <a:effectLst>
            <a:outerShdw blurRad="76200" dir="18900000" sy="23000" kx="-1200000" algn="bl" rotWithShape="0">
              <a:prstClr val="black">
                <a:alpha val="20000"/>
              </a:prstClr>
            </a:outerShdw>
          </a:effectLst>
        </p:spPr>
      </p:pic>
      <p:pic>
        <p:nvPicPr>
          <p:cNvPr id="96" name="Picture 95" descr="logo_finep.gif"/>
          <p:cNvPicPr>
            <a:picLocks noChangeAspect="1"/>
          </p:cNvPicPr>
          <p:nvPr/>
        </p:nvPicPr>
        <p:blipFill>
          <a:blip r:embed="rId29" cstate="print">
            <a:clrChange>
              <a:clrFrom>
                <a:srgbClr val="FFFFFF"/>
              </a:clrFrom>
              <a:clrTo>
                <a:srgbClr val="FFFFFF">
                  <a:alpha val="0"/>
                </a:srgbClr>
              </a:clrTo>
            </a:clrChange>
          </a:blip>
          <a:stretch>
            <a:fillRect/>
          </a:stretch>
        </p:blipFill>
        <p:spPr>
          <a:xfrm>
            <a:off x="1116013" y="1576388"/>
            <a:ext cx="1042987" cy="339725"/>
          </a:xfrm>
          <a:prstGeom prst="rect">
            <a:avLst/>
          </a:prstGeom>
          <a:effectLst>
            <a:outerShdw blurRad="76200" dir="18900000" sy="23000" kx="-1200000" algn="bl" rotWithShape="0">
              <a:prstClr val="black">
                <a:alpha val="20000"/>
              </a:prstClr>
            </a:outerShdw>
          </a:effectLst>
        </p:spPr>
      </p:pic>
      <p:pic>
        <p:nvPicPr>
          <p:cNvPr id="97" name="Picture 96" descr="MBM.gif"/>
          <p:cNvPicPr>
            <a:picLocks noChangeAspect="1"/>
          </p:cNvPicPr>
          <p:nvPr/>
        </p:nvPicPr>
        <p:blipFill>
          <a:blip r:embed="rId30" cstate="print">
            <a:clrChange>
              <a:clrFrom>
                <a:srgbClr val="FFFFFF"/>
              </a:clrFrom>
              <a:clrTo>
                <a:srgbClr val="FFFFFF">
                  <a:alpha val="0"/>
                </a:srgbClr>
              </a:clrTo>
            </a:clrChange>
          </a:blip>
          <a:srcRect t="16800" b="24401"/>
          <a:stretch>
            <a:fillRect/>
          </a:stretch>
        </p:blipFill>
        <p:spPr>
          <a:xfrm>
            <a:off x="3203575" y="4652963"/>
            <a:ext cx="1223963" cy="479425"/>
          </a:xfrm>
          <a:prstGeom prst="rect">
            <a:avLst/>
          </a:prstGeom>
          <a:effectLst>
            <a:outerShdw blurRad="76200" dir="18900000" sy="23000" kx="-1200000" algn="bl" rotWithShape="0">
              <a:prstClr val="black">
                <a:alpha val="20000"/>
              </a:prstClr>
            </a:outerShdw>
          </a:effectLst>
        </p:spPr>
      </p:pic>
      <p:pic>
        <p:nvPicPr>
          <p:cNvPr id="98" name="Picture 97" descr="MBML.gif"/>
          <p:cNvPicPr>
            <a:picLocks noChangeAspect="1"/>
          </p:cNvPicPr>
          <p:nvPr/>
        </p:nvPicPr>
        <p:blipFill>
          <a:blip r:embed="rId31" cstate="print">
            <a:clrChange>
              <a:clrFrom>
                <a:srgbClr val="FFFFFF"/>
              </a:clrFrom>
              <a:clrTo>
                <a:srgbClr val="FFFFFF">
                  <a:alpha val="0"/>
                </a:srgbClr>
              </a:clrTo>
            </a:clrChange>
          </a:blip>
          <a:stretch>
            <a:fillRect/>
          </a:stretch>
        </p:blipFill>
        <p:spPr>
          <a:xfrm>
            <a:off x="2843213" y="5084763"/>
            <a:ext cx="576262" cy="576262"/>
          </a:xfrm>
          <a:prstGeom prst="rect">
            <a:avLst/>
          </a:prstGeom>
          <a:effectLst>
            <a:outerShdw blurRad="76200" dir="18900000" sy="23000" kx="-1200000" algn="bl" rotWithShape="0">
              <a:prstClr val="black">
                <a:alpha val="20000"/>
              </a:prstClr>
            </a:outerShdw>
          </a:effectLst>
        </p:spPr>
      </p:pic>
      <p:pic>
        <p:nvPicPr>
          <p:cNvPr id="99" name="Picture 98" descr="mct_transp.jpg"/>
          <p:cNvPicPr>
            <a:picLocks noChangeAspect="1"/>
          </p:cNvPicPr>
          <p:nvPr/>
        </p:nvPicPr>
        <p:blipFill>
          <a:blip r:embed="rId32" cstate="print"/>
          <a:stretch>
            <a:fillRect/>
          </a:stretch>
        </p:blipFill>
        <p:spPr>
          <a:xfrm>
            <a:off x="250825" y="620713"/>
            <a:ext cx="1368425" cy="241300"/>
          </a:xfrm>
          <a:prstGeom prst="rect">
            <a:avLst/>
          </a:prstGeom>
          <a:effectLst>
            <a:outerShdw blurRad="76200" dir="18900000" sy="23000" kx="-1200000" algn="bl" rotWithShape="0">
              <a:prstClr val="black">
                <a:alpha val="20000"/>
              </a:prstClr>
            </a:outerShdw>
          </a:effectLst>
        </p:spPr>
      </p:pic>
      <p:pic>
        <p:nvPicPr>
          <p:cNvPr id="100" name="Picture 99" descr="MN.gif"/>
          <p:cNvPicPr>
            <a:picLocks noChangeAspect="1"/>
          </p:cNvPicPr>
          <p:nvPr/>
        </p:nvPicPr>
        <p:blipFill>
          <a:blip r:embed="rId33" cstate="print">
            <a:clrChange>
              <a:clrFrom>
                <a:srgbClr val="FFFFFF"/>
              </a:clrFrom>
              <a:clrTo>
                <a:srgbClr val="FFFFFF">
                  <a:alpha val="0"/>
                </a:srgbClr>
              </a:clrTo>
            </a:clrChange>
          </a:blip>
          <a:stretch>
            <a:fillRect/>
          </a:stretch>
        </p:blipFill>
        <p:spPr>
          <a:xfrm>
            <a:off x="2916238" y="3716338"/>
            <a:ext cx="863600" cy="576262"/>
          </a:xfrm>
          <a:prstGeom prst="rect">
            <a:avLst/>
          </a:prstGeom>
          <a:effectLst>
            <a:outerShdw blurRad="76200" dir="18900000" sy="23000" kx="-1200000" algn="bl" rotWithShape="0">
              <a:prstClr val="black">
                <a:alpha val="20000"/>
              </a:prstClr>
            </a:outerShdw>
          </a:effectLst>
        </p:spPr>
      </p:pic>
      <p:pic>
        <p:nvPicPr>
          <p:cNvPr id="101" name="Picture 100" descr="mnhn.jpg"/>
          <p:cNvPicPr>
            <a:picLocks noChangeAspect="1"/>
          </p:cNvPicPr>
          <p:nvPr/>
        </p:nvPicPr>
        <p:blipFill>
          <a:blip r:embed="rId34" cstate="print"/>
          <a:stretch>
            <a:fillRect/>
          </a:stretch>
        </p:blipFill>
        <p:spPr>
          <a:xfrm>
            <a:off x="7380288" y="1341438"/>
            <a:ext cx="576262" cy="574675"/>
          </a:xfrm>
          <a:prstGeom prst="rect">
            <a:avLst/>
          </a:prstGeom>
          <a:effectLst>
            <a:outerShdw blurRad="76200" dir="18900000" sy="23000" kx="-1200000" algn="bl" rotWithShape="0">
              <a:prstClr val="black">
                <a:alpha val="20000"/>
              </a:prstClr>
            </a:outerShdw>
          </a:effectLst>
        </p:spPr>
      </p:pic>
      <p:pic>
        <p:nvPicPr>
          <p:cNvPr id="102" name="Picture 101" descr="MOBOT.gif"/>
          <p:cNvPicPr>
            <a:picLocks noChangeAspect="1"/>
          </p:cNvPicPr>
          <p:nvPr/>
        </p:nvPicPr>
        <p:blipFill>
          <a:blip r:embed="rId35" cstate="print">
            <a:clrChange>
              <a:clrFrom>
                <a:srgbClr val="FFFFFF"/>
              </a:clrFrom>
              <a:clrTo>
                <a:srgbClr val="FFFFFF">
                  <a:alpha val="0"/>
                </a:srgbClr>
              </a:clrTo>
            </a:clrChange>
          </a:blip>
          <a:stretch>
            <a:fillRect/>
          </a:stretch>
        </p:blipFill>
        <p:spPr>
          <a:xfrm>
            <a:off x="7235825" y="620713"/>
            <a:ext cx="576263" cy="576262"/>
          </a:xfrm>
          <a:prstGeom prst="rect">
            <a:avLst/>
          </a:prstGeom>
          <a:effectLst>
            <a:outerShdw blurRad="76200" dir="18900000" sy="23000" kx="-1200000" algn="bl" rotWithShape="0">
              <a:prstClr val="black">
                <a:alpha val="20000"/>
              </a:prstClr>
            </a:outerShdw>
          </a:effectLst>
        </p:spPr>
      </p:pic>
      <p:pic>
        <p:nvPicPr>
          <p:cNvPr id="103" name="Picture 102" descr="NYBG.gif"/>
          <p:cNvPicPr>
            <a:picLocks noChangeAspect="1"/>
          </p:cNvPicPr>
          <p:nvPr/>
        </p:nvPicPr>
        <p:blipFill>
          <a:blip r:embed="rId36" cstate="print">
            <a:clrChange>
              <a:clrFrom>
                <a:srgbClr val="FFFFFF"/>
              </a:clrFrom>
              <a:clrTo>
                <a:srgbClr val="FFFFFF">
                  <a:alpha val="0"/>
                </a:srgbClr>
              </a:clrTo>
            </a:clrChange>
          </a:blip>
          <a:srcRect t="25200" b="24401"/>
          <a:stretch>
            <a:fillRect/>
          </a:stretch>
        </p:blipFill>
        <p:spPr>
          <a:xfrm>
            <a:off x="5219700" y="908050"/>
            <a:ext cx="1081088" cy="363538"/>
          </a:xfrm>
          <a:prstGeom prst="rect">
            <a:avLst/>
          </a:prstGeom>
          <a:effectLst>
            <a:outerShdw blurRad="76200" dir="18900000" sy="23000" kx="-1200000" algn="bl" rotWithShape="0">
              <a:prstClr val="black">
                <a:alpha val="20000"/>
              </a:prstClr>
            </a:outerShdw>
          </a:effectLst>
        </p:spPr>
      </p:pic>
      <p:pic>
        <p:nvPicPr>
          <p:cNvPr id="104" name="Picture 103" descr="OBIS.gif"/>
          <p:cNvPicPr>
            <a:picLocks noChangeAspect="1"/>
          </p:cNvPicPr>
          <p:nvPr/>
        </p:nvPicPr>
        <p:blipFill>
          <a:blip r:embed="rId37" cstate="print">
            <a:clrChange>
              <a:clrFrom>
                <a:srgbClr val="FFFFFF"/>
              </a:clrFrom>
              <a:clrTo>
                <a:srgbClr val="FFFFFF">
                  <a:alpha val="0"/>
                </a:srgbClr>
              </a:clrTo>
            </a:clrChange>
          </a:blip>
          <a:stretch>
            <a:fillRect/>
          </a:stretch>
        </p:blipFill>
        <p:spPr>
          <a:xfrm>
            <a:off x="6732588" y="1341438"/>
            <a:ext cx="576262" cy="574675"/>
          </a:xfrm>
          <a:prstGeom prst="rect">
            <a:avLst/>
          </a:prstGeom>
          <a:effectLst>
            <a:outerShdw blurRad="76200" dir="18900000" sy="23000" kx="-1200000" algn="bl" rotWithShape="0">
              <a:prstClr val="black">
                <a:alpha val="20000"/>
              </a:prstClr>
            </a:outerShdw>
          </a:effectLst>
        </p:spPr>
      </p:pic>
      <p:pic>
        <p:nvPicPr>
          <p:cNvPr id="105" name="Picture 104" descr="PNFM.gif"/>
          <p:cNvPicPr>
            <a:picLocks noChangeAspect="1"/>
          </p:cNvPicPr>
          <p:nvPr/>
        </p:nvPicPr>
        <p:blipFill>
          <a:blip r:embed="rId38" cstate="print"/>
          <a:stretch>
            <a:fillRect/>
          </a:stretch>
        </p:blipFill>
        <p:spPr>
          <a:xfrm>
            <a:off x="8172450" y="2349500"/>
            <a:ext cx="576263" cy="574675"/>
          </a:xfrm>
          <a:prstGeom prst="rect">
            <a:avLst/>
          </a:prstGeom>
          <a:effectLst>
            <a:outerShdw blurRad="76200" dir="18900000" sy="23000" kx="-1200000" algn="bl" rotWithShape="0">
              <a:prstClr val="black">
                <a:alpha val="20000"/>
              </a:prstClr>
            </a:outerShdw>
          </a:effectLst>
        </p:spPr>
      </p:pic>
      <p:pic>
        <p:nvPicPr>
          <p:cNvPr id="106" name="Picture 105" descr="PUCE.gif"/>
          <p:cNvPicPr>
            <a:picLocks noChangeAspect="1"/>
          </p:cNvPicPr>
          <p:nvPr/>
        </p:nvPicPr>
        <p:blipFill>
          <a:blip r:embed="rId39" cstate="print">
            <a:clrChange>
              <a:clrFrom>
                <a:srgbClr val="FFFFFF"/>
              </a:clrFrom>
              <a:clrTo>
                <a:srgbClr val="FFFFFF">
                  <a:alpha val="0"/>
                </a:srgbClr>
              </a:clrTo>
            </a:clrChange>
          </a:blip>
          <a:stretch>
            <a:fillRect/>
          </a:stretch>
        </p:blipFill>
        <p:spPr>
          <a:xfrm>
            <a:off x="3132138" y="3068638"/>
            <a:ext cx="647700" cy="647700"/>
          </a:xfrm>
          <a:prstGeom prst="rect">
            <a:avLst/>
          </a:prstGeom>
          <a:effectLst>
            <a:outerShdw blurRad="76200" dir="18900000" sy="23000" kx="-1200000" algn="bl" rotWithShape="0">
              <a:prstClr val="black">
                <a:alpha val="20000"/>
              </a:prstClr>
            </a:outerShdw>
          </a:effectLst>
        </p:spPr>
      </p:pic>
      <p:pic>
        <p:nvPicPr>
          <p:cNvPr id="107" name="Picture 106" descr="PUCRS.gif"/>
          <p:cNvPicPr>
            <a:picLocks noChangeAspect="1"/>
          </p:cNvPicPr>
          <p:nvPr/>
        </p:nvPicPr>
        <p:blipFill>
          <a:blip r:embed="rId40" cstate="print">
            <a:clrChange>
              <a:clrFrom>
                <a:srgbClr val="FFFFFF"/>
              </a:clrFrom>
              <a:clrTo>
                <a:srgbClr val="FFFFFF">
                  <a:alpha val="0"/>
                </a:srgbClr>
              </a:clrTo>
            </a:clrChange>
          </a:blip>
          <a:stretch>
            <a:fillRect/>
          </a:stretch>
        </p:blipFill>
        <p:spPr>
          <a:xfrm>
            <a:off x="8172450" y="4941888"/>
            <a:ext cx="576263" cy="574675"/>
          </a:xfrm>
          <a:prstGeom prst="rect">
            <a:avLst/>
          </a:prstGeom>
          <a:effectLst>
            <a:outerShdw blurRad="76200" dir="18900000" sy="23000" kx="-1200000" algn="bl" rotWithShape="0">
              <a:prstClr val="black">
                <a:alpha val="20000"/>
              </a:prstClr>
            </a:outerShdw>
          </a:effectLst>
        </p:spPr>
      </p:pic>
      <p:pic>
        <p:nvPicPr>
          <p:cNvPr id="108" name="Picture 107" descr="SMITHSONIAN.gif"/>
          <p:cNvPicPr>
            <a:picLocks noChangeAspect="1"/>
          </p:cNvPicPr>
          <p:nvPr/>
        </p:nvPicPr>
        <p:blipFill>
          <a:blip r:embed="rId41" cstate="print"/>
          <a:stretch>
            <a:fillRect/>
          </a:stretch>
        </p:blipFill>
        <p:spPr>
          <a:xfrm>
            <a:off x="8027988" y="692150"/>
            <a:ext cx="865187" cy="576263"/>
          </a:xfrm>
          <a:prstGeom prst="rect">
            <a:avLst/>
          </a:prstGeom>
          <a:effectLst>
            <a:outerShdw blurRad="76200" dir="18900000" sy="23000" kx="-1200000" algn="bl" rotWithShape="0">
              <a:prstClr val="black">
                <a:alpha val="20000"/>
              </a:prstClr>
            </a:outerShdw>
          </a:effectLst>
        </p:spPr>
      </p:pic>
      <p:pic>
        <p:nvPicPr>
          <p:cNvPr id="109" name="Picture 108" descr="UEFS.gif"/>
          <p:cNvPicPr>
            <a:picLocks noChangeAspect="1"/>
          </p:cNvPicPr>
          <p:nvPr/>
        </p:nvPicPr>
        <p:blipFill>
          <a:blip r:embed="rId42" cstate="print"/>
          <a:stretch>
            <a:fillRect/>
          </a:stretch>
        </p:blipFill>
        <p:spPr>
          <a:xfrm>
            <a:off x="2195513" y="5661025"/>
            <a:ext cx="857250" cy="857250"/>
          </a:xfrm>
          <a:prstGeom prst="rect">
            <a:avLst/>
          </a:prstGeom>
          <a:effectLst>
            <a:outerShdw blurRad="76200" dir="18900000" sy="23000" kx="-1200000" algn="bl" rotWithShape="0">
              <a:prstClr val="black">
                <a:alpha val="20000"/>
              </a:prstClr>
            </a:outerShdw>
          </a:effectLst>
        </p:spPr>
      </p:pic>
      <p:pic>
        <p:nvPicPr>
          <p:cNvPr id="110" name="Picture 109" descr="UEL.gif"/>
          <p:cNvPicPr>
            <a:picLocks noChangeAspect="1"/>
          </p:cNvPicPr>
          <p:nvPr/>
        </p:nvPicPr>
        <p:blipFill>
          <a:blip r:embed="rId43" cstate="print">
            <a:clrChange>
              <a:clrFrom>
                <a:srgbClr val="FFFFFF"/>
              </a:clrFrom>
              <a:clrTo>
                <a:srgbClr val="FFFFFF">
                  <a:alpha val="0"/>
                </a:srgbClr>
              </a:clrTo>
            </a:clrChange>
          </a:blip>
          <a:srcRect t="25200" b="24401"/>
          <a:stretch>
            <a:fillRect/>
          </a:stretch>
        </p:blipFill>
        <p:spPr>
          <a:xfrm>
            <a:off x="4284663" y="6092825"/>
            <a:ext cx="1285875" cy="431800"/>
          </a:xfrm>
          <a:prstGeom prst="rect">
            <a:avLst/>
          </a:prstGeom>
          <a:effectLst>
            <a:outerShdw blurRad="76200" dir="18900000" sy="23000" kx="-1200000" algn="bl" rotWithShape="0">
              <a:prstClr val="black">
                <a:alpha val="20000"/>
              </a:prstClr>
            </a:outerShdw>
          </a:effectLst>
        </p:spPr>
      </p:pic>
      <p:pic>
        <p:nvPicPr>
          <p:cNvPr id="111" name="Picture 110" descr="UEM.gif"/>
          <p:cNvPicPr>
            <a:picLocks noChangeAspect="1"/>
          </p:cNvPicPr>
          <p:nvPr/>
        </p:nvPicPr>
        <p:blipFill>
          <a:blip r:embed="rId44" cstate="print"/>
          <a:stretch>
            <a:fillRect/>
          </a:stretch>
        </p:blipFill>
        <p:spPr>
          <a:xfrm>
            <a:off x="6084888" y="2420938"/>
            <a:ext cx="503237" cy="503237"/>
          </a:xfrm>
          <a:prstGeom prst="rect">
            <a:avLst/>
          </a:prstGeom>
          <a:effectLst>
            <a:outerShdw blurRad="76200" dir="18900000" sy="23000" kx="-1200000" algn="bl" rotWithShape="0">
              <a:prstClr val="black">
                <a:alpha val="20000"/>
              </a:prstClr>
            </a:outerShdw>
          </a:effectLst>
        </p:spPr>
      </p:pic>
      <p:pic>
        <p:nvPicPr>
          <p:cNvPr id="112" name="Picture 111" descr="UEPG.gif"/>
          <p:cNvPicPr>
            <a:picLocks noChangeAspect="1"/>
          </p:cNvPicPr>
          <p:nvPr/>
        </p:nvPicPr>
        <p:blipFill>
          <a:blip r:embed="rId45" cstate="print">
            <a:clrChange>
              <a:clrFrom>
                <a:srgbClr val="FFFFFF"/>
              </a:clrFrom>
              <a:clrTo>
                <a:srgbClr val="FFFFFF">
                  <a:alpha val="0"/>
                </a:srgbClr>
              </a:clrTo>
            </a:clrChange>
          </a:blip>
          <a:srcRect t="25200" b="32801"/>
          <a:stretch>
            <a:fillRect/>
          </a:stretch>
        </p:blipFill>
        <p:spPr>
          <a:xfrm>
            <a:off x="2124075" y="4005263"/>
            <a:ext cx="857250" cy="360362"/>
          </a:xfrm>
          <a:prstGeom prst="rect">
            <a:avLst/>
          </a:prstGeom>
          <a:effectLst>
            <a:outerShdw blurRad="76200" dir="18900000" sy="23000" kx="-1200000" algn="bl" rotWithShape="0">
              <a:prstClr val="black">
                <a:alpha val="20000"/>
              </a:prstClr>
            </a:outerShdw>
          </a:effectLst>
        </p:spPr>
      </p:pic>
      <p:pic>
        <p:nvPicPr>
          <p:cNvPr id="113" name="Picture 112" descr="UFAC.gif"/>
          <p:cNvPicPr>
            <a:picLocks noChangeAspect="1"/>
          </p:cNvPicPr>
          <p:nvPr/>
        </p:nvPicPr>
        <p:blipFill>
          <a:blip r:embed="rId46" cstate="print">
            <a:clrChange>
              <a:clrFrom>
                <a:srgbClr val="FFFFFF"/>
              </a:clrFrom>
              <a:clrTo>
                <a:srgbClr val="FFFFFF">
                  <a:alpha val="0"/>
                </a:srgbClr>
              </a:clrTo>
            </a:clrChange>
          </a:blip>
          <a:srcRect l="21514" r="24701"/>
          <a:stretch>
            <a:fillRect/>
          </a:stretch>
        </p:blipFill>
        <p:spPr>
          <a:xfrm>
            <a:off x="5651500" y="4221163"/>
            <a:ext cx="360363" cy="512762"/>
          </a:xfrm>
          <a:prstGeom prst="rect">
            <a:avLst/>
          </a:prstGeom>
          <a:effectLst>
            <a:outerShdw blurRad="76200" dir="18900000" sy="23000" kx="-1200000" algn="bl" rotWithShape="0">
              <a:prstClr val="black">
                <a:alpha val="20000"/>
              </a:prstClr>
            </a:outerShdw>
          </a:effectLst>
        </p:spPr>
      </p:pic>
      <p:pic>
        <p:nvPicPr>
          <p:cNvPr id="114" name="Picture 113" descr="UFC.gif"/>
          <p:cNvPicPr>
            <a:picLocks noChangeAspect="1"/>
          </p:cNvPicPr>
          <p:nvPr/>
        </p:nvPicPr>
        <p:blipFill>
          <a:blip r:embed="rId47" cstate="print">
            <a:clrChange>
              <a:clrFrom>
                <a:srgbClr val="FFFFFF"/>
              </a:clrFrom>
              <a:clrTo>
                <a:srgbClr val="FFFFFF">
                  <a:alpha val="0"/>
                </a:srgbClr>
              </a:clrTo>
            </a:clrChange>
          </a:blip>
          <a:srcRect t="8400"/>
          <a:stretch>
            <a:fillRect/>
          </a:stretch>
        </p:blipFill>
        <p:spPr>
          <a:xfrm>
            <a:off x="323850" y="4581525"/>
            <a:ext cx="647700" cy="593725"/>
          </a:xfrm>
          <a:prstGeom prst="rect">
            <a:avLst/>
          </a:prstGeom>
          <a:effectLst>
            <a:outerShdw blurRad="76200" dir="18900000" sy="23000" kx="-1200000" algn="bl" rotWithShape="0">
              <a:prstClr val="black">
                <a:alpha val="20000"/>
              </a:prstClr>
            </a:outerShdw>
          </a:effectLst>
        </p:spPr>
      </p:pic>
      <p:pic>
        <p:nvPicPr>
          <p:cNvPr id="115" name="Picture 114" descr="UFCG.gif"/>
          <p:cNvPicPr>
            <a:picLocks noChangeAspect="1"/>
          </p:cNvPicPr>
          <p:nvPr/>
        </p:nvPicPr>
        <p:blipFill>
          <a:blip r:embed="rId48" cstate="print">
            <a:clrChange>
              <a:clrFrom>
                <a:srgbClr val="FFFFFF"/>
              </a:clrFrom>
              <a:clrTo>
                <a:srgbClr val="FFFFFF">
                  <a:alpha val="0"/>
                </a:srgbClr>
              </a:clrTo>
            </a:clrChange>
          </a:blip>
          <a:stretch>
            <a:fillRect/>
          </a:stretch>
        </p:blipFill>
        <p:spPr>
          <a:xfrm>
            <a:off x="1403350" y="5013325"/>
            <a:ext cx="641350" cy="641350"/>
          </a:xfrm>
          <a:prstGeom prst="rect">
            <a:avLst/>
          </a:prstGeom>
          <a:effectLst>
            <a:outerShdw blurRad="76200" dir="18900000" sy="23000" kx="-1200000" algn="bl" rotWithShape="0">
              <a:prstClr val="black">
                <a:alpha val="20000"/>
              </a:prstClr>
            </a:outerShdw>
          </a:effectLst>
        </p:spPr>
      </p:pic>
      <p:pic>
        <p:nvPicPr>
          <p:cNvPr id="116" name="Picture 115" descr="UFERSA.gif"/>
          <p:cNvPicPr>
            <a:picLocks noChangeAspect="1"/>
          </p:cNvPicPr>
          <p:nvPr/>
        </p:nvPicPr>
        <p:blipFill>
          <a:blip r:embed="rId49" cstate="print"/>
          <a:srcRect t="16800" b="16001"/>
          <a:stretch>
            <a:fillRect/>
          </a:stretch>
        </p:blipFill>
        <p:spPr>
          <a:xfrm>
            <a:off x="4427538" y="5516563"/>
            <a:ext cx="750887" cy="504825"/>
          </a:xfrm>
          <a:prstGeom prst="rect">
            <a:avLst/>
          </a:prstGeom>
          <a:effectLst>
            <a:outerShdw blurRad="76200" dir="18900000" sy="23000" kx="-1200000" algn="bl" rotWithShape="0">
              <a:prstClr val="black">
                <a:alpha val="20000"/>
              </a:prstClr>
            </a:outerShdw>
          </a:effectLst>
        </p:spPr>
      </p:pic>
      <p:pic>
        <p:nvPicPr>
          <p:cNvPr id="117" name="Picture 116" descr="UFES.gif"/>
          <p:cNvPicPr>
            <a:picLocks noChangeAspect="1"/>
          </p:cNvPicPr>
          <p:nvPr/>
        </p:nvPicPr>
        <p:blipFill>
          <a:blip r:embed="rId50" cstate="print">
            <a:clrChange>
              <a:clrFrom>
                <a:srgbClr val="FFFFFF"/>
              </a:clrFrom>
              <a:clrTo>
                <a:srgbClr val="FFFFFF">
                  <a:alpha val="0"/>
                </a:srgbClr>
              </a:clrTo>
            </a:clrChange>
          </a:blip>
          <a:stretch>
            <a:fillRect/>
          </a:stretch>
        </p:blipFill>
        <p:spPr>
          <a:xfrm>
            <a:off x="2051050" y="3141663"/>
            <a:ext cx="649288" cy="647700"/>
          </a:xfrm>
          <a:prstGeom prst="rect">
            <a:avLst/>
          </a:prstGeom>
          <a:effectLst>
            <a:outerShdw blurRad="76200" dir="18900000" sy="23000" kx="-1200000" algn="bl" rotWithShape="0">
              <a:prstClr val="black">
                <a:alpha val="20000"/>
              </a:prstClr>
            </a:outerShdw>
          </a:effectLst>
        </p:spPr>
      </p:pic>
      <p:pic>
        <p:nvPicPr>
          <p:cNvPr id="118" name="Picture 117" descr="UFJF.gif"/>
          <p:cNvPicPr>
            <a:picLocks noChangeAspect="1"/>
          </p:cNvPicPr>
          <p:nvPr/>
        </p:nvPicPr>
        <p:blipFill>
          <a:blip r:embed="rId51" cstate="print">
            <a:clrChange>
              <a:clrFrom>
                <a:srgbClr val="FFFFFF"/>
              </a:clrFrom>
              <a:clrTo>
                <a:srgbClr val="FFFFFF">
                  <a:alpha val="0"/>
                </a:srgbClr>
              </a:clrTo>
            </a:clrChange>
          </a:blip>
          <a:stretch>
            <a:fillRect/>
          </a:stretch>
        </p:blipFill>
        <p:spPr>
          <a:xfrm>
            <a:off x="4643438" y="3381375"/>
            <a:ext cx="720725" cy="479425"/>
          </a:xfrm>
          <a:prstGeom prst="rect">
            <a:avLst/>
          </a:prstGeom>
          <a:effectLst>
            <a:outerShdw blurRad="76200" dir="18900000" sy="23000" kx="-1200000" algn="bl" rotWithShape="0">
              <a:prstClr val="black">
                <a:alpha val="20000"/>
              </a:prstClr>
            </a:outerShdw>
          </a:effectLst>
        </p:spPr>
      </p:pic>
      <p:pic>
        <p:nvPicPr>
          <p:cNvPr id="119" name="Picture 118" descr="UFPB.gif"/>
          <p:cNvPicPr>
            <a:picLocks noChangeAspect="1"/>
          </p:cNvPicPr>
          <p:nvPr/>
        </p:nvPicPr>
        <p:blipFill>
          <a:blip r:embed="rId52" cstate="print">
            <a:clrChange>
              <a:clrFrom>
                <a:srgbClr val="FFFFFF"/>
              </a:clrFrom>
              <a:clrTo>
                <a:srgbClr val="FFFFFF">
                  <a:alpha val="0"/>
                </a:srgbClr>
              </a:clrTo>
            </a:clrChange>
          </a:blip>
          <a:stretch>
            <a:fillRect/>
          </a:stretch>
        </p:blipFill>
        <p:spPr>
          <a:xfrm>
            <a:off x="7308850" y="5876925"/>
            <a:ext cx="576263" cy="576263"/>
          </a:xfrm>
          <a:prstGeom prst="rect">
            <a:avLst/>
          </a:prstGeom>
          <a:effectLst>
            <a:outerShdw blurRad="76200" dir="18900000" sy="23000" kx="-1200000" algn="bl" rotWithShape="0">
              <a:prstClr val="black">
                <a:alpha val="20000"/>
              </a:prstClr>
            </a:outerShdw>
          </a:effectLst>
        </p:spPr>
      </p:pic>
      <p:pic>
        <p:nvPicPr>
          <p:cNvPr id="120" name="Picture 119" descr="UFPE.gif"/>
          <p:cNvPicPr>
            <a:picLocks noChangeAspect="1"/>
          </p:cNvPicPr>
          <p:nvPr/>
        </p:nvPicPr>
        <p:blipFill>
          <a:blip r:embed="rId53" cstate="print">
            <a:clrChange>
              <a:clrFrom>
                <a:srgbClr val="FFFFFF"/>
              </a:clrFrom>
              <a:clrTo>
                <a:srgbClr val="FFFFFF">
                  <a:alpha val="0"/>
                </a:srgbClr>
              </a:clrTo>
            </a:clrChange>
          </a:blip>
          <a:stretch>
            <a:fillRect/>
          </a:stretch>
        </p:blipFill>
        <p:spPr>
          <a:xfrm>
            <a:off x="6516688" y="5876925"/>
            <a:ext cx="647700" cy="647700"/>
          </a:xfrm>
          <a:prstGeom prst="rect">
            <a:avLst/>
          </a:prstGeom>
          <a:effectLst>
            <a:outerShdw blurRad="76200" dir="18900000" sy="23000" kx="-1200000" algn="bl" rotWithShape="0">
              <a:prstClr val="black">
                <a:alpha val="20000"/>
              </a:prstClr>
            </a:outerShdw>
          </a:effectLst>
        </p:spPr>
      </p:pic>
      <p:pic>
        <p:nvPicPr>
          <p:cNvPr id="121" name="Picture 120" descr="UFPI.gif"/>
          <p:cNvPicPr>
            <a:picLocks noChangeAspect="1"/>
          </p:cNvPicPr>
          <p:nvPr/>
        </p:nvPicPr>
        <p:blipFill>
          <a:blip r:embed="rId54" cstate="print">
            <a:clrChange>
              <a:clrFrom>
                <a:srgbClr val="FFFFFF"/>
              </a:clrFrom>
              <a:clrTo>
                <a:srgbClr val="FFFFFF">
                  <a:alpha val="0"/>
                </a:srgbClr>
              </a:clrTo>
            </a:clrChange>
          </a:blip>
          <a:srcRect t="25200" b="24401"/>
          <a:stretch>
            <a:fillRect/>
          </a:stretch>
        </p:blipFill>
        <p:spPr>
          <a:xfrm>
            <a:off x="323850" y="4149725"/>
            <a:ext cx="1285875" cy="431800"/>
          </a:xfrm>
          <a:prstGeom prst="rect">
            <a:avLst/>
          </a:prstGeom>
          <a:effectLst>
            <a:outerShdw blurRad="76200" dir="18900000" sy="23000" kx="-1200000" algn="bl" rotWithShape="0">
              <a:prstClr val="black">
                <a:alpha val="20000"/>
              </a:prstClr>
            </a:outerShdw>
          </a:effectLst>
        </p:spPr>
      </p:pic>
      <p:pic>
        <p:nvPicPr>
          <p:cNvPr id="122" name="Picture 121" descr="UFPR.gif"/>
          <p:cNvPicPr>
            <a:picLocks noChangeAspect="1"/>
          </p:cNvPicPr>
          <p:nvPr/>
        </p:nvPicPr>
        <p:blipFill>
          <a:blip r:embed="rId55" cstate="print">
            <a:clrChange>
              <a:clrFrom>
                <a:srgbClr val="FFFFFF"/>
              </a:clrFrom>
              <a:clrTo>
                <a:srgbClr val="FFFFFF">
                  <a:alpha val="0"/>
                </a:srgbClr>
              </a:clrTo>
            </a:clrChange>
          </a:blip>
          <a:stretch>
            <a:fillRect/>
          </a:stretch>
        </p:blipFill>
        <p:spPr>
          <a:xfrm>
            <a:off x="4716463" y="4724400"/>
            <a:ext cx="576262" cy="576263"/>
          </a:xfrm>
          <a:prstGeom prst="rect">
            <a:avLst/>
          </a:prstGeom>
          <a:effectLst>
            <a:outerShdw blurRad="76200" dir="18900000" sy="23000" kx="-1200000" algn="bl" rotWithShape="0">
              <a:prstClr val="black">
                <a:alpha val="20000"/>
              </a:prstClr>
            </a:outerShdw>
          </a:effectLst>
        </p:spPr>
      </p:pic>
      <p:pic>
        <p:nvPicPr>
          <p:cNvPr id="123" name="Picture 122" descr="UFRN.gif"/>
          <p:cNvPicPr>
            <a:picLocks noChangeAspect="1"/>
          </p:cNvPicPr>
          <p:nvPr/>
        </p:nvPicPr>
        <p:blipFill>
          <a:blip r:embed="rId56" cstate="print">
            <a:clrChange>
              <a:clrFrom>
                <a:srgbClr val="FFFFFF"/>
              </a:clrFrom>
              <a:clrTo>
                <a:srgbClr val="FFFFFF">
                  <a:alpha val="0"/>
                </a:srgbClr>
              </a:clrTo>
            </a:clrChange>
          </a:blip>
          <a:srcRect t="24680" b="29866"/>
          <a:stretch>
            <a:fillRect/>
          </a:stretch>
        </p:blipFill>
        <p:spPr>
          <a:xfrm>
            <a:off x="7308850" y="5157788"/>
            <a:ext cx="792163" cy="358775"/>
          </a:xfrm>
          <a:prstGeom prst="rect">
            <a:avLst/>
          </a:prstGeom>
          <a:effectLst>
            <a:outerShdw blurRad="76200" dir="18900000" sy="23000" kx="-1200000" algn="bl" rotWithShape="0">
              <a:prstClr val="black">
                <a:alpha val="20000"/>
              </a:prstClr>
            </a:outerShdw>
          </a:effectLst>
        </p:spPr>
      </p:pic>
      <p:pic>
        <p:nvPicPr>
          <p:cNvPr id="124" name="Picture 123" descr="UFRPE.gif"/>
          <p:cNvPicPr>
            <a:picLocks noChangeAspect="1"/>
          </p:cNvPicPr>
          <p:nvPr/>
        </p:nvPicPr>
        <p:blipFill>
          <a:blip r:embed="rId57" cstate="print">
            <a:clrChange>
              <a:clrFrom>
                <a:srgbClr val="FFFFFF"/>
              </a:clrFrom>
              <a:clrTo>
                <a:srgbClr val="FFFFFF">
                  <a:alpha val="0"/>
                </a:srgbClr>
              </a:clrTo>
            </a:clrChange>
          </a:blip>
          <a:stretch>
            <a:fillRect/>
          </a:stretch>
        </p:blipFill>
        <p:spPr>
          <a:xfrm>
            <a:off x="3348038" y="5732463"/>
            <a:ext cx="719137" cy="720725"/>
          </a:xfrm>
          <a:prstGeom prst="rect">
            <a:avLst/>
          </a:prstGeom>
          <a:effectLst>
            <a:outerShdw blurRad="76200" dir="18900000" sy="23000" kx="-1200000" algn="bl" rotWithShape="0">
              <a:prstClr val="black">
                <a:alpha val="20000"/>
              </a:prstClr>
            </a:outerShdw>
          </a:effectLst>
        </p:spPr>
      </p:pic>
      <p:pic>
        <p:nvPicPr>
          <p:cNvPr id="125" name="Picture 124" descr="UFS.gif"/>
          <p:cNvPicPr>
            <a:picLocks noChangeAspect="1"/>
          </p:cNvPicPr>
          <p:nvPr/>
        </p:nvPicPr>
        <p:blipFill>
          <a:blip r:embed="rId58" cstate="print">
            <a:clrChange>
              <a:clrFrom>
                <a:srgbClr val="FFFFFF"/>
              </a:clrFrom>
              <a:clrTo>
                <a:srgbClr val="FFFFFF">
                  <a:alpha val="0"/>
                </a:srgbClr>
              </a:clrTo>
            </a:clrChange>
          </a:blip>
          <a:stretch>
            <a:fillRect/>
          </a:stretch>
        </p:blipFill>
        <p:spPr>
          <a:xfrm>
            <a:off x="468313" y="5229225"/>
            <a:ext cx="647700" cy="647700"/>
          </a:xfrm>
          <a:prstGeom prst="rect">
            <a:avLst/>
          </a:prstGeom>
          <a:effectLst>
            <a:outerShdw blurRad="76200" dir="18900000" sy="23000" kx="-1200000" algn="bl" rotWithShape="0">
              <a:prstClr val="black">
                <a:alpha val="20000"/>
              </a:prstClr>
            </a:outerShdw>
          </a:effectLst>
        </p:spPr>
      </p:pic>
      <p:pic>
        <p:nvPicPr>
          <p:cNvPr id="126" name="Picture 125" descr="UMC.gif"/>
          <p:cNvPicPr>
            <a:picLocks noChangeAspect="1"/>
          </p:cNvPicPr>
          <p:nvPr/>
        </p:nvPicPr>
        <p:blipFill>
          <a:blip r:embed="rId59" cstate="print">
            <a:clrChange>
              <a:clrFrom>
                <a:srgbClr val="FFFFFF"/>
              </a:clrFrom>
              <a:clrTo>
                <a:srgbClr val="FFFFFF">
                  <a:alpha val="0"/>
                </a:srgbClr>
              </a:clrTo>
            </a:clrChange>
          </a:blip>
          <a:srcRect t="16800" b="32801"/>
          <a:stretch>
            <a:fillRect/>
          </a:stretch>
        </p:blipFill>
        <p:spPr>
          <a:xfrm>
            <a:off x="5580063" y="3068638"/>
            <a:ext cx="857250" cy="431800"/>
          </a:xfrm>
          <a:prstGeom prst="rect">
            <a:avLst/>
          </a:prstGeom>
          <a:effectLst>
            <a:outerShdw blurRad="76200" dir="18900000" sy="23000" kx="-1200000" algn="bl" rotWithShape="0">
              <a:prstClr val="black">
                <a:alpha val="20000"/>
              </a:prstClr>
            </a:outerShdw>
          </a:effectLst>
        </p:spPr>
      </p:pic>
      <p:pic>
        <p:nvPicPr>
          <p:cNvPr id="127" name="Picture 126" descr="UNB.gif"/>
          <p:cNvPicPr>
            <a:picLocks noChangeAspect="1"/>
          </p:cNvPicPr>
          <p:nvPr/>
        </p:nvPicPr>
        <p:blipFill>
          <a:blip r:embed="rId60" cstate="print"/>
          <a:stretch>
            <a:fillRect/>
          </a:stretch>
        </p:blipFill>
        <p:spPr>
          <a:xfrm>
            <a:off x="1116013" y="3381375"/>
            <a:ext cx="719137" cy="479425"/>
          </a:xfrm>
          <a:prstGeom prst="rect">
            <a:avLst/>
          </a:prstGeom>
          <a:effectLst>
            <a:outerShdw blurRad="76200" dir="18900000" sy="23000" kx="-1200000" algn="bl" rotWithShape="0">
              <a:prstClr val="black">
                <a:alpha val="20000"/>
              </a:prstClr>
            </a:outerShdw>
          </a:effectLst>
        </p:spPr>
      </p:pic>
      <p:pic>
        <p:nvPicPr>
          <p:cNvPr id="128" name="Picture 127" descr="UNESP.gif"/>
          <p:cNvPicPr>
            <a:picLocks noChangeAspect="1"/>
          </p:cNvPicPr>
          <p:nvPr/>
        </p:nvPicPr>
        <p:blipFill>
          <a:blip r:embed="rId61" cstate="print">
            <a:clrChange>
              <a:clrFrom>
                <a:srgbClr val="FFFFFF"/>
              </a:clrFrom>
              <a:clrTo>
                <a:srgbClr val="FFFFFF">
                  <a:alpha val="0"/>
                </a:srgbClr>
              </a:clrTo>
            </a:clrChange>
          </a:blip>
          <a:srcRect t="25200" b="24401"/>
          <a:stretch>
            <a:fillRect/>
          </a:stretch>
        </p:blipFill>
        <p:spPr>
          <a:xfrm>
            <a:off x="5651500" y="3573463"/>
            <a:ext cx="857250" cy="431800"/>
          </a:xfrm>
          <a:prstGeom prst="rect">
            <a:avLst/>
          </a:prstGeom>
          <a:effectLst>
            <a:outerShdw blurRad="76200" dir="18900000" sy="23000" kx="-1200000" algn="bl" rotWithShape="0">
              <a:prstClr val="black">
                <a:alpha val="20000"/>
              </a:prstClr>
            </a:outerShdw>
          </a:effectLst>
        </p:spPr>
      </p:pic>
      <p:pic>
        <p:nvPicPr>
          <p:cNvPr id="129" name="Picture 128" descr="UNICAMP.gif"/>
          <p:cNvPicPr>
            <a:picLocks noChangeAspect="1"/>
          </p:cNvPicPr>
          <p:nvPr/>
        </p:nvPicPr>
        <p:blipFill>
          <a:blip r:embed="rId62" cstate="print">
            <a:clrChange>
              <a:clrFrom>
                <a:srgbClr val="FFFFFF"/>
              </a:clrFrom>
              <a:clrTo>
                <a:srgbClr val="FFFFFF">
                  <a:alpha val="0"/>
                </a:srgbClr>
              </a:clrTo>
            </a:clrChange>
          </a:blip>
          <a:stretch>
            <a:fillRect/>
          </a:stretch>
        </p:blipFill>
        <p:spPr>
          <a:xfrm>
            <a:off x="7092950" y="3860800"/>
            <a:ext cx="712788" cy="712788"/>
          </a:xfrm>
          <a:prstGeom prst="rect">
            <a:avLst/>
          </a:prstGeom>
          <a:effectLst>
            <a:outerShdw blurRad="76200" dir="18900000" sy="23000" kx="-1200000" algn="bl" rotWithShape="0">
              <a:prstClr val="black">
                <a:alpha val="20000"/>
              </a:prstClr>
            </a:outerShdw>
          </a:effectLst>
        </p:spPr>
      </p:pic>
      <p:pic>
        <p:nvPicPr>
          <p:cNvPr id="130" name="Picture 129" descr="UNIVASF.gif"/>
          <p:cNvPicPr>
            <a:picLocks noChangeAspect="1"/>
          </p:cNvPicPr>
          <p:nvPr/>
        </p:nvPicPr>
        <p:blipFill>
          <a:blip r:embed="rId63" cstate="print"/>
          <a:srcRect t="21531" b="24001"/>
          <a:stretch>
            <a:fillRect/>
          </a:stretch>
        </p:blipFill>
        <p:spPr>
          <a:xfrm>
            <a:off x="8027988" y="3068638"/>
            <a:ext cx="857250" cy="466725"/>
          </a:xfrm>
          <a:prstGeom prst="rect">
            <a:avLst/>
          </a:prstGeom>
          <a:effectLst>
            <a:outerShdw blurRad="76200" dir="18900000" sy="23000" kx="-1200000" algn="bl" rotWithShape="0">
              <a:prstClr val="black">
                <a:alpha val="20000"/>
              </a:prstClr>
            </a:outerShdw>
          </a:effectLst>
        </p:spPr>
      </p:pic>
      <p:pic>
        <p:nvPicPr>
          <p:cNvPr id="131" name="Picture 130" descr="UofT.gif"/>
          <p:cNvPicPr>
            <a:picLocks noChangeAspect="1"/>
          </p:cNvPicPr>
          <p:nvPr/>
        </p:nvPicPr>
        <p:blipFill>
          <a:blip r:embed="rId64" cstate="print">
            <a:clrChange>
              <a:clrFrom>
                <a:srgbClr val="FFFFFF"/>
              </a:clrFrom>
              <a:clrTo>
                <a:srgbClr val="FFFFFF">
                  <a:alpha val="0"/>
                </a:srgbClr>
              </a:clrTo>
            </a:clrChange>
          </a:blip>
          <a:stretch>
            <a:fillRect/>
          </a:stretch>
        </p:blipFill>
        <p:spPr>
          <a:xfrm>
            <a:off x="6235700" y="620713"/>
            <a:ext cx="857250" cy="314325"/>
          </a:xfrm>
          <a:prstGeom prst="rect">
            <a:avLst/>
          </a:prstGeom>
          <a:effectLst>
            <a:outerShdw blurRad="76200" dir="18900000" sy="23000" kx="-1200000" algn="bl" rotWithShape="0">
              <a:prstClr val="black">
                <a:alpha val="20000"/>
              </a:prstClr>
            </a:outerShdw>
          </a:effectLst>
        </p:spPr>
      </p:pic>
      <p:pic>
        <p:nvPicPr>
          <p:cNvPr id="132" name="Picture 131" descr="USP.gif"/>
          <p:cNvPicPr>
            <a:picLocks noChangeAspect="1"/>
          </p:cNvPicPr>
          <p:nvPr/>
        </p:nvPicPr>
        <p:blipFill>
          <a:blip r:embed="rId65" cstate="print">
            <a:clrChange>
              <a:clrFrom>
                <a:srgbClr val="FFFFFF"/>
              </a:clrFrom>
              <a:clrTo>
                <a:srgbClr val="FFFFFF">
                  <a:alpha val="0"/>
                </a:srgbClr>
              </a:clrTo>
            </a:clrChange>
          </a:blip>
          <a:srcRect t="25200" b="24401"/>
          <a:stretch>
            <a:fillRect/>
          </a:stretch>
        </p:blipFill>
        <p:spPr>
          <a:xfrm>
            <a:off x="7235825" y="4652963"/>
            <a:ext cx="714375" cy="360362"/>
          </a:xfrm>
          <a:prstGeom prst="rect">
            <a:avLst/>
          </a:prstGeom>
          <a:effectLst>
            <a:outerShdw blurRad="76200" dir="18900000" sy="23000" kx="-1200000" algn="bl" rotWithShape="0">
              <a:prstClr val="black">
                <a:alpha val="20000"/>
              </a:prstClr>
            </a:outerShdw>
          </a:effectLst>
        </p:spPr>
      </p:pic>
      <p:pic>
        <p:nvPicPr>
          <p:cNvPr id="133" name="Picture 132" descr="vitae.gif"/>
          <p:cNvPicPr>
            <a:picLocks noChangeAspect="1"/>
          </p:cNvPicPr>
          <p:nvPr/>
        </p:nvPicPr>
        <p:blipFill>
          <a:blip r:embed="rId66" cstate="print">
            <a:clrChange>
              <a:clrFrom>
                <a:srgbClr val="FFFFFF"/>
              </a:clrFrom>
              <a:clrTo>
                <a:srgbClr val="FFFFFF">
                  <a:alpha val="0"/>
                </a:srgbClr>
              </a:clrTo>
            </a:clrChange>
          </a:blip>
          <a:stretch>
            <a:fillRect/>
          </a:stretch>
        </p:blipFill>
        <p:spPr>
          <a:xfrm>
            <a:off x="2339975" y="846138"/>
            <a:ext cx="666750" cy="638175"/>
          </a:xfrm>
          <a:prstGeom prst="rect">
            <a:avLst/>
          </a:prstGeom>
          <a:effectLst>
            <a:outerShdw blurRad="76200" dir="18900000" sy="23000" kx="-1200000" algn="bl" rotWithShape="0">
              <a:prstClr val="black">
                <a:alpha val="20000"/>
              </a:prstClr>
            </a:outerShdw>
          </a:effectLst>
        </p:spPr>
      </p:pic>
      <p:pic>
        <p:nvPicPr>
          <p:cNvPr id="4098" name="Picture 2" descr="C:\Documents and Settings\Sidnei\Desktop\apresentacao_itau\natura.tif"/>
          <p:cNvPicPr>
            <a:picLocks noChangeAspect="1" noChangeArrowheads="1"/>
          </p:cNvPicPr>
          <p:nvPr/>
        </p:nvPicPr>
        <p:blipFill>
          <a:blip r:embed="rId67" cstate="print">
            <a:clrChange>
              <a:clrFrom>
                <a:srgbClr val="FDFDFD"/>
              </a:clrFrom>
              <a:clrTo>
                <a:srgbClr val="FDFDFD">
                  <a:alpha val="0"/>
                </a:srgbClr>
              </a:clrTo>
            </a:clrChange>
          </a:blip>
          <a:srcRect/>
          <a:stretch>
            <a:fillRect/>
          </a:stretch>
        </p:blipFill>
        <p:spPr bwMode="auto">
          <a:xfrm>
            <a:off x="2987675" y="404813"/>
            <a:ext cx="693738" cy="631825"/>
          </a:xfrm>
          <a:prstGeom prst="rect">
            <a:avLst/>
          </a:prstGeom>
          <a:noFill/>
          <a:ln w="9525">
            <a:noFill/>
            <a:miter lim="800000"/>
            <a:headEnd/>
            <a:tailEnd/>
          </a:ln>
        </p:spPr>
      </p:pic>
      <p:pic>
        <p:nvPicPr>
          <p:cNvPr id="1026" name="Picture 2"/>
          <p:cNvPicPr>
            <a:picLocks noChangeAspect="1" noChangeArrowheads="1"/>
          </p:cNvPicPr>
          <p:nvPr/>
        </p:nvPicPr>
        <p:blipFill>
          <a:blip r:embed="rId68" cstate="print">
            <a:clrChange>
              <a:clrFrom>
                <a:srgbClr val="FFFFFF"/>
              </a:clrFrom>
              <a:clrTo>
                <a:srgbClr val="FFFFFF">
                  <a:alpha val="0"/>
                </a:srgbClr>
              </a:clrTo>
            </a:clrChange>
          </a:blip>
          <a:srcRect/>
          <a:stretch>
            <a:fillRect/>
          </a:stretch>
        </p:blipFill>
        <p:spPr bwMode="auto">
          <a:xfrm>
            <a:off x="168275" y="922338"/>
            <a:ext cx="1019175" cy="561975"/>
          </a:xfrm>
          <a:prstGeom prst="rect">
            <a:avLst/>
          </a:prstGeom>
          <a:noFill/>
          <a:ln w="9525">
            <a:noFill/>
            <a:miter lim="800000"/>
            <a:headEnd/>
            <a:tailEnd/>
          </a:ln>
        </p:spPr>
      </p:pic>
      <p:pic>
        <p:nvPicPr>
          <p:cNvPr id="1027" name="Picture 3"/>
          <p:cNvPicPr>
            <a:picLocks noChangeAspect="1" noChangeArrowheads="1"/>
          </p:cNvPicPr>
          <p:nvPr/>
        </p:nvPicPr>
        <p:blipFill>
          <a:blip r:embed="rId69" cstate="print">
            <a:clrChange>
              <a:clrFrom>
                <a:srgbClr val="FFFFFF"/>
              </a:clrFrom>
              <a:clrTo>
                <a:srgbClr val="FFFFFF">
                  <a:alpha val="0"/>
                </a:srgbClr>
              </a:clrTo>
            </a:clrChange>
          </a:blip>
          <a:srcRect/>
          <a:stretch>
            <a:fillRect/>
          </a:stretch>
        </p:blipFill>
        <p:spPr bwMode="auto">
          <a:xfrm>
            <a:off x="34925" y="1412875"/>
            <a:ext cx="981075" cy="571500"/>
          </a:xfrm>
          <a:prstGeom prst="rect">
            <a:avLst/>
          </a:prstGeom>
          <a:noFill/>
          <a:ln w="9525">
            <a:noFill/>
            <a:miter lim="800000"/>
            <a:headEnd/>
            <a:tailEnd/>
          </a:ln>
        </p:spPr>
      </p:pic>
      <p:pic>
        <p:nvPicPr>
          <p:cNvPr id="2" name="Picture 2"/>
          <p:cNvPicPr>
            <a:picLocks noChangeAspect="1" noChangeArrowheads="1"/>
          </p:cNvPicPr>
          <p:nvPr/>
        </p:nvPicPr>
        <p:blipFill>
          <a:blip r:embed="rId70" cstate="print"/>
          <a:srcRect/>
          <a:stretch>
            <a:fillRect/>
          </a:stretch>
        </p:blipFill>
        <p:spPr bwMode="auto">
          <a:xfrm>
            <a:off x="5435600" y="1570038"/>
            <a:ext cx="1104900" cy="346075"/>
          </a:xfrm>
          <a:prstGeom prst="rect">
            <a:avLst/>
          </a:prstGeom>
          <a:noFill/>
          <a:ln w="9525">
            <a:noFill/>
            <a:miter lim="800000"/>
            <a:headEnd/>
            <a:tailEnd/>
          </a:ln>
        </p:spPr>
      </p:pic>
      <p:pic>
        <p:nvPicPr>
          <p:cNvPr id="3" name="Picture 3"/>
          <p:cNvPicPr>
            <a:picLocks noChangeAspect="1" noChangeArrowheads="1"/>
          </p:cNvPicPr>
          <p:nvPr/>
        </p:nvPicPr>
        <p:blipFill>
          <a:blip r:embed="rId71" cstate="print"/>
          <a:srcRect/>
          <a:stretch>
            <a:fillRect/>
          </a:stretch>
        </p:blipFill>
        <p:spPr bwMode="auto">
          <a:xfrm>
            <a:off x="2195513" y="1655763"/>
            <a:ext cx="1344612" cy="260350"/>
          </a:xfrm>
          <a:prstGeom prst="rect">
            <a:avLst/>
          </a:prstGeom>
          <a:noFill/>
          <a:ln w="9525">
            <a:noFill/>
            <a:miter lim="800000"/>
            <a:headEnd/>
            <a:tailEnd/>
          </a:ln>
        </p:spPr>
      </p:pic>
      <p:sp>
        <p:nvSpPr>
          <p:cNvPr id="137" name="Rectangle 136"/>
          <p:cNvSpPr/>
          <p:nvPr/>
        </p:nvSpPr>
        <p:spPr>
          <a:xfrm>
            <a:off x="-180975" y="1989138"/>
            <a:ext cx="9504363" cy="46037"/>
          </a:xfrm>
          <a:prstGeom prst="rect">
            <a:avLst/>
          </a:prstGeom>
          <a:no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8" name="Rectangle 137"/>
          <p:cNvSpPr/>
          <p:nvPr/>
        </p:nvSpPr>
        <p:spPr>
          <a:xfrm rot="16200000">
            <a:off x="3551237" y="1138238"/>
            <a:ext cx="1655763" cy="46038"/>
          </a:xfrm>
          <a:prstGeom prst="rect">
            <a:avLst/>
          </a:prstGeom>
          <a:noFill/>
          <a:ln w="31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9" name="TextBox 138"/>
          <p:cNvSpPr txBox="1"/>
          <p:nvPr/>
        </p:nvSpPr>
        <p:spPr>
          <a:xfrm>
            <a:off x="179388" y="1989138"/>
            <a:ext cx="2160587" cy="400110"/>
          </a:xfrm>
          <a:prstGeom prst="rect">
            <a:avLst/>
          </a:prstGeom>
          <a:no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pt-BR" sz="2000" dirty="0" smtClean="0">
                <a:solidFill>
                  <a:srgbClr val="CC3300"/>
                </a:solidFill>
                <a:latin typeface="+mj-lt"/>
              </a:rPr>
              <a:t>Brazilian partners</a:t>
            </a:r>
            <a:endParaRPr lang="pt-BR" sz="2000" dirty="0">
              <a:solidFill>
                <a:srgbClr val="CC3300"/>
              </a:solidFill>
              <a:latin typeface="+mj-lt"/>
            </a:endParaRPr>
          </a:p>
        </p:txBody>
      </p:sp>
      <p:sp>
        <p:nvSpPr>
          <p:cNvPr id="140" name="TextBox 139"/>
          <p:cNvSpPr txBox="1"/>
          <p:nvPr/>
        </p:nvSpPr>
        <p:spPr>
          <a:xfrm>
            <a:off x="179388" y="0"/>
            <a:ext cx="4104580" cy="400110"/>
          </a:xfrm>
          <a:prstGeom prst="rect">
            <a:avLst/>
          </a:prstGeom>
          <a:noFill/>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pt-BR" sz="2000" dirty="0" smtClean="0">
                <a:solidFill>
                  <a:srgbClr val="C00000"/>
                </a:solidFill>
                <a:latin typeface="+mj-lt"/>
              </a:rPr>
              <a:t>Sponsors  and funding agencies</a:t>
            </a:r>
            <a:endParaRPr lang="pt-BR" sz="2000" dirty="0">
              <a:solidFill>
                <a:srgbClr val="C00000"/>
              </a:solidFill>
              <a:latin typeface="+mj-lt"/>
            </a:endParaRPr>
          </a:p>
        </p:txBody>
      </p:sp>
      <p:sp>
        <p:nvSpPr>
          <p:cNvPr id="141" name="TextBox 140"/>
          <p:cNvSpPr txBox="1"/>
          <p:nvPr/>
        </p:nvSpPr>
        <p:spPr>
          <a:xfrm>
            <a:off x="5292080" y="0"/>
            <a:ext cx="3024336" cy="400110"/>
          </a:xfrm>
          <a:prstGeom prst="rect">
            <a:avLst/>
          </a:prstGeom>
          <a:noFill/>
          <a:effectLst>
            <a:outerShdw blurRad="50800" dist="38100" dir="2700000" algn="tl" rotWithShape="0">
              <a:prstClr val="black">
                <a:alpha val="40000"/>
              </a:prstClr>
            </a:outerShdw>
          </a:effectLst>
        </p:spPr>
        <p:txBody>
          <a:bodyPr wrap="square">
            <a:spAutoFit/>
          </a:bodyPr>
          <a:lstStyle/>
          <a:p>
            <a:pPr fontAlgn="auto">
              <a:spcBef>
                <a:spcPts val="0"/>
              </a:spcBef>
              <a:spcAft>
                <a:spcPts val="0"/>
              </a:spcAft>
              <a:defRPr/>
            </a:pPr>
            <a:r>
              <a:rPr lang="pt-BR" sz="2000" dirty="0" smtClean="0">
                <a:solidFill>
                  <a:srgbClr val="C00000"/>
                </a:solidFill>
                <a:latin typeface="+mj-lt"/>
              </a:rPr>
              <a:t>International partners</a:t>
            </a:r>
            <a:endParaRPr lang="pt-BR" sz="2000" dirty="0">
              <a:solidFill>
                <a:srgbClr val="C00000"/>
              </a:solidFill>
              <a:latin typeface="+mj-lt"/>
            </a:endParaRPr>
          </a:p>
        </p:txBody>
      </p:sp>
      <p:pic>
        <p:nvPicPr>
          <p:cNvPr id="134" name="Picture 133" descr="itis2.gif"/>
          <p:cNvPicPr>
            <a:picLocks noChangeAspect="1"/>
          </p:cNvPicPr>
          <p:nvPr/>
        </p:nvPicPr>
        <p:blipFill>
          <a:blip r:embed="rId72" cstate="print"/>
          <a:srcRect t="15120" r="44913" b="24400"/>
          <a:stretch>
            <a:fillRect/>
          </a:stretch>
        </p:blipFill>
        <p:spPr bwMode="auto">
          <a:xfrm>
            <a:off x="4427538" y="1700213"/>
            <a:ext cx="846137" cy="215900"/>
          </a:xfrm>
          <a:prstGeom prst="rect">
            <a:avLst/>
          </a:prstGeom>
          <a:noFill/>
          <a:ln w="9525">
            <a:noFill/>
            <a:miter lim="800000"/>
            <a:headEnd/>
            <a:tailEnd/>
          </a:ln>
        </p:spPr>
      </p:pic>
      <p:pic>
        <p:nvPicPr>
          <p:cNvPr id="135" name="Picture 134" descr="incofish.gif"/>
          <p:cNvPicPr>
            <a:picLocks noChangeAspect="1"/>
          </p:cNvPicPr>
          <p:nvPr/>
        </p:nvPicPr>
        <p:blipFill>
          <a:blip r:embed="rId73" cstate="print"/>
          <a:srcRect/>
          <a:stretch>
            <a:fillRect/>
          </a:stretch>
        </p:blipFill>
        <p:spPr bwMode="auto">
          <a:xfrm>
            <a:off x="5148263" y="620713"/>
            <a:ext cx="936625" cy="176212"/>
          </a:xfrm>
          <a:prstGeom prst="rect">
            <a:avLst/>
          </a:prstGeom>
          <a:noFill/>
          <a:ln w="9525">
            <a:noFill/>
            <a:miter lim="800000"/>
            <a:headEnd/>
            <a:tailEnd/>
          </a:ln>
        </p:spPr>
      </p:pic>
      <p:pic>
        <p:nvPicPr>
          <p:cNvPr id="136" name="Picture 135" descr="iabin.jpg"/>
          <p:cNvPicPr>
            <a:picLocks noChangeAspect="1"/>
          </p:cNvPicPr>
          <p:nvPr/>
        </p:nvPicPr>
        <p:blipFill>
          <a:blip r:embed="rId74" cstate="print"/>
          <a:srcRect r="16841"/>
          <a:stretch>
            <a:fillRect/>
          </a:stretch>
        </p:blipFill>
        <p:spPr bwMode="auto">
          <a:xfrm>
            <a:off x="6372225" y="1125538"/>
            <a:ext cx="792163" cy="269875"/>
          </a:xfrm>
          <a:prstGeom prst="rect">
            <a:avLst/>
          </a:prstGeom>
          <a:noFill/>
          <a:ln w="9525">
            <a:noFill/>
            <a:miter lim="800000"/>
            <a:headEnd/>
            <a:tailEnd/>
          </a:ln>
        </p:spPr>
      </p:pic>
      <p:pic>
        <p:nvPicPr>
          <p:cNvPr id="142" name="Picture 141" descr="fao.gif"/>
          <p:cNvPicPr>
            <a:picLocks noChangeAspect="1"/>
          </p:cNvPicPr>
          <p:nvPr/>
        </p:nvPicPr>
        <p:blipFill>
          <a:blip r:embed="rId75" cstate="print"/>
          <a:srcRect/>
          <a:stretch>
            <a:fillRect/>
          </a:stretch>
        </p:blipFill>
        <p:spPr bwMode="auto">
          <a:xfrm>
            <a:off x="4427538" y="333375"/>
            <a:ext cx="528637" cy="679450"/>
          </a:xfrm>
          <a:prstGeom prst="rect">
            <a:avLst/>
          </a:prstGeom>
          <a:noFill/>
          <a:ln w="9525">
            <a:noFill/>
            <a:miter lim="800000"/>
            <a:headEnd/>
            <a:tailEnd/>
          </a:ln>
        </p:spPr>
      </p:pic>
      <p:pic>
        <p:nvPicPr>
          <p:cNvPr id="143" name="Picture 142" descr="berkeley.gif"/>
          <p:cNvPicPr>
            <a:picLocks noChangeAspect="1"/>
          </p:cNvPicPr>
          <p:nvPr/>
        </p:nvPicPr>
        <p:blipFill>
          <a:blip r:embed="rId76" cstate="print"/>
          <a:srcRect/>
          <a:stretch>
            <a:fillRect/>
          </a:stretch>
        </p:blipFill>
        <p:spPr bwMode="auto">
          <a:xfrm>
            <a:off x="4500563" y="1268413"/>
            <a:ext cx="863600" cy="288925"/>
          </a:xfrm>
          <a:prstGeom prst="rect">
            <a:avLst/>
          </a:prstGeom>
          <a:noFill/>
          <a:ln w="9525">
            <a:noFill/>
            <a:miter lim="800000"/>
            <a:headEnd/>
            <a:tailEnd/>
          </a:ln>
        </p:spPr>
      </p:pic>
      <p:pic>
        <p:nvPicPr>
          <p:cNvPr id="144" name="Picture 143" descr="4d4life.jpg"/>
          <p:cNvPicPr>
            <a:picLocks noChangeAspect="1"/>
          </p:cNvPicPr>
          <p:nvPr/>
        </p:nvPicPr>
        <p:blipFill>
          <a:blip r:embed="rId77" cstate="print"/>
          <a:srcRect/>
          <a:stretch>
            <a:fillRect/>
          </a:stretch>
        </p:blipFill>
        <p:spPr bwMode="auto">
          <a:xfrm>
            <a:off x="7740650" y="404813"/>
            <a:ext cx="719138" cy="22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
                                        <p:tgtEl>
                                          <p:spTgt spid="68"/>
                                        </p:tgtEl>
                                      </p:cBhvr>
                                    </p:animEffect>
                                  </p:childTnLst>
                                </p:cTn>
                              </p:par>
                            </p:childTnLst>
                          </p:cTn>
                        </p:par>
                        <p:par>
                          <p:cTn id="8" fill="hold">
                            <p:stCondLst>
                              <p:cond delay="2100"/>
                            </p:stCondLst>
                            <p:childTnLst>
                              <p:par>
                                <p:cTn id="9" presetID="10"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100"/>
                                        <p:tgtEl>
                                          <p:spTgt spid="69"/>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100"/>
                                        <p:tgtEl>
                                          <p:spTgt spid="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2000"/>
                                        <p:tgtEl>
                                          <p:spTgt spid="139"/>
                                        </p:tgtEl>
                                      </p:cBhvr>
                                    </p:animEffect>
                                  </p:childTnLst>
                                </p:cTn>
                              </p:par>
                            </p:childTnLst>
                          </p:cTn>
                        </p:par>
                        <p:par>
                          <p:cTn id="19" fill="hold">
                            <p:stCondLst>
                              <p:cond delay="4200"/>
                            </p:stCondLst>
                            <p:childTnLst>
                              <p:par>
                                <p:cTn id="20" presetID="10" presetClass="entr" presetSubtype="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
                                        <p:tgtEl>
                                          <p:spTgt spid="74"/>
                                        </p:tgtEl>
                                      </p:cBhvr>
                                    </p:animEffect>
                                  </p:childTnLst>
                                </p:cTn>
                              </p:par>
                            </p:childTnLst>
                          </p:cTn>
                        </p:par>
                        <p:par>
                          <p:cTn id="23" fill="hold">
                            <p:stCondLst>
                              <p:cond delay="43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
                                        <p:tgtEl>
                                          <p:spTgt spid="75"/>
                                        </p:tgtEl>
                                      </p:cBhvr>
                                    </p:animEffect>
                                  </p:childTnLst>
                                </p:cTn>
                              </p:par>
                            </p:childTnLst>
                          </p:cTn>
                        </p:par>
                        <p:par>
                          <p:cTn id="27" fill="hold">
                            <p:stCondLst>
                              <p:cond delay="4400"/>
                            </p:stCondLst>
                            <p:childTnLst>
                              <p:par>
                                <p:cTn id="28" presetID="10" presetClass="entr" presetSubtype="0"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100"/>
                                        <p:tgtEl>
                                          <p:spTgt spid="77"/>
                                        </p:tgtEl>
                                      </p:cBhvr>
                                    </p:animEffect>
                                  </p:child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100"/>
                                        <p:tgtEl>
                                          <p:spTgt spid="78"/>
                                        </p:tgtEl>
                                      </p:cBhvr>
                                    </p:animEffect>
                                  </p:childTnLst>
                                </p:cTn>
                              </p:par>
                            </p:childTnLst>
                          </p:cTn>
                        </p:par>
                        <p:par>
                          <p:cTn id="35" fill="hold">
                            <p:stCondLst>
                              <p:cond delay="4600"/>
                            </p:stCondLst>
                            <p:childTnLst>
                              <p:par>
                                <p:cTn id="36" presetID="10"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
                                        <p:tgtEl>
                                          <p:spTgt spid="79"/>
                                        </p:tgtEl>
                                      </p:cBhvr>
                                    </p:animEffect>
                                  </p:childTnLst>
                                </p:cTn>
                              </p:par>
                            </p:childTnLst>
                          </p:cTn>
                        </p:par>
                        <p:par>
                          <p:cTn id="39" fill="hold">
                            <p:stCondLst>
                              <p:cond delay="4700"/>
                            </p:stCondLst>
                            <p:childTnLst>
                              <p:par>
                                <p:cTn id="40" presetID="10" presetClass="entr" presetSubtype="0" fill="hold" nodeType="after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100"/>
                                        <p:tgtEl>
                                          <p:spTgt spid="80"/>
                                        </p:tgtEl>
                                      </p:cBhvr>
                                    </p:animEffect>
                                  </p:childTnLst>
                                </p:cTn>
                              </p:par>
                            </p:childTnLst>
                          </p:cTn>
                        </p:par>
                        <p:par>
                          <p:cTn id="43" fill="hold">
                            <p:stCondLst>
                              <p:cond delay="4800"/>
                            </p:stCondLst>
                            <p:childTnLst>
                              <p:par>
                                <p:cTn id="44" presetID="10" presetClass="entr" presetSubtype="0" fill="hold" nodeType="after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100"/>
                                        <p:tgtEl>
                                          <p:spTgt spid="82"/>
                                        </p:tgtEl>
                                      </p:cBhvr>
                                    </p:animEffect>
                                  </p:childTnLst>
                                </p:cTn>
                              </p:par>
                            </p:childTnLst>
                          </p:cTn>
                        </p:par>
                        <p:par>
                          <p:cTn id="47" fill="hold">
                            <p:stCondLst>
                              <p:cond delay="4900"/>
                            </p:stCondLst>
                            <p:childTnLst>
                              <p:par>
                                <p:cTn id="48" presetID="10" presetClass="entr" presetSubtype="0"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100"/>
                                        <p:tgtEl>
                                          <p:spTgt spid="83"/>
                                        </p:tgtEl>
                                      </p:cBhvr>
                                    </p:animEffect>
                                  </p:childTnLst>
                                </p:cTn>
                              </p:par>
                            </p:childTnLst>
                          </p:cTn>
                        </p:par>
                        <p:par>
                          <p:cTn id="51" fill="hold">
                            <p:stCondLst>
                              <p:cond delay="5000"/>
                            </p:stCondLst>
                            <p:childTnLst>
                              <p:par>
                                <p:cTn id="52" presetID="10" presetClass="entr" presetSubtype="0" fill="hold"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fade">
                                      <p:cBhvr>
                                        <p:cTn id="54" dur="100"/>
                                        <p:tgtEl>
                                          <p:spTgt spid="84"/>
                                        </p:tgtEl>
                                      </p:cBhvr>
                                    </p:animEffect>
                                  </p:childTnLst>
                                </p:cTn>
                              </p:par>
                            </p:childTnLst>
                          </p:cTn>
                        </p:par>
                        <p:par>
                          <p:cTn id="55" fill="hold">
                            <p:stCondLst>
                              <p:cond delay="5100"/>
                            </p:stCondLst>
                            <p:childTnLst>
                              <p:par>
                                <p:cTn id="56" presetID="10" presetClass="entr" presetSubtype="0" fill="hold" nodeType="after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100"/>
                                        <p:tgtEl>
                                          <p:spTgt spid="85"/>
                                        </p:tgtEl>
                                      </p:cBhvr>
                                    </p:animEffect>
                                  </p:childTnLst>
                                </p:cTn>
                              </p:par>
                            </p:childTnLst>
                          </p:cTn>
                        </p:par>
                        <p:par>
                          <p:cTn id="59" fill="hold">
                            <p:stCondLst>
                              <p:cond delay="5200"/>
                            </p:stCondLst>
                            <p:childTnLst>
                              <p:par>
                                <p:cTn id="60" presetID="10" presetClass="entr" presetSubtype="0" fill="hold" nodeType="after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100"/>
                                        <p:tgtEl>
                                          <p:spTgt spid="86"/>
                                        </p:tgtEl>
                                      </p:cBhvr>
                                    </p:animEffect>
                                  </p:childTnLst>
                                </p:cTn>
                              </p:par>
                            </p:childTnLst>
                          </p:cTn>
                        </p:par>
                        <p:par>
                          <p:cTn id="63" fill="hold">
                            <p:stCondLst>
                              <p:cond delay="5300"/>
                            </p:stCondLst>
                            <p:childTnLst>
                              <p:par>
                                <p:cTn id="64" presetID="10" presetClass="entr" presetSubtype="0" fill="hold"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100"/>
                                        <p:tgtEl>
                                          <p:spTgt spid="88"/>
                                        </p:tgtEl>
                                      </p:cBhvr>
                                    </p:animEffect>
                                  </p:childTnLst>
                                </p:cTn>
                              </p:par>
                            </p:childTnLst>
                          </p:cTn>
                        </p:par>
                        <p:par>
                          <p:cTn id="67" fill="hold">
                            <p:stCondLst>
                              <p:cond delay="5400"/>
                            </p:stCondLst>
                            <p:childTnLst>
                              <p:par>
                                <p:cTn id="68" presetID="10" presetClass="entr" presetSubtype="0" fill="hold" nodeType="afterEffect">
                                  <p:stCondLst>
                                    <p:cond delay="0"/>
                                  </p:stCondLst>
                                  <p:childTnLst>
                                    <p:set>
                                      <p:cBhvr>
                                        <p:cTn id="69" dur="1" fill="hold">
                                          <p:stCondLst>
                                            <p:cond delay="0"/>
                                          </p:stCondLst>
                                        </p:cTn>
                                        <p:tgtEl>
                                          <p:spTgt spid="89"/>
                                        </p:tgtEl>
                                        <p:attrNameLst>
                                          <p:attrName>style.visibility</p:attrName>
                                        </p:attrNameLst>
                                      </p:cBhvr>
                                      <p:to>
                                        <p:strVal val="visible"/>
                                      </p:to>
                                    </p:set>
                                    <p:animEffect transition="in" filter="fade">
                                      <p:cBhvr>
                                        <p:cTn id="70" dur="100"/>
                                        <p:tgtEl>
                                          <p:spTgt spid="89"/>
                                        </p:tgtEl>
                                      </p:cBhvr>
                                    </p:animEffect>
                                  </p:childTnLst>
                                </p:cTn>
                              </p:par>
                            </p:childTnLst>
                          </p:cTn>
                        </p:par>
                        <p:par>
                          <p:cTn id="71" fill="hold">
                            <p:stCondLst>
                              <p:cond delay="5500"/>
                            </p:stCondLst>
                            <p:childTnLst>
                              <p:par>
                                <p:cTn id="72" presetID="10" presetClass="entr" presetSubtype="0" fill="hold" nodeType="after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fade">
                                      <p:cBhvr>
                                        <p:cTn id="74" dur="100"/>
                                        <p:tgtEl>
                                          <p:spTgt spid="90"/>
                                        </p:tgtEl>
                                      </p:cBhvr>
                                    </p:animEffect>
                                  </p:childTnLst>
                                </p:cTn>
                              </p:par>
                            </p:childTnLst>
                          </p:cTn>
                        </p:par>
                        <p:par>
                          <p:cTn id="75" fill="hold">
                            <p:stCondLst>
                              <p:cond delay="5600"/>
                            </p:stCondLst>
                            <p:childTnLst>
                              <p:par>
                                <p:cTn id="76" presetID="10" presetClass="entr" presetSubtype="0" fill="hold" nodeType="after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fade">
                                      <p:cBhvr>
                                        <p:cTn id="78" dur="100"/>
                                        <p:tgtEl>
                                          <p:spTgt spid="91"/>
                                        </p:tgtEl>
                                      </p:cBhvr>
                                    </p:animEffect>
                                  </p:childTnLst>
                                </p:cTn>
                              </p:par>
                            </p:childTnLst>
                          </p:cTn>
                        </p:par>
                        <p:par>
                          <p:cTn id="79" fill="hold">
                            <p:stCondLst>
                              <p:cond delay="5700"/>
                            </p:stCondLst>
                            <p:childTnLst>
                              <p:par>
                                <p:cTn id="80" presetID="10" presetClass="entr" presetSubtype="0" fill="hold" nodeType="afterEffect">
                                  <p:stCondLst>
                                    <p:cond delay="0"/>
                                  </p:stCondLst>
                                  <p:childTnLst>
                                    <p:set>
                                      <p:cBhvr>
                                        <p:cTn id="81" dur="1" fill="hold">
                                          <p:stCondLst>
                                            <p:cond delay="0"/>
                                          </p:stCondLst>
                                        </p:cTn>
                                        <p:tgtEl>
                                          <p:spTgt spid="92"/>
                                        </p:tgtEl>
                                        <p:attrNameLst>
                                          <p:attrName>style.visibility</p:attrName>
                                        </p:attrNameLst>
                                      </p:cBhvr>
                                      <p:to>
                                        <p:strVal val="visible"/>
                                      </p:to>
                                    </p:set>
                                    <p:animEffect transition="in" filter="fade">
                                      <p:cBhvr>
                                        <p:cTn id="82" dur="100"/>
                                        <p:tgtEl>
                                          <p:spTgt spid="92"/>
                                        </p:tgtEl>
                                      </p:cBhvr>
                                    </p:animEffect>
                                  </p:childTnLst>
                                </p:cTn>
                              </p:par>
                            </p:childTnLst>
                          </p:cTn>
                        </p:par>
                        <p:par>
                          <p:cTn id="83" fill="hold">
                            <p:stCondLst>
                              <p:cond delay="5800"/>
                            </p:stCondLst>
                            <p:childTnLst>
                              <p:par>
                                <p:cTn id="84" presetID="10" presetClass="entr" presetSubtype="0" fill="hold" nodeType="after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fade">
                                      <p:cBhvr>
                                        <p:cTn id="86" dur="100"/>
                                        <p:tgtEl>
                                          <p:spTgt spid="93"/>
                                        </p:tgtEl>
                                      </p:cBhvr>
                                    </p:animEffect>
                                  </p:childTnLst>
                                </p:cTn>
                              </p:par>
                            </p:childTnLst>
                          </p:cTn>
                        </p:par>
                        <p:par>
                          <p:cTn id="87" fill="hold">
                            <p:stCondLst>
                              <p:cond delay="5900"/>
                            </p:stCondLst>
                            <p:childTnLst>
                              <p:par>
                                <p:cTn id="88" presetID="10" presetClass="entr" presetSubtype="0" fill="hold" nodeType="afterEffect">
                                  <p:stCondLst>
                                    <p:cond delay="0"/>
                                  </p:stCondLst>
                                  <p:childTnLst>
                                    <p:set>
                                      <p:cBhvr>
                                        <p:cTn id="89" dur="1" fill="hold">
                                          <p:stCondLst>
                                            <p:cond delay="0"/>
                                          </p:stCondLst>
                                        </p:cTn>
                                        <p:tgtEl>
                                          <p:spTgt spid="97"/>
                                        </p:tgtEl>
                                        <p:attrNameLst>
                                          <p:attrName>style.visibility</p:attrName>
                                        </p:attrNameLst>
                                      </p:cBhvr>
                                      <p:to>
                                        <p:strVal val="visible"/>
                                      </p:to>
                                    </p:set>
                                    <p:animEffect transition="in" filter="fade">
                                      <p:cBhvr>
                                        <p:cTn id="90" dur="100"/>
                                        <p:tgtEl>
                                          <p:spTgt spid="97"/>
                                        </p:tgtEl>
                                      </p:cBhvr>
                                    </p:animEffect>
                                  </p:childTnLst>
                                </p:cTn>
                              </p:par>
                            </p:childTnLst>
                          </p:cTn>
                        </p:par>
                        <p:par>
                          <p:cTn id="91" fill="hold">
                            <p:stCondLst>
                              <p:cond delay="6000"/>
                            </p:stCondLst>
                            <p:childTnLst>
                              <p:par>
                                <p:cTn id="92" presetID="10" presetClass="entr" presetSubtype="0" fill="hold" nodeType="afterEffect">
                                  <p:stCondLst>
                                    <p:cond delay="0"/>
                                  </p:stCondLst>
                                  <p:childTnLst>
                                    <p:set>
                                      <p:cBhvr>
                                        <p:cTn id="93" dur="1" fill="hold">
                                          <p:stCondLst>
                                            <p:cond delay="0"/>
                                          </p:stCondLst>
                                        </p:cTn>
                                        <p:tgtEl>
                                          <p:spTgt spid="98"/>
                                        </p:tgtEl>
                                        <p:attrNameLst>
                                          <p:attrName>style.visibility</p:attrName>
                                        </p:attrNameLst>
                                      </p:cBhvr>
                                      <p:to>
                                        <p:strVal val="visible"/>
                                      </p:to>
                                    </p:set>
                                    <p:animEffect transition="in" filter="fade">
                                      <p:cBhvr>
                                        <p:cTn id="94" dur="100"/>
                                        <p:tgtEl>
                                          <p:spTgt spid="98"/>
                                        </p:tgtEl>
                                      </p:cBhvr>
                                    </p:animEffect>
                                  </p:childTnLst>
                                </p:cTn>
                              </p:par>
                            </p:childTnLst>
                          </p:cTn>
                        </p:par>
                        <p:par>
                          <p:cTn id="95" fill="hold">
                            <p:stCondLst>
                              <p:cond delay="6100"/>
                            </p:stCondLst>
                            <p:childTnLst>
                              <p:par>
                                <p:cTn id="96" presetID="10" presetClass="entr" presetSubtype="0" fill="hold" nodeType="afterEffect">
                                  <p:stCondLst>
                                    <p:cond delay="0"/>
                                  </p:stCondLst>
                                  <p:childTnLst>
                                    <p:set>
                                      <p:cBhvr>
                                        <p:cTn id="97" dur="1" fill="hold">
                                          <p:stCondLst>
                                            <p:cond delay="0"/>
                                          </p:stCondLst>
                                        </p:cTn>
                                        <p:tgtEl>
                                          <p:spTgt spid="100"/>
                                        </p:tgtEl>
                                        <p:attrNameLst>
                                          <p:attrName>style.visibility</p:attrName>
                                        </p:attrNameLst>
                                      </p:cBhvr>
                                      <p:to>
                                        <p:strVal val="visible"/>
                                      </p:to>
                                    </p:set>
                                    <p:animEffect transition="in" filter="fade">
                                      <p:cBhvr>
                                        <p:cTn id="98" dur="100"/>
                                        <p:tgtEl>
                                          <p:spTgt spid="100"/>
                                        </p:tgtEl>
                                      </p:cBhvr>
                                    </p:animEffect>
                                  </p:childTnLst>
                                </p:cTn>
                              </p:par>
                            </p:childTnLst>
                          </p:cTn>
                        </p:par>
                        <p:par>
                          <p:cTn id="99" fill="hold">
                            <p:stCondLst>
                              <p:cond delay="6200"/>
                            </p:stCondLst>
                            <p:childTnLst>
                              <p:par>
                                <p:cTn id="100" presetID="10" presetClass="entr" presetSubtype="0" fill="hold" nodeType="after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fade">
                                      <p:cBhvr>
                                        <p:cTn id="102" dur="100"/>
                                        <p:tgtEl>
                                          <p:spTgt spid="105"/>
                                        </p:tgtEl>
                                      </p:cBhvr>
                                    </p:animEffect>
                                  </p:childTnLst>
                                </p:cTn>
                              </p:par>
                            </p:childTnLst>
                          </p:cTn>
                        </p:par>
                        <p:par>
                          <p:cTn id="103" fill="hold">
                            <p:stCondLst>
                              <p:cond delay="6300"/>
                            </p:stCondLst>
                            <p:childTnLst>
                              <p:par>
                                <p:cTn id="104" presetID="10" presetClass="entr" presetSubtype="0" fill="hold" nodeType="afterEffect">
                                  <p:stCondLst>
                                    <p:cond delay="0"/>
                                  </p:stCondLst>
                                  <p:childTnLst>
                                    <p:set>
                                      <p:cBhvr>
                                        <p:cTn id="105" dur="1" fill="hold">
                                          <p:stCondLst>
                                            <p:cond delay="0"/>
                                          </p:stCondLst>
                                        </p:cTn>
                                        <p:tgtEl>
                                          <p:spTgt spid="106"/>
                                        </p:tgtEl>
                                        <p:attrNameLst>
                                          <p:attrName>style.visibility</p:attrName>
                                        </p:attrNameLst>
                                      </p:cBhvr>
                                      <p:to>
                                        <p:strVal val="visible"/>
                                      </p:to>
                                    </p:set>
                                    <p:animEffect transition="in" filter="fade">
                                      <p:cBhvr>
                                        <p:cTn id="106" dur="100"/>
                                        <p:tgtEl>
                                          <p:spTgt spid="106"/>
                                        </p:tgtEl>
                                      </p:cBhvr>
                                    </p:animEffect>
                                  </p:childTnLst>
                                </p:cTn>
                              </p:par>
                            </p:childTnLst>
                          </p:cTn>
                        </p:par>
                        <p:par>
                          <p:cTn id="107" fill="hold">
                            <p:stCondLst>
                              <p:cond delay="6400"/>
                            </p:stCondLst>
                            <p:childTnLst>
                              <p:par>
                                <p:cTn id="108" presetID="10" presetClass="entr" presetSubtype="0" fill="hold" nodeType="afterEffect">
                                  <p:stCondLst>
                                    <p:cond delay="0"/>
                                  </p:stCondLst>
                                  <p:childTnLst>
                                    <p:set>
                                      <p:cBhvr>
                                        <p:cTn id="109" dur="1" fill="hold">
                                          <p:stCondLst>
                                            <p:cond delay="0"/>
                                          </p:stCondLst>
                                        </p:cTn>
                                        <p:tgtEl>
                                          <p:spTgt spid="107"/>
                                        </p:tgtEl>
                                        <p:attrNameLst>
                                          <p:attrName>style.visibility</p:attrName>
                                        </p:attrNameLst>
                                      </p:cBhvr>
                                      <p:to>
                                        <p:strVal val="visible"/>
                                      </p:to>
                                    </p:set>
                                    <p:animEffect transition="in" filter="fade">
                                      <p:cBhvr>
                                        <p:cTn id="110" dur="100"/>
                                        <p:tgtEl>
                                          <p:spTgt spid="107"/>
                                        </p:tgtEl>
                                      </p:cBhvr>
                                    </p:animEffect>
                                  </p:childTnLst>
                                </p:cTn>
                              </p:par>
                            </p:childTnLst>
                          </p:cTn>
                        </p:par>
                        <p:par>
                          <p:cTn id="111" fill="hold">
                            <p:stCondLst>
                              <p:cond delay="6500"/>
                            </p:stCondLst>
                            <p:childTnLst>
                              <p:par>
                                <p:cTn id="112" presetID="10" presetClass="entr" presetSubtype="0" fill="hold" nodeType="afterEffect">
                                  <p:stCondLst>
                                    <p:cond delay="0"/>
                                  </p:stCondLst>
                                  <p:childTnLst>
                                    <p:set>
                                      <p:cBhvr>
                                        <p:cTn id="113" dur="1" fill="hold">
                                          <p:stCondLst>
                                            <p:cond delay="0"/>
                                          </p:stCondLst>
                                        </p:cTn>
                                        <p:tgtEl>
                                          <p:spTgt spid="109"/>
                                        </p:tgtEl>
                                        <p:attrNameLst>
                                          <p:attrName>style.visibility</p:attrName>
                                        </p:attrNameLst>
                                      </p:cBhvr>
                                      <p:to>
                                        <p:strVal val="visible"/>
                                      </p:to>
                                    </p:set>
                                    <p:animEffect transition="in" filter="fade">
                                      <p:cBhvr>
                                        <p:cTn id="114" dur="100"/>
                                        <p:tgtEl>
                                          <p:spTgt spid="109"/>
                                        </p:tgtEl>
                                      </p:cBhvr>
                                    </p:animEffect>
                                  </p:childTnLst>
                                </p:cTn>
                              </p:par>
                            </p:childTnLst>
                          </p:cTn>
                        </p:par>
                        <p:par>
                          <p:cTn id="115" fill="hold">
                            <p:stCondLst>
                              <p:cond delay="6600"/>
                            </p:stCondLst>
                            <p:childTnLst>
                              <p:par>
                                <p:cTn id="116" presetID="10" presetClass="entr" presetSubtype="0" fill="hold" nodeType="afterEffect">
                                  <p:stCondLst>
                                    <p:cond delay="0"/>
                                  </p:stCondLst>
                                  <p:childTnLst>
                                    <p:set>
                                      <p:cBhvr>
                                        <p:cTn id="117" dur="1" fill="hold">
                                          <p:stCondLst>
                                            <p:cond delay="0"/>
                                          </p:stCondLst>
                                        </p:cTn>
                                        <p:tgtEl>
                                          <p:spTgt spid="110"/>
                                        </p:tgtEl>
                                        <p:attrNameLst>
                                          <p:attrName>style.visibility</p:attrName>
                                        </p:attrNameLst>
                                      </p:cBhvr>
                                      <p:to>
                                        <p:strVal val="visible"/>
                                      </p:to>
                                    </p:set>
                                    <p:animEffect transition="in" filter="fade">
                                      <p:cBhvr>
                                        <p:cTn id="118" dur="100"/>
                                        <p:tgtEl>
                                          <p:spTgt spid="110"/>
                                        </p:tgtEl>
                                      </p:cBhvr>
                                    </p:animEffect>
                                  </p:childTnLst>
                                </p:cTn>
                              </p:par>
                            </p:childTnLst>
                          </p:cTn>
                        </p:par>
                        <p:par>
                          <p:cTn id="119" fill="hold">
                            <p:stCondLst>
                              <p:cond delay="6700"/>
                            </p:stCondLst>
                            <p:childTnLst>
                              <p:par>
                                <p:cTn id="120" presetID="10" presetClass="entr" presetSubtype="0" fill="hold" nodeType="after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fade">
                                      <p:cBhvr>
                                        <p:cTn id="122" dur="100"/>
                                        <p:tgtEl>
                                          <p:spTgt spid="111"/>
                                        </p:tgtEl>
                                      </p:cBhvr>
                                    </p:animEffect>
                                  </p:childTnLst>
                                </p:cTn>
                              </p:par>
                            </p:childTnLst>
                          </p:cTn>
                        </p:par>
                        <p:par>
                          <p:cTn id="123" fill="hold">
                            <p:stCondLst>
                              <p:cond delay="6800"/>
                            </p:stCondLst>
                            <p:childTnLst>
                              <p:par>
                                <p:cTn id="124" presetID="10" presetClass="entr" presetSubtype="0" fill="hold" nodeType="afterEffect">
                                  <p:stCondLst>
                                    <p:cond delay="0"/>
                                  </p:stCondLst>
                                  <p:childTnLst>
                                    <p:set>
                                      <p:cBhvr>
                                        <p:cTn id="125" dur="1" fill="hold">
                                          <p:stCondLst>
                                            <p:cond delay="0"/>
                                          </p:stCondLst>
                                        </p:cTn>
                                        <p:tgtEl>
                                          <p:spTgt spid="112"/>
                                        </p:tgtEl>
                                        <p:attrNameLst>
                                          <p:attrName>style.visibility</p:attrName>
                                        </p:attrNameLst>
                                      </p:cBhvr>
                                      <p:to>
                                        <p:strVal val="visible"/>
                                      </p:to>
                                    </p:set>
                                    <p:animEffect transition="in" filter="fade">
                                      <p:cBhvr>
                                        <p:cTn id="126" dur="100"/>
                                        <p:tgtEl>
                                          <p:spTgt spid="112"/>
                                        </p:tgtEl>
                                      </p:cBhvr>
                                    </p:animEffect>
                                  </p:childTnLst>
                                </p:cTn>
                              </p:par>
                            </p:childTnLst>
                          </p:cTn>
                        </p:par>
                        <p:par>
                          <p:cTn id="127" fill="hold">
                            <p:stCondLst>
                              <p:cond delay="6900"/>
                            </p:stCondLst>
                            <p:childTnLst>
                              <p:par>
                                <p:cTn id="128" presetID="10" presetClass="entr" presetSubtype="0" fill="hold" nodeType="afterEffect">
                                  <p:stCondLst>
                                    <p:cond delay="0"/>
                                  </p:stCondLst>
                                  <p:childTnLst>
                                    <p:set>
                                      <p:cBhvr>
                                        <p:cTn id="129" dur="1" fill="hold">
                                          <p:stCondLst>
                                            <p:cond delay="0"/>
                                          </p:stCondLst>
                                        </p:cTn>
                                        <p:tgtEl>
                                          <p:spTgt spid="113"/>
                                        </p:tgtEl>
                                        <p:attrNameLst>
                                          <p:attrName>style.visibility</p:attrName>
                                        </p:attrNameLst>
                                      </p:cBhvr>
                                      <p:to>
                                        <p:strVal val="visible"/>
                                      </p:to>
                                    </p:set>
                                    <p:animEffect transition="in" filter="fade">
                                      <p:cBhvr>
                                        <p:cTn id="130" dur="100"/>
                                        <p:tgtEl>
                                          <p:spTgt spid="113"/>
                                        </p:tgtEl>
                                      </p:cBhvr>
                                    </p:animEffect>
                                  </p:childTnLst>
                                </p:cTn>
                              </p:par>
                            </p:childTnLst>
                          </p:cTn>
                        </p:par>
                        <p:par>
                          <p:cTn id="131" fill="hold">
                            <p:stCondLst>
                              <p:cond delay="7000"/>
                            </p:stCondLst>
                            <p:childTnLst>
                              <p:par>
                                <p:cTn id="132" presetID="10" presetClass="entr" presetSubtype="0" fill="hold" nodeType="afterEffect">
                                  <p:stCondLst>
                                    <p:cond delay="0"/>
                                  </p:stCondLst>
                                  <p:childTnLst>
                                    <p:set>
                                      <p:cBhvr>
                                        <p:cTn id="133" dur="1" fill="hold">
                                          <p:stCondLst>
                                            <p:cond delay="0"/>
                                          </p:stCondLst>
                                        </p:cTn>
                                        <p:tgtEl>
                                          <p:spTgt spid="114"/>
                                        </p:tgtEl>
                                        <p:attrNameLst>
                                          <p:attrName>style.visibility</p:attrName>
                                        </p:attrNameLst>
                                      </p:cBhvr>
                                      <p:to>
                                        <p:strVal val="visible"/>
                                      </p:to>
                                    </p:set>
                                    <p:animEffect transition="in" filter="fade">
                                      <p:cBhvr>
                                        <p:cTn id="134" dur="100"/>
                                        <p:tgtEl>
                                          <p:spTgt spid="114"/>
                                        </p:tgtEl>
                                      </p:cBhvr>
                                    </p:animEffect>
                                  </p:childTnLst>
                                </p:cTn>
                              </p:par>
                            </p:childTnLst>
                          </p:cTn>
                        </p:par>
                        <p:par>
                          <p:cTn id="135" fill="hold">
                            <p:stCondLst>
                              <p:cond delay="7100"/>
                            </p:stCondLst>
                            <p:childTnLst>
                              <p:par>
                                <p:cTn id="136" presetID="10" presetClass="entr" presetSubtype="0" fill="hold" nodeType="afterEffect">
                                  <p:stCondLst>
                                    <p:cond delay="0"/>
                                  </p:stCondLst>
                                  <p:childTnLst>
                                    <p:set>
                                      <p:cBhvr>
                                        <p:cTn id="137" dur="1" fill="hold">
                                          <p:stCondLst>
                                            <p:cond delay="0"/>
                                          </p:stCondLst>
                                        </p:cTn>
                                        <p:tgtEl>
                                          <p:spTgt spid="115"/>
                                        </p:tgtEl>
                                        <p:attrNameLst>
                                          <p:attrName>style.visibility</p:attrName>
                                        </p:attrNameLst>
                                      </p:cBhvr>
                                      <p:to>
                                        <p:strVal val="visible"/>
                                      </p:to>
                                    </p:set>
                                    <p:animEffect transition="in" filter="fade">
                                      <p:cBhvr>
                                        <p:cTn id="138" dur="100"/>
                                        <p:tgtEl>
                                          <p:spTgt spid="115"/>
                                        </p:tgtEl>
                                      </p:cBhvr>
                                    </p:animEffect>
                                  </p:childTnLst>
                                </p:cTn>
                              </p:par>
                            </p:childTnLst>
                          </p:cTn>
                        </p:par>
                        <p:par>
                          <p:cTn id="139" fill="hold">
                            <p:stCondLst>
                              <p:cond delay="7200"/>
                            </p:stCondLst>
                            <p:childTnLst>
                              <p:par>
                                <p:cTn id="140" presetID="10" presetClass="entr" presetSubtype="0" fill="hold" nodeType="afterEffect">
                                  <p:stCondLst>
                                    <p:cond delay="0"/>
                                  </p:stCondLst>
                                  <p:childTnLst>
                                    <p:set>
                                      <p:cBhvr>
                                        <p:cTn id="141" dur="1" fill="hold">
                                          <p:stCondLst>
                                            <p:cond delay="0"/>
                                          </p:stCondLst>
                                        </p:cTn>
                                        <p:tgtEl>
                                          <p:spTgt spid="116"/>
                                        </p:tgtEl>
                                        <p:attrNameLst>
                                          <p:attrName>style.visibility</p:attrName>
                                        </p:attrNameLst>
                                      </p:cBhvr>
                                      <p:to>
                                        <p:strVal val="visible"/>
                                      </p:to>
                                    </p:set>
                                    <p:animEffect transition="in" filter="fade">
                                      <p:cBhvr>
                                        <p:cTn id="142" dur="100"/>
                                        <p:tgtEl>
                                          <p:spTgt spid="116"/>
                                        </p:tgtEl>
                                      </p:cBhvr>
                                    </p:animEffect>
                                  </p:childTnLst>
                                </p:cTn>
                              </p:par>
                            </p:childTnLst>
                          </p:cTn>
                        </p:par>
                        <p:par>
                          <p:cTn id="143" fill="hold">
                            <p:stCondLst>
                              <p:cond delay="7300"/>
                            </p:stCondLst>
                            <p:childTnLst>
                              <p:par>
                                <p:cTn id="144" presetID="10" presetClass="entr" presetSubtype="0" fill="hold" nodeType="afterEffect">
                                  <p:stCondLst>
                                    <p:cond delay="0"/>
                                  </p:stCondLst>
                                  <p:childTnLst>
                                    <p:set>
                                      <p:cBhvr>
                                        <p:cTn id="145" dur="1" fill="hold">
                                          <p:stCondLst>
                                            <p:cond delay="0"/>
                                          </p:stCondLst>
                                        </p:cTn>
                                        <p:tgtEl>
                                          <p:spTgt spid="117"/>
                                        </p:tgtEl>
                                        <p:attrNameLst>
                                          <p:attrName>style.visibility</p:attrName>
                                        </p:attrNameLst>
                                      </p:cBhvr>
                                      <p:to>
                                        <p:strVal val="visible"/>
                                      </p:to>
                                    </p:set>
                                    <p:animEffect transition="in" filter="fade">
                                      <p:cBhvr>
                                        <p:cTn id="146" dur="100"/>
                                        <p:tgtEl>
                                          <p:spTgt spid="117"/>
                                        </p:tgtEl>
                                      </p:cBhvr>
                                    </p:animEffect>
                                  </p:childTnLst>
                                </p:cTn>
                              </p:par>
                            </p:childTnLst>
                          </p:cTn>
                        </p:par>
                        <p:par>
                          <p:cTn id="147" fill="hold">
                            <p:stCondLst>
                              <p:cond delay="7400"/>
                            </p:stCondLst>
                            <p:childTnLst>
                              <p:par>
                                <p:cTn id="148" presetID="10" presetClass="entr" presetSubtype="0" fill="hold" nodeType="afterEffect">
                                  <p:stCondLst>
                                    <p:cond delay="0"/>
                                  </p:stCondLst>
                                  <p:childTnLst>
                                    <p:set>
                                      <p:cBhvr>
                                        <p:cTn id="149" dur="1" fill="hold">
                                          <p:stCondLst>
                                            <p:cond delay="0"/>
                                          </p:stCondLst>
                                        </p:cTn>
                                        <p:tgtEl>
                                          <p:spTgt spid="118"/>
                                        </p:tgtEl>
                                        <p:attrNameLst>
                                          <p:attrName>style.visibility</p:attrName>
                                        </p:attrNameLst>
                                      </p:cBhvr>
                                      <p:to>
                                        <p:strVal val="visible"/>
                                      </p:to>
                                    </p:set>
                                    <p:animEffect transition="in" filter="fade">
                                      <p:cBhvr>
                                        <p:cTn id="150" dur="100"/>
                                        <p:tgtEl>
                                          <p:spTgt spid="118"/>
                                        </p:tgtEl>
                                      </p:cBhvr>
                                    </p:animEffect>
                                  </p:childTnLst>
                                </p:cTn>
                              </p:par>
                            </p:childTnLst>
                          </p:cTn>
                        </p:par>
                        <p:par>
                          <p:cTn id="151" fill="hold">
                            <p:stCondLst>
                              <p:cond delay="7500"/>
                            </p:stCondLst>
                            <p:childTnLst>
                              <p:par>
                                <p:cTn id="152" presetID="10" presetClass="entr" presetSubtype="0" fill="hold" nodeType="afterEffect">
                                  <p:stCondLst>
                                    <p:cond delay="0"/>
                                  </p:stCondLst>
                                  <p:childTnLst>
                                    <p:set>
                                      <p:cBhvr>
                                        <p:cTn id="153" dur="1" fill="hold">
                                          <p:stCondLst>
                                            <p:cond delay="0"/>
                                          </p:stCondLst>
                                        </p:cTn>
                                        <p:tgtEl>
                                          <p:spTgt spid="119"/>
                                        </p:tgtEl>
                                        <p:attrNameLst>
                                          <p:attrName>style.visibility</p:attrName>
                                        </p:attrNameLst>
                                      </p:cBhvr>
                                      <p:to>
                                        <p:strVal val="visible"/>
                                      </p:to>
                                    </p:set>
                                    <p:animEffect transition="in" filter="fade">
                                      <p:cBhvr>
                                        <p:cTn id="154" dur="100"/>
                                        <p:tgtEl>
                                          <p:spTgt spid="119"/>
                                        </p:tgtEl>
                                      </p:cBhvr>
                                    </p:animEffect>
                                  </p:childTnLst>
                                </p:cTn>
                              </p:par>
                            </p:childTnLst>
                          </p:cTn>
                        </p:par>
                        <p:par>
                          <p:cTn id="155" fill="hold">
                            <p:stCondLst>
                              <p:cond delay="7600"/>
                            </p:stCondLst>
                            <p:childTnLst>
                              <p:par>
                                <p:cTn id="156" presetID="10" presetClass="entr" presetSubtype="0" fill="hold" nodeType="afterEffect">
                                  <p:stCondLst>
                                    <p:cond delay="0"/>
                                  </p:stCondLst>
                                  <p:childTnLst>
                                    <p:set>
                                      <p:cBhvr>
                                        <p:cTn id="157" dur="1" fill="hold">
                                          <p:stCondLst>
                                            <p:cond delay="0"/>
                                          </p:stCondLst>
                                        </p:cTn>
                                        <p:tgtEl>
                                          <p:spTgt spid="120"/>
                                        </p:tgtEl>
                                        <p:attrNameLst>
                                          <p:attrName>style.visibility</p:attrName>
                                        </p:attrNameLst>
                                      </p:cBhvr>
                                      <p:to>
                                        <p:strVal val="visible"/>
                                      </p:to>
                                    </p:set>
                                    <p:animEffect transition="in" filter="fade">
                                      <p:cBhvr>
                                        <p:cTn id="158" dur="100"/>
                                        <p:tgtEl>
                                          <p:spTgt spid="120"/>
                                        </p:tgtEl>
                                      </p:cBhvr>
                                    </p:animEffect>
                                  </p:childTnLst>
                                </p:cTn>
                              </p:par>
                            </p:childTnLst>
                          </p:cTn>
                        </p:par>
                        <p:par>
                          <p:cTn id="159" fill="hold">
                            <p:stCondLst>
                              <p:cond delay="7700"/>
                            </p:stCondLst>
                            <p:childTnLst>
                              <p:par>
                                <p:cTn id="160" presetID="10" presetClass="entr" presetSubtype="0" fill="hold" nodeType="afterEffect">
                                  <p:stCondLst>
                                    <p:cond delay="0"/>
                                  </p:stCondLst>
                                  <p:childTnLst>
                                    <p:set>
                                      <p:cBhvr>
                                        <p:cTn id="161" dur="1" fill="hold">
                                          <p:stCondLst>
                                            <p:cond delay="0"/>
                                          </p:stCondLst>
                                        </p:cTn>
                                        <p:tgtEl>
                                          <p:spTgt spid="121"/>
                                        </p:tgtEl>
                                        <p:attrNameLst>
                                          <p:attrName>style.visibility</p:attrName>
                                        </p:attrNameLst>
                                      </p:cBhvr>
                                      <p:to>
                                        <p:strVal val="visible"/>
                                      </p:to>
                                    </p:set>
                                    <p:animEffect transition="in" filter="fade">
                                      <p:cBhvr>
                                        <p:cTn id="162" dur="100"/>
                                        <p:tgtEl>
                                          <p:spTgt spid="121"/>
                                        </p:tgtEl>
                                      </p:cBhvr>
                                    </p:animEffect>
                                  </p:childTnLst>
                                </p:cTn>
                              </p:par>
                            </p:childTnLst>
                          </p:cTn>
                        </p:par>
                        <p:par>
                          <p:cTn id="163" fill="hold">
                            <p:stCondLst>
                              <p:cond delay="7800"/>
                            </p:stCondLst>
                            <p:childTnLst>
                              <p:par>
                                <p:cTn id="164" presetID="10" presetClass="entr" presetSubtype="0" fill="hold" nodeType="afterEffect">
                                  <p:stCondLst>
                                    <p:cond delay="0"/>
                                  </p:stCondLst>
                                  <p:childTnLst>
                                    <p:set>
                                      <p:cBhvr>
                                        <p:cTn id="165" dur="1" fill="hold">
                                          <p:stCondLst>
                                            <p:cond delay="0"/>
                                          </p:stCondLst>
                                        </p:cTn>
                                        <p:tgtEl>
                                          <p:spTgt spid="122"/>
                                        </p:tgtEl>
                                        <p:attrNameLst>
                                          <p:attrName>style.visibility</p:attrName>
                                        </p:attrNameLst>
                                      </p:cBhvr>
                                      <p:to>
                                        <p:strVal val="visible"/>
                                      </p:to>
                                    </p:set>
                                    <p:animEffect transition="in" filter="fade">
                                      <p:cBhvr>
                                        <p:cTn id="166" dur="100"/>
                                        <p:tgtEl>
                                          <p:spTgt spid="122"/>
                                        </p:tgtEl>
                                      </p:cBhvr>
                                    </p:animEffect>
                                  </p:childTnLst>
                                </p:cTn>
                              </p:par>
                            </p:childTnLst>
                          </p:cTn>
                        </p:par>
                        <p:par>
                          <p:cTn id="167" fill="hold">
                            <p:stCondLst>
                              <p:cond delay="7900"/>
                            </p:stCondLst>
                            <p:childTnLst>
                              <p:par>
                                <p:cTn id="168" presetID="10" presetClass="entr" presetSubtype="0" fill="hold" nodeType="afterEffect">
                                  <p:stCondLst>
                                    <p:cond delay="0"/>
                                  </p:stCondLst>
                                  <p:childTnLst>
                                    <p:set>
                                      <p:cBhvr>
                                        <p:cTn id="169" dur="1" fill="hold">
                                          <p:stCondLst>
                                            <p:cond delay="0"/>
                                          </p:stCondLst>
                                        </p:cTn>
                                        <p:tgtEl>
                                          <p:spTgt spid="123"/>
                                        </p:tgtEl>
                                        <p:attrNameLst>
                                          <p:attrName>style.visibility</p:attrName>
                                        </p:attrNameLst>
                                      </p:cBhvr>
                                      <p:to>
                                        <p:strVal val="visible"/>
                                      </p:to>
                                    </p:set>
                                    <p:animEffect transition="in" filter="fade">
                                      <p:cBhvr>
                                        <p:cTn id="170" dur="100"/>
                                        <p:tgtEl>
                                          <p:spTgt spid="123"/>
                                        </p:tgtEl>
                                      </p:cBhvr>
                                    </p:animEffect>
                                  </p:childTnLst>
                                </p:cTn>
                              </p:par>
                            </p:childTnLst>
                          </p:cTn>
                        </p:par>
                        <p:par>
                          <p:cTn id="171" fill="hold">
                            <p:stCondLst>
                              <p:cond delay="8000"/>
                            </p:stCondLst>
                            <p:childTnLst>
                              <p:par>
                                <p:cTn id="172" presetID="10" presetClass="entr" presetSubtype="0" fill="hold" nodeType="afterEffect">
                                  <p:stCondLst>
                                    <p:cond delay="0"/>
                                  </p:stCondLst>
                                  <p:childTnLst>
                                    <p:set>
                                      <p:cBhvr>
                                        <p:cTn id="173" dur="1" fill="hold">
                                          <p:stCondLst>
                                            <p:cond delay="0"/>
                                          </p:stCondLst>
                                        </p:cTn>
                                        <p:tgtEl>
                                          <p:spTgt spid="124"/>
                                        </p:tgtEl>
                                        <p:attrNameLst>
                                          <p:attrName>style.visibility</p:attrName>
                                        </p:attrNameLst>
                                      </p:cBhvr>
                                      <p:to>
                                        <p:strVal val="visible"/>
                                      </p:to>
                                    </p:set>
                                    <p:animEffect transition="in" filter="fade">
                                      <p:cBhvr>
                                        <p:cTn id="174" dur="100"/>
                                        <p:tgtEl>
                                          <p:spTgt spid="124"/>
                                        </p:tgtEl>
                                      </p:cBhvr>
                                    </p:animEffect>
                                  </p:childTnLst>
                                </p:cTn>
                              </p:par>
                            </p:childTnLst>
                          </p:cTn>
                        </p:par>
                        <p:par>
                          <p:cTn id="175" fill="hold">
                            <p:stCondLst>
                              <p:cond delay="8100"/>
                            </p:stCondLst>
                            <p:childTnLst>
                              <p:par>
                                <p:cTn id="176" presetID="10" presetClass="entr" presetSubtype="0" fill="hold" nodeType="afterEffect">
                                  <p:stCondLst>
                                    <p:cond delay="0"/>
                                  </p:stCondLst>
                                  <p:childTnLst>
                                    <p:set>
                                      <p:cBhvr>
                                        <p:cTn id="177" dur="1" fill="hold">
                                          <p:stCondLst>
                                            <p:cond delay="0"/>
                                          </p:stCondLst>
                                        </p:cTn>
                                        <p:tgtEl>
                                          <p:spTgt spid="125"/>
                                        </p:tgtEl>
                                        <p:attrNameLst>
                                          <p:attrName>style.visibility</p:attrName>
                                        </p:attrNameLst>
                                      </p:cBhvr>
                                      <p:to>
                                        <p:strVal val="visible"/>
                                      </p:to>
                                    </p:set>
                                    <p:animEffect transition="in" filter="fade">
                                      <p:cBhvr>
                                        <p:cTn id="178" dur="100"/>
                                        <p:tgtEl>
                                          <p:spTgt spid="125"/>
                                        </p:tgtEl>
                                      </p:cBhvr>
                                    </p:animEffect>
                                  </p:childTnLst>
                                </p:cTn>
                              </p:par>
                            </p:childTnLst>
                          </p:cTn>
                        </p:par>
                        <p:par>
                          <p:cTn id="179" fill="hold">
                            <p:stCondLst>
                              <p:cond delay="8200"/>
                            </p:stCondLst>
                            <p:childTnLst>
                              <p:par>
                                <p:cTn id="180" presetID="10" presetClass="entr" presetSubtype="0" fill="hold" nodeType="afterEffect">
                                  <p:stCondLst>
                                    <p:cond delay="0"/>
                                  </p:stCondLst>
                                  <p:childTnLst>
                                    <p:set>
                                      <p:cBhvr>
                                        <p:cTn id="181" dur="1" fill="hold">
                                          <p:stCondLst>
                                            <p:cond delay="0"/>
                                          </p:stCondLst>
                                        </p:cTn>
                                        <p:tgtEl>
                                          <p:spTgt spid="126"/>
                                        </p:tgtEl>
                                        <p:attrNameLst>
                                          <p:attrName>style.visibility</p:attrName>
                                        </p:attrNameLst>
                                      </p:cBhvr>
                                      <p:to>
                                        <p:strVal val="visible"/>
                                      </p:to>
                                    </p:set>
                                    <p:animEffect transition="in" filter="fade">
                                      <p:cBhvr>
                                        <p:cTn id="182" dur="100"/>
                                        <p:tgtEl>
                                          <p:spTgt spid="126"/>
                                        </p:tgtEl>
                                      </p:cBhvr>
                                    </p:animEffect>
                                  </p:childTnLst>
                                </p:cTn>
                              </p:par>
                            </p:childTnLst>
                          </p:cTn>
                        </p:par>
                        <p:par>
                          <p:cTn id="183" fill="hold">
                            <p:stCondLst>
                              <p:cond delay="8300"/>
                            </p:stCondLst>
                            <p:childTnLst>
                              <p:par>
                                <p:cTn id="184" presetID="10" presetClass="entr" presetSubtype="0" fill="hold" nodeType="afterEffect">
                                  <p:stCondLst>
                                    <p:cond delay="0"/>
                                  </p:stCondLst>
                                  <p:childTnLst>
                                    <p:set>
                                      <p:cBhvr>
                                        <p:cTn id="185" dur="1" fill="hold">
                                          <p:stCondLst>
                                            <p:cond delay="0"/>
                                          </p:stCondLst>
                                        </p:cTn>
                                        <p:tgtEl>
                                          <p:spTgt spid="127"/>
                                        </p:tgtEl>
                                        <p:attrNameLst>
                                          <p:attrName>style.visibility</p:attrName>
                                        </p:attrNameLst>
                                      </p:cBhvr>
                                      <p:to>
                                        <p:strVal val="visible"/>
                                      </p:to>
                                    </p:set>
                                    <p:animEffect transition="in" filter="fade">
                                      <p:cBhvr>
                                        <p:cTn id="186" dur="100"/>
                                        <p:tgtEl>
                                          <p:spTgt spid="127"/>
                                        </p:tgtEl>
                                      </p:cBhvr>
                                    </p:animEffect>
                                  </p:childTnLst>
                                </p:cTn>
                              </p:par>
                            </p:childTnLst>
                          </p:cTn>
                        </p:par>
                        <p:par>
                          <p:cTn id="187" fill="hold">
                            <p:stCondLst>
                              <p:cond delay="8400"/>
                            </p:stCondLst>
                            <p:childTnLst>
                              <p:par>
                                <p:cTn id="188" presetID="10" presetClass="entr" presetSubtype="0" fill="hold" nodeType="afterEffect">
                                  <p:stCondLst>
                                    <p:cond delay="0"/>
                                  </p:stCondLst>
                                  <p:childTnLst>
                                    <p:set>
                                      <p:cBhvr>
                                        <p:cTn id="189" dur="1" fill="hold">
                                          <p:stCondLst>
                                            <p:cond delay="0"/>
                                          </p:stCondLst>
                                        </p:cTn>
                                        <p:tgtEl>
                                          <p:spTgt spid="128"/>
                                        </p:tgtEl>
                                        <p:attrNameLst>
                                          <p:attrName>style.visibility</p:attrName>
                                        </p:attrNameLst>
                                      </p:cBhvr>
                                      <p:to>
                                        <p:strVal val="visible"/>
                                      </p:to>
                                    </p:set>
                                    <p:animEffect transition="in" filter="fade">
                                      <p:cBhvr>
                                        <p:cTn id="190" dur="100"/>
                                        <p:tgtEl>
                                          <p:spTgt spid="128"/>
                                        </p:tgtEl>
                                      </p:cBhvr>
                                    </p:animEffect>
                                  </p:childTnLst>
                                </p:cTn>
                              </p:par>
                            </p:childTnLst>
                          </p:cTn>
                        </p:par>
                        <p:par>
                          <p:cTn id="191" fill="hold">
                            <p:stCondLst>
                              <p:cond delay="8500"/>
                            </p:stCondLst>
                            <p:childTnLst>
                              <p:par>
                                <p:cTn id="192" presetID="10" presetClass="entr" presetSubtype="0" fill="hold" nodeType="afterEffect">
                                  <p:stCondLst>
                                    <p:cond delay="0"/>
                                  </p:stCondLst>
                                  <p:childTnLst>
                                    <p:set>
                                      <p:cBhvr>
                                        <p:cTn id="193" dur="1" fill="hold">
                                          <p:stCondLst>
                                            <p:cond delay="0"/>
                                          </p:stCondLst>
                                        </p:cTn>
                                        <p:tgtEl>
                                          <p:spTgt spid="129"/>
                                        </p:tgtEl>
                                        <p:attrNameLst>
                                          <p:attrName>style.visibility</p:attrName>
                                        </p:attrNameLst>
                                      </p:cBhvr>
                                      <p:to>
                                        <p:strVal val="visible"/>
                                      </p:to>
                                    </p:set>
                                    <p:animEffect transition="in" filter="fade">
                                      <p:cBhvr>
                                        <p:cTn id="194" dur="100"/>
                                        <p:tgtEl>
                                          <p:spTgt spid="129"/>
                                        </p:tgtEl>
                                      </p:cBhvr>
                                    </p:animEffect>
                                  </p:childTnLst>
                                </p:cTn>
                              </p:par>
                            </p:childTnLst>
                          </p:cTn>
                        </p:par>
                        <p:par>
                          <p:cTn id="195" fill="hold">
                            <p:stCondLst>
                              <p:cond delay="8600"/>
                            </p:stCondLst>
                            <p:childTnLst>
                              <p:par>
                                <p:cTn id="196" presetID="10" presetClass="entr" presetSubtype="0" fill="hold" nodeType="afterEffect">
                                  <p:stCondLst>
                                    <p:cond delay="0"/>
                                  </p:stCondLst>
                                  <p:childTnLst>
                                    <p:set>
                                      <p:cBhvr>
                                        <p:cTn id="197" dur="1" fill="hold">
                                          <p:stCondLst>
                                            <p:cond delay="0"/>
                                          </p:stCondLst>
                                        </p:cTn>
                                        <p:tgtEl>
                                          <p:spTgt spid="130"/>
                                        </p:tgtEl>
                                        <p:attrNameLst>
                                          <p:attrName>style.visibility</p:attrName>
                                        </p:attrNameLst>
                                      </p:cBhvr>
                                      <p:to>
                                        <p:strVal val="visible"/>
                                      </p:to>
                                    </p:set>
                                    <p:animEffect transition="in" filter="fade">
                                      <p:cBhvr>
                                        <p:cTn id="198" dur="100"/>
                                        <p:tgtEl>
                                          <p:spTgt spid="130"/>
                                        </p:tgtEl>
                                      </p:cBhvr>
                                    </p:animEffect>
                                  </p:childTnLst>
                                </p:cTn>
                              </p:par>
                            </p:childTnLst>
                          </p:cTn>
                        </p:par>
                        <p:par>
                          <p:cTn id="199" fill="hold">
                            <p:stCondLst>
                              <p:cond delay="8700"/>
                            </p:stCondLst>
                            <p:childTnLst>
                              <p:par>
                                <p:cTn id="200" presetID="10" presetClass="entr" presetSubtype="0" fill="hold" nodeType="afterEffect">
                                  <p:stCondLst>
                                    <p:cond delay="0"/>
                                  </p:stCondLst>
                                  <p:childTnLst>
                                    <p:set>
                                      <p:cBhvr>
                                        <p:cTn id="201" dur="1" fill="hold">
                                          <p:stCondLst>
                                            <p:cond delay="0"/>
                                          </p:stCondLst>
                                        </p:cTn>
                                        <p:tgtEl>
                                          <p:spTgt spid="132"/>
                                        </p:tgtEl>
                                        <p:attrNameLst>
                                          <p:attrName>style.visibility</p:attrName>
                                        </p:attrNameLst>
                                      </p:cBhvr>
                                      <p:to>
                                        <p:strVal val="visible"/>
                                      </p:to>
                                    </p:set>
                                    <p:animEffect transition="in" filter="fade">
                                      <p:cBhvr>
                                        <p:cTn id="202" dur="100"/>
                                        <p:tgtEl>
                                          <p:spTgt spid="132"/>
                                        </p:tgtEl>
                                      </p:cBhvr>
                                    </p:animEffect>
                                  </p:childTnLst>
                                </p:cTn>
                              </p:par>
                            </p:childTnLst>
                          </p:cTn>
                        </p:par>
                        <p:par>
                          <p:cTn id="203" fill="hold">
                            <p:stCondLst>
                              <p:cond delay="8800"/>
                            </p:stCondLst>
                            <p:childTnLst>
                              <p:par>
                                <p:cTn id="204" presetID="10" presetClass="entr" presetSubtype="0" fill="hold" nodeType="afterEffect">
                                  <p:stCondLst>
                                    <p:cond delay="0"/>
                                  </p:stCondLst>
                                  <p:childTnLst>
                                    <p:set>
                                      <p:cBhvr>
                                        <p:cTn id="205" dur="1" fill="hold">
                                          <p:stCondLst>
                                            <p:cond delay="0"/>
                                          </p:stCondLst>
                                        </p:cTn>
                                        <p:tgtEl>
                                          <p:spTgt spid="87"/>
                                        </p:tgtEl>
                                        <p:attrNameLst>
                                          <p:attrName>style.visibility</p:attrName>
                                        </p:attrNameLst>
                                      </p:cBhvr>
                                      <p:to>
                                        <p:strVal val="visible"/>
                                      </p:to>
                                    </p:set>
                                    <p:animEffect transition="in" filter="fade">
                                      <p:cBhvr>
                                        <p:cTn id="206" dur="100"/>
                                        <p:tgtEl>
                                          <p:spTgt spid="87"/>
                                        </p:tgtEl>
                                      </p:cBhvr>
                                    </p:animEffect>
                                  </p:childTnLst>
                                </p:cTn>
                              </p:par>
                            </p:childTnLst>
                          </p:cTn>
                        </p:par>
                        <p:par>
                          <p:cTn id="207" fill="hold">
                            <p:stCondLst>
                              <p:cond delay="8900"/>
                            </p:stCondLst>
                            <p:childTnLst>
                              <p:par>
                                <p:cTn id="208" presetID="10" presetClass="entr" presetSubtype="0" fill="hold" grpId="0" nodeType="afterEffect">
                                  <p:stCondLst>
                                    <p:cond delay="0"/>
                                  </p:stCondLst>
                                  <p:childTnLst>
                                    <p:set>
                                      <p:cBhvr>
                                        <p:cTn id="209" dur="1" fill="hold">
                                          <p:stCondLst>
                                            <p:cond delay="0"/>
                                          </p:stCondLst>
                                        </p:cTn>
                                        <p:tgtEl>
                                          <p:spTgt spid="141"/>
                                        </p:tgtEl>
                                        <p:attrNameLst>
                                          <p:attrName>style.visibility</p:attrName>
                                        </p:attrNameLst>
                                      </p:cBhvr>
                                      <p:to>
                                        <p:strVal val="visible"/>
                                      </p:to>
                                    </p:set>
                                    <p:animEffect transition="in" filter="fade">
                                      <p:cBhvr>
                                        <p:cTn id="210" dur="5000"/>
                                        <p:tgtEl>
                                          <p:spTgt spid="141"/>
                                        </p:tgtEl>
                                      </p:cBhvr>
                                    </p:animEffect>
                                  </p:childTnLst>
                                </p:cTn>
                              </p:par>
                            </p:childTnLst>
                          </p:cTn>
                        </p:par>
                        <p:par>
                          <p:cTn id="211" fill="hold">
                            <p:stCondLst>
                              <p:cond delay="13900"/>
                            </p:stCondLst>
                            <p:childTnLst>
                              <p:par>
                                <p:cTn id="212" presetID="10" presetClass="entr" presetSubtype="0" fill="hold" nodeType="afterEffect">
                                  <p:stCondLst>
                                    <p:cond delay="0"/>
                                  </p:stCondLst>
                                  <p:childTnLst>
                                    <p:set>
                                      <p:cBhvr>
                                        <p:cTn id="213" dur="1" fill="hold">
                                          <p:stCondLst>
                                            <p:cond delay="0"/>
                                          </p:stCondLst>
                                        </p:cTn>
                                        <p:tgtEl>
                                          <p:spTgt spid="95"/>
                                        </p:tgtEl>
                                        <p:attrNameLst>
                                          <p:attrName>style.visibility</p:attrName>
                                        </p:attrNameLst>
                                      </p:cBhvr>
                                      <p:to>
                                        <p:strVal val="visible"/>
                                      </p:to>
                                    </p:set>
                                    <p:animEffect transition="in" filter="fade">
                                      <p:cBhvr>
                                        <p:cTn id="214" dur="100"/>
                                        <p:tgtEl>
                                          <p:spTgt spid="95"/>
                                        </p:tgtEl>
                                      </p:cBhvr>
                                    </p:animEffect>
                                  </p:childTnLst>
                                </p:cTn>
                              </p:par>
                            </p:childTnLst>
                          </p:cTn>
                        </p:par>
                        <p:par>
                          <p:cTn id="215" fill="hold">
                            <p:stCondLst>
                              <p:cond delay="14000"/>
                            </p:stCondLst>
                            <p:childTnLst>
                              <p:par>
                                <p:cTn id="216" presetID="10" presetClass="entr" presetSubtype="0" fill="hold" nodeType="afterEffect">
                                  <p:stCondLst>
                                    <p:cond delay="0"/>
                                  </p:stCondLst>
                                  <p:childTnLst>
                                    <p:set>
                                      <p:cBhvr>
                                        <p:cTn id="217" dur="1" fill="hold">
                                          <p:stCondLst>
                                            <p:cond delay="0"/>
                                          </p:stCondLst>
                                        </p:cTn>
                                        <p:tgtEl>
                                          <p:spTgt spid="101"/>
                                        </p:tgtEl>
                                        <p:attrNameLst>
                                          <p:attrName>style.visibility</p:attrName>
                                        </p:attrNameLst>
                                      </p:cBhvr>
                                      <p:to>
                                        <p:strVal val="visible"/>
                                      </p:to>
                                    </p:set>
                                    <p:animEffect transition="in" filter="fade">
                                      <p:cBhvr>
                                        <p:cTn id="218" dur="100"/>
                                        <p:tgtEl>
                                          <p:spTgt spid="101"/>
                                        </p:tgtEl>
                                      </p:cBhvr>
                                    </p:animEffect>
                                  </p:childTnLst>
                                </p:cTn>
                              </p:par>
                            </p:childTnLst>
                          </p:cTn>
                        </p:par>
                        <p:par>
                          <p:cTn id="219" fill="hold">
                            <p:stCondLst>
                              <p:cond delay="14100"/>
                            </p:stCondLst>
                            <p:childTnLst>
                              <p:par>
                                <p:cTn id="220" presetID="10" presetClass="entr" presetSubtype="0" fill="hold" nodeType="afterEffect">
                                  <p:stCondLst>
                                    <p:cond delay="0"/>
                                  </p:stCondLst>
                                  <p:childTnLst>
                                    <p:set>
                                      <p:cBhvr>
                                        <p:cTn id="221" dur="1" fill="hold">
                                          <p:stCondLst>
                                            <p:cond delay="0"/>
                                          </p:stCondLst>
                                        </p:cTn>
                                        <p:tgtEl>
                                          <p:spTgt spid="102"/>
                                        </p:tgtEl>
                                        <p:attrNameLst>
                                          <p:attrName>style.visibility</p:attrName>
                                        </p:attrNameLst>
                                      </p:cBhvr>
                                      <p:to>
                                        <p:strVal val="visible"/>
                                      </p:to>
                                    </p:set>
                                    <p:animEffect transition="in" filter="fade">
                                      <p:cBhvr>
                                        <p:cTn id="222" dur="100"/>
                                        <p:tgtEl>
                                          <p:spTgt spid="102"/>
                                        </p:tgtEl>
                                      </p:cBhvr>
                                    </p:animEffect>
                                  </p:childTnLst>
                                </p:cTn>
                              </p:par>
                            </p:childTnLst>
                          </p:cTn>
                        </p:par>
                        <p:par>
                          <p:cTn id="223" fill="hold">
                            <p:stCondLst>
                              <p:cond delay="14200"/>
                            </p:stCondLst>
                            <p:childTnLst>
                              <p:par>
                                <p:cTn id="224" presetID="10" presetClass="entr" presetSubtype="0" fill="hold" nodeType="afterEffect">
                                  <p:stCondLst>
                                    <p:cond delay="0"/>
                                  </p:stCondLst>
                                  <p:childTnLst>
                                    <p:set>
                                      <p:cBhvr>
                                        <p:cTn id="225" dur="1" fill="hold">
                                          <p:stCondLst>
                                            <p:cond delay="0"/>
                                          </p:stCondLst>
                                        </p:cTn>
                                        <p:tgtEl>
                                          <p:spTgt spid="103"/>
                                        </p:tgtEl>
                                        <p:attrNameLst>
                                          <p:attrName>style.visibility</p:attrName>
                                        </p:attrNameLst>
                                      </p:cBhvr>
                                      <p:to>
                                        <p:strVal val="visible"/>
                                      </p:to>
                                    </p:set>
                                    <p:animEffect transition="in" filter="fade">
                                      <p:cBhvr>
                                        <p:cTn id="226" dur="100"/>
                                        <p:tgtEl>
                                          <p:spTgt spid="103"/>
                                        </p:tgtEl>
                                      </p:cBhvr>
                                    </p:animEffect>
                                  </p:childTnLst>
                                </p:cTn>
                              </p:par>
                            </p:childTnLst>
                          </p:cTn>
                        </p:par>
                        <p:par>
                          <p:cTn id="227" fill="hold">
                            <p:stCondLst>
                              <p:cond delay="14300"/>
                            </p:stCondLst>
                            <p:childTnLst>
                              <p:par>
                                <p:cTn id="228" presetID="10" presetClass="entr" presetSubtype="0" fill="hold" nodeType="afterEffect">
                                  <p:stCondLst>
                                    <p:cond delay="0"/>
                                  </p:stCondLst>
                                  <p:childTnLst>
                                    <p:set>
                                      <p:cBhvr>
                                        <p:cTn id="229" dur="1" fill="hold">
                                          <p:stCondLst>
                                            <p:cond delay="0"/>
                                          </p:stCondLst>
                                        </p:cTn>
                                        <p:tgtEl>
                                          <p:spTgt spid="104"/>
                                        </p:tgtEl>
                                        <p:attrNameLst>
                                          <p:attrName>style.visibility</p:attrName>
                                        </p:attrNameLst>
                                      </p:cBhvr>
                                      <p:to>
                                        <p:strVal val="visible"/>
                                      </p:to>
                                    </p:set>
                                    <p:animEffect transition="in" filter="fade">
                                      <p:cBhvr>
                                        <p:cTn id="230" dur="100"/>
                                        <p:tgtEl>
                                          <p:spTgt spid="104"/>
                                        </p:tgtEl>
                                      </p:cBhvr>
                                    </p:animEffect>
                                  </p:childTnLst>
                                </p:cTn>
                              </p:par>
                            </p:childTnLst>
                          </p:cTn>
                        </p:par>
                        <p:par>
                          <p:cTn id="231" fill="hold">
                            <p:stCondLst>
                              <p:cond delay="14400"/>
                            </p:stCondLst>
                            <p:childTnLst>
                              <p:par>
                                <p:cTn id="232" presetID="10" presetClass="entr" presetSubtype="0" fill="hold" nodeType="afterEffect">
                                  <p:stCondLst>
                                    <p:cond delay="0"/>
                                  </p:stCondLst>
                                  <p:childTnLst>
                                    <p:set>
                                      <p:cBhvr>
                                        <p:cTn id="233" dur="1" fill="hold">
                                          <p:stCondLst>
                                            <p:cond delay="0"/>
                                          </p:stCondLst>
                                        </p:cTn>
                                        <p:tgtEl>
                                          <p:spTgt spid="108"/>
                                        </p:tgtEl>
                                        <p:attrNameLst>
                                          <p:attrName>style.visibility</p:attrName>
                                        </p:attrNameLst>
                                      </p:cBhvr>
                                      <p:to>
                                        <p:strVal val="visible"/>
                                      </p:to>
                                    </p:set>
                                    <p:animEffect transition="in" filter="fade">
                                      <p:cBhvr>
                                        <p:cTn id="234" dur="100"/>
                                        <p:tgtEl>
                                          <p:spTgt spid="108"/>
                                        </p:tgtEl>
                                      </p:cBhvr>
                                    </p:animEffect>
                                  </p:childTnLst>
                                </p:cTn>
                              </p:par>
                            </p:childTnLst>
                          </p:cTn>
                        </p:par>
                        <p:par>
                          <p:cTn id="235" fill="hold">
                            <p:stCondLst>
                              <p:cond delay="14500"/>
                            </p:stCondLst>
                            <p:childTnLst>
                              <p:par>
                                <p:cTn id="236" presetID="10" presetClass="entr" presetSubtype="0" fill="hold" nodeType="afterEffect">
                                  <p:stCondLst>
                                    <p:cond delay="0"/>
                                  </p:stCondLst>
                                  <p:childTnLst>
                                    <p:set>
                                      <p:cBhvr>
                                        <p:cTn id="237" dur="1" fill="hold">
                                          <p:stCondLst>
                                            <p:cond delay="0"/>
                                          </p:stCondLst>
                                        </p:cTn>
                                        <p:tgtEl>
                                          <p:spTgt spid="131"/>
                                        </p:tgtEl>
                                        <p:attrNameLst>
                                          <p:attrName>style.visibility</p:attrName>
                                        </p:attrNameLst>
                                      </p:cBhvr>
                                      <p:to>
                                        <p:strVal val="visible"/>
                                      </p:to>
                                    </p:set>
                                    <p:animEffect transition="in" filter="fade">
                                      <p:cBhvr>
                                        <p:cTn id="238" dur="100"/>
                                        <p:tgtEl>
                                          <p:spTgt spid="131"/>
                                        </p:tgtEl>
                                      </p:cBhvr>
                                    </p:animEffect>
                                  </p:childTnLst>
                                </p:cTn>
                              </p:par>
                            </p:childTnLst>
                          </p:cTn>
                        </p:par>
                        <p:par>
                          <p:cTn id="239" fill="hold">
                            <p:stCondLst>
                              <p:cond delay="14600"/>
                            </p:stCondLst>
                            <p:childTnLst>
                              <p:par>
                                <p:cTn id="240" presetID="10" presetClass="entr" presetSubtype="0" fill="hold" nodeType="afterEffect">
                                  <p:stCondLst>
                                    <p:cond delay="0"/>
                                  </p:stCondLst>
                                  <p:childTnLst>
                                    <p:set>
                                      <p:cBhvr>
                                        <p:cTn id="241" dur="1" fill="hold">
                                          <p:stCondLst>
                                            <p:cond delay="0"/>
                                          </p:stCondLst>
                                        </p:cTn>
                                        <p:tgtEl>
                                          <p:spTgt spid="2"/>
                                        </p:tgtEl>
                                        <p:attrNameLst>
                                          <p:attrName>style.visibility</p:attrName>
                                        </p:attrNameLst>
                                      </p:cBhvr>
                                      <p:to>
                                        <p:strVal val="visible"/>
                                      </p:to>
                                    </p:set>
                                    <p:animEffect transition="in" filter="fade">
                                      <p:cBhvr>
                                        <p:cTn id="242" dur="100"/>
                                        <p:tgtEl>
                                          <p:spTgt spid="2"/>
                                        </p:tgtEl>
                                      </p:cBhvr>
                                    </p:animEffect>
                                  </p:childTnLst>
                                </p:cTn>
                              </p:par>
                            </p:childTnLst>
                          </p:cTn>
                        </p:par>
                        <p:par>
                          <p:cTn id="243" fill="hold">
                            <p:stCondLst>
                              <p:cond delay="14700"/>
                            </p:stCondLst>
                            <p:childTnLst>
                              <p:par>
                                <p:cTn id="244" presetID="10" presetClass="entr" presetSubtype="0" fill="hold" nodeType="afterEffect">
                                  <p:stCondLst>
                                    <p:cond delay="0"/>
                                  </p:stCondLst>
                                  <p:childTnLst>
                                    <p:set>
                                      <p:cBhvr>
                                        <p:cTn id="245" dur="1" fill="hold">
                                          <p:stCondLst>
                                            <p:cond delay="0"/>
                                          </p:stCondLst>
                                        </p:cTn>
                                        <p:tgtEl>
                                          <p:spTgt spid="144"/>
                                        </p:tgtEl>
                                        <p:attrNameLst>
                                          <p:attrName>style.visibility</p:attrName>
                                        </p:attrNameLst>
                                      </p:cBhvr>
                                      <p:to>
                                        <p:strVal val="visible"/>
                                      </p:to>
                                    </p:set>
                                    <p:animEffect transition="in" filter="fade">
                                      <p:cBhvr>
                                        <p:cTn id="246" dur="100"/>
                                        <p:tgtEl>
                                          <p:spTgt spid="144"/>
                                        </p:tgtEl>
                                      </p:cBhvr>
                                    </p:animEffect>
                                  </p:childTnLst>
                                </p:cTn>
                              </p:par>
                            </p:childTnLst>
                          </p:cTn>
                        </p:par>
                        <p:par>
                          <p:cTn id="247" fill="hold">
                            <p:stCondLst>
                              <p:cond delay="14800"/>
                            </p:stCondLst>
                            <p:childTnLst>
                              <p:par>
                                <p:cTn id="248" presetID="10" presetClass="entr" presetSubtype="0" fill="hold" nodeType="afterEffect">
                                  <p:stCondLst>
                                    <p:cond delay="0"/>
                                  </p:stCondLst>
                                  <p:childTnLst>
                                    <p:set>
                                      <p:cBhvr>
                                        <p:cTn id="249" dur="1" fill="hold">
                                          <p:stCondLst>
                                            <p:cond delay="0"/>
                                          </p:stCondLst>
                                        </p:cTn>
                                        <p:tgtEl>
                                          <p:spTgt spid="135"/>
                                        </p:tgtEl>
                                        <p:attrNameLst>
                                          <p:attrName>style.visibility</p:attrName>
                                        </p:attrNameLst>
                                      </p:cBhvr>
                                      <p:to>
                                        <p:strVal val="visible"/>
                                      </p:to>
                                    </p:set>
                                    <p:animEffect transition="in" filter="fade">
                                      <p:cBhvr>
                                        <p:cTn id="250" dur="100"/>
                                        <p:tgtEl>
                                          <p:spTgt spid="135"/>
                                        </p:tgtEl>
                                      </p:cBhvr>
                                    </p:animEffect>
                                  </p:childTnLst>
                                </p:cTn>
                              </p:par>
                            </p:childTnLst>
                          </p:cTn>
                        </p:par>
                        <p:par>
                          <p:cTn id="251" fill="hold">
                            <p:stCondLst>
                              <p:cond delay="14900"/>
                            </p:stCondLst>
                            <p:childTnLst>
                              <p:par>
                                <p:cTn id="252" presetID="10" presetClass="entr" presetSubtype="0" fill="hold" nodeType="afterEffect">
                                  <p:stCondLst>
                                    <p:cond delay="0"/>
                                  </p:stCondLst>
                                  <p:childTnLst>
                                    <p:set>
                                      <p:cBhvr>
                                        <p:cTn id="253" dur="1" fill="hold">
                                          <p:stCondLst>
                                            <p:cond delay="0"/>
                                          </p:stCondLst>
                                        </p:cTn>
                                        <p:tgtEl>
                                          <p:spTgt spid="142"/>
                                        </p:tgtEl>
                                        <p:attrNameLst>
                                          <p:attrName>style.visibility</p:attrName>
                                        </p:attrNameLst>
                                      </p:cBhvr>
                                      <p:to>
                                        <p:strVal val="visible"/>
                                      </p:to>
                                    </p:set>
                                    <p:animEffect transition="in" filter="fade">
                                      <p:cBhvr>
                                        <p:cTn id="254" dur="100"/>
                                        <p:tgtEl>
                                          <p:spTgt spid="142"/>
                                        </p:tgtEl>
                                      </p:cBhvr>
                                    </p:animEffect>
                                  </p:childTnLst>
                                </p:cTn>
                              </p:par>
                            </p:childTnLst>
                          </p:cTn>
                        </p:par>
                        <p:par>
                          <p:cTn id="255" fill="hold">
                            <p:stCondLst>
                              <p:cond delay="15000"/>
                            </p:stCondLst>
                            <p:childTnLst>
                              <p:par>
                                <p:cTn id="256" presetID="10" presetClass="entr" presetSubtype="0" fill="hold" nodeType="afterEffect">
                                  <p:stCondLst>
                                    <p:cond delay="0"/>
                                  </p:stCondLst>
                                  <p:childTnLst>
                                    <p:set>
                                      <p:cBhvr>
                                        <p:cTn id="257" dur="1" fill="hold">
                                          <p:stCondLst>
                                            <p:cond delay="0"/>
                                          </p:stCondLst>
                                        </p:cTn>
                                        <p:tgtEl>
                                          <p:spTgt spid="143"/>
                                        </p:tgtEl>
                                        <p:attrNameLst>
                                          <p:attrName>style.visibility</p:attrName>
                                        </p:attrNameLst>
                                      </p:cBhvr>
                                      <p:to>
                                        <p:strVal val="visible"/>
                                      </p:to>
                                    </p:set>
                                    <p:animEffect transition="in" filter="fade">
                                      <p:cBhvr>
                                        <p:cTn id="258" dur="100"/>
                                        <p:tgtEl>
                                          <p:spTgt spid="143"/>
                                        </p:tgtEl>
                                      </p:cBhvr>
                                    </p:animEffect>
                                  </p:childTnLst>
                                </p:cTn>
                              </p:par>
                            </p:childTnLst>
                          </p:cTn>
                        </p:par>
                        <p:par>
                          <p:cTn id="259" fill="hold">
                            <p:stCondLst>
                              <p:cond delay="15100"/>
                            </p:stCondLst>
                            <p:childTnLst>
                              <p:par>
                                <p:cTn id="260" presetID="10" presetClass="entr" presetSubtype="0" fill="hold" nodeType="afterEffect">
                                  <p:stCondLst>
                                    <p:cond delay="0"/>
                                  </p:stCondLst>
                                  <p:childTnLst>
                                    <p:set>
                                      <p:cBhvr>
                                        <p:cTn id="261" dur="1" fill="hold">
                                          <p:stCondLst>
                                            <p:cond delay="0"/>
                                          </p:stCondLst>
                                        </p:cTn>
                                        <p:tgtEl>
                                          <p:spTgt spid="134"/>
                                        </p:tgtEl>
                                        <p:attrNameLst>
                                          <p:attrName>style.visibility</p:attrName>
                                        </p:attrNameLst>
                                      </p:cBhvr>
                                      <p:to>
                                        <p:strVal val="visible"/>
                                      </p:to>
                                    </p:set>
                                    <p:animEffect transition="in" filter="fade">
                                      <p:cBhvr>
                                        <p:cTn id="262" dur="100"/>
                                        <p:tgtEl>
                                          <p:spTgt spid="134"/>
                                        </p:tgtEl>
                                      </p:cBhvr>
                                    </p:animEffect>
                                  </p:childTnLst>
                                </p:cTn>
                              </p:par>
                            </p:childTnLst>
                          </p:cTn>
                        </p:par>
                        <p:par>
                          <p:cTn id="263" fill="hold">
                            <p:stCondLst>
                              <p:cond delay="15200"/>
                            </p:stCondLst>
                            <p:childTnLst>
                              <p:par>
                                <p:cTn id="264" presetID="10" presetClass="entr" presetSubtype="0" fill="hold" nodeType="afterEffect">
                                  <p:stCondLst>
                                    <p:cond delay="0"/>
                                  </p:stCondLst>
                                  <p:childTnLst>
                                    <p:set>
                                      <p:cBhvr>
                                        <p:cTn id="265" dur="1" fill="hold">
                                          <p:stCondLst>
                                            <p:cond delay="0"/>
                                          </p:stCondLst>
                                        </p:cTn>
                                        <p:tgtEl>
                                          <p:spTgt spid="136"/>
                                        </p:tgtEl>
                                        <p:attrNameLst>
                                          <p:attrName>style.visibility</p:attrName>
                                        </p:attrNameLst>
                                      </p:cBhvr>
                                      <p:to>
                                        <p:strVal val="visible"/>
                                      </p:to>
                                    </p:set>
                                    <p:animEffect transition="in" filter="fade">
                                      <p:cBhvr>
                                        <p:cTn id="266" dur="100"/>
                                        <p:tgtEl>
                                          <p:spTgt spid="136"/>
                                        </p:tgtEl>
                                      </p:cBhvr>
                                    </p:animEffect>
                                  </p:childTnLst>
                                </p:cTn>
                              </p:par>
                            </p:childTnLst>
                          </p:cTn>
                        </p:par>
                        <p:par>
                          <p:cTn id="267" fill="hold">
                            <p:stCondLst>
                              <p:cond delay="15300"/>
                            </p:stCondLst>
                            <p:childTnLst>
                              <p:par>
                                <p:cTn id="268" presetID="10" presetClass="entr" presetSubtype="0" fill="hold" grpId="0" nodeType="afterEffect">
                                  <p:stCondLst>
                                    <p:cond delay="0"/>
                                  </p:stCondLst>
                                  <p:childTnLst>
                                    <p:set>
                                      <p:cBhvr>
                                        <p:cTn id="269" dur="1" fill="hold">
                                          <p:stCondLst>
                                            <p:cond delay="0"/>
                                          </p:stCondLst>
                                        </p:cTn>
                                        <p:tgtEl>
                                          <p:spTgt spid="140"/>
                                        </p:tgtEl>
                                        <p:attrNameLst>
                                          <p:attrName>style.visibility</p:attrName>
                                        </p:attrNameLst>
                                      </p:cBhvr>
                                      <p:to>
                                        <p:strVal val="visible"/>
                                      </p:to>
                                    </p:set>
                                    <p:animEffect transition="in" filter="fade">
                                      <p:cBhvr>
                                        <p:cTn id="270" dur="5000"/>
                                        <p:tgtEl>
                                          <p:spTgt spid="140"/>
                                        </p:tgtEl>
                                      </p:cBhvr>
                                    </p:animEffect>
                                  </p:childTnLst>
                                </p:cTn>
                              </p:par>
                            </p:childTnLst>
                          </p:cTn>
                        </p:par>
                        <p:par>
                          <p:cTn id="271" fill="hold">
                            <p:stCondLst>
                              <p:cond delay="20300"/>
                            </p:stCondLst>
                            <p:childTnLst>
                              <p:par>
                                <p:cTn id="272" presetID="10" presetClass="entr" presetSubtype="0" fill="hold" nodeType="afterEffect">
                                  <p:stCondLst>
                                    <p:cond delay="0"/>
                                  </p:stCondLst>
                                  <p:childTnLst>
                                    <p:set>
                                      <p:cBhvr>
                                        <p:cTn id="273" dur="1" fill="hold">
                                          <p:stCondLst>
                                            <p:cond delay="0"/>
                                          </p:stCondLst>
                                        </p:cTn>
                                        <p:tgtEl>
                                          <p:spTgt spid="70"/>
                                        </p:tgtEl>
                                        <p:attrNameLst>
                                          <p:attrName>style.visibility</p:attrName>
                                        </p:attrNameLst>
                                      </p:cBhvr>
                                      <p:to>
                                        <p:strVal val="visible"/>
                                      </p:to>
                                    </p:set>
                                    <p:animEffect transition="in" filter="fade">
                                      <p:cBhvr>
                                        <p:cTn id="274" dur="100"/>
                                        <p:tgtEl>
                                          <p:spTgt spid="70"/>
                                        </p:tgtEl>
                                      </p:cBhvr>
                                    </p:animEffect>
                                  </p:childTnLst>
                                </p:cTn>
                              </p:par>
                            </p:childTnLst>
                          </p:cTn>
                        </p:par>
                        <p:par>
                          <p:cTn id="275" fill="hold">
                            <p:stCondLst>
                              <p:cond delay="20400"/>
                            </p:stCondLst>
                            <p:childTnLst>
                              <p:par>
                                <p:cTn id="276" presetID="10" presetClass="entr" presetSubtype="0" fill="hold" nodeType="afterEffect">
                                  <p:stCondLst>
                                    <p:cond delay="0"/>
                                  </p:stCondLst>
                                  <p:childTnLst>
                                    <p:set>
                                      <p:cBhvr>
                                        <p:cTn id="277" dur="1" fill="hold">
                                          <p:stCondLst>
                                            <p:cond delay="0"/>
                                          </p:stCondLst>
                                        </p:cTn>
                                        <p:tgtEl>
                                          <p:spTgt spid="76"/>
                                        </p:tgtEl>
                                        <p:attrNameLst>
                                          <p:attrName>style.visibility</p:attrName>
                                        </p:attrNameLst>
                                      </p:cBhvr>
                                      <p:to>
                                        <p:strVal val="visible"/>
                                      </p:to>
                                    </p:set>
                                    <p:animEffect transition="in" filter="fade">
                                      <p:cBhvr>
                                        <p:cTn id="278" dur="100"/>
                                        <p:tgtEl>
                                          <p:spTgt spid="76"/>
                                        </p:tgtEl>
                                      </p:cBhvr>
                                    </p:animEffect>
                                  </p:childTnLst>
                                </p:cTn>
                              </p:par>
                            </p:childTnLst>
                          </p:cTn>
                        </p:par>
                        <p:par>
                          <p:cTn id="279" fill="hold">
                            <p:stCondLst>
                              <p:cond delay="20500"/>
                            </p:stCondLst>
                            <p:childTnLst>
                              <p:par>
                                <p:cTn id="280" presetID="10" presetClass="entr" presetSubtype="0" fill="hold" nodeType="afterEffect">
                                  <p:stCondLst>
                                    <p:cond delay="0"/>
                                  </p:stCondLst>
                                  <p:childTnLst>
                                    <p:set>
                                      <p:cBhvr>
                                        <p:cTn id="281" dur="1" fill="hold">
                                          <p:stCondLst>
                                            <p:cond delay="0"/>
                                          </p:stCondLst>
                                        </p:cTn>
                                        <p:tgtEl>
                                          <p:spTgt spid="81"/>
                                        </p:tgtEl>
                                        <p:attrNameLst>
                                          <p:attrName>style.visibility</p:attrName>
                                        </p:attrNameLst>
                                      </p:cBhvr>
                                      <p:to>
                                        <p:strVal val="visible"/>
                                      </p:to>
                                    </p:set>
                                    <p:animEffect transition="in" filter="fade">
                                      <p:cBhvr>
                                        <p:cTn id="282" dur="100"/>
                                        <p:tgtEl>
                                          <p:spTgt spid="81"/>
                                        </p:tgtEl>
                                      </p:cBhvr>
                                    </p:animEffect>
                                  </p:childTnLst>
                                </p:cTn>
                              </p:par>
                            </p:childTnLst>
                          </p:cTn>
                        </p:par>
                        <p:par>
                          <p:cTn id="283" fill="hold">
                            <p:stCondLst>
                              <p:cond delay="20600"/>
                            </p:stCondLst>
                            <p:childTnLst>
                              <p:par>
                                <p:cTn id="284" presetID="10" presetClass="entr" presetSubtype="0" fill="hold" nodeType="afterEffect">
                                  <p:stCondLst>
                                    <p:cond delay="0"/>
                                  </p:stCondLst>
                                  <p:childTnLst>
                                    <p:set>
                                      <p:cBhvr>
                                        <p:cTn id="285" dur="1" fill="hold">
                                          <p:stCondLst>
                                            <p:cond delay="0"/>
                                          </p:stCondLst>
                                        </p:cTn>
                                        <p:tgtEl>
                                          <p:spTgt spid="94"/>
                                        </p:tgtEl>
                                        <p:attrNameLst>
                                          <p:attrName>style.visibility</p:attrName>
                                        </p:attrNameLst>
                                      </p:cBhvr>
                                      <p:to>
                                        <p:strVal val="visible"/>
                                      </p:to>
                                    </p:set>
                                    <p:animEffect transition="in" filter="fade">
                                      <p:cBhvr>
                                        <p:cTn id="286" dur="100"/>
                                        <p:tgtEl>
                                          <p:spTgt spid="94"/>
                                        </p:tgtEl>
                                      </p:cBhvr>
                                    </p:animEffect>
                                  </p:childTnLst>
                                </p:cTn>
                              </p:par>
                            </p:childTnLst>
                          </p:cTn>
                        </p:par>
                        <p:par>
                          <p:cTn id="287" fill="hold">
                            <p:stCondLst>
                              <p:cond delay="20700"/>
                            </p:stCondLst>
                            <p:childTnLst>
                              <p:par>
                                <p:cTn id="288" presetID="10" presetClass="entr" presetSubtype="0" fill="hold" nodeType="afterEffect">
                                  <p:stCondLst>
                                    <p:cond delay="0"/>
                                  </p:stCondLst>
                                  <p:childTnLst>
                                    <p:set>
                                      <p:cBhvr>
                                        <p:cTn id="289" dur="1" fill="hold">
                                          <p:stCondLst>
                                            <p:cond delay="0"/>
                                          </p:stCondLst>
                                        </p:cTn>
                                        <p:tgtEl>
                                          <p:spTgt spid="96"/>
                                        </p:tgtEl>
                                        <p:attrNameLst>
                                          <p:attrName>style.visibility</p:attrName>
                                        </p:attrNameLst>
                                      </p:cBhvr>
                                      <p:to>
                                        <p:strVal val="visible"/>
                                      </p:to>
                                    </p:set>
                                    <p:animEffect transition="in" filter="fade">
                                      <p:cBhvr>
                                        <p:cTn id="290" dur="100"/>
                                        <p:tgtEl>
                                          <p:spTgt spid="96"/>
                                        </p:tgtEl>
                                      </p:cBhvr>
                                    </p:animEffect>
                                  </p:childTnLst>
                                </p:cTn>
                              </p:par>
                            </p:childTnLst>
                          </p:cTn>
                        </p:par>
                        <p:par>
                          <p:cTn id="291" fill="hold">
                            <p:stCondLst>
                              <p:cond delay="20800"/>
                            </p:stCondLst>
                            <p:childTnLst>
                              <p:par>
                                <p:cTn id="292" presetID="10" presetClass="entr" presetSubtype="0" fill="hold" nodeType="afterEffect">
                                  <p:stCondLst>
                                    <p:cond delay="0"/>
                                  </p:stCondLst>
                                  <p:childTnLst>
                                    <p:set>
                                      <p:cBhvr>
                                        <p:cTn id="293" dur="1" fill="hold">
                                          <p:stCondLst>
                                            <p:cond delay="0"/>
                                          </p:stCondLst>
                                        </p:cTn>
                                        <p:tgtEl>
                                          <p:spTgt spid="99"/>
                                        </p:tgtEl>
                                        <p:attrNameLst>
                                          <p:attrName>style.visibility</p:attrName>
                                        </p:attrNameLst>
                                      </p:cBhvr>
                                      <p:to>
                                        <p:strVal val="visible"/>
                                      </p:to>
                                    </p:set>
                                    <p:animEffect transition="in" filter="fade">
                                      <p:cBhvr>
                                        <p:cTn id="294" dur="100"/>
                                        <p:tgtEl>
                                          <p:spTgt spid="99"/>
                                        </p:tgtEl>
                                      </p:cBhvr>
                                    </p:animEffect>
                                  </p:childTnLst>
                                </p:cTn>
                              </p:par>
                            </p:childTnLst>
                          </p:cTn>
                        </p:par>
                        <p:par>
                          <p:cTn id="295" fill="hold">
                            <p:stCondLst>
                              <p:cond delay="20900"/>
                            </p:stCondLst>
                            <p:childTnLst>
                              <p:par>
                                <p:cTn id="296" presetID="10" presetClass="entr" presetSubtype="0" fill="hold" nodeType="afterEffect">
                                  <p:stCondLst>
                                    <p:cond delay="0"/>
                                  </p:stCondLst>
                                  <p:childTnLst>
                                    <p:set>
                                      <p:cBhvr>
                                        <p:cTn id="297" dur="1" fill="hold">
                                          <p:stCondLst>
                                            <p:cond delay="0"/>
                                          </p:stCondLst>
                                        </p:cTn>
                                        <p:tgtEl>
                                          <p:spTgt spid="133"/>
                                        </p:tgtEl>
                                        <p:attrNameLst>
                                          <p:attrName>style.visibility</p:attrName>
                                        </p:attrNameLst>
                                      </p:cBhvr>
                                      <p:to>
                                        <p:strVal val="visible"/>
                                      </p:to>
                                    </p:set>
                                    <p:animEffect transition="in" filter="fade">
                                      <p:cBhvr>
                                        <p:cTn id="298" dur="100"/>
                                        <p:tgtEl>
                                          <p:spTgt spid="133"/>
                                        </p:tgtEl>
                                      </p:cBhvr>
                                    </p:animEffect>
                                  </p:childTnLst>
                                </p:cTn>
                              </p:par>
                            </p:childTnLst>
                          </p:cTn>
                        </p:par>
                        <p:par>
                          <p:cTn id="299" fill="hold">
                            <p:stCondLst>
                              <p:cond delay="21000"/>
                            </p:stCondLst>
                            <p:childTnLst>
                              <p:par>
                                <p:cTn id="300" presetID="10" presetClass="entr" presetSubtype="0" fill="hold" nodeType="afterEffect">
                                  <p:stCondLst>
                                    <p:cond delay="0"/>
                                  </p:stCondLst>
                                  <p:childTnLst>
                                    <p:set>
                                      <p:cBhvr>
                                        <p:cTn id="301" dur="1" fill="hold">
                                          <p:stCondLst>
                                            <p:cond delay="0"/>
                                          </p:stCondLst>
                                        </p:cTn>
                                        <p:tgtEl>
                                          <p:spTgt spid="4098"/>
                                        </p:tgtEl>
                                        <p:attrNameLst>
                                          <p:attrName>style.visibility</p:attrName>
                                        </p:attrNameLst>
                                      </p:cBhvr>
                                      <p:to>
                                        <p:strVal val="visible"/>
                                      </p:to>
                                    </p:set>
                                    <p:animEffect transition="in" filter="fade">
                                      <p:cBhvr>
                                        <p:cTn id="302" dur="100"/>
                                        <p:tgtEl>
                                          <p:spTgt spid="4098"/>
                                        </p:tgtEl>
                                      </p:cBhvr>
                                    </p:animEffect>
                                  </p:childTnLst>
                                </p:cTn>
                              </p:par>
                            </p:childTnLst>
                          </p:cTn>
                        </p:par>
                        <p:par>
                          <p:cTn id="303" fill="hold">
                            <p:stCondLst>
                              <p:cond delay="21100"/>
                            </p:stCondLst>
                            <p:childTnLst>
                              <p:par>
                                <p:cTn id="304" presetID="10" presetClass="entr" presetSubtype="0" fill="hold" nodeType="afterEffect">
                                  <p:stCondLst>
                                    <p:cond delay="0"/>
                                  </p:stCondLst>
                                  <p:childTnLst>
                                    <p:set>
                                      <p:cBhvr>
                                        <p:cTn id="305" dur="1" fill="hold">
                                          <p:stCondLst>
                                            <p:cond delay="0"/>
                                          </p:stCondLst>
                                        </p:cTn>
                                        <p:tgtEl>
                                          <p:spTgt spid="1026"/>
                                        </p:tgtEl>
                                        <p:attrNameLst>
                                          <p:attrName>style.visibility</p:attrName>
                                        </p:attrNameLst>
                                      </p:cBhvr>
                                      <p:to>
                                        <p:strVal val="visible"/>
                                      </p:to>
                                    </p:set>
                                    <p:animEffect transition="in" filter="fade">
                                      <p:cBhvr>
                                        <p:cTn id="306" dur="100"/>
                                        <p:tgtEl>
                                          <p:spTgt spid="1026"/>
                                        </p:tgtEl>
                                      </p:cBhvr>
                                    </p:animEffect>
                                  </p:childTnLst>
                                </p:cTn>
                              </p:par>
                            </p:childTnLst>
                          </p:cTn>
                        </p:par>
                        <p:par>
                          <p:cTn id="307" fill="hold">
                            <p:stCondLst>
                              <p:cond delay="21200"/>
                            </p:stCondLst>
                            <p:childTnLst>
                              <p:par>
                                <p:cTn id="308" presetID="10" presetClass="entr" presetSubtype="0" fill="hold" nodeType="afterEffect">
                                  <p:stCondLst>
                                    <p:cond delay="0"/>
                                  </p:stCondLst>
                                  <p:childTnLst>
                                    <p:set>
                                      <p:cBhvr>
                                        <p:cTn id="309" dur="1" fill="hold">
                                          <p:stCondLst>
                                            <p:cond delay="0"/>
                                          </p:stCondLst>
                                        </p:cTn>
                                        <p:tgtEl>
                                          <p:spTgt spid="1027"/>
                                        </p:tgtEl>
                                        <p:attrNameLst>
                                          <p:attrName>style.visibility</p:attrName>
                                        </p:attrNameLst>
                                      </p:cBhvr>
                                      <p:to>
                                        <p:strVal val="visible"/>
                                      </p:to>
                                    </p:set>
                                    <p:animEffect transition="in" filter="fade">
                                      <p:cBhvr>
                                        <p:cTn id="310" dur="100"/>
                                        <p:tgtEl>
                                          <p:spTgt spid="1027"/>
                                        </p:tgtEl>
                                      </p:cBhvr>
                                    </p:animEffect>
                                  </p:childTnLst>
                                </p:cTn>
                              </p:par>
                            </p:childTnLst>
                          </p:cTn>
                        </p:par>
                        <p:par>
                          <p:cTn id="311" fill="hold">
                            <p:stCondLst>
                              <p:cond delay="21300"/>
                            </p:stCondLst>
                            <p:childTnLst>
                              <p:par>
                                <p:cTn id="312" presetID="10" presetClass="entr" presetSubtype="0" fill="hold" nodeType="afterEffect">
                                  <p:stCondLst>
                                    <p:cond delay="0"/>
                                  </p:stCondLst>
                                  <p:childTnLst>
                                    <p:set>
                                      <p:cBhvr>
                                        <p:cTn id="313" dur="1" fill="hold">
                                          <p:stCondLst>
                                            <p:cond delay="0"/>
                                          </p:stCondLst>
                                        </p:cTn>
                                        <p:tgtEl>
                                          <p:spTgt spid="3"/>
                                        </p:tgtEl>
                                        <p:attrNameLst>
                                          <p:attrName>style.visibility</p:attrName>
                                        </p:attrNameLst>
                                      </p:cBhvr>
                                      <p:to>
                                        <p:strVal val="visible"/>
                                      </p:to>
                                    </p:set>
                                    <p:animEffect transition="in" filter="fade">
                                      <p:cBhvr>
                                        <p:cTn id="314" dur="100"/>
                                        <p:tgtEl>
                                          <p:spTgt spid="3"/>
                                        </p:tgtEl>
                                      </p:cBhvr>
                                    </p:animEffect>
                                  </p:childTnLst>
                                </p:cTn>
                              </p:par>
                            </p:childTnLst>
                          </p:cTn>
                        </p:par>
                        <p:par>
                          <p:cTn id="315" fill="hold">
                            <p:stCondLst>
                              <p:cond delay="21400"/>
                            </p:stCondLst>
                            <p:childTnLst>
                              <p:par>
                                <p:cTn id="316" presetID="10" presetClass="entr" presetSubtype="0" fill="hold" grpId="0" nodeType="afterEffect">
                                  <p:stCondLst>
                                    <p:cond delay="0"/>
                                  </p:stCondLst>
                                  <p:childTnLst>
                                    <p:set>
                                      <p:cBhvr>
                                        <p:cTn id="317" dur="1" fill="hold">
                                          <p:stCondLst>
                                            <p:cond delay="0"/>
                                          </p:stCondLst>
                                        </p:cTn>
                                        <p:tgtEl>
                                          <p:spTgt spid="138"/>
                                        </p:tgtEl>
                                        <p:attrNameLst>
                                          <p:attrName>style.visibility</p:attrName>
                                        </p:attrNameLst>
                                      </p:cBhvr>
                                      <p:to>
                                        <p:strVal val="visible"/>
                                      </p:to>
                                    </p:set>
                                    <p:animEffect transition="in" filter="fade">
                                      <p:cBhvr>
                                        <p:cTn id="318" dur="2000"/>
                                        <p:tgtEl>
                                          <p:spTgt spid="138"/>
                                        </p:tgtEl>
                                      </p:cBhvr>
                                    </p:animEffect>
                                  </p:childTnLst>
                                </p:cTn>
                              </p:par>
                            </p:childTnLst>
                          </p:cTn>
                        </p:par>
                        <p:par>
                          <p:cTn id="319" fill="hold">
                            <p:stCondLst>
                              <p:cond delay="23400"/>
                            </p:stCondLst>
                            <p:childTnLst>
                              <p:par>
                                <p:cTn id="320" presetID="10" presetClass="entr" presetSubtype="0" fill="hold" grpId="0" nodeType="afterEffect">
                                  <p:stCondLst>
                                    <p:cond delay="0"/>
                                  </p:stCondLst>
                                  <p:childTnLst>
                                    <p:set>
                                      <p:cBhvr>
                                        <p:cTn id="321" dur="1" fill="hold">
                                          <p:stCondLst>
                                            <p:cond delay="0"/>
                                          </p:stCondLst>
                                        </p:cTn>
                                        <p:tgtEl>
                                          <p:spTgt spid="137"/>
                                        </p:tgtEl>
                                        <p:attrNameLst>
                                          <p:attrName>style.visibility</p:attrName>
                                        </p:attrNameLst>
                                      </p:cBhvr>
                                      <p:to>
                                        <p:strVal val="visible"/>
                                      </p:to>
                                    </p:set>
                                    <p:animEffect transition="in" filter="fade">
                                      <p:cBhvr>
                                        <p:cTn id="322"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p:bldP spid="140" grpId="0"/>
      <p:bldP spid="1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AutoShape 2"/>
          <p:cNvSpPr>
            <a:spLocks noChangeAspect="1" noChangeArrowheads="1" noTextEdit="1"/>
          </p:cNvSpPr>
          <p:nvPr/>
        </p:nvSpPr>
        <p:spPr bwMode="auto">
          <a:xfrm>
            <a:off x="635000" y="620713"/>
            <a:ext cx="8156575" cy="6237287"/>
          </a:xfrm>
          <a:prstGeom prst="rect">
            <a:avLst/>
          </a:prstGeom>
          <a:noFill/>
          <a:ln w="9525">
            <a:noFill/>
            <a:miter lim="800000"/>
            <a:headEnd/>
            <a:tailEnd/>
          </a:ln>
        </p:spPr>
        <p:txBody>
          <a:bodyPr/>
          <a:lstStyle/>
          <a:p>
            <a:endParaRPr lang="en-US"/>
          </a:p>
        </p:txBody>
      </p:sp>
      <p:sp>
        <p:nvSpPr>
          <p:cNvPr id="186371" name="Rectangle 3"/>
          <p:cNvSpPr>
            <a:spLocks noChangeArrowheads="1"/>
          </p:cNvSpPr>
          <p:nvPr/>
        </p:nvSpPr>
        <p:spPr bwMode="auto">
          <a:xfrm>
            <a:off x="533400" y="5029200"/>
            <a:ext cx="4254624" cy="533400"/>
          </a:xfrm>
          <a:prstGeom prst="rect">
            <a:avLst/>
          </a:prstGeom>
          <a:solidFill>
            <a:srgbClr val="FFFFFF"/>
          </a:solidFill>
          <a:ln w="9525">
            <a:noFill/>
            <a:miter lim="800000"/>
            <a:headEnd/>
            <a:tailEnd/>
          </a:ln>
        </p:spPr>
        <p:txBody>
          <a:bodyPr/>
          <a:lstStyle/>
          <a:p>
            <a:r>
              <a:rPr lang="pt-BR" sz="1600" dirty="0" smtClean="0"/>
              <a:t>Potential distribution of </a:t>
            </a:r>
            <a:r>
              <a:rPr lang="pt-BR" sz="1600" dirty="0" smtClean="0"/>
              <a:t>162 vascular plant </a:t>
            </a:r>
            <a:r>
              <a:rPr lang="pt-BR" sz="1600" dirty="0" smtClean="0"/>
              <a:t>species for the Brazilian </a:t>
            </a:r>
            <a:r>
              <a:rPr lang="pt-BR" sz="1600" i="1" dirty="0" smtClean="0"/>
              <a:t>Cerrado</a:t>
            </a:r>
            <a:endParaRPr lang="pt-BR" sz="1600" i="1" dirty="0"/>
          </a:p>
        </p:txBody>
      </p:sp>
      <p:grpSp>
        <p:nvGrpSpPr>
          <p:cNvPr id="186372" name="Group 4"/>
          <p:cNvGrpSpPr>
            <a:grpSpLocks/>
          </p:cNvGrpSpPr>
          <p:nvPr/>
        </p:nvGrpSpPr>
        <p:grpSpPr bwMode="auto">
          <a:xfrm>
            <a:off x="179512" y="1628800"/>
            <a:ext cx="4362450" cy="3133725"/>
            <a:chOff x="327" y="849"/>
            <a:chExt cx="2745" cy="1933"/>
          </a:xfrm>
        </p:grpSpPr>
        <p:pic>
          <p:nvPicPr>
            <p:cNvPr id="186373" name="Picture 5"/>
            <p:cNvPicPr>
              <a:picLocks noChangeAspect="1" noChangeArrowheads="1"/>
            </p:cNvPicPr>
            <p:nvPr/>
          </p:nvPicPr>
          <p:blipFill>
            <a:blip r:embed="rId2" cstate="print"/>
            <a:srcRect/>
            <a:stretch>
              <a:fillRect/>
            </a:stretch>
          </p:blipFill>
          <p:spPr bwMode="auto">
            <a:xfrm>
              <a:off x="331" y="853"/>
              <a:ext cx="2739" cy="1926"/>
            </a:xfrm>
            <a:prstGeom prst="rect">
              <a:avLst/>
            </a:prstGeom>
            <a:noFill/>
            <a:ln w="9525">
              <a:noFill/>
              <a:miter lim="800000"/>
              <a:headEnd/>
              <a:tailEnd/>
            </a:ln>
          </p:spPr>
        </p:pic>
        <p:sp>
          <p:nvSpPr>
            <p:cNvPr id="186374" name="Rectangle 6"/>
            <p:cNvSpPr>
              <a:spLocks noChangeArrowheads="1"/>
            </p:cNvSpPr>
            <p:nvPr/>
          </p:nvSpPr>
          <p:spPr bwMode="auto">
            <a:xfrm>
              <a:off x="327" y="849"/>
              <a:ext cx="2745" cy="1933"/>
            </a:xfrm>
            <a:prstGeom prst="rect">
              <a:avLst/>
            </a:prstGeom>
            <a:noFill/>
            <a:ln w="7938" cap="rnd">
              <a:solidFill>
                <a:srgbClr val="000000"/>
              </a:solidFill>
              <a:miter lim="800000"/>
              <a:headEnd/>
              <a:tailEnd/>
            </a:ln>
          </p:spPr>
          <p:txBody>
            <a:bodyPr/>
            <a:lstStyle/>
            <a:p>
              <a:endParaRPr lang="en-US"/>
            </a:p>
          </p:txBody>
        </p:sp>
      </p:grpSp>
      <p:grpSp>
        <p:nvGrpSpPr>
          <p:cNvPr id="186375" name="Group 7"/>
          <p:cNvGrpSpPr>
            <a:grpSpLocks/>
          </p:cNvGrpSpPr>
          <p:nvPr/>
        </p:nvGrpSpPr>
        <p:grpSpPr bwMode="auto">
          <a:xfrm>
            <a:off x="5076056" y="3573016"/>
            <a:ext cx="3683000" cy="2647950"/>
            <a:chOff x="3066" y="2148"/>
            <a:chExt cx="2318" cy="1632"/>
          </a:xfrm>
        </p:grpSpPr>
        <p:pic>
          <p:nvPicPr>
            <p:cNvPr id="186376" name="Picture 8"/>
            <p:cNvPicPr>
              <a:picLocks noChangeAspect="1" noChangeArrowheads="1"/>
            </p:cNvPicPr>
            <p:nvPr/>
          </p:nvPicPr>
          <p:blipFill>
            <a:blip r:embed="rId3" cstate="print"/>
            <a:srcRect/>
            <a:stretch>
              <a:fillRect/>
            </a:stretch>
          </p:blipFill>
          <p:spPr bwMode="auto">
            <a:xfrm>
              <a:off x="3070" y="2152"/>
              <a:ext cx="2311" cy="1625"/>
            </a:xfrm>
            <a:prstGeom prst="rect">
              <a:avLst/>
            </a:prstGeom>
            <a:noFill/>
            <a:ln w="9525">
              <a:noFill/>
              <a:miter lim="800000"/>
              <a:headEnd/>
              <a:tailEnd/>
            </a:ln>
          </p:spPr>
        </p:pic>
        <p:sp>
          <p:nvSpPr>
            <p:cNvPr id="186377" name="Rectangle 9"/>
            <p:cNvSpPr>
              <a:spLocks noChangeArrowheads="1"/>
            </p:cNvSpPr>
            <p:nvPr/>
          </p:nvSpPr>
          <p:spPr bwMode="auto">
            <a:xfrm>
              <a:off x="3066" y="2148"/>
              <a:ext cx="2318" cy="1632"/>
            </a:xfrm>
            <a:prstGeom prst="rect">
              <a:avLst/>
            </a:prstGeom>
            <a:noFill/>
            <a:ln w="7938" cap="rnd">
              <a:solidFill>
                <a:srgbClr val="000000"/>
              </a:solidFill>
              <a:miter lim="800000"/>
              <a:headEnd/>
              <a:tailEnd/>
            </a:ln>
          </p:spPr>
          <p:txBody>
            <a:bodyPr/>
            <a:lstStyle/>
            <a:p>
              <a:endParaRPr lang="en-US"/>
            </a:p>
          </p:txBody>
        </p:sp>
      </p:grpSp>
      <p:grpSp>
        <p:nvGrpSpPr>
          <p:cNvPr id="186378" name="Group 10"/>
          <p:cNvGrpSpPr>
            <a:grpSpLocks/>
          </p:cNvGrpSpPr>
          <p:nvPr/>
        </p:nvGrpSpPr>
        <p:grpSpPr bwMode="auto">
          <a:xfrm>
            <a:off x="5076056" y="476672"/>
            <a:ext cx="3683000" cy="2647950"/>
            <a:chOff x="3066" y="268"/>
            <a:chExt cx="2318" cy="1632"/>
          </a:xfrm>
        </p:grpSpPr>
        <p:pic>
          <p:nvPicPr>
            <p:cNvPr id="186379" name="Picture 11"/>
            <p:cNvPicPr>
              <a:picLocks noChangeAspect="1" noChangeArrowheads="1"/>
            </p:cNvPicPr>
            <p:nvPr/>
          </p:nvPicPr>
          <p:blipFill>
            <a:blip r:embed="rId4" cstate="print"/>
            <a:srcRect/>
            <a:stretch>
              <a:fillRect/>
            </a:stretch>
          </p:blipFill>
          <p:spPr bwMode="auto">
            <a:xfrm>
              <a:off x="3070" y="272"/>
              <a:ext cx="2311" cy="1626"/>
            </a:xfrm>
            <a:prstGeom prst="rect">
              <a:avLst/>
            </a:prstGeom>
            <a:noFill/>
            <a:ln w="9525">
              <a:noFill/>
              <a:miter lim="800000"/>
              <a:headEnd/>
              <a:tailEnd/>
            </a:ln>
          </p:spPr>
        </p:pic>
        <p:sp>
          <p:nvSpPr>
            <p:cNvPr id="186380" name="Rectangle 12"/>
            <p:cNvSpPr>
              <a:spLocks noChangeArrowheads="1"/>
            </p:cNvSpPr>
            <p:nvPr/>
          </p:nvSpPr>
          <p:spPr bwMode="auto">
            <a:xfrm>
              <a:off x="3066" y="268"/>
              <a:ext cx="2318" cy="1632"/>
            </a:xfrm>
            <a:prstGeom prst="rect">
              <a:avLst/>
            </a:prstGeom>
            <a:noFill/>
            <a:ln w="7938" cap="rnd">
              <a:solidFill>
                <a:srgbClr val="000000"/>
              </a:solidFill>
              <a:miter lim="800000"/>
              <a:headEnd/>
              <a:tailEnd/>
            </a:ln>
          </p:spPr>
          <p:txBody>
            <a:bodyPr/>
            <a:lstStyle/>
            <a:p>
              <a:endParaRPr lang="en-US"/>
            </a:p>
          </p:txBody>
        </p:sp>
      </p:grpSp>
      <p:sp>
        <p:nvSpPr>
          <p:cNvPr id="186381" name="Rectangle 13"/>
          <p:cNvSpPr>
            <a:spLocks noChangeArrowheads="1"/>
          </p:cNvSpPr>
          <p:nvPr/>
        </p:nvSpPr>
        <p:spPr bwMode="auto">
          <a:xfrm>
            <a:off x="7994650" y="6494463"/>
            <a:ext cx="179388" cy="168275"/>
          </a:xfrm>
          <a:prstGeom prst="rect">
            <a:avLst/>
          </a:prstGeom>
          <a:noFill/>
          <a:ln w="9525">
            <a:noFill/>
            <a:miter lim="800000"/>
            <a:headEnd/>
            <a:tailEnd/>
          </a:ln>
        </p:spPr>
        <p:txBody>
          <a:bodyPr wrap="none" lIns="0" tIns="0" rIns="0" bIns="0">
            <a:spAutoFit/>
          </a:bodyPr>
          <a:lstStyle/>
          <a:p>
            <a:r>
              <a:rPr lang="en-US" sz="1100">
                <a:solidFill>
                  <a:srgbClr val="000000"/>
                </a:solidFill>
              </a:rPr>
              <a:t>no </a:t>
            </a:r>
            <a:endParaRPr lang="en-US"/>
          </a:p>
        </p:txBody>
      </p:sp>
      <p:sp>
        <p:nvSpPr>
          <p:cNvPr id="186382" name="Rectangle 14"/>
          <p:cNvSpPr>
            <a:spLocks noChangeArrowheads="1"/>
          </p:cNvSpPr>
          <p:nvPr/>
        </p:nvSpPr>
        <p:spPr bwMode="auto">
          <a:xfrm>
            <a:off x="5076056" y="6400800"/>
            <a:ext cx="4067944" cy="169277"/>
          </a:xfrm>
          <a:prstGeom prst="rect">
            <a:avLst/>
          </a:prstGeom>
          <a:noFill/>
          <a:ln w="9525">
            <a:noFill/>
            <a:miter lim="800000"/>
            <a:headEnd/>
            <a:tailEnd/>
          </a:ln>
        </p:spPr>
        <p:txBody>
          <a:bodyPr wrap="square" lIns="0" tIns="0" rIns="0" bIns="0">
            <a:spAutoFit/>
          </a:bodyPr>
          <a:lstStyle/>
          <a:p>
            <a:pPr>
              <a:spcBef>
                <a:spcPct val="50000"/>
              </a:spcBef>
            </a:pPr>
            <a:r>
              <a:rPr lang="pt-BR" sz="1100" dirty="0" smtClean="0"/>
              <a:t>Potential distribution in 2053 with 0.5% annual increase of CO</a:t>
            </a:r>
            <a:r>
              <a:rPr lang="pt-BR" sz="1100" baseline="-25000" dirty="0" smtClean="0"/>
              <a:t>2</a:t>
            </a:r>
            <a:r>
              <a:rPr lang="pt-BR" sz="1100" dirty="0" smtClean="0"/>
              <a:t> </a:t>
            </a:r>
            <a:endParaRPr lang="pt-BR" sz="1100" baseline="-25000" dirty="0"/>
          </a:p>
        </p:txBody>
      </p:sp>
      <p:sp>
        <p:nvSpPr>
          <p:cNvPr id="186383" name="Text Box 15"/>
          <p:cNvSpPr txBox="1">
            <a:spLocks noChangeArrowheads="1"/>
          </p:cNvSpPr>
          <p:nvPr/>
        </p:nvSpPr>
        <p:spPr bwMode="auto">
          <a:xfrm>
            <a:off x="5004048" y="3284984"/>
            <a:ext cx="4139952" cy="261610"/>
          </a:xfrm>
          <a:prstGeom prst="rect">
            <a:avLst/>
          </a:prstGeom>
          <a:noFill/>
          <a:ln w="9525">
            <a:noFill/>
            <a:miter lim="800000"/>
            <a:headEnd/>
            <a:tailEnd/>
          </a:ln>
          <a:effectLst/>
        </p:spPr>
        <p:txBody>
          <a:bodyPr wrap="square">
            <a:spAutoFit/>
          </a:bodyPr>
          <a:lstStyle/>
          <a:p>
            <a:pPr>
              <a:spcBef>
                <a:spcPct val="50000"/>
              </a:spcBef>
            </a:pPr>
            <a:r>
              <a:rPr lang="pt-BR" sz="1100" dirty="0" smtClean="0"/>
              <a:t>Potential distribution in 2053 with 0.5</a:t>
            </a:r>
            <a:r>
              <a:rPr lang="pt-BR" sz="1100" dirty="0"/>
              <a:t>% </a:t>
            </a:r>
            <a:r>
              <a:rPr lang="pt-BR" sz="1100" dirty="0" smtClean="0"/>
              <a:t>annual increase of CO</a:t>
            </a:r>
            <a:r>
              <a:rPr lang="pt-BR" sz="1100" baseline="-25000" dirty="0" smtClean="0"/>
              <a:t>2</a:t>
            </a:r>
            <a:r>
              <a:rPr lang="pt-BR" sz="1100" dirty="0" smtClean="0"/>
              <a:t> </a:t>
            </a:r>
            <a:endParaRPr lang="pt-BR" sz="1100" baseline="-25000" dirty="0"/>
          </a:p>
        </p:txBody>
      </p:sp>
      <p:sp>
        <p:nvSpPr>
          <p:cNvPr id="186384" name="Text Box 16"/>
          <p:cNvSpPr txBox="1">
            <a:spLocks noChangeArrowheads="1"/>
          </p:cNvSpPr>
          <p:nvPr/>
        </p:nvSpPr>
        <p:spPr bwMode="auto">
          <a:xfrm>
            <a:off x="-468560" y="-315416"/>
            <a:ext cx="5760640" cy="2039020"/>
          </a:xfrm>
          <a:prstGeom prst="rect">
            <a:avLst/>
          </a:prstGeom>
          <a:noFill/>
          <a:ln w="9525" algn="ctr">
            <a:noFill/>
            <a:miter lim="800000"/>
            <a:headEnd/>
            <a:tailEnd/>
          </a:ln>
          <a:effectLst/>
        </p:spPr>
        <p:txBody>
          <a:bodyPr wrap="square" lIns="274320">
            <a:spAutoFit/>
          </a:bodyPr>
          <a:lstStyle/>
          <a:p>
            <a:pPr algn="ctr">
              <a:lnSpc>
                <a:spcPct val="110000"/>
              </a:lnSpc>
              <a:spcBef>
                <a:spcPct val="50000"/>
              </a:spcBef>
              <a:spcAft>
                <a:spcPct val="5000"/>
              </a:spcAft>
              <a:buClr>
                <a:schemeClr val="accent2"/>
              </a:buClr>
              <a:buFont typeface="Wingdings" pitchFamily="2" charset="2"/>
              <a:buNone/>
            </a:pPr>
            <a:r>
              <a:rPr lang="en-US" dirty="0" smtClean="0"/>
              <a:t> </a:t>
            </a:r>
          </a:p>
          <a:p>
            <a:pPr algn="ctr">
              <a:lnSpc>
                <a:spcPct val="110000"/>
              </a:lnSpc>
              <a:spcBef>
                <a:spcPct val="50000"/>
              </a:spcBef>
              <a:spcAft>
                <a:spcPct val="5000"/>
              </a:spcAft>
              <a:buClr>
                <a:schemeClr val="accent2"/>
              </a:buClr>
              <a:buFont typeface="Wingdings" pitchFamily="2" charset="2"/>
              <a:buNone/>
            </a:pPr>
            <a:r>
              <a:rPr lang="en-US" sz="2800" dirty="0">
                <a:solidFill>
                  <a:srgbClr val="C00000"/>
                </a:solidFill>
                <a:latin typeface="+mj-lt"/>
              </a:rPr>
              <a:t>I</a:t>
            </a:r>
            <a:r>
              <a:rPr lang="en-US" sz="2800" dirty="0" smtClean="0">
                <a:solidFill>
                  <a:srgbClr val="C00000"/>
                </a:solidFill>
                <a:latin typeface="+mj-lt"/>
              </a:rPr>
              <a:t>mpact of climate change on  </a:t>
            </a:r>
            <a:r>
              <a:rPr lang="en-US" sz="2800" i="1" dirty="0" smtClean="0">
                <a:solidFill>
                  <a:srgbClr val="C00000"/>
                </a:solidFill>
                <a:latin typeface="+mj-lt"/>
              </a:rPr>
              <a:t>Brazilian</a:t>
            </a:r>
            <a:r>
              <a:rPr lang="en-US" sz="2800" dirty="0" smtClean="0">
                <a:solidFill>
                  <a:srgbClr val="C00000"/>
                </a:solidFill>
                <a:latin typeface="+mj-lt"/>
              </a:rPr>
              <a:t> </a:t>
            </a:r>
            <a:r>
              <a:rPr lang="en-US" sz="2800" dirty="0" smtClean="0">
                <a:solidFill>
                  <a:srgbClr val="C00000"/>
                </a:solidFill>
                <a:latin typeface="+mj-lt"/>
              </a:rPr>
              <a:t>plant species</a:t>
            </a:r>
            <a:r>
              <a:rPr lang="en-US" sz="2800" dirty="0" smtClean="0">
                <a:latin typeface="+mj-lt"/>
              </a:rPr>
              <a:t> </a:t>
            </a:r>
          </a:p>
          <a:p>
            <a:pPr algn="ctr">
              <a:lnSpc>
                <a:spcPct val="110000"/>
              </a:lnSpc>
              <a:spcBef>
                <a:spcPct val="50000"/>
              </a:spcBef>
              <a:spcAft>
                <a:spcPct val="5000"/>
              </a:spcAft>
              <a:buClr>
                <a:schemeClr val="accent2"/>
              </a:buClr>
              <a:buFont typeface="Wingdings" pitchFamily="2" charset="2"/>
              <a:buNone/>
            </a:pPr>
            <a:r>
              <a:rPr lang="en-US" dirty="0" smtClean="0"/>
              <a:t>(</a:t>
            </a:r>
            <a:r>
              <a:rPr lang="en-US" dirty="0" err="1" smtClean="0"/>
              <a:t>Siqueira</a:t>
            </a:r>
            <a:r>
              <a:rPr lang="en-US" dirty="0" smtClean="0"/>
              <a:t> </a:t>
            </a:r>
            <a:r>
              <a:rPr lang="en-US" dirty="0"/>
              <a:t>&amp; Peterson, 2003)</a:t>
            </a:r>
          </a:p>
        </p:txBody>
      </p:sp>
      <p:sp>
        <p:nvSpPr>
          <p:cNvPr id="186385" name="Text Box 17"/>
          <p:cNvSpPr txBox="1">
            <a:spLocks noChangeArrowheads="1"/>
          </p:cNvSpPr>
          <p:nvPr/>
        </p:nvSpPr>
        <p:spPr bwMode="auto">
          <a:xfrm>
            <a:off x="3305175" y="2895600"/>
            <a:ext cx="1477963" cy="393700"/>
          </a:xfrm>
          <a:prstGeom prst="rect">
            <a:avLst/>
          </a:prstGeom>
          <a:noFill/>
          <a:ln w="9525" algn="ctr">
            <a:noFill/>
            <a:miter lim="800000"/>
            <a:headEnd/>
            <a:tailEnd/>
          </a:ln>
          <a:effectLst/>
        </p:spPr>
        <p:txBody>
          <a:bodyPr lIns="274320">
            <a:spAutoFit/>
          </a:bodyPr>
          <a:lstStyle/>
          <a:p>
            <a:pPr algn="just">
              <a:lnSpc>
                <a:spcPct val="110000"/>
              </a:lnSpc>
              <a:spcBef>
                <a:spcPct val="50000"/>
              </a:spcBef>
              <a:spcAft>
                <a:spcPct val="5000"/>
              </a:spcAft>
              <a:buClr>
                <a:schemeClr val="accent2"/>
              </a:buClr>
              <a:buFont typeface="Wingdings" pitchFamily="2" charset="2"/>
              <a:buNone/>
            </a:pPr>
            <a:r>
              <a:rPr lang="en-US" b="1"/>
              <a:t>hotspot</a:t>
            </a:r>
          </a:p>
        </p:txBody>
      </p:sp>
      <p:sp>
        <p:nvSpPr>
          <p:cNvPr id="186386" name="Line 18"/>
          <p:cNvSpPr>
            <a:spLocks noChangeShapeType="1"/>
          </p:cNvSpPr>
          <p:nvPr/>
        </p:nvSpPr>
        <p:spPr bwMode="auto">
          <a:xfrm>
            <a:off x="1687513" y="5791200"/>
            <a:ext cx="0" cy="0"/>
          </a:xfrm>
          <a:prstGeom prst="line">
            <a:avLst/>
          </a:prstGeom>
          <a:noFill/>
          <a:ln w="9525">
            <a:noFill/>
            <a:round/>
            <a:headEnd/>
            <a:tailEnd type="triangle" w="med" len="med"/>
          </a:ln>
          <a:effectLst/>
        </p:spPr>
        <p:txBody>
          <a:bodyPr lIns="274320" anchor="ctr">
            <a:spAutoFit/>
          </a:bodyPr>
          <a:lstStyle/>
          <a:p>
            <a:endParaRPr lang="en-US"/>
          </a:p>
        </p:txBody>
      </p:sp>
      <p:sp>
        <p:nvSpPr>
          <p:cNvPr id="186387" name="Line 19"/>
          <p:cNvSpPr>
            <a:spLocks noChangeShapeType="1"/>
          </p:cNvSpPr>
          <p:nvPr/>
        </p:nvSpPr>
        <p:spPr bwMode="auto">
          <a:xfrm flipH="1">
            <a:off x="3095625" y="3124200"/>
            <a:ext cx="420688" cy="76200"/>
          </a:xfrm>
          <a:prstGeom prst="line">
            <a:avLst/>
          </a:prstGeom>
          <a:noFill/>
          <a:ln w="22225">
            <a:solidFill>
              <a:schemeClr val="tx1"/>
            </a:solidFill>
            <a:round/>
            <a:headEnd/>
            <a:tailEnd type="triangle" w="med" len="med"/>
          </a:ln>
          <a:effectLst/>
        </p:spPr>
        <p:txBody>
          <a:bodyPr lIns="274320" anchor="ctr">
            <a:spAutoFit/>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332656"/>
            <a:ext cx="7043916" cy="523220"/>
          </a:xfrm>
          <a:prstGeom prst="rect">
            <a:avLst/>
          </a:prstGeom>
          <a:noFill/>
        </p:spPr>
        <p:txBody>
          <a:bodyPr wrap="none" rtlCol="0">
            <a:spAutoFit/>
          </a:bodyPr>
          <a:lstStyle/>
          <a:p>
            <a:r>
              <a:rPr lang="pt-BR" sz="2800" dirty="0" smtClean="0">
                <a:solidFill>
                  <a:srgbClr val="C00000"/>
                </a:solidFill>
                <a:latin typeface="+mj-lt"/>
              </a:rPr>
              <a:t>Accumulated deforestation up to year 2000</a:t>
            </a:r>
            <a:endParaRPr lang="en-US" sz="2800" dirty="0">
              <a:solidFill>
                <a:srgbClr val="C00000"/>
              </a:solidFill>
              <a:latin typeface="+mj-lt"/>
            </a:endParaRPr>
          </a:p>
        </p:txBody>
      </p:sp>
      <p:pic>
        <p:nvPicPr>
          <p:cNvPr id="207876" name="Picture 4"/>
          <p:cNvPicPr>
            <a:picLocks noChangeAspect="1" noChangeArrowheads="1"/>
          </p:cNvPicPr>
          <p:nvPr/>
        </p:nvPicPr>
        <p:blipFill>
          <a:blip r:embed="rId2" cstate="print"/>
          <a:srcRect/>
          <a:stretch>
            <a:fillRect/>
          </a:stretch>
        </p:blipFill>
        <p:spPr bwMode="auto">
          <a:xfrm>
            <a:off x="323528" y="1048529"/>
            <a:ext cx="7560840" cy="56968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cstate="print"/>
          <a:srcRect/>
          <a:stretch>
            <a:fillRect/>
          </a:stretch>
        </p:blipFill>
        <p:spPr bwMode="auto">
          <a:xfrm>
            <a:off x="323528" y="1052736"/>
            <a:ext cx="7451551" cy="5680281"/>
          </a:xfrm>
          <a:prstGeom prst="rect">
            <a:avLst/>
          </a:prstGeom>
          <a:noFill/>
          <a:ln w="9525">
            <a:noFill/>
            <a:miter lim="800000"/>
            <a:headEnd/>
            <a:tailEnd/>
          </a:ln>
        </p:spPr>
      </p:pic>
      <p:sp>
        <p:nvSpPr>
          <p:cNvPr id="5" name="TextBox 4"/>
          <p:cNvSpPr txBox="1"/>
          <p:nvPr/>
        </p:nvSpPr>
        <p:spPr>
          <a:xfrm>
            <a:off x="179512" y="332656"/>
            <a:ext cx="7043916" cy="523220"/>
          </a:xfrm>
          <a:prstGeom prst="rect">
            <a:avLst/>
          </a:prstGeom>
          <a:noFill/>
        </p:spPr>
        <p:txBody>
          <a:bodyPr wrap="none" rtlCol="0">
            <a:spAutoFit/>
          </a:bodyPr>
          <a:lstStyle/>
          <a:p>
            <a:r>
              <a:rPr lang="pt-BR" sz="2800" dirty="0" smtClean="0">
                <a:solidFill>
                  <a:srgbClr val="C00000"/>
                </a:solidFill>
                <a:latin typeface="+mj-lt"/>
              </a:rPr>
              <a:t>Accumulated deforestation up to year 2009</a:t>
            </a:r>
            <a:endParaRPr lang="en-US" sz="2800" dirty="0">
              <a:solidFill>
                <a:srgbClr val="C00000"/>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938" y="1395413"/>
            <a:ext cx="5046662" cy="3924300"/>
          </a:xfrm>
          <a:prstGeom prst="rect">
            <a:avLst/>
          </a:prstGeom>
          <a:noFill/>
          <a:ln w="9525" algn="ctr">
            <a:noFill/>
            <a:miter lim="800000"/>
            <a:headEnd/>
            <a:tailEnd/>
          </a:ln>
          <a:effectLst/>
        </p:spPr>
      </p:pic>
      <p:sp>
        <p:nvSpPr>
          <p:cNvPr id="205827" name="Rectangle 3"/>
          <p:cNvSpPr>
            <a:spLocks noGrp="1" noChangeArrowheads="1"/>
          </p:cNvSpPr>
          <p:nvPr>
            <p:ph type="title"/>
          </p:nvPr>
        </p:nvSpPr>
        <p:spPr>
          <a:xfrm>
            <a:off x="252413" y="139700"/>
            <a:ext cx="8567737" cy="768350"/>
          </a:xfrm>
        </p:spPr>
        <p:txBody>
          <a:bodyPr/>
          <a:lstStyle/>
          <a:p>
            <a:r>
              <a:rPr lang="en-US" sz="2800" dirty="0"/>
              <a:t>Global Biodiversity Information Facility - GBIF</a:t>
            </a:r>
          </a:p>
        </p:txBody>
      </p:sp>
      <p:sp>
        <p:nvSpPr>
          <p:cNvPr id="205828" name="Text Box 4"/>
          <p:cNvSpPr txBox="1">
            <a:spLocks noChangeArrowheads="1"/>
          </p:cNvSpPr>
          <p:nvPr/>
        </p:nvSpPr>
        <p:spPr bwMode="auto">
          <a:xfrm>
            <a:off x="5767388" y="1266825"/>
            <a:ext cx="2644775" cy="366713"/>
          </a:xfrm>
          <a:prstGeom prst="rect">
            <a:avLst/>
          </a:prstGeom>
          <a:noFill/>
          <a:ln w="9525">
            <a:noFill/>
            <a:miter lim="800000"/>
            <a:headEnd/>
            <a:tailEnd/>
          </a:ln>
          <a:effectLst/>
        </p:spPr>
        <p:txBody>
          <a:bodyPr>
            <a:spAutoFit/>
          </a:bodyPr>
          <a:lstStyle/>
          <a:p>
            <a:pPr eaLnBrk="0" hangingPunct="0"/>
            <a:endParaRPr lang="en-US">
              <a:solidFill>
                <a:srgbClr val="005C7F"/>
              </a:solidFill>
            </a:endParaRPr>
          </a:p>
        </p:txBody>
      </p:sp>
      <p:sp>
        <p:nvSpPr>
          <p:cNvPr id="205829" name="Text Box 5"/>
          <p:cNvSpPr txBox="1">
            <a:spLocks noChangeArrowheads="1"/>
          </p:cNvSpPr>
          <p:nvPr/>
        </p:nvSpPr>
        <p:spPr bwMode="auto">
          <a:xfrm>
            <a:off x="4211961" y="4221088"/>
            <a:ext cx="4824535" cy="830997"/>
          </a:xfrm>
          <a:prstGeom prst="rect">
            <a:avLst/>
          </a:prstGeom>
          <a:noFill/>
          <a:ln w="9525">
            <a:noFill/>
            <a:miter lim="800000"/>
            <a:headEnd/>
            <a:tailEnd/>
          </a:ln>
          <a:effectLst/>
        </p:spPr>
        <p:txBody>
          <a:bodyPr wrap="square">
            <a:spAutoFit/>
          </a:bodyPr>
          <a:lstStyle/>
          <a:p>
            <a:pPr lvl="1">
              <a:buFontTx/>
              <a:buChar char="•"/>
            </a:pPr>
            <a:r>
              <a:rPr lang="pt-BR" sz="1600" dirty="0"/>
              <a:t> </a:t>
            </a:r>
            <a:r>
              <a:rPr lang="pt-BR" sz="1600" dirty="0" smtClean="0"/>
              <a:t>Collective, </a:t>
            </a:r>
            <a:r>
              <a:rPr lang="pt-BR" sz="1600" dirty="0"/>
              <a:t>multi </a:t>
            </a:r>
            <a:r>
              <a:rPr lang="pt-BR" sz="1600" dirty="0" smtClean="0"/>
              <a:t>and interdisciplinar effort</a:t>
            </a:r>
            <a:endParaRPr lang="pt-BR" sz="1600" dirty="0"/>
          </a:p>
          <a:p>
            <a:pPr lvl="1">
              <a:buFontTx/>
              <a:buChar char="•"/>
            </a:pPr>
            <a:r>
              <a:rPr lang="pt-BR" sz="1600" dirty="0"/>
              <a:t> </a:t>
            </a:r>
            <a:r>
              <a:rPr lang="pt-BR" sz="1600" dirty="0" smtClean="0"/>
              <a:t>Requires a global cooperation environment</a:t>
            </a:r>
            <a:endParaRPr lang="pt-BR" sz="1600" dirty="0"/>
          </a:p>
          <a:p>
            <a:pPr lvl="1">
              <a:buFontTx/>
              <a:buChar char="•"/>
            </a:pPr>
            <a:r>
              <a:rPr lang="pt-BR" sz="1600" dirty="0"/>
              <a:t> I</a:t>
            </a:r>
            <a:r>
              <a:rPr lang="pt-BR" sz="1600" dirty="0" smtClean="0"/>
              <a:t>ntegration of local and </a:t>
            </a:r>
            <a:r>
              <a:rPr lang="pt-BR" sz="1600" dirty="0" smtClean="0"/>
              <a:t>global </a:t>
            </a:r>
            <a:r>
              <a:rPr lang="pt-BR" sz="1600" dirty="0" smtClean="0"/>
              <a:t>efforts</a:t>
            </a:r>
            <a:endParaRPr lang="pt-BR" sz="1600" dirty="0"/>
          </a:p>
        </p:txBody>
      </p:sp>
      <p:sp>
        <p:nvSpPr>
          <p:cNvPr id="205830" name="Line 6"/>
          <p:cNvSpPr>
            <a:spLocks noChangeShapeType="1"/>
          </p:cNvSpPr>
          <p:nvPr/>
        </p:nvSpPr>
        <p:spPr bwMode="auto">
          <a:xfrm flipV="1">
            <a:off x="3014663" y="2547938"/>
            <a:ext cx="558800" cy="388937"/>
          </a:xfrm>
          <a:prstGeom prst="line">
            <a:avLst/>
          </a:prstGeom>
          <a:noFill/>
          <a:ln w="38100">
            <a:solidFill>
              <a:srgbClr val="005C7F"/>
            </a:solidFill>
            <a:round/>
            <a:headEnd type="triangle" w="med" len="med"/>
            <a:tailEnd type="triangle" w="med" len="med"/>
          </a:ln>
          <a:effectLst/>
        </p:spPr>
        <p:txBody>
          <a:bodyPr wrap="none" anchor="ctr"/>
          <a:lstStyle/>
          <a:p>
            <a:endParaRPr lang="en-US"/>
          </a:p>
        </p:txBody>
      </p:sp>
      <p:sp>
        <p:nvSpPr>
          <p:cNvPr id="205831" name="Line 7"/>
          <p:cNvSpPr>
            <a:spLocks noChangeShapeType="1"/>
          </p:cNvSpPr>
          <p:nvPr/>
        </p:nvSpPr>
        <p:spPr bwMode="auto">
          <a:xfrm>
            <a:off x="2908300" y="3581400"/>
            <a:ext cx="520700" cy="749300"/>
          </a:xfrm>
          <a:prstGeom prst="line">
            <a:avLst/>
          </a:prstGeom>
          <a:noFill/>
          <a:ln w="38100">
            <a:solidFill>
              <a:srgbClr val="005C7F"/>
            </a:solidFill>
            <a:round/>
            <a:headEnd type="triangle" w="med" len="med"/>
            <a:tailEnd type="triangle" w="med" len="med"/>
          </a:ln>
          <a:effectLst/>
        </p:spPr>
        <p:txBody>
          <a:bodyPr wrap="none" anchor="ctr"/>
          <a:lstStyle/>
          <a:p>
            <a:endParaRPr lang="en-US"/>
          </a:p>
        </p:txBody>
      </p:sp>
      <p:sp>
        <p:nvSpPr>
          <p:cNvPr id="205832" name="Line 8"/>
          <p:cNvSpPr>
            <a:spLocks noChangeShapeType="1"/>
          </p:cNvSpPr>
          <p:nvPr/>
        </p:nvSpPr>
        <p:spPr bwMode="auto">
          <a:xfrm flipH="1" flipV="1">
            <a:off x="1727200" y="4267200"/>
            <a:ext cx="479425" cy="296863"/>
          </a:xfrm>
          <a:prstGeom prst="line">
            <a:avLst/>
          </a:prstGeom>
          <a:noFill/>
          <a:ln w="38100">
            <a:solidFill>
              <a:srgbClr val="005C7F"/>
            </a:solidFill>
            <a:round/>
            <a:headEnd/>
            <a:tailEnd type="triangle" w="med" len="med"/>
          </a:ln>
          <a:effectLst/>
        </p:spPr>
        <p:txBody>
          <a:bodyPr wrap="none" anchor="ctr"/>
          <a:lstStyle/>
          <a:p>
            <a:endParaRPr lang="en-US"/>
          </a:p>
        </p:txBody>
      </p:sp>
      <p:sp>
        <p:nvSpPr>
          <p:cNvPr id="205833" name="Line 9"/>
          <p:cNvSpPr>
            <a:spLocks noChangeShapeType="1"/>
          </p:cNvSpPr>
          <p:nvPr/>
        </p:nvSpPr>
        <p:spPr bwMode="auto">
          <a:xfrm flipV="1">
            <a:off x="1803400" y="3444875"/>
            <a:ext cx="385763" cy="301625"/>
          </a:xfrm>
          <a:prstGeom prst="line">
            <a:avLst/>
          </a:prstGeom>
          <a:noFill/>
          <a:ln w="38100">
            <a:solidFill>
              <a:srgbClr val="005C7F"/>
            </a:solidFill>
            <a:round/>
            <a:headEnd/>
            <a:tailEnd type="triangle" w="med" len="med"/>
          </a:ln>
          <a:effectLst/>
        </p:spPr>
        <p:txBody>
          <a:bodyPr wrap="none" anchor="ctr"/>
          <a:lstStyle/>
          <a:p>
            <a:endParaRPr lang="en-US"/>
          </a:p>
        </p:txBody>
      </p:sp>
      <p:sp>
        <p:nvSpPr>
          <p:cNvPr id="205834" name="Line 10"/>
          <p:cNvSpPr>
            <a:spLocks noChangeShapeType="1"/>
          </p:cNvSpPr>
          <p:nvPr/>
        </p:nvSpPr>
        <p:spPr bwMode="auto">
          <a:xfrm flipH="1">
            <a:off x="3009900" y="4419600"/>
            <a:ext cx="419100" cy="50800"/>
          </a:xfrm>
          <a:prstGeom prst="line">
            <a:avLst/>
          </a:prstGeom>
          <a:noFill/>
          <a:ln w="38100">
            <a:solidFill>
              <a:srgbClr val="005C7F"/>
            </a:solidFill>
            <a:round/>
            <a:headEnd/>
            <a:tailEnd type="triangle" w="med" len="med"/>
          </a:ln>
          <a:effectLst/>
        </p:spPr>
        <p:txBody>
          <a:bodyPr wrap="none" anchor="ctr"/>
          <a:lstStyle/>
          <a:p>
            <a:endParaRPr lang="en-US"/>
          </a:p>
        </p:txBody>
      </p:sp>
      <p:sp>
        <p:nvSpPr>
          <p:cNvPr id="205835" name="Line 11"/>
          <p:cNvSpPr>
            <a:spLocks noChangeShapeType="1"/>
          </p:cNvSpPr>
          <p:nvPr/>
        </p:nvSpPr>
        <p:spPr bwMode="auto">
          <a:xfrm>
            <a:off x="2628900" y="4965700"/>
            <a:ext cx="12700" cy="723900"/>
          </a:xfrm>
          <a:prstGeom prst="line">
            <a:avLst/>
          </a:prstGeom>
          <a:noFill/>
          <a:ln w="38100">
            <a:solidFill>
              <a:srgbClr val="005C7F"/>
            </a:solidFill>
            <a:round/>
            <a:headEnd/>
            <a:tailEnd type="triangle" w="med" len="med"/>
          </a:ln>
          <a:effectLst/>
        </p:spPr>
        <p:txBody>
          <a:bodyPr wrap="none" anchor="ctr"/>
          <a:lstStyle/>
          <a:p>
            <a:endParaRPr lang="en-US"/>
          </a:p>
        </p:txBody>
      </p:sp>
      <p:sp>
        <p:nvSpPr>
          <p:cNvPr id="205836" name="Text Box 12"/>
          <p:cNvSpPr txBox="1">
            <a:spLocks noChangeArrowheads="1"/>
          </p:cNvSpPr>
          <p:nvPr/>
        </p:nvSpPr>
        <p:spPr bwMode="auto">
          <a:xfrm>
            <a:off x="844550" y="5607050"/>
            <a:ext cx="4029075" cy="738664"/>
          </a:xfrm>
          <a:prstGeom prst="rect">
            <a:avLst/>
          </a:prstGeom>
          <a:noFill/>
          <a:ln w="9525">
            <a:noFill/>
            <a:miter lim="800000"/>
            <a:headEnd/>
            <a:tailEnd/>
          </a:ln>
          <a:effectLst/>
        </p:spPr>
        <p:txBody>
          <a:bodyPr>
            <a:spAutoFit/>
          </a:bodyPr>
          <a:lstStyle/>
          <a:p>
            <a:pPr eaLnBrk="0" hangingPunct="0"/>
            <a:r>
              <a:rPr lang="en-US" dirty="0" smtClean="0">
                <a:solidFill>
                  <a:srgbClr val="005C7F"/>
                </a:solidFill>
              </a:rPr>
              <a:t>Compiled data and information on species, specimens </a:t>
            </a:r>
            <a:r>
              <a:rPr lang="en-US" dirty="0" smtClean="0">
                <a:solidFill>
                  <a:srgbClr val="005C7F"/>
                </a:solidFill>
              </a:rPr>
              <a:t>and </a:t>
            </a:r>
            <a:r>
              <a:rPr lang="en-US" dirty="0" smtClean="0">
                <a:solidFill>
                  <a:srgbClr val="005C7F"/>
                </a:solidFill>
              </a:rPr>
              <a:t>ecosystems  </a:t>
            </a:r>
            <a:endParaRPr lang="en-US" sz="2400" dirty="0">
              <a:solidFill>
                <a:srgbClr val="005C7F"/>
              </a:solidFill>
            </a:endParaRPr>
          </a:p>
        </p:txBody>
      </p:sp>
      <p:sp>
        <p:nvSpPr>
          <p:cNvPr id="205837" name="Line 13"/>
          <p:cNvSpPr>
            <a:spLocks noChangeShapeType="1"/>
          </p:cNvSpPr>
          <p:nvPr/>
        </p:nvSpPr>
        <p:spPr bwMode="auto">
          <a:xfrm flipH="1">
            <a:off x="2730500" y="2541588"/>
            <a:ext cx="927100" cy="1854200"/>
          </a:xfrm>
          <a:prstGeom prst="line">
            <a:avLst/>
          </a:prstGeom>
          <a:noFill/>
          <a:ln w="38100">
            <a:solidFill>
              <a:srgbClr val="005C7F"/>
            </a:solidFill>
            <a:round/>
            <a:headEnd/>
            <a:tailEnd type="triangle" w="med" len="med"/>
          </a:ln>
          <a:effectLst/>
        </p:spPr>
        <p:txBody>
          <a:bodyPr wrap="none" anchor="ctr"/>
          <a:lstStyle/>
          <a:p>
            <a:endParaRPr lang="en-US"/>
          </a:p>
        </p:txBody>
      </p:sp>
      <p:sp>
        <p:nvSpPr>
          <p:cNvPr id="205838" name="Line 14"/>
          <p:cNvSpPr>
            <a:spLocks noChangeShapeType="1"/>
          </p:cNvSpPr>
          <p:nvPr/>
        </p:nvSpPr>
        <p:spPr bwMode="auto">
          <a:xfrm>
            <a:off x="1516063" y="3098800"/>
            <a:ext cx="550862" cy="68263"/>
          </a:xfrm>
          <a:prstGeom prst="line">
            <a:avLst/>
          </a:prstGeom>
          <a:noFill/>
          <a:ln w="38100">
            <a:solidFill>
              <a:srgbClr val="005C7F"/>
            </a:solidFill>
            <a:round/>
            <a:headEnd type="triangle" w="med" len="med"/>
            <a:tailEnd type="triangle" w="med" len="med"/>
          </a:ln>
          <a:effectLst/>
        </p:spPr>
        <p:txBody>
          <a:bodyPr wrap="none" anchor="ctr"/>
          <a:lstStyle/>
          <a:p>
            <a:endParaRPr lang="en-US"/>
          </a:p>
        </p:txBody>
      </p:sp>
      <p:sp>
        <p:nvSpPr>
          <p:cNvPr id="205839" name="Line 15"/>
          <p:cNvSpPr>
            <a:spLocks noChangeShapeType="1"/>
          </p:cNvSpPr>
          <p:nvPr/>
        </p:nvSpPr>
        <p:spPr bwMode="auto">
          <a:xfrm>
            <a:off x="1508125" y="3319463"/>
            <a:ext cx="782638" cy="1058862"/>
          </a:xfrm>
          <a:prstGeom prst="line">
            <a:avLst/>
          </a:prstGeom>
          <a:noFill/>
          <a:ln w="38100">
            <a:solidFill>
              <a:srgbClr val="005C7F"/>
            </a:solidFill>
            <a:round/>
            <a:headEnd/>
            <a:tailEnd type="triangle" w="med" len="med"/>
          </a:ln>
          <a:effectLst/>
        </p:spPr>
        <p:txBody>
          <a:bodyPr wrap="none" anchor="ctr"/>
          <a:lstStyle/>
          <a:p>
            <a:endParaRPr lang="en-US"/>
          </a:p>
        </p:txBody>
      </p:sp>
      <p:sp>
        <p:nvSpPr>
          <p:cNvPr id="205840" name="Rectangle 16"/>
          <p:cNvSpPr>
            <a:spLocks noChangeArrowheads="1"/>
          </p:cNvSpPr>
          <p:nvPr/>
        </p:nvSpPr>
        <p:spPr bwMode="auto">
          <a:xfrm>
            <a:off x="5508104" y="3140968"/>
            <a:ext cx="3455988" cy="646331"/>
          </a:xfrm>
          <a:prstGeom prst="rect">
            <a:avLst/>
          </a:prstGeom>
          <a:noFill/>
          <a:ln w="9525">
            <a:noFill/>
            <a:miter lim="800000"/>
            <a:headEnd/>
            <a:tailEnd/>
          </a:ln>
          <a:effectLst/>
        </p:spPr>
        <p:txBody>
          <a:bodyPr>
            <a:spAutoFit/>
          </a:bodyPr>
          <a:lstStyle/>
          <a:p>
            <a:r>
              <a:rPr lang="pt-BR" dirty="0" smtClean="0">
                <a:solidFill>
                  <a:schemeClr val="accent2"/>
                </a:solidFill>
              </a:rPr>
              <a:t>Building  the biodiversity knowledge base</a:t>
            </a:r>
            <a:endParaRPr lang="en-US"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05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829"/>
                                        </p:tgtEl>
                                        <p:attrNameLst>
                                          <p:attrName>style.visibility</p:attrName>
                                        </p:attrNameLst>
                                      </p:cBhvr>
                                      <p:to>
                                        <p:strVal val="visible"/>
                                      </p:to>
                                    </p:set>
                                  </p:childTnLst>
                                </p:cTn>
                              </p:par>
                              <p:par>
                                <p:cTn id="11" presetID="22" presetClass="entr" presetSubtype="2" fill="hold" grpId="0" nodeType="withEffect">
                                  <p:stCondLst>
                                    <p:cond delay="0"/>
                                  </p:stCondLst>
                                  <p:childTnLst>
                                    <p:set>
                                      <p:cBhvr>
                                        <p:cTn id="12" dur="1" fill="hold">
                                          <p:stCondLst>
                                            <p:cond delay="0"/>
                                          </p:stCondLst>
                                        </p:cTn>
                                        <p:tgtEl>
                                          <p:spTgt spid="205832"/>
                                        </p:tgtEl>
                                        <p:attrNameLst>
                                          <p:attrName>style.visibility</p:attrName>
                                        </p:attrNameLst>
                                      </p:cBhvr>
                                      <p:to>
                                        <p:strVal val="visible"/>
                                      </p:to>
                                    </p:set>
                                    <p:animEffect transition="in" filter="wipe(right)">
                                      <p:cBhvr>
                                        <p:cTn id="13" dur="500"/>
                                        <p:tgtEl>
                                          <p:spTgt spid="20583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5833"/>
                                        </p:tgtEl>
                                        <p:attrNameLst>
                                          <p:attrName>style.visibility</p:attrName>
                                        </p:attrNameLst>
                                      </p:cBhvr>
                                      <p:to>
                                        <p:strVal val="visible"/>
                                      </p:to>
                                    </p:set>
                                    <p:animEffect transition="in" filter="wipe(down)">
                                      <p:cBhvr>
                                        <p:cTn id="16" dur="500"/>
                                        <p:tgtEl>
                                          <p:spTgt spid="20583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5830"/>
                                        </p:tgtEl>
                                        <p:attrNameLst>
                                          <p:attrName>style.visibility</p:attrName>
                                        </p:attrNameLst>
                                      </p:cBhvr>
                                      <p:to>
                                        <p:strVal val="visible"/>
                                      </p:to>
                                    </p:set>
                                    <p:animEffect transition="in" filter="wipe(down)">
                                      <p:cBhvr>
                                        <p:cTn id="19" dur="500"/>
                                        <p:tgtEl>
                                          <p:spTgt spid="20583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5838"/>
                                        </p:tgtEl>
                                        <p:attrNameLst>
                                          <p:attrName>style.visibility</p:attrName>
                                        </p:attrNameLst>
                                      </p:cBhvr>
                                      <p:to>
                                        <p:strVal val="visible"/>
                                      </p:to>
                                    </p:set>
                                    <p:animEffect transition="in" filter="wipe(right)">
                                      <p:cBhvr>
                                        <p:cTn id="22" dur="500"/>
                                        <p:tgtEl>
                                          <p:spTgt spid="2058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5831"/>
                                        </p:tgtEl>
                                        <p:attrNameLst>
                                          <p:attrName>style.visibility</p:attrName>
                                        </p:attrNameLst>
                                      </p:cBhvr>
                                      <p:to>
                                        <p:strVal val="visible"/>
                                      </p:to>
                                    </p:set>
                                    <p:animEffect transition="in" filter="wipe(left)">
                                      <p:cBhvr>
                                        <p:cTn id="25" dur="500"/>
                                        <p:tgtEl>
                                          <p:spTgt spid="20583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05837"/>
                                        </p:tgtEl>
                                        <p:attrNameLst>
                                          <p:attrName>style.visibility</p:attrName>
                                        </p:attrNameLst>
                                      </p:cBhvr>
                                      <p:to>
                                        <p:strVal val="visible"/>
                                      </p:to>
                                    </p:set>
                                    <p:animEffect transition="in" filter="wipe(up)">
                                      <p:cBhvr>
                                        <p:cTn id="28" dur="500"/>
                                        <p:tgtEl>
                                          <p:spTgt spid="20583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05834"/>
                                        </p:tgtEl>
                                        <p:attrNameLst>
                                          <p:attrName>style.visibility</p:attrName>
                                        </p:attrNameLst>
                                      </p:cBhvr>
                                      <p:to>
                                        <p:strVal val="visible"/>
                                      </p:to>
                                    </p:set>
                                    <p:animEffect transition="in" filter="wipe(right)">
                                      <p:cBhvr>
                                        <p:cTn id="31" dur="500"/>
                                        <p:tgtEl>
                                          <p:spTgt spid="20583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05839"/>
                                        </p:tgtEl>
                                        <p:attrNameLst>
                                          <p:attrName>style.visibility</p:attrName>
                                        </p:attrNameLst>
                                      </p:cBhvr>
                                      <p:to>
                                        <p:strVal val="visible"/>
                                      </p:to>
                                    </p:set>
                                    <p:animEffect transition="in" filter="wipe(up)">
                                      <p:cBhvr>
                                        <p:cTn id="34" dur="500"/>
                                        <p:tgtEl>
                                          <p:spTgt spid="20583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05835"/>
                                        </p:tgtEl>
                                        <p:attrNameLst>
                                          <p:attrName>style.visibility</p:attrName>
                                        </p:attrNameLst>
                                      </p:cBhvr>
                                      <p:to>
                                        <p:strVal val="visible"/>
                                      </p:to>
                                    </p:set>
                                    <p:animEffect transition="in" filter="wipe(up)">
                                      <p:cBhvr>
                                        <p:cTn id="37" dur="500"/>
                                        <p:tgtEl>
                                          <p:spTgt spid="205835"/>
                                        </p:tgtEl>
                                      </p:cBhvr>
                                    </p:animEffect>
                                  </p:childTnLst>
                                </p:cTn>
                              </p:par>
                              <p:par>
                                <p:cTn id="38" presetID="1" presetClass="entr" presetSubtype="0" fill="hold" grpId="0" nodeType="withEffect">
                                  <p:stCondLst>
                                    <p:cond delay="0"/>
                                  </p:stCondLst>
                                  <p:childTnLst>
                                    <p:set>
                                      <p:cBhvr>
                                        <p:cTn id="39" dur="1" fill="hold">
                                          <p:stCondLst>
                                            <p:cond delay="499"/>
                                          </p:stCondLst>
                                        </p:cTn>
                                        <p:tgtEl>
                                          <p:spTgt spid="205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8" grpId="0" autoUpdateAnimBg="0"/>
      <p:bldP spid="205829" grpId="0" autoUpdateAnimBg="0"/>
      <p:bldP spid="205830" grpId="0" animBg="1"/>
      <p:bldP spid="205831" grpId="0" animBg="1"/>
      <p:bldP spid="205832" grpId="0" animBg="1"/>
      <p:bldP spid="205833" grpId="0" animBg="1"/>
      <p:bldP spid="205834" grpId="0" animBg="1"/>
      <p:bldP spid="205835" grpId="0" animBg="1"/>
      <p:bldP spid="205836" grpId="0" autoUpdateAnimBg="0"/>
      <p:bldP spid="205837" grpId="0" animBg="1"/>
      <p:bldP spid="205838" grpId="0" animBg="1"/>
      <p:bldP spid="2058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Oval 2"/>
          <p:cNvSpPr>
            <a:spLocks noChangeArrowheads="1"/>
          </p:cNvSpPr>
          <p:nvPr/>
        </p:nvSpPr>
        <p:spPr bwMode="auto">
          <a:xfrm>
            <a:off x="107950" y="944563"/>
            <a:ext cx="4787900" cy="3995737"/>
          </a:xfrm>
          <a:prstGeom prst="ellipse">
            <a:avLst/>
          </a:prstGeom>
          <a:solidFill>
            <a:schemeClr val="accent1">
              <a:alpha val="0"/>
            </a:schemeClr>
          </a:solidFill>
          <a:ln w="9525">
            <a:solidFill>
              <a:schemeClr val="tx1"/>
            </a:solidFill>
            <a:prstDash val="dash"/>
            <a:round/>
            <a:headEnd/>
            <a:tailEnd/>
          </a:ln>
          <a:effectLst/>
        </p:spPr>
        <p:txBody>
          <a:bodyPr wrap="none" anchor="ctr"/>
          <a:lstStyle/>
          <a:p>
            <a:endParaRPr lang="en-US"/>
          </a:p>
        </p:txBody>
      </p:sp>
      <p:sp>
        <p:nvSpPr>
          <p:cNvPr id="340995" name="Rectangle 3"/>
          <p:cNvSpPr>
            <a:spLocks noGrp="1" noChangeArrowheads="1"/>
          </p:cNvSpPr>
          <p:nvPr>
            <p:ph type="title" sz="quarter"/>
          </p:nvPr>
        </p:nvSpPr>
        <p:spPr>
          <a:xfrm>
            <a:off x="252413" y="225425"/>
            <a:ext cx="8640762" cy="539750"/>
          </a:xfrm>
        </p:spPr>
        <p:txBody>
          <a:bodyPr/>
          <a:lstStyle/>
          <a:p>
            <a:r>
              <a:rPr lang="pt-BR" sz="2800" dirty="0" smtClean="0"/>
              <a:t>Biological Collections are Data Centers</a:t>
            </a:r>
            <a:endParaRPr lang="pt-BR" sz="2800" dirty="0"/>
          </a:p>
        </p:txBody>
      </p:sp>
      <p:pic>
        <p:nvPicPr>
          <p:cNvPr id="340996" name="Picture 4" descr="exsicata"/>
          <p:cNvPicPr>
            <a:picLocks noGrp="1" noChangeAspect="1" noChangeArrowheads="1"/>
          </p:cNvPicPr>
          <p:nvPr>
            <p:ph sz="quarter" idx="1"/>
          </p:nvPr>
        </p:nvPicPr>
        <p:blipFill>
          <a:blip r:embed="rId2" cstate="print"/>
          <a:srcRect/>
          <a:stretch>
            <a:fillRect/>
          </a:stretch>
        </p:blipFill>
        <p:spPr>
          <a:xfrm>
            <a:off x="3709988" y="3030538"/>
            <a:ext cx="612775" cy="939800"/>
          </a:xfrm>
          <a:noFill/>
          <a:ln>
            <a:solidFill>
              <a:schemeClr val="tx1"/>
            </a:solidFill>
          </a:ln>
          <a:effectLst>
            <a:outerShdw dist="107763" dir="8100000" algn="ctr" rotWithShape="0">
              <a:srgbClr val="808080">
                <a:alpha val="50000"/>
              </a:srgbClr>
            </a:outerShdw>
          </a:effectLst>
        </p:spPr>
      </p:pic>
      <p:pic>
        <p:nvPicPr>
          <p:cNvPr id="340997" name="Picture 5" descr="garp"/>
          <p:cNvPicPr>
            <a:picLocks noGrp="1" noChangeAspect="1" noChangeArrowheads="1"/>
          </p:cNvPicPr>
          <p:nvPr>
            <p:ph sz="quarter" idx="2"/>
          </p:nvPr>
        </p:nvPicPr>
        <p:blipFill>
          <a:blip r:embed="rId3" cstate="print"/>
          <a:srcRect/>
          <a:stretch>
            <a:fillRect/>
          </a:stretch>
        </p:blipFill>
        <p:spPr>
          <a:xfrm>
            <a:off x="7993063" y="3068638"/>
            <a:ext cx="971550" cy="685800"/>
          </a:xfrm>
          <a:noFill/>
          <a:ln>
            <a:solidFill>
              <a:schemeClr val="tx1"/>
            </a:solidFill>
          </a:ln>
          <a:effectLst>
            <a:outerShdw dist="107763" dir="8100000" algn="ctr" rotWithShape="0">
              <a:srgbClr val="808080">
                <a:alpha val="50000"/>
              </a:srgbClr>
            </a:outerShdw>
          </a:effectLst>
        </p:spPr>
      </p:pic>
      <p:pic>
        <p:nvPicPr>
          <p:cNvPr id="340998" name="Picture 6" descr="imagem_planta"/>
          <p:cNvPicPr>
            <a:picLocks noGrp="1" noChangeAspect="1" noChangeArrowheads="1"/>
          </p:cNvPicPr>
          <p:nvPr>
            <p:ph sz="quarter" idx="3"/>
          </p:nvPr>
        </p:nvPicPr>
        <p:blipFill>
          <a:blip r:embed="rId4" cstate="print"/>
          <a:srcRect/>
          <a:stretch>
            <a:fillRect/>
          </a:stretch>
        </p:blipFill>
        <p:spPr>
          <a:xfrm>
            <a:off x="1036638" y="3006725"/>
            <a:ext cx="1104900" cy="835025"/>
          </a:xfrm>
          <a:noFill/>
          <a:ln>
            <a:solidFill>
              <a:schemeClr val="tx1"/>
            </a:solidFill>
          </a:ln>
          <a:effectLst>
            <a:outerShdw dist="107763" dir="8100000" algn="ctr" rotWithShape="0">
              <a:srgbClr val="808080">
                <a:alpha val="50000"/>
              </a:srgbClr>
            </a:outerShdw>
          </a:effectLst>
        </p:spPr>
      </p:pic>
      <p:pic>
        <p:nvPicPr>
          <p:cNvPr id="340999" name="Picture 7"/>
          <p:cNvPicPr>
            <a:picLocks noChangeAspect="1" noChangeArrowheads="1"/>
          </p:cNvPicPr>
          <p:nvPr/>
        </p:nvPicPr>
        <p:blipFill>
          <a:blip r:embed="rId5" cstate="print"/>
          <a:srcRect/>
          <a:stretch>
            <a:fillRect/>
          </a:stretch>
        </p:blipFill>
        <p:spPr bwMode="auto">
          <a:xfrm>
            <a:off x="7524750" y="4184650"/>
            <a:ext cx="720725" cy="661988"/>
          </a:xfrm>
          <a:prstGeom prst="rect">
            <a:avLst/>
          </a:prstGeom>
          <a:noFill/>
          <a:ln w="9525">
            <a:noFill/>
            <a:miter lim="800000"/>
            <a:headEnd/>
            <a:tailEnd/>
          </a:ln>
          <a:effectLst>
            <a:outerShdw dist="107763" dir="8100000" algn="ctr" rotWithShape="0">
              <a:schemeClr val="bg2">
                <a:alpha val="50000"/>
              </a:schemeClr>
            </a:outerShdw>
          </a:effectLst>
        </p:spPr>
      </p:pic>
      <p:pic>
        <p:nvPicPr>
          <p:cNvPr id="341000" name="Picture 8"/>
          <p:cNvPicPr>
            <a:picLocks noChangeAspect="1" noChangeArrowheads="1"/>
          </p:cNvPicPr>
          <p:nvPr/>
        </p:nvPicPr>
        <p:blipFill>
          <a:blip r:embed="rId6" cstate="print"/>
          <a:srcRect/>
          <a:stretch>
            <a:fillRect/>
          </a:stretch>
        </p:blipFill>
        <p:spPr bwMode="auto">
          <a:xfrm>
            <a:off x="7850188" y="4437063"/>
            <a:ext cx="792162" cy="557212"/>
          </a:xfrm>
          <a:prstGeom prst="rect">
            <a:avLst/>
          </a:prstGeom>
          <a:noFill/>
          <a:ln w="9525">
            <a:noFill/>
            <a:miter lim="800000"/>
            <a:headEnd/>
            <a:tailEnd/>
          </a:ln>
          <a:effectLst>
            <a:outerShdw dist="107763" dir="8100000" algn="ctr" rotWithShape="0">
              <a:schemeClr val="bg2">
                <a:alpha val="50000"/>
              </a:schemeClr>
            </a:outerShdw>
          </a:effectLst>
        </p:spPr>
      </p:pic>
      <p:pic>
        <p:nvPicPr>
          <p:cNvPr id="341001" name="Picture 9" descr="filogenia"/>
          <p:cNvPicPr>
            <a:picLocks noGrp="1" noChangeAspect="1" noChangeArrowheads="1"/>
          </p:cNvPicPr>
          <p:nvPr>
            <p:ph sz="quarter" idx="4"/>
          </p:nvPr>
        </p:nvPicPr>
        <p:blipFill>
          <a:blip r:embed="rId7" cstate="print"/>
          <a:srcRect/>
          <a:stretch>
            <a:fillRect/>
          </a:stretch>
        </p:blipFill>
        <p:spPr>
          <a:xfrm>
            <a:off x="573088" y="2455863"/>
            <a:ext cx="846137" cy="1073150"/>
          </a:xfrm>
          <a:noFill/>
          <a:ln>
            <a:solidFill>
              <a:schemeClr val="tx1"/>
            </a:solidFill>
          </a:ln>
          <a:effectLst>
            <a:outerShdw dist="107763" dir="8100000" algn="ctr" rotWithShape="0">
              <a:srgbClr val="808080">
                <a:alpha val="50000"/>
              </a:srgbClr>
            </a:outerShdw>
          </a:effectLst>
        </p:spPr>
      </p:pic>
      <p:pic>
        <p:nvPicPr>
          <p:cNvPr id="341002" name="Picture 10" descr="mapamundi"/>
          <p:cNvPicPr>
            <a:picLocks noChangeAspect="1" noChangeArrowheads="1"/>
          </p:cNvPicPr>
          <p:nvPr/>
        </p:nvPicPr>
        <p:blipFill>
          <a:blip r:embed="rId8" cstate="print"/>
          <a:srcRect/>
          <a:stretch>
            <a:fillRect/>
          </a:stretch>
        </p:blipFill>
        <p:spPr bwMode="auto">
          <a:xfrm>
            <a:off x="6804025" y="5408613"/>
            <a:ext cx="1455738" cy="728662"/>
          </a:xfrm>
          <a:prstGeom prst="rect">
            <a:avLst/>
          </a:prstGeom>
          <a:noFill/>
          <a:effectLst>
            <a:outerShdw dist="107763" dir="8100000" algn="ctr" rotWithShape="0">
              <a:srgbClr val="808080">
                <a:alpha val="50000"/>
              </a:srgbClr>
            </a:outerShdw>
          </a:effectLst>
        </p:spPr>
      </p:pic>
      <p:sp>
        <p:nvSpPr>
          <p:cNvPr id="341003" name="computr3"/>
          <p:cNvSpPr>
            <a:spLocks noEditPoints="1" noChangeArrowheads="1"/>
          </p:cNvSpPr>
          <p:nvPr/>
        </p:nvSpPr>
        <p:spPr bwMode="auto">
          <a:xfrm>
            <a:off x="1763713" y="5662613"/>
            <a:ext cx="1331912" cy="827087"/>
          </a:xfrm>
          <a:custGeom>
            <a:avLst/>
            <a:gdLst>
              <a:gd name="T0" fmla="*/ 0 w 21600"/>
              <a:gd name="T1" fmla="*/ 10800 h 21600"/>
              <a:gd name="T2" fmla="*/ 10800 w 21600"/>
              <a:gd name="T3" fmla="*/ 0 h 21600"/>
              <a:gd name="T4" fmla="*/ 10800 w 21600"/>
              <a:gd name="T5" fmla="*/ 21600 h 21600"/>
              <a:gd name="T6" fmla="*/ 18135 w 21600"/>
              <a:gd name="T7" fmla="*/ 10800 h 21600"/>
              <a:gd name="T8" fmla="*/ 7811 w 21600"/>
              <a:gd name="T9" fmla="*/ 2584 h 21600"/>
              <a:gd name="T10" fmla="*/ 16359 w 21600"/>
              <a:gd name="T11" fmla="*/ 11764 h 21600"/>
            </a:gdLst>
            <a:ahLst/>
            <a:cxnLst>
              <a:cxn ang="0">
                <a:pos x="T0" y="T1"/>
              </a:cxn>
              <a:cxn ang="0">
                <a:pos x="T2" y="T3"/>
              </a:cxn>
              <a:cxn ang="0">
                <a:pos x="T4" y="T5"/>
              </a:cxn>
              <a:cxn ang="0">
                <a:pos x="T6" y="T7"/>
              </a:cxn>
            </a:cxnLst>
            <a:rect l="T8" t="T9" r="T10" b="T11"/>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CC"/>
          </a:solidFill>
          <a:ln w="9525">
            <a:solidFill>
              <a:srgbClr val="000000"/>
            </a:solidFill>
            <a:miter lim="800000"/>
            <a:headEnd/>
            <a:tailEnd/>
          </a:ln>
        </p:spPr>
        <p:txBody>
          <a:bodyPr/>
          <a:lstStyle/>
          <a:p>
            <a:endParaRPr lang="en-US"/>
          </a:p>
        </p:txBody>
      </p:sp>
      <p:pic>
        <p:nvPicPr>
          <p:cNvPr id="341004" name="Picture 12" descr="taxonomy"/>
          <p:cNvPicPr>
            <a:picLocks noChangeAspect="1" noChangeArrowheads="1"/>
          </p:cNvPicPr>
          <p:nvPr/>
        </p:nvPicPr>
        <p:blipFill>
          <a:blip r:embed="rId9" cstate="print"/>
          <a:srcRect/>
          <a:stretch>
            <a:fillRect/>
          </a:stretch>
        </p:blipFill>
        <p:spPr bwMode="auto">
          <a:xfrm>
            <a:off x="2411413" y="1771650"/>
            <a:ext cx="904875" cy="1044575"/>
          </a:xfrm>
          <a:prstGeom prst="rect">
            <a:avLst/>
          </a:prstGeom>
          <a:noFill/>
          <a:effectLst>
            <a:outerShdw dist="107763" dir="8100000" algn="ctr" rotWithShape="0">
              <a:srgbClr val="808080">
                <a:alpha val="50000"/>
              </a:srgbClr>
            </a:outerShdw>
          </a:effectLst>
        </p:spPr>
      </p:pic>
      <p:sp>
        <p:nvSpPr>
          <p:cNvPr id="341005" name="Line 13"/>
          <p:cNvSpPr>
            <a:spLocks noChangeShapeType="1"/>
          </p:cNvSpPr>
          <p:nvPr/>
        </p:nvSpPr>
        <p:spPr bwMode="auto">
          <a:xfrm flipH="1" flipV="1">
            <a:off x="1584325" y="4292600"/>
            <a:ext cx="503238" cy="1252538"/>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41006" name="Line 14"/>
          <p:cNvSpPr>
            <a:spLocks noChangeShapeType="1"/>
          </p:cNvSpPr>
          <p:nvPr/>
        </p:nvSpPr>
        <p:spPr bwMode="auto">
          <a:xfrm flipV="1">
            <a:off x="2519363" y="3392488"/>
            <a:ext cx="180975" cy="2124075"/>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41007" name="Text Box 15"/>
          <p:cNvSpPr txBox="1">
            <a:spLocks noChangeArrowheads="1"/>
          </p:cNvSpPr>
          <p:nvPr/>
        </p:nvSpPr>
        <p:spPr bwMode="auto">
          <a:xfrm>
            <a:off x="466725" y="1720850"/>
            <a:ext cx="1316038" cy="646331"/>
          </a:xfrm>
          <a:prstGeom prst="rect">
            <a:avLst/>
          </a:prstGeom>
          <a:noFill/>
          <a:ln w="9525">
            <a:noFill/>
            <a:miter lim="800000"/>
            <a:headEnd/>
            <a:tailEnd/>
          </a:ln>
          <a:effectLst/>
        </p:spPr>
        <p:txBody>
          <a:bodyPr>
            <a:spAutoFit/>
          </a:bodyPr>
          <a:lstStyle/>
          <a:p>
            <a:r>
              <a:rPr lang="pt-BR" dirty="0" smtClean="0"/>
              <a:t>Descriptive data</a:t>
            </a:r>
            <a:endParaRPr lang="en-US" dirty="0"/>
          </a:p>
        </p:txBody>
      </p:sp>
      <p:sp>
        <p:nvSpPr>
          <p:cNvPr id="341008" name="Text Box 16"/>
          <p:cNvSpPr txBox="1">
            <a:spLocks noChangeArrowheads="1"/>
          </p:cNvSpPr>
          <p:nvPr/>
        </p:nvSpPr>
        <p:spPr bwMode="auto">
          <a:xfrm>
            <a:off x="1691680" y="1124744"/>
            <a:ext cx="2520280" cy="646331"/>
          </a:xfrm>
          <a:prstGeom prst="rect">
            <a:avLst/>
          </a:prstGeom>
          <a:noFill/>
          <a:ln w="9525">
            <a:noFill/>
            <a:miter lim="800000"/>
            <a:headEnd/>
            <a:tailEnd/>
          </a:ln>
          <a:effectLst/>
        </p:spPr>
        <p:txBody>
          <a:bodyPr wrap="square">
            <a:spAutoFit/>
          </a:bodyPr>
          <a:lstStyle/>
          <a:p>
            <a:r>
              <a:rPr lang="pt-BR" dirty="0" smtClean="0"/>
              <a:t>Taxonomy and nomenclature</a:t>
            </a:r>
            <a:endParaRPr lang="en-US" dirty="0"/>
          </a:p>
        </p:txBody>
      </p:sp>
      <p:sp>
        <p:nvSpPr>
          <p:cNvPr id="341009" name="Line 17"/>
          <p:cNvSpPr>
            <a:spLocks noChangeShapeType="1"/>
          </p:cNvSpPr>
          <p:nvPr/>
        </p:nvSpPr>
        <p:spPr bwMode="auto">
          <a:xfrm flipV="1">
            <a:off x="2987675" y="4473575"/>
            <a:ext cx="684213" cy="1042988"/>
          </a:xfrm>
          <a:prstGeom prst="line">
            <a:avLst/>
          </a:prstGeom>
          <a:noFill/>
          <a:ln w="9525">
            <a:solidFill>
              <a:schemeClr val="tx1"/>
            </a:solidFill>
            <a:round/>
            <a:headEnd type="triangle" w="med" len="med"/>
            <a:tailEnd type="triangle" w="med" len="med"/>
          </a:ln>
          <a:effectLst/>
        </p:spPr>
        <p:txBody>
          <a:bodyPr/>
          <a:lstStyle/>
          <a:p>
            <a:endParaRPr lang="en-US"/>
          </a:p>
        </p:txBody>
      </p:sp>
      <p:grpSp>
        <p:nvGrpSpPr>
          <p:cNvPr id="2" name="Group 18"/>
          <p:cNvGrpSpPr>
            <a:grpSpLocks/>
          </p:cNvGrpSpPr>
          <p:nvPr/>
        </p:nvGrpSpPr>
        <p:grpSpPr bwMode="auto">
          <a:xfrm>
            <a:off x="4751388" y="3429000"/>
            <a:ext cx="725487" cy="685800"/>
            <a:chOff x="1632" y="1248"/>
            <a:chExt cx="2682" cy="2286"/>
          </a:xfrm>
        </p:grpSpPr>
        <p:sp>
          <p:nvSpPr>
            <p:cNvPr id="341011"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en-US"/>
            </a:p>
          </p:txBody>
        </p:sp>
        <p:sp>
          <p:nvSpPr>
            <p:cNvPr id="341012" name="AutoShape 20"/>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en-US"/>
            </a:p>
          </p:txBody>
        </p:sp>
        <p:sp>
          <p:nvSpPr>
            <p:cNvPr id="341013" name="AutoShape 21"/>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en-US"/>
            </a:p>
          </p:txBody>
        </p:sp>
      </p:grpSp>
      <p:sp>
        <p:nvSpPr>
          <p:cNvPr id="341014" name="Line 22"/>
          <p:cNvSpPr>
            <a:spLocks noChangeShapeType="1"/>
          </p:cNvSpPr>
          <p:nvPr/>
        </p:nvSpPr>
        <p:spPr bwMode="auto">
          <a:xfrm flipV="1">
            <a:off x="4716463" y="1412875"/>
            <a:ext cx="792162" cy="503238"/>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41015" name="Line 23"/>
          <p:cNvSpPr>
            <a:spLocks noChangeShapeType="1"/>
          </p:cNvSpPr>
          <p:nvPr/>
        </p:nvSpPr>
        <p:spPr bwMode="auto">
          <a:xfrm flipV="1">
            <a:off x="4751388" y="1628775"/>
            <a:ext cx="2125662" cy="431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41016" name="Line 24"/>
          <p:cNvSpPr>
            <a:spLocks noChangeShapeType="1"/>
          </p:cNvSpPr>
          <p:nvPr/>
        </p:nvSpPr>
        <p:spPr bwMode="auto">
          <a:xfrm>
            <a:off x="4824413" y="2205038"/>
            <a:ext cx="2447925" cy="36512"/>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341017" name="Text Box 25"/>
          <p:cNvSpPr txBox="1">
            <a:spLocks noChangeArrowheads="1"/>
          </p:cNvSpPr>
          <p:nvPr/>
        </p:nvSpPr>
        <p:spPr bwMode="auto">
          <a:xfrm>
            <a:off x="7596188" y="2673350"/>
            <a:ext cx="1439862" cy="646331"/>
          </a:xfrm>
          <a:prstGeom prst="rect">
            <a:avLst/>
          </a:prstGeom>
          <a:noFill/>
          <a:ln w="9525">
            <a:noFill/>
            <a:miter lim="800000"/>
            <a:headEnd/>
            <a:tailEnd/>
          </a:ln>
          <a:effectLst/>
        </p:spPr>
        <p:txBody>
          <a:bodyPr>
            <a:spAutoFit/>
          </a:bodyPr>
          <a:lstStyle/>
          <a:p>
            <a:r>
              <a:rPr lang="pt-BR" dirty="0" smtClean="0"/>
              <a:t>Modeling</a:t>
            </a:r>
          </a:p>
          <a:p>
            <a:endParaRPr lang="en-US" dirty="0"/>
          </a:p>
        </p:txBody>
      </p:sp>
      <p:sp>
        <p:nvSpPr>
          <p:cNvPr id="341018" name="Text Box 26"/>
          <p:cNvSpPr txBox="1">
            <a:spLocks noChangeArrowheads="1"/>
          </p:cNvSpPr>
          <p:nvPr/>
        </p:nvSpPr>
        <p:spPr bwMode="auto">
          <a:xfrm>
            <a:off x="6877050" y="3860800"/>
            <a:ext cx="2303463" cy="646331"/>
          </a:xfrm>
          <a:prstGeom prst="rect">
            <a:avLst/>
          </a:prstGeom>
          <a:noFill/>
          <a:ln w="9525">
            <a:noFill/>
            <a:miter lim="800000"/>
            <a:headEnd/>
            <a:tailEnd/>
          </a:ln>
          <a:effectLst/>
        </p:spPr>
        <p:txBody>
          <a:bodyPr>
            <a:spAutoFit/>
          </a:bodyPr>
          <a:lstStyle/>
          <a:p>
            <a:r>
              <a:rPr lang="pt-BR" dirty="0" smtClean="0"/>
              <a:t>Data quality</a:t>
            </a:r>
          </a:p>
          <a:p>
            <a:endParaRPr lang="en-US" dirty="0"/>
          </a:p>
        </p:txBody>
      </p:sp>
      <p:sp>
        <p:nvSpPr>
          <p:cNvPr id="341019" name="Text Box 27"/>
          <p:cNvSpPr txBox="1">
            <a:spLocks noChangeArrowheads="1"/>
          </p:cNvSpPr>
          <p:nvPr/>
        </p:nvSpPr>
        <p:spPr bwMode="auto">
          <a:xfrm>
            <a:off x="6516688" y="5078413"/>
            <a:ext cx="1439862" cy="646331"/>
          </a:xfrm>
          <a:prstGeom prst="rect">
            <a:avLst/>
          </a:prstGeom>
          <a:noFill/>
          <a:ln w="9525">
            <a:noFill/>
            <a:miter lim="800000"/>
            <a:headEnd/>
            <a:tailEnd/>
          </a:ln>
          <a:effectLst/>
        </p:spPr>
        <p:txBody>
          <a:bodyPr>
            <a:spAutoFit/>
          </a:bodyPr>
          <a:lstStyle/>
          <a:p>
            <a:r>
              <a:rPr lang="pt-BR" dirty="0" smtClean="0"/>
              <a:t>Maps</a:t>
            </a:r>
          </a:p>
          <a:p>
            <a:endParaRPr lang="en-US" dirty="0"/>
          </a:p>
        </p:txBody>
      </p:sp>
      <p:sp>
        <p:nvSpPr>
          <p:cNvPr id="341020" name="Line 28"/>
          <p:cNvSpPr>
            <a:spLocks noChangeShapeType="1"/>
          </p:cNvSpPr>
          <p:nvPr/>
        </p:nvSpPr>
        <p:spPr bwMode="auto">
          <a:xfrm flipV="1">
            <a:off x="5724525" y="3321050"/>
            <a:ext cx="2087563" cy="431800"/>
          </a:xfrm>
          <a:prstGeom prst="line">
            <a:avLst/>
          </a:prstGeom>
          <a:noFill/>
          <a:ln w="6350">
            <a:solidFill>
              <a:schemeClr val="tx1"/>
            </a:solidFill>
            <a:round/>
            <a:headEnd/>
            <a:tailEnd type="triangle" w="med" len="med"/>
          </a:ln>
          <a:effectLst/>
        </p:spPr>
        <p:txBody>
          <a:bodyPr/>
          <a:lstStyle/>
          <a:p>
            <a:endParaRPr lang="en-US"/>
          </a:p>
        </p:txBody>
      </p:sp>
      <p:sp>
        <p:nvSpPr>
          <p:cNvPr id="341021" name="Line 29"/>
          <p:cNvSpPr>
            <a:spLocks noChangeShapeType="1"/>
          </p:cNvSpPr>
          <p:nvPr/>
        </p:nvSpPr>
        <p:spPr bwMode="auto">
          <a:xfrm>
            <a:off x="5724525" y="3968750"/>
            <a:ext cx="1547813" cy="576263"/>
          </a:xfrm>
          <a:prstGeom prst="line">
            <a:avLst/>
          </a:prstGeom>
          <a:noFill/>
          <a:ln w="6350">
            <a:solidFill>
              <a:schemeClr val="tx1"/>
            </a:solidFill>
            <a:round/>
            <a:headEnd/>
            <a:tailEnd type="triangle" w="med" len="med"/>
          </a:ln>
          <a:effectLst/>
        </p:spPr>
        <p:txBody>
          <a:bodyPr/>
          <a:lstStyle/>
          <a:p>
            <a:endParaRPr lang="en-US"/>
          </a:p>
        </p:txBody>
      </p:sp>
      <p:sp>
        <p:nvSpPr>
          <p:cNvPr id="341022" name="Line 30"/>
          <p:cNvSpPr>
            <a:spLocks noChangeShapeType="1"/>
          </p:cNvSpPr>
          <p:nvPr/>
        </p:nvSpPr>
        <p:spPr bwMode="auto">
          <a:xfrm>
            <a:off x="5688013" y="4113213"/>
            <a:ext cx="900112" cy="1403350"/>
          </a:xfrm>
          <a:prstGeom prst="line">
            <a:avLst/>
          </a:prstGeom>
          <a:noFill/>
          <a:ln w="6350">
            <a:solidFill>
              <a:schemeClr val="tx1"/>
            </a:solidFill>
            <a:round/>
            <a:headEnd/>
            <a:tailEnd type="triangle" w="med" len="med"/>
          </a:ln>
          <a:effectLst/>
        </p:spPr>
        <p:txBody>
          <a:bodyPr/>
          <a:lstStyle/>
          <a:p>
            <a:endParaRPr lang="en-US"/>
          </a:p>
        </p:txBody>
      </p:sp>
      <p:sp>
        <p:nvSpPr>
          <p:cNvPr id="341023" name="Text Box 31"/>
          <p:cNvSpPr txBox="1">
            <a:spLocks noChangeArrowheads="1"/>
          </p:cNvSpPr>
          <p:nvPr/>
        </p:nvSpPr>
        <p:spPr bwMode="auto">
          <a:xfrm>
            <a:off x="3419475" y="2312988"/>
            <a:ext cx="1765300" cy="369332"/>
          </a:xfrm>
          <a:prstGeom prst="rect">
            <a:avLst/>
          </a:prstGeom>
          <a:noFill/>
          <a:ln w="9525">
            <a:noFill/>
            <a:miter lim="800000"/>
            <a:headEnd/>
            <a:tailEnd/>
          </a:ln>
          <a:effectLst/>
        </p:spPr>
        <p:txBody>
          <a:bodyPr>
            <a:spAutoFit/>
          </a:bodyPr>
          <a:lstStyle/>
          <a:p>
            <a:r>
              <a:rPr lang="pt-BR" dirty="0"/>
              <a:t> </a:t>
            </a:r>
            <a:r>
              <a:rPr lang="pt-BR" dirty="0" smtClean="0"/>
              <a:t>P</a:t>
            </a:r>
            <a:r>
              <a:rPr lang="pt-BR" dirty="0" smtClean="0"/>
              <a:t>rimay data</a:t>
            </a:r>
            <a:endParaRPr lang="en-US" dirty="0"/>
          </a:p>
        </p:txBody>
      </p:sp>
      <p:sp>
        <p:nvSpPr>
          <p:cNvPr id="341024" name="Text Box 32"/>
          <p:cNvSpPr txBox="1">
            <a:spLocks noChangeArrowheads="1"/>
          </p:cNvSpPr>
          <p:nvPr/>
        </p:nvSpPr>
        <p:spPr bwMode="auto">
          <a:xfrm>
            <a:off x="7416800" y="1082675"/>
            <a:ext cx="1439863" cy="366713"/>
          </a:xfrm>
          <a:prstGeom prst="rect">
            <a:avLst/>
          </a:prstGeom>
          <a:noFill/>
          <a:ln w="9525">
            <a:noFill/>
            <a:miter lim="800000"/>
            <a:headEnd/>
            <a:tailEnd/>
          </a:ln>
          <a:effectLst/>
        </p:spPr>
        <p:txBody>
          <a:bodyPr>
            <a:spAutoFit/>
          </a:bodyPr>
          <a:lstStyle/>
          <a:p>
            <a:r>
              <a:rPr lang="pt-BR" dirty="0" smtClean="0"/>
              <a:t>E</a:t>
            </a:r>
            <a:r>
              <a:rPr lang="pt-BR" dirty="0" smtClean="0"/>
              <a:t>ducation</a:t>
            </a:r>
            <a:endParaRPr lang="en-US" dirty="0"/>
          </a:p>
        </p:txBody>
      </p:sp>
      <p:sp>
        <p:nvSpPr>
          <p:cNvPr id="341025" name="Text Box 33"/>
          <p:cNvSpPr txBox="1">
            <a:spLocks noChangeArrowheads="1"/>
          </p:cNvSpPr>
          <p:nvPr/>
        </p:nvSpPr>
        <p:spPr bwMode="auto">
          <a:xfrm>
            <a:off x="5903913" y="836613"/>
            <a:ext cx="2052637" cy="366712"/>
          </a:xfrm>
          <a:prstGeom prst="rect">
            <a:avLst/>
          </a:prstGeom>
          <a:noFill/>
          <a:ln w="9525">
            <a:noFill/>
            <a:miter lim="800000"/>
            <a:headEnd/>
            <a:tailEnd/>
          </a:ln>
          <a:effectLst/>
        </p:spPr>
        <p:txBody>
          <a:bodyPr>
            <a:spAutoFit/>
          </a:bodyPr>
          <a:lstStyle/>
          <a:p>
            <a:r>
              <a:rPr lang="pt-BR" dirty="0" smtClean="0"/>
              <a:t>R</a:t>
            </a:r>
            <a:r>
              <a:rPr lang="pt-BR" dirty="0" smtClean="0"/>
              <a:t>esearch</a:t>
            </a:r>
            <a:endParaRPr lang="en-US" dirty="0"/>
          </a:p>
        </p:txBody>
      </p:sp>
      <p:sp>
        <p:nvSpPr>
          <p:cNvPr id="341026" name="Text Box 34"/>
          <p:cNvSpPr txBox="1">
            <a:spLocks noChangeArrowheads="1"/>
          </p:cNvSpPr>
          <p:nvPr/>
        </p:nvSpPr>
        <p:spPr bwMode="auto">
          <a:xfrm>
            <a:off x="7739063" y="1743075"/>
            <a:ext cx="1296987" cy="646331"/>
          </a:xfrm>
          <a:prstGeom prst="rect">
            <a:avLst/>
          </a:prstGeom>
          <a:noFill/>
          <a:ln w="9525">
            <a:noFill/>
            <a:miter lim="800000"/>
            <a:headEnd/>
            <a:tailEnd/>
          </a:ln>
          <a:effectLst/>
        </p:spPr>
        <p:txBody>
          <a:bodyPr>
            <a:spAutoFit/>
          </a:bodyPr>
          <a:lstStyle/>
          <a:p>
            <a:r>
              <a:rPr lang="pt-BR" dirty="0" smtClean="0"/>
              <a:t>Decision making</a:t>
            </a:r>
            <a:endParaRPr lang="en-US" dirty="0"/>
          </a:p>
        </p:txBody>
      </p:sp>
      <p:pic>
        <p:nvPicPr>
          <p:cNvPr id="341027" name="Picture 35" descr="users"/>
          <p:cNvPicPr>
            <a:picLocks noChangeAspect="1" noChangeArrowheads="1"/>
          </p:cNvPicPr>
          <p:nvPr/>
        </p:nvPicPr>
        <p:blipFill>
          <a:blip r:embed="rId10" cstate="print"/>
          <a:srcRect/>
          <a:stretch>
            <a:fillRect/>
          </a:stretch>
        </p:blipFill>
        <p:spPr bwMode="auto">
          <a:xfrm>
            <a:off x="5435600" y="981075"/>
            <a:ext cx="381000" cy="381000"/>
          </a:xfrm>
          <a:prstGeom prst="rect">
            <a:avLst/>
          </a:prstGeom>
          <a:noFill/>
        </p:spPr>
      </p:pic>
      <p:pic>
        <p:nvPicPr>
          <p:cNvPr id="341028" name="Picture 36" descr="users"/>
          <p:cNvPicPr>
            <a:picLocks noChangeAspect="1" noChangeArrowheads="1"/>
          </p:cNvPicPr>
          <p:nvPr/>
        </p:nvPicPr>
        <p:blipFill>
          <a:blip r:embed="rId10" cstate="print"/>
          <a:srcRect/>
          <a:stretch>
            <a:fillRect/>
          </a:stretch>
        </p:blipFill>
        <p:spPr bwMode="auto">
          <a:xfrm>
            <a:off x="7035800" y="1268413"/>
            <a:ext cx="381000" cy="381000"/>
          </a:xfrm>
          <a:prstGeom prst="rect">
            <a:avLst/>
          </a:prstGeom>
          <a:noFill/>
        </p:spPr>
      </p:pic>
      <p:pic>
        <p:nvPicPr>
          <p:cNvPr id="341029" name="Picture 37" descr="users"/>
          <p:cNvPicPr>
            <a:picLocks noChangeAspect="1" noChangeArrowheads="1"/>
          </p:cNvPicPr>
          <p:nvPr/>
        </p:nvPicPr>
        <p:blipFill>
          <a:blip r:embed="rId10" cstate="print"/>
          <a:srcRect/>
          <a:stretch>
            <a:fillRect/>
          </a:stretch>
        </p:blipFill>
        <p:spPr bwMode="auto">
          <a:xfrm>
            <a:off x="7431088" y="2003425"/>
            <a:ext cx="381000" cy="381000"/>
          </a:xfrm>
          <a:prstGeom prst="rect">
            <a:avLst/>
          </a:prstGeom>
          <a:noFill/>
        </p:spPr>
      </p:pic>
      <p:sp>
        <p:nvSpPr>
          <p:cNvPr id="341030" name="Text Box 38"/>
          <p:cNvSpPr txBox="1">
            <a:spLocks noChangeArrowheads="1"/>
          </p:cNvSpPr>
          <p:nvPr/>
        </p:nvSpPr>
        <p:spPr bwMode="auto">
          <a:xfrm>
            <a:off x="3130550" y="5632450"/>
            <a:ext cx="1765300" cy="646331"/>
          </a:xfrm>
          <a:prstGeom prst="rect">
            <a:avLst/>
          </a:prstGeom>
          <a:noFill/>
          <a:ln w="9525">
            <a:noFill/>
            <a:miter lim="800000"/>
            <a:headEnd/>
            <a:tailEnd/>
          </a:ln>
          <a:effectLst/>
        </p:spPr>
        <p:txBody>
          <a:bodyPr>
            <a:spAutoFit/>
          </a:bodyPr>
          <a:lstStyle/>
          <a:p>
            <a:r>
              <a:rPr lang="pt-BR" dirty="0" smtClean="0"/>
              <a:t>Biological collection</a:t>
            </a:r>
            <a:endParaRPr lang="en-US" dirty="0"/>
          </a:p>
        </p:txBody>
      </p:sp>
      <p:pic>
        <p:nvPicPr>
          <p:cNvPr id="341031" name="Picture 39" descr="globe"/>
          <p:cNvPicPr>
            <a:picLocks noChangeAspect="1" noChangeArrowheads="1"/>
          </p:cNvPicPr>
          <p:nvPr/>
        </p:nvPicPr>
        <p:blipFill>
          <a:blip r:embed="rId11" cstate="print"/>
          <a:srcRect/>
          <a:stretch>
            <a:fillRect/>
          </a:stretch>
        </p:blipFill>
        <p:spPr bwMode="auto">
          <a:xfrm>
            <a:off x="1392238" y="3921125"/>
            <a:ext cx="334962" cy="334963"/>
          </a:xfrm>
          <a:prstGeom prst="rect">
            <a:avLst/>
          </a:prstGeom>
          <a:noFill/>
        </p:spPr>
      </p:pic>
      <p:pic>
        <p:nvPicPr>
          <p:cNvPr id="341032" name="Picture 40" descr="globe"/>
          <p:cNvPicPr>
            <a:picLocks noChangeAspect="1" noChangeArrowheads="1"/>
          </p:cNvPicPr>
          <p:nvPr/>
        </p:nvPicPr>
        <p:blipFill>
          <a:blip r:embed="rId11" cstate="print"/>
          <a:srcRect/>
          <a:stretch>
            <a:fillRect/>
          </a:stretch>
        </p:blipFill>
        <p:spPr bwMode="auto">
          <a:xfrm>
            <a:off x="2581275" y="2947988"/>
            <a:ext cx="334963" cy="334962"/>
          </a:xfrm>
          <a:prstGeom prst="rect">
            <a:avLst/>
          </a:prstGeom>
          <a:noFill/>
        </p:spPr>
      </p:pic>
      <p:pic>
        <p:nvPicPr>
          <p:cNvPr id="341033" name="Picture 41" descr="globe"/>
          <p:cNvPicPr>
            <a:picLocks noChangeAspect="1" noChangeArrowheads="1"/>
          </p:cNvPicPr>
          <p:nvPr/>
        </p:nvPicPr>
        <p:blipFill>
          <a:blip r:embed="rId11" cstate="print"/>
          <a:srcRect/>
          <a:stretch>
            <a:fillRect/>
          </a:stretch>
        </p:blipFill>
        <p:spPr bwMode="auto">
          <a:xfrm>
            <a:off x="3660775" y="4065588"/>
            <a:ext cx="334963" cy="334962"/>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4"/>
          <p:cNvSpPr txBox="1">
            <a:spLocks noChangeArrowheads="1"/>
          </p:cNvSpPr>
          <p:nvPr/>
        </p:nvSpPr>
        <p:spPr bwMode="auto">
          <a:xfrm>
            <a:off x="179512" y="5867424"/>
            <a:ext cx="3722494" cy="523220"/>
          </a:xfrm>
          <a:prstGeom prst="rect">
            <a:avLst/>
          </a:prstGeom>
          <a:noFill/>
          <a:ln w="9525">
            <a:noFill/>
            <a:miter lim="800000"/>
            <a:headEnd/>
            <a:tailEnd/>
          </a:ln>
        </p:spPr>
        <p:txBody>
          <a:bodyPr wrap="none">
            <a:spAutoFit/>
          </a:bodyPr>
          <a:lstStyle/>
          <a:p>
            <a:r>
              <a:rPr lang="en-US" sz="2800" dirty="0">
                <a:solidFill>
                  <a:srgbClr val="C00000"/>
                </a:solidFill>
                <a:latin typeface="+mj-lt"/>
              </a:rPr>
              <a:t>http://splink.cria.org.br</a:t>
            </a:r>
          </a:p>
        </p:txBody>
      </p:sp>
      <p:pic>
        <p:nvPicPr>
          <p:cNvPr id="208898" name="Picture 2"/>
          <p:cNvPicPr>
            <a:picLocks noChangeAspect="1" noChangeArrowheads="1"/>
          </p:cNvPicPr>
          <p:nvPr/>
        </p:nvPicPr>
        <p:blipFill>
          <a:blip r:embed="rId2" cstate="print"/>
          <a:srcRect l="4124" t="14974" r="5155" b="14150"/>
          <a:stretch>
            <a:fillRect/>
          </a:stretch>
        </p:blipFill>
        <p:spPr bwMode="auto">
          <a:xfrm>
            <a:off x="179512" y="260648"/>
            <a:ext cx="8741771" cy="54636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IATION" val="default"/>
  <p:tag name="TRANSITIONS" val="Custom"/>
  <p:tag name="CUSTOMTRANSITION" val="Wipe - Tower Ring"/>
  <p:tag name="TITLECOLOR" val="Theme"/>
  <p:tag name="BULLETEDCOLOR" val="Theme"/>
  <p:tag name="DRAWINGTEXTCOLOR" val="Ppt"/>
  <p:tag name="DRAWINGBORDERCOLOR" val="Theme"/>
  <p:tag name="DRAWINGFILLCOLOR" val="Ppt"/>
  <p:tag name="LINECOLOR" val="Ppt"/>
  <p:tag name="PICTUREBORDERCOLOR" val="Theme"/>
  <p:tag name="TITLESTYLE" val="ThreeD"/>
  <p:tag name="BULLETEDSTYLE" val="ThreeD"/>
  <p:tag name="DRAWINGTEXTSTYLE" val="TwoD"/>
  <p:tag name="DRAWINGSTYLE" val="ThreeD"/>
  <p:tag name="PICTURESTYLE" val="ThreeD"/>
  <p:tag name="TITLEBORDER" val="Taper-Strong"/>
  <p:tag name="BULLETEDBORDER" val="Bevel-Single"/>
  <p:tag name="DRAWINGBORDER" val="Square-Small"/>
  <p:tag name="PICTUREBORDER" val="Square-Small"/>
  <p:tag name="TITLESHADOW" val="Soft"/>
  <p:tag name="TITLEFLATSHADOWCOLOR" val="0.5 0.5 0.5"/>
  <p:tag name="TITLEFLATSHADOWOFFSET" val="0.14 -0.14"/>
  <p:tag name="TITLEFLATSHADOWOPACITY" val="1"/>
  <p:tag name="TITLESOFTSHADOWCOLOR" val="0.5 0.5 0.5"/>
  <p:tag name="TITLESOFTSHADOWOFFSET" val="0 0"/>
  <p:tag name="TITLESOFTSHADOWOPACITY" val="1"/>
  <p:tag name="TITLEGLOWSHADOWCOLOR" val="0.5 0.5 0.5"/>
  <p:tag name="TITLEGLOWSHADOWOPACITY" val="1"/>
  <p:tag name="TITLEGLOWSHADOWSPREAD" val="1"/>
  <p:tag name="BULLETEDSHADOW" val="Soft"/>
  <p:tag name="BULLETEDFLATSHADOWCOLOR" val="0.5 0.5 0.5"/>
  <p:tag name="BULLETEDFLATSHADOWOFFSET" val="0.14 -0.14"/>
  <p:tag name="BULLETEDFLATSHADOWOPACITY" val="1"/>
  <p:tag name="BULLETEDSOFTSHADOWCOLOR" val="0.5 0.5 0.5"/>
  <p:tag name="BULLETEDSOFTSHADOWOFFSET" val="0 0"/>
  <p:tag name="BULLETEDSOFTSHADOWOPACITY" val="1"/>
  <p:tag name="BULLETEDGLOWSHADOWCOLOR" val="0.5 0.5 0.5"/>
  <p:tag name="BULLETEDGLOWSHADOWOPACITY" val="1"/>
  <p:tag name="BULLETEDGLOWSHADOWSPREAD" val="1"/>
  <p:tag name="TITLEINTERACTION" val="None"/>
  <p:tag name="BULLETEDINTERACTION" val="CheckBox"/>
  <p:tag name="DRAWINGINTERACTION" val="CheckBox"/>
  <p:tag name="PICTUREINTERACTION" val="CheckBox"/>
  <p:tag name="LINEINTERACTION" val="CheckBox"/>
  <p:tag name="TITLEANIMATION" val="Enhanced"/>
  <p:tag name="BULLETEDANIMATION" val="Enhanced"/>
  <p:tag name="DRAWINGANIMATION" val="Enhanced"/>
  <p:tag name="PICTUREANIMATION" val="Enhanced"/>
  <p:tag name="LINEANIMATION" val="Enhanced"/>
  <p:tag name="ANIMATIONAUDIO" val="True"/>
  <p:tag name="INTERACTIONAUDIO" val="True"/>
  <p:tag name="TRANSITIONAUDIO" val="True"/>
  <p:tag name="OFX_CACHE_AUTOSHAPE 4 Z1" val="C:\Documents and Settings\luiz\Configurações locais\Temp\OfficeFX\ofx10A6EABF\sID284_AutoShape 4.EMF"/>
  <p:tag name="OFX_CACHE_PICTURE 5 Z2" val="C:\Documents and Settings\luiz\Configurações locais\Temp\OfficeFX\ofx10A6EABF\sID284_Picture 5.EMF"/>
  <p:tag name="OFX_CACHE_PICTURE 6 Z3" val="C:\Documents and Settings\luiz\Configurações locais\Temp\OfficeFX\ofx10A6EABF\sID284_Picture 6.EMF"/>
  <p:tag name="OFX_CACHE_AUTOSHAPE 7 Z4" val="C:\Documents and Settings\luiz\Configurações locais\Temp\OfficeFX\ofx10A6EABF\sID284_AutoShape 7.EMF"/>
  <p:tag name="OFX_CACHE_PICTURE 8 Z5" val="C:\Documents and Settings\luiz\Configurações locais\Temp\OfficeFX\ofx10A6EABF\sID284_Picture 8.EMF"/>
  <p:tag name="OFX_CACHE_AUTOSHAPE 9 Z6" val="C:\Documents and Settings\luiz\Configurações locais\Temp\OfficeFX\ofx10A6EABF\sID284_AutoShape 9.EMF"/>
  <p:tag name="OFX_CACHE_LINE 10 Z7" val="C:\Documents and Settings\luiz\Configurações locais\Temp\OfficeFX\ofx10A6EABF\sID284_Line 10.EMF"/>
  <p:tag name="OFX_CACHE_AUTOSHAPE 11 Z8" val="C:\Documents and Settings\luiz\Configurações locais\Temp\OfficeFX\ofx10A6EABF\sID284_AutoShape 11.EMF"/>
  <p:tag name="OFX_CACHE_AUTOSHAPE 12 Z9" val="C:\Documents and Settings\luiz\Configurações locais\Temp\OfficeFX\ofx10A6EABF\sID284_AutoShape 12.EMF"/>
  <p:tag name="OFX_CACHE_AUTOSHAPE 13 Z10" val="C:\Documents and Settings\luiz\Configurações locais\Temp\OfficeFX\ofx10A6EABF\sID284_AutoShape 13.EMF"/>
  <p:tag name="OFX_CACHE_AUTOSHAPE 14 Z11" val="C:\Documents and Settings\luiz\Configurações locais\Temp\OfficeFX\ofx10A6EABF\sID284_AutoShape 14.EMF"/>
  <p:tag name="OFX_CACHE_AUTOSHAPE 15 Z12" val="C:\Documents and Settings\luiz\Configurações locais\Temp\OfficeFX\ofx10A6EABF\sID284_AutoShape 15.EMF"/>
  <p:tag name="OFX_CACHE_PICTURE 16 Z13" val="C:\Documents and Settings\luiz\Configurações locais\Temp\OfficeFX\ofx10A6EABF\sID284_Picture 16.EMF"/>
  <p:tag name="OFX_CACHE_AUTOSHAPE 17 Z14" val="C:\Documents and Settings\luiz\Configurações locais\Temp\OfficeFX\ofx10A6EABF\sID284_AutoShape 17.EMF"/>
  <p:tag name="OFX_CACHE_TEXT BOX 19 Z16" val="C:\Documents and Settings\luiz\Configurações locais\Temp\OfficeFX\ofx10A6EABF\sID284_Text Box 19.EMF"/>
  <p:tag name="OFX_CACHE_PICTURE 20 Z17" val="C:\Documents and Settings\luiz\Configurações locais\Temp\OfficeFX\ofx10A6EABF\sID284_Picture 20.EMF"/>
  <p:tag name="OFX_CACHE_PICTURE 21 Z18" val="C:\Documents and Settings\luiz\Configurações locais\Temp\OfficeFX\ofx10A6EABF\sID284_Picture 21.EMF"/>
  <p:tag name="OFX_CACHE_PICTURE 22 Z19" val="C:\Documents and Settings\luiz\Configurações locais\Temp\OfficeFX\ofx10A6EABF\sID284_Picture 22.EMF"/>
  <p:tag name="OFX_CACHE_PICTURE 23 Z20" val="C:\Documents and Settings\luiz\Configurações locais\Temp\OfficeFX\ofx10A6EABF\sID284_Picture 23.EMF"/>
  <p:tag name="OFX_CACHE_PICTURE 24 Z21" val="C:\Documents and Settings\luiz\Configurações locais\Temp\OfficeFX\ofx10A6EABF\sID284_Picture 24.EMF"/>
  <p:tag name="OFX_CACHE_PICTURE 25 Z22" val="C:\Documents and Settings\luiz\Configurações locais\Temp\OfficeFX\ofx10A6EABF\sID284_Picture 25.EMF"/>
</p:tagLst>
</file>

<file path=ppt/tags/tag2.xml><?xml version="1.0" encoding="utf-8"?>
<p:tagLst xmlns:a="http://schemas.openxmlformats.org/drawingml/2006/main" xmlns:r="http://schemas.openxmlformats.org/officeDocument/2006/relationships" xmlns:p="http://schemas.openxmlformats.org/presentationml/2006/main">
  <p:tag name="VARIATION" val="default"/>
  <p:tag name="TRANSITIONS" val="Custom"/>
  <p:tag name="CUSTOMTRANSITION" val="Wipe - Tower Ring"/>
  <p:tag name="TITLECOLOR" val="Theme"/>
  <p:tag name="BULLETEDCOLOR" val="Theme"/>
  <p:tag name="DRAWINGTEXTCOLOR" val="Ppt"/>
  <p:tag name="DRAWINGBORDERCOLOR" val="Theme"/>
  <p:tag name="DRAWINGFILLCOLOR" val="Ppt"/>
  <p:tag name="LINECOLOR" val="Ppt"/>
  <p:tag name="PICTUREBORDERCOLOR" val="Theme"/>
  <p:tag name="TITLESTYLE" val="ThreeD"/>
  <p:tag name="BULLETEDSTYLE" val="ThreeD"/>
  <p:tag name="DRAWINGTEXTSTYLE" val="TwoD"/>
  <p:tag name="DRAWINGSTYLE" val="ThreeD"/>
  <p:tag name="PICTURESTYLE" val="ThreeD"/>
  <p:tag name="TITLEBORDER" val="Taper-Strong"/>
  <p:tag name="BULLETEDBORDER" val="Bevel-Single"/>
  <p:tag name="DRAWINGBORDER" val="Square-Small"/>
  <p:tag name="PICTUREBORDER" val="Square-Small"/>
  <p:tag name="TITLESHADOW" val="Soft"/>
  <p:tag name="TITLEFLATSHADOWCOLOR" val="0.5 0.5 0.5"/>
  <p:tag name="TITLEFLATSHADOWOFFSET" val="0.14 -0.14"/>
  <p:tag name="TITLEFLATSHADOWOPACITY" val="1"/>
  <p:tag name="TITLESOFTSHADOWCOLOR" val="0.5 0.5 0.5"/>
  <p:tag name="TITLESOFTSHADOWOFFSET" val="0 0"/>
  <p:tag name="TITLESOFTSHADOWOPACITY" val="1"/>
  <p:tag name="TITLEGLOWSHADOWCOLOR" val="0.5 0.5 0.5"/>
  <p:tag name="TITLEGLOWSHADOWOPACITY" val="1"/>
  <p:tag name="TITLEGLOWSHADOWSPREAD" val="1"/>
  <p:tag name="BULLETEDSHADOW" val="Soft"/>
  <p:tag name="BULLETEDFLATSHADOWCOLOR" val="0.5 0.5 0.5"/>
  <p:tag name="BULLETEDFLATSHADOWOFFSET" val="0.14 -0.14"/>
  <p:tag name="BULLETEDFLATSHADOWOPACITY" val="1"/>
  <p:tag name="BULLETEDSOFTSHADOWCOLOR" val="0.5 0.5 0.5"/>
  <p:tag name="BULLETEDSOFTSHADOWOFFSET" val="0 0"/>
  <p:tag name="BULLETEDSOFTSHADOWOPACITY" val="1"/>
  <p:tag name="BULLETEDGLOWSHADOWCOLOR" val="0.5 0.5 0.5"/>
  <p:tag name="BULLETEDGLOWSHADOWOPACITY" val="1"/>
  <p:tag name="BULLETEDGLOWSHADOWSPREAD" val="1"/>
  <p:tag name="TITLEINTERACTION" val="None"/>
  <p:tag name="BULLETEDINTERACTION" val="CheckBox"/>
  <p:tag name="DRAWINGINTERACTION" val="CheckBox"/>
  <p:tag name="PICTUREINTERACTION" val="CheckBox"/>
  <p:tag name="LINEINTERACTION" val="CheckBox"/>
  <p:tag name="TITLEANIMATION" val="Enhanced"/>
  <p:tag name="BULLETEDANIMATION" val="Enhanced"/>
  <p:tag name="DRAWINGANIMATION" val="Enhanced"/>
  <p:tag name="PICTUREANIMATION" val="Enhanced"/>
  <p:tag name="LINEANIMATION" val="Enhanced"/>
  <p:tag name="ANIMATIONAUDIO" val="True"/>
  <p:tag name="INTERACTIONAUDIO" val="True"/>
  <p:tag name="TRANSITIONAUDIO" val="True"/>
  <p:tag name="OFX_CACHE_PICTURE 3 Z1" val="C:\Documents and Settings\luiz\Configurações locais\Temp\OfficeFX\ofx10A6EABF\sID273_Picture 3.EMF"/>
</p:tagLst>
</file>

<file path=ppt/tags/tag3.xml><?xml version="1.0" encoding="utf-8"?>
<p:tagLst xmlns:a="http://schemas.openxmlformats.org/drawingml/2006/main" xmlns:r="http://schemas.openxmlformats.org/officeDocument/2006/relationships" xmlns:p="http://schemas.openxmlformats.org/presentationml/2006/main">
  <p:tag name="VARIATION" val="default"/>
  <p:tag name="TRANSITIONS" val="Custom"/>
  <p:tag name="CUSTOMTRANSITION" val="Wipe - Tower Ring"/>
  <p:tag name="TITLECOLOR" val="Theme"/>
  <p:tag name="BULLETEDCOLOR" val="Theme"/>
  <p:tag name="DRAWINGTEXTCOLOR" val="Ppt"/>
  <p:tag name="DRAWINGBORDERCOLOR" val="Theme"/>
  <p:tag name="DRAWINGFILLCOLOR" val="Ppt"/>
  <p:tag name="LINECOLOR" val="Ppt"/>
  <p:tag name="PICTUREBORDERCOLOR" val="Theme"/>
  <p:tag name="TITLESTYLE" val="ThreeD"/>
  <p:tag name="BULLETEDSTYLE" val="ThreeD"/>
  <p:tag name="DRAWINGTEXTSTYLE" val="TwoD"/>
  <p:tag name="DRAWINGSTYLE" val="ThreeD"/>
  <p:tag name="PICTURESTYLE" val="ThreeD"/>
  <p:tag name="TITLEBORDER" val="Taper-Strong"/>
  <p:tag name="BULLETEDBORDER" val="Bevel-Single"/>
  <p:tag name="DRAWINGBORDER" val="Square-Small"/>
  <p:tag name="PICTUREBORDER" val="Square-Small"/>
  <p:tag name="TITLESHADOW" val="Soft"/>
  <p:tag name="TITLEFLATSHADOWCOLOR" val="0.5 0.5 0.5"/>
  <p:tag name="TITLEFLATSHADOWOFFSET" val="0.14 -0.14"/>
  <p:tag name="TITLEFLATSHADOWOPACITY" val="1"/>
  <p:tag name="TITLESOFTSHADOWCOLOR" val="0.5 0.5 0.5"/>
  <p:tag name="TITLESOFTSHADOWOFFSET" val="0 0"/>
  <p:tag name="TITLESOFTSHADOWOPACITY" val="1"/>
  <p:tag name="TITLEGLOWSHADOWCOLOR" val="0.5 0.5 0.5"/>
  <p:tag name="TITLEGLOWSHADOWOPACITY" val="1"/>
  <p:tag name="TITLEGLOWSHADOWSPREAD" val="1"/>
  <p:tag name="BULLETEDSHADOW" val="Soft"/>
  <p:tag name="BULLETEDFLATSHADOWCOLOR" val="0.5 0.5 0.5"/>
  <p:tag name="BULLETEDFLATSHADOWOFFSET" val="0.14 -0.14"/>
  <p:tag name="BULLETEDFLATSHADOWOPACITY" val="1"/>
  <p:tag name="BULLETEDSOFTSHADOWCOLOR" val="0.5 0.5 0.5"/>
  <p:tag name="BULLETEDSOFTSHADOWOFFSET" val="0 0"/>
  <p:tag name="BULLETEDSOFTSHADOWOPACITY" val="1"/>
  <p:tag name="BULLETEDGLOWSHADOWCOLOR" val="0.5 0.5 0.5"/>
  <p:tag name="BULLETEDGLOWSHADOWOPACITY" val="1"/>
  <p:tag name="BULLETEDGLOWSHADOWSPREAD" val="1"/>
  <p:tag name="TITLEINTERACTION" val="None"/>
  <p:tag name="BULLETEDINTERACTION" val="CheckBox"/>
  <p:tag name="DRAWINGINTERACTION" val="CheckBox"/>
  <p:tag name="PICTUREINTERACTION" val="CheckBox"/>
  <p:tag name="LINEINTERACTION" val="CheckBox"/>
  <p:tag name="TITLEANIMATION" val="Enhanced"/>
  <p:tag name="BULLETEDANIMATION" val="Enhanced"/>
  <p:tag name="DRAWINGANIMATION" val="Enhanced"/>
  <p:tag name="PICTUREANIMATION" val="Enhanced"/>
  <p:tag name="LINEANIMATION" val="Enhanced"/>
  <p:tag name="ANIMATIONAUDIO" val="True"/>
  <p:tag name="INTERACTIONAUDIO" val="True"/>
  <p:tag name="TRANSITIONAUDIO" val="True"/>
  <p:tag name="OFX_CACHE_PICTURE 3 Z1" val="C:\Documents and Settings\luiz\Configurações locais\Temp\OfficeFX\ofx10A6EABF\sID274_Picture 3.EMF"/>
</p:tagLst>
</file>

<file path=ppt/tags/tag4.xml><?xml version="1.0" encoding="utf-8"?>
<p:tagLst xmlns:a="http://schemas.openxmlformats.org/drawingml/2006/main" xmlns:r="http://schemas.openxmlformats.org/officeDocument/2006/relationships" xmlns:p="http://schemas.openxmlformats.org/presentationml/2006/main">
  <p:tag name="VARIATION" val="default"/>
  <p:tag name="TRANSITIONS" val="Custom"/>
  <p:tag name="CUSTOMTRANSITION" val="Wipe - Tower Ring"/>
  <p:tag name="TITLECOLOR" val="Theme"/>
  <p:tag name="BULLETEDCOLOR" val="Theme"/>
  <p:tag name="DRAWINGTEXTCOLOR" val="Ppt"/>
  <p:tag name="DRAWINGBORDERCOLOR" val="Theme"/>
  <p:tag name="DRAWINGFILLCOLOR" val="Ppt"/>
  <p:tag name="LINECOLOR" val="Ppt"/>
  <p:tag name="PICTUREBORDERCOLOR" val="Theme"/>
  <p:tag name="TITLESTYLE" val="ThreeD"/>
  <p:tag name="BULLETEDSTYLE" val="ThreeD"/>
  <p:tag name="DRAWINGTEXTSTYLE" val="TwoD"/>
  <p:tag name="DRAWINGSTYLE" val="ThreeD"/>
  <p:tag name="PICTURESTYLE" val="ThreeD"/>
  <p:tag name="TITLEBORDER" val="Taper-Strong"/>
  <p:tag name="BULLETEDBORDER" val="Bevel-Single"/>
  <p:tag name="DRAWINGBORDER" val="Square-Small"/>
  <p:tag name="PICTUREBORDER" val="Square-Small"/>
  <p:tag name="TITLESHADOW" val="Soft"/>
  <p:tag name="TITLEFLATSHADOWCOLOR" val="0.5 0.5 0.5"/>
  <p:tag name="TITLEFLATSHADOWOFFSET" val="0.14 -0.14"/>
  <p:tag name="TITLEFLATSHADOWOPACITY" val="1"/>
  <p:tag name="TITLESOFTSHADOWCOLOR" val="0.5 0.5 0.5"/>
  <p:tag name="TITLESOFTSHADOWOFFSET" val="0 0"/>
  <p:tag name="TITLESOFTSHADOWOPACITY" val="1"/>
  <p:tag name="TITLEGLOWSHADOWCOLOR" val="0.5 0.5 0.5"/>
  <p:tag name="TITLEGLOWSHADOWOPACITY" val="1"/>
  <p:tag name="TITLEGLOWSHADOWSPREAD" val="1"/>
  <p:tag name="BULLETEDSHADOW" val="Soft"/>
  <p:tag name="BULLETEDFLATSHADOWCOLOR" val="0.5 0.5 0.5"/>
  <p:tag name="BULLETEDFLATSHADOWOFFSET" val="0.14 -0.14"/>
  <p:tag name="BULLETEDFLATSHADOWOPACITY" val="1"/>
  <p:tag name="BULLETEDSOFTSHADOWCOLOR" val="0.5 0.5 0.5"/>
  <p:tag name="BULLETEDSOFTSHADOWOFFSET" val="0 0"/>
  <p:tag name="BULLETEDSOFTSHADOWOPACITY" val="1"/>
  <p:tag name="BULLETEDGLOWSHADOWCOLOR" val="0.5 0.5 0.5"/>
  <p:tag name="BULLETEDGLOWSHADOWOPACITY" val="1"/>
  <p:tag name="BULLETEDGLOWSHADOWSPREAD" val="1"/>
  <p:tag name="TITLEINTERACTION" val="None"/>
  <p:tag name="BULLETEDINTERACTION" val="CheckBox"/>
  <p:tag name="DRAWINGINTERACTION" val="CheckBox"/>
  <p:tag name="PICTUREINTERACTION" val="CheckBox"/>
  <p:tag name="LINEINTERACTION" val="CheckBox"/>
  <p:tag name="TITLEANIMATION" val="Enhanced"/>
  <p:tag name="BULLETEDANIMATION" val="Enhanced"/>
  <p:tag name="DRAWINGANIMATION" val="Enhanced"/>
  <p:tag name="PICTUREANIMATION" val="Enhanced"/>
  <p:tag name="LINEANIMATION" val="Enhanced"/>
  <p:tag name="ANIMATIONAUDIO" val="True"/>
  <p:tag name="INTERACTIONAUDIO" val="True"/>
  <p:tag name="TRANSITIONAUDIO" val="True"/>
  <p:tag name="OFX_CACHE_PICTURE 3 Z1" val="C:\Documents and Settings\luiz\Configurações locais\Temp\OfficeFX\ofx10A6EABF\sID275_Picture 3.EMF"/>
</p:tagLst>
</file>

<file path=ppt/tags/tag5.xml><?xml version="1.0" encoding="utf-8"?>
<p:tagLst xmlns:a="http://schemas.openxmlformats.org/drawingml/2006/main" xmlns:r="http://schemas.openxmlformats.org/officeDocument/2006/relationships" xmlns:p="http://schemas.openxmlformats.org/presentationml/2006/main">
  <p:tag name="VARIATION" val="default"/>
  <p:tag name="TRANSITIONS" val="Custom"/>
  <p:tag name="CUSTOMTRANSITION" val="Wipe - Tower Ring"/>
  <p:tag name="TITLECOLOR" val="Theme"/>
  <p:tag name="BULLETEDCOLOR" val="Theme"/>
  <p:tag name="DRAWINGTEXTCOLOR" val="Ppt"/>
  <p:tag name="DRAWINGBORDERCOLOR" val="Theme"/>
  <p:tag name="DRAWINGFILLCOLOR" val="Ppt"/>
  <p:tag name="LINECOLOR" val="Ppt"/>
  <p:tag name="PICTUREBORDERCOLOR" val="Theme"/>
  <p:tag name="TITLESTYLE" val="ThreeD"/>
  <p:tag name="BULLETEDSTYLE" val="ThreeD"/>
  <p:tag name="DRAWINGTEXTSTYLE" val="TwoD"/>
  <p:tag name="DRAWINGSTYLE" val="ThreeD"/>
  <p:tag name="PICTURESTYLE" val="ThreeD"/>
  <p:tag name="TITLEBORDER" val="Taper-Strong"/>
  <p:tag name="BULLETEDBORDER" val="Bevel-Single"/>
  <p:tag name="DRAWINGBORDER" val="Square-Small"/>
  <p:tag name="PICTUREBORDER" val="Square-Small"/>
  <p:tag name="TITLESHADOW" val="Soft"/>
  <p:tag name="TITLEFLATSHADOWCOLOR" val="0.5 0.5 0.5"/>
  <p:tag name="TITLEFLATSHADOWOFFSET" val="0.14 -0.14"/>
  <p:tag name="TITLEFLATSHADOWOPACITY" val="1"/>
  <p:tag name="TITLESOFTSHADOWCOLOR" val="0.5 0.5 0.5"/>
  <p:tag name="TITLESOFTSHADOWOFFSET" val="0 0"/>
  <p:tag name="TITLESOFTSHADOWOPACITY" val="1"/>
  <p:tag name="TITLEGLOWSHADOWCOLOR" val="0.5 0.5 0.5"/>
  <p:tag name="TITLEGLOWSHADOWOPACITY" val="1"/>
  <p:tag name="TITLEGLOWSHADOWSPREAD" val="1"/>
  <p:tag name="BULLETEDSHADOW" val="Soft"/>
  <p:tag name="BULLETEDFLATSHADOWCOLOR" val="0.5 0.5 0.5"/>
  <p:tag name="BULLETEDFLATSHADOWOFFSET" val="0.14 -0.14"/>
  <p:tag name="BULLETEDFLATSHADOWOPACITY" val="1"/>
  <p:tag name="BULLETEDSOFTSHADOWCOLOR" val="0.5 0.5 0.5"/>
  <p:tag name="BULLETEDSOFTSHADOWOFFSET" val="0 0"/>
  <p:tag name="BULLETEDSOFTSHADOWOPACITY" val="1"/>
  <p:tag name="BULLETEDGLOWSHADOWCOLOR" val="0.5 0.5 0.5"/>
  <p:tag name="BULLETEDGLOWSHADOWOPACITY" val="1"/>
  <p:tag name="BULLETEDGLOWSHADOWSPREAD" val="1"/>
  <p:tag name="TITLEINTERACTION" val="None"/>
  <p:tag name="BULLETEDINTERACTION" val="CheckBox"/>
  <p:tag name="DRAWINGINTERACTION" val="CheckBox"/>
  <p:tag name="PICTUREINTERACTION" val="CheckBox"/>
  <p:tag name="LINEINTERACTION" val="CheckBox"/>
  <p:tag name="TITLEANIMATION" val="Enhanced"/>
  <p:tag name="BULLETEDANIMATION" val="Enhanced"/>
  <p:tag name="DRAWINGANIMATION" val="Enhanced"/>
  <p:tag name="PICTUREANIMATION" val="Enhanced"/>
  <p:tag name="LINEANIMATION" val="Enhanced"/>
  <p:tag name="ANIMATIONAUDIO" val="True"/>
  <p:tag name="INTERACTIONAUDIO" val="True"/>
  <p:tag name="TRANSITIONAUDIO" val="True"/>
  <p:tag name="OFX_CACHE_PICTURE 9 Z1" val="C:\Documents and Settings\luiz\Configurações locais\Temp\OfficeFX\ofx10A6EABF\sID257_Picture 9.EMF"/>
</p:tagLst>
</file>

<file path=ppt/theme/theme1.xml><?xml version="1.0" encoding="utf-8"?>
<a:theme xmlns:a="http://schemas.openxmlformats.org/drawingml/2006/main" name="Design padrã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2586</TotalTime>
  <Words>1232</Words>
  <Application>Microsoft Office PowerPoint</Application>
  <PresentationFormat>On-screen Show (4:3)</PresentationFormat>
  <Paragraphs>306</Paragraphs>
  <Slides>31</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Design padrão</vt:lpstr>
      <vt:lpstr>Imagem de bitmap</vt:lpstr>
      <vt:lpstr>Photo Editor Photo</vt:lpstr>
      <vt:lpstr>Understanding Biodiversity: examples where more data sharing could make a big difference </vt:lpstr>
      <vt:lpstr>Slide 2</vt:lpstr>
      <vt:lpstr>Conservation planning in Brazil</vt:lpstr>
      <vt:lpstr>Slide 4</vt:lpstr>
      <vt:lpstr>Slide 5</vt:lpstr>
      <vt:lpstr>Slide 6</vt:lpstr>
      <vt:lpstr>Global Biodiversity Information Facility - GBIF</vt:lpstr>
      <vt:lpstr>Biological Collections are Data Centers</vt:lpstr>
      <vt:lpstr>Slide 9</vt:lpstr>
      <vt:lpstr>Slide 10</vt:lpstr>
      <vt:lpstr>Slide 11</vt:lpstr>
      <vt:lpstr>The development of the speciesLink network</vt:lpstr>
      <vt:lpstr>Slide 13</vt:lpstr>
      <vt:lpstr>Slide 14</vt:lpstr>
      <vt:lpstr>Slide 15</vt:lpstr>
      <vt:lpstr>Slide 16</vt:lpstr>
      <vt:lpstr>Slide 17</vt:lpstr>
      <vt:lpstr>Slide 18</vt:lpstr>
      <vt:lpstr>Slide 19</vt:lpstr>
      <vt:lpstr>Slide 20</vt:lpstr>
      <vt:lpstr>Usage is increasing ! </vt:lpstr>
      <vt:lpstr>Slide 22</vt:lpstr>
      <vt:lpstr>CRIA´s systems architecture</vt:lpstr>
      <vt:lpstr>Slide 24</vt:lpstr>
      <vt:lpstr>Slide 25</vt:lpstr>
      <vt:lpstr>Slide 26</vt:lpstr>
      <vt:lpstr>Slide 27</vt:lpstr>
      <vt:lpstr>Slide 28</vt:lpstr>
      <vt:lpstr>Slide 29</vt:lpstr>
      <vt:lpstr>Slide 30</vt:lpstr>
      <vt:lpstr>Slide 31</vt:lpstr>
    </vt:vector>
  </TitlesOfParts>
  <Company>Centro de Referência em Informação Ambiental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and Cyberinfrastructure</dc:title>
  <dc:creator>Vanderlei Perez Canhos</dc:creator>
  <cp:lastModifiedBy>cria</cp:lastModifiedBy>
  <cp:revision>114</cp:revision>
  <dcterms:created xsi:type="dcterms:W3CDTF">2007-11-14T17:48:48Z</dcterms:created>
  <dcterms:modified xsi:type="dcterms:W3CDTF">2011-04-18T12:24:40Z</dcterms:modified>
</cp:coreProperties>
</file>