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5" r:id="rId5"/>
    <p:sldId id="259" r:id="rId6"/>
    <p:sldId id="261" r:id="rId7"/>
    <p:sldId id="263" r:id="rId8"/>
    <p:sldId id="257" r:id="rId9"/>
    <p:sldId id="258" r:id="rId10"/>
    <p:sldId id="260" r:id="rId1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B01D7-1750-44B9-B6E0-16EC0D44CA39}" type="datetimeFigureOut">
              <a:rPr lang="en-US" smtClean="0"/>
              <a:t>4/19/2011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A0D7-B6F8-442A-A090-5652BE8D644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Considerations on barriers to data sharing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 smtClean="0"/>
              <a:t>Elaine Collier, MD</a:t>
            </a:r>
          </a:p>
          <a:p>
            <a:pPr algn="r"/>
            <a:r>
              <a:rPr lang="en-US" sz="2400" dirty="0" smtClean="0"/>
              <a:t>National Center for Research Resources</a:t>
            </a:r>
          </a:p>
          <a:p>
            <a:pPr algn="r"/>
            <a:r>
              <a:rPr lang="en-US" sz="2400" dirty="0" smtClean="0"/>
              <a:t>National Institutes of Health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Whose cost?</a:t>
            </a:r>
          </a:p>
          <a:p>
            <a:r>
              <a:rPr lang="en-US" dirty="0" smtClean="0"/>
              <a:t>Cost versus value?</a:t>
            </a:r>
          </a:p>
          <a:p>
            <a:r>
              <a:rPr lang="en-US" dirty="0" smtClean="0"/>
              <a:t>Open or closed market?</a:t>
            </a:r>
          </a:p>
          <a:p>
            <a:r>
              <a:rPr lang="en-US" dirty="0" smtClean="0"/>
              <a:t>Cultural and policy issues related to cost </a:t>
            </a:r>
          </a:p>
          <a:p>
            <a:r>
              <a:rPr lang="en-US" dirty="0" smtClean="0"/>
              <a:t>Technical costs</a:t>
            </a:r>
          </a:p>
          <a:p>
            <a:r>
              <a:rPr lang="en-US" dirty="0" smtClean="0"/>
              <a:t>Impact on usability and availability data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on Barriers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086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Existence of Data</a:t>
            </a:r>
          </a:p>
          <a:p>
            <a:r>
              <a:rPr lang="en-US" dirty="0" smtClean="0"/>
              <a:t>Data or Information Characteristics</a:t>
            </a:r>
          </a:p>
          <a:p>
            <a:r>
              <a:rPr lang="en-US" dirty="0" smtClean="0"/>
              <a:t>Technical</a:t>
            </a:r>
          </a:p>
          <a:p>
            <a:r>
              <a:rPr lang="en-US" dirty="0" smtClean="0"/>
              <a:t>Policy and Cultural Impacts</a:t>
            </a:r>
          </a:p>
          <a:p>
            <a:r>
              <a:rPr lang="en-US" dirty="0" smtClean="0"/>
              <a:t>Competing Interests</a:t>
            </a:r>
          </a:p>
          <a:p>
            <a:r>
              <a:rPr lang="en-US" dirty="0" smtClean="0"/>
              <a:t>Privacy and Confidentiality</a:t>
            </a:r>
          </a:p>
          <a:p>
            <a:r>
              <a:rPr lang="en-US" dirty="0" smtClean="0"/>
              <a:t>Cost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Existence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Does the data or information exist?</a:t>
            </a:r>
          </a:p>
          <a:p>
            <a:r>
              <a:rPr lang="en-US" dirty="0" smtClean="0"/>
              <a:t>Human or machine discoverable?</a:t>
            </a:r>
          </a:p>
          <a:p>
            <a:r>
              <a:rPr lang="en-US" dirty="0" smtClean="0"/>
              <a:t>Requirements for discovery?</a:t>
            </a:r>
          </a:p>
          <a:p>
            <a:r>
              <a:rPr lang="en-US" dirty="0" smtClean="0"/>
              <a:t>Characteristics of data discoverable?</a:t>
            </a:r>
          </a:p>
          <a:p>
            <a:r>
              <a:rPr lang="en-US" dirty="0" smtClean="0"/>
              <a:t>Usability of data?</a:t>
            </a:r>
          </a:p>
          <a:p>
            <a:r>
              <a:rPr lang="en-US" dirty="0" smtClean="0"/>
              <a:t>Access requirements for data?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Existence should be easily discoverable but….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Semantics/Meaning of Data</a:t>
            </a:r>
          </a:p>
          <a:p>
            <a:r>
              <a:rPr lang="en-US" dirty="0" smtClean="0"/>
              <a:t>Format or syntactic interoperability of data</a:t>
            </a:r>
            <a:endParaRPr lang="en-US" dirty="0" smtClean="0"/>
          </a:p>
          <a:p>
            <a:r>
              <a:rPr lang="en-US" dirty="0" smtClean="0"/>
              <a:t>Completeness – raw, aggregate, derived, selected </a:t>
            </a:r>
          </a:p>
          <a:p>
            <a:r>
              <a:rPr lang="en-US" dirty="0" smtClean="0"/>
              <a:t>History of Data – provenance, curation</a:t>
            </a:r>
          </a:p>
          <a:p>
            <a:r>
              <a:rPr lang="en-US" dirty="0" smtClean="0"/>
              <a:t>Links to other data?</a:t>
            </a:r>
          </a:p>
          <a:p>
            <a:r>
              <a:rPr lang="en-US" dirty="0" smtClean="0"/>
              <a:t>Public or Private</a:t>
            </a:r>
          </a:p>
          <a:p>
            <a:r>
              <a:rPr lang="en-US" dirty="0" smtClean="0"/>
              <a:t>Access controls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Semantics/Data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5970"/>
            <a:ext cx="3733800" cy="4622804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Meaning</a:t>
            </a:r>
          </a:p>
          <a:p>
            <a:r>
              <a:rPr lang="en-US" dirty="0" smtClean="0"/>
              <a:t>Content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Temporal aspects</a:t>
            </a:r>
          </a:p>
          <a:p>
            <a:r>
              <a:rPr lang="en-US" dirty="0" smtClean="0"/>
              <a:t>Granularity</a:t>
            </a:r>
          </a:p>
          <a:p>
            <a:r>
              <a:rPr lang="en-US" dirty="0" smtClean="0"/>
              <a:t>Provenance or history</a:t>
            </a:r>
          </a:p>
          <a:p>
            <a:r>
              <a:rPr lang="en-US" dirty="0" smtClean="0"/>
              <a:t>Language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00600" y="1512058"/>
            <a:ext cx="3810000" cy="403187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Durability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Annotation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Properties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Framework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needs or requirements</a:t>
            </a: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Shared Standards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Technical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2223"/>
          </a:xfrm>
        </p:spPr>
        <p:txBody>
          <a:bodyPr>
            <a:spAutoFit/>
          </a:bodyPr>
          <a:lstStyle/>
          <a:p>
            <a:r>
              <a:rPr lang="en-US" dirty="0" smtClean="0"/>
              <a:t>Semantic and syntactic interoperability</a:t>
            </a:r>
          </a:p>
          <a:p>
            <a:r>
              <a:rPr lang="en-US" dirty="0" smtClean="0"/>
              <a:t>Data formats and communication protocols</a:t>
            </a:r>
          </a:p>
          <a:p>
            <a:r>
              <a:rPr lang="en-US" dirty="0" smtClean="0"/>
              <a:t>Availability – persistent?  </a:t>
            </a:r>
            <a:r>
              <a:rPr lang="en-US" dirty="0" smtClean="0"/>
              <a:t>Versioning?</a:t>
            </a:r>
          </a:p>
          <a:p>
            <a:r>
              <a:rPr lang="en-US" dirty="0" smtClean="0"/>
              <a:t>Requirements for  re-use, or re-purposing ?</a:t>
            </a:r>
          </a:p>
          <a:p>
            <a:r>
              <a:rPr lang="en-US" dirty="0" smtClean="0"/>
              <a:t>Cleaning, derivation, documentation?</a:t>
            </a:r>
          </a:p>
          <a:p>
            <a:r>
              <a:rPr lang="en-US" dirty="0" smtClean="0"/>
              <a:t>Repository or publisher of data</a:t>
            </a:r>
          </a:p>
          <a:p>
            <a:r>
              <a:rPr lang="en-US" dirty="0" smtClean="0"/>
              <a:t>Linked to other data?</a:t>
            </a:r>
          </a:p>
          <a:p>
            <a:r>
              <a:rPr lang="en-US" dirty="0" smtClean="0"/>
              <a:t>Preservation </a:t>
            </a:r>
          </a:p>
          <a:p>
            <a:r>
              <a:rPr lang="en-US" dirty="0" smtClean="0"/>
              <a:t>Impact of technology changes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and Cultural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Fear of misuse of data</a:t>
            </a:r>
          </a:p>
          <a:p>
            <a:r>
              <a:rPr lang="en-US" dirty="0" smtClean="0"/>
              <a:t>Confidentiality or privacy concern</a:t>
            </a:r>
          </a:p>
          <a:p>
            <a:r>
              <a:rPr lang="en-US" dirty="0" smtClean="0"/>
              <a:t>Legal considerations</a:t>
            </a:r>
          </a:p>
          <a:p>
            <a:r>
              <a:rPr lang="en-US" dirty="0" smtClean="0"/>
              <a:t>Intellectual Property</a:t>
            </a:r>
          </a:p>
          <a:p>
            <a:r>
              <a:rPr lang="en-US" dirty="0" smtClean="0"/>
              <a:t>Resources for sharing data</a:t>
            </a:r>
          </a:p>
          <a:p>
            <a:r>
              <a:rPr lang="en-US" dirty="0" smtClean="0"/>
              <a:t>Resources for accessing data</a:t>
            </a:r>
          </a:p>
          <a:p>
            <a:pPr lvl="1"/>
            <a:r>
              <a:rPr lang="en-US" dirty="0" smtClean="0"/>
              <a:t>Approval process?  </a:t>
            </a:r>
          </a:p>
          <a:p>
            <a:pPr lvl="1"/>
            <a:r>
              <a:rPr lang="en-US" dirty="0" smtClean="0"/>
              <a:t>Costs – technical, policy agreement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Competing 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Researcher or collector</a:t>
            </a:r>
          </a:p>
          <a:p>
            <a:r>
              <a:rPr lang="en-US" dirty="0" smtClean="0"/>
              <a:t>Institution or company</a:t>
            </a:r>
          </a:p>
          <a:p>
            <a:r>
              <a:rPr lang="en-US" dirty="0" smtClean="0"/>
              <a:t>National competition or cooperation</a:t>
            </a:r>
          </a:p>
          <a:p>
            <a:r>
              <a:rPr lang="en-US" dirty="0" smtClean="0"/>
              <a:t>Public versus private</a:t>
            </a:r>
          </a:p>
          <a:p>
            <a:r>
              <a:rPr lang="en-US" dirty="0" smtClean="0"/>
              <a:t>Fame or Money?</a:t>
            </a:r>
          </a:p>
          <a:p>
            <a:r>
              <a:rPr lang="en-US" dirty="0" smtClean="0"/>
              <a:t>Public Good versus Private Good?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Compete on use not data itself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Security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Impact of sharing</a:t>
            </a:r>
          </a:p>
          <a:p>
            <a:pPr lvl="1"/>
            <a:r>
              <a:rPr lang="en-US" dirty="0" smtClean="0"/>
              <a:t>Individual</a:t>
            </a:r>
          </a:p>
          <a:p>
            <a:pPr lvl="1"/>
            <a:r>
              <a:rPr lang="en-US" dirty="0" smtClean="0"/>
              <a:t>Institution</a:t>
            </a:r>
          </a:p>
          <a:p>
            <a:pPr lvl="1"/>
            <a:r>
              <a:rPr lang="en-US" dirty="0" smtClean="0"/>
              <a:t>Population</a:t>
            </a:r>
          </a:p>
          <a:p>
            <a:pPr lvl="1"/>
            <a:r>
              <a:rPr lang="en-US" dirty="0" smtClean="0"/>
              <a:t>Country</a:t>
            </a:r>
          </a:p>
          <a:p>
            <a:pPr lvl="1"/>
            <a:r>
              <a:rPr lang="en-US" dirty="0" smtClean="0"/>
              <a:t>World</a:t>
            </a:r>
          </a:p>
          <a:p>
            <a:r>
              <a:rPr lang="en-US" dirty="0" smtClean="0"/>
              <a:t>Cultural</a:t>
            </a:r>
          </a:p>
          <a:p>
            <a:r>
              <a:rPr lang="en-US" dirty="0" smtClean="0"/>
              <a:t>Raw, aggregate, identifiable, links, </a:t>
            </a:r>
          </a:p>
          <a:p>
            <a:r>
              <a:rPr lang="en-US" dirty="0" smtClean="0"/>
              <a:t>Clinical care and clinical research data</a:t>
            </a:r>
          </a:p>
          <a:p>
            <a:r>
              <a:rPr lang="en-US" dirty="0" smtClean="0"/>
              <a:t>Audience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302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Considerations on barriers to data sharing</vt:lpstr>
      <vt:lpstr>Considerations on Barriers</vt:lpstr>
      <vt:lpstr>Existence of Data</vt:lpstr>
      <vt:lpstr>Data Characteristics</vt:lpstr>
      <vt:lpstr>Semantics/Data quality</vt:lpstr>
      <vt:lpstr>Technical</vt:lpstr>
      <vt:lpstr>Policy and Cultural</vt:lpstr>
      <vt:lpstr>Competing interests</vt:lpstr>
      <vt:lpstr>Privacy and Security </vt:lpstr>
      <vt:lpstr>Cost</vt:lpstr>
    </vt:vector>
  </TitlesOfParts>
  <Company>Elaine Collier, MD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Considerations on barriers to data sharing</dc:title>
  <dc:creator>Elaine Collier</dc:creator>
  <cp:lastModifiedBy>Elaine Collier</cp:lastModifiedBy>
  <cp:revision>28</cp:revision>
  <dcterms:created xsi:type="dcterms:W3CDTF">2011-04-19T07:12:37Z</dcterms:created>
  <dcterms:modified xsi:type="dcterms:W3CDTF">2011-04-19T11:10:41Z</dcterms:modified>
</cp:coreProperties>
</file>