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11" r:id="rId4"/>
    <p:sldId id="312" r:id="rId5"/>
    <p:sldId id="313" r:id="rId6"/>
    <p:sldId id="316" r:id="rId7"/>
    <p:sldId id="318" r:id="rId8"/>
    <p:sldId id="319" r:id="rId9"/>
    <p:sldId id="320" r:id="rId10"/>
    <p:sldId id="321" r:id="rId11"/>
    <p:sldId id="323" r:id="rId12"/>
    <p:sldId id="322" r:id="rId13"/>
    <p:sldId id="325" r:id="rId14"/>
    <p:sldId id="327" r:id="rId15"/>
    <p:sldId id="328" r:id="rId16"/>
    <p:sldId id="329" r:id="rId17"/>
    <p:sldId id="326" r:id="rId18"/>
    <p:sldId id="330" r:id="rId19"/>
    <p:sldId id="336" r:id="rId20"/>
    <p:sldId id="341" r:id="rId21"/>
    <p:sldId id="340" r:id="rId22"/>
    <p:sldId id="338" r:id="rId23"/>
    <p:sldId id="339" r:id="rId24"/>
    <p:sldId id="310" r:id="rId2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C2FFA5D-87B4-456A-9821-1D502468CF0F}"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5018" autoAdjust="0"/>
  </p:normalViewPr>
  <p:slideViewPr>
    <p:cSldViewPr>
      <p:cViewPr>
        <p:scale>
          <a:sx n="90" d="100"/>
          <a:sy n="90" d="100"/>
        </p:scale>
        <p:origin x="-53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5523-345D-45F4-86B6-D7EA4277CDA5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CA41-0B92-46BF-980A-A6299BC7E74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30C7EC-03A5-4D2F-B433-0C8E15A9AE81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D5D0A2-7679-4593-A5DB-778E2C7FE0D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CA1FAF-E2F2-4529-AA58-DD0973B3EF4C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Esta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diapo</a:t>
            </a:r>
            <a:r>
              <a:rPr lang="es-MX" baseline="0" dirty="0" smtClean="0"/>
              <a:t> no me gusta 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D0A2-7679-4593-A5DB-778E2C7FE0D9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B75F3-EF70-4A3F-ABF7-68A7D212EF1A}" type="slidenum">
              <a:rPr lang="es-ES"/>
              <a:pPr/>
              <a:t>11</a:t>
            </a:fld>
            <a:endParaRPr lang="es-E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EC42-87AF-4883-83CE-F89FE555C82F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D0A2-7679-4593-A5DB-778E2C7FE0D9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CB661-48EF-479F-A1BB-57079AC9A78D}" type="datetimeFigureOut">
              <a:rPr lang="es-MX" smtClean="0"/>
              <a:pPr/>
              <a:t>08/07/2011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18D955-9F85-4717-9EA6-DBDBFD047EC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formato presentaciones interiores 201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rmato presentaciones 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28992" y="1714488"/>
            <a:ext cx="5572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Diagnostic Capability on Exotic and Emerging Animal Diseases of the Mexico’s Official Laboratory Network</a:t>
            </a:r>
            <a:endParaRPr lang="es-MX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s-MX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s-MX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Anticipating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Biosecurity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Challenges of the Global Expansion of High Containment Biological Laboratories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16" y="6143644"/>
            <a:ext cx="2071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July 12, 2011</a:t>
            </a:r>
            <a:endParaRPr lang="es-MX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C:\Bioseguridad\Anticipating Biosecurity Challenges - Turkia\Presentación Turquia\DSC07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2573420" cy="1928826"/>
          </a:xfrm>
          <a:prstGeom prst="rect">
            <a:avLst/>
          </a:prstGeom>
          <a:noFill/>
        </p:spPr>
      </p:pic>
      <p:pic>
        <p:nvPicPr>
          <p:cNvPr id="5123" name="Picture 3" descr="C:\Bioseguridad\Anticipating Biosecurity Challenges - Turkia\Presentación Turquia\DSC07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2569567" cy="192882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357554" y="5572140"/>
            <a:ext cx="296201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Marco Antonio Rico Gaytán</a:t>
            </a:r>
            <a:endParaRPr lang="es-MX" sz="1600" dirty="0" smtClean="0"/>
          </a:p>
          <a:p>
            <a:r>
              <a:rPr lang="es-MX" sz="1600" b="1" dirty="0" err="1" smtClean="0"/>
              <a:t>Biosafety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Department</a:t>
            </a:r>
            <a:endParaRPr lang="es-MX" sz="1600" dirty="0" smtClean="0"/>
          </a:p>
          <a:p>
            <a:endParaRPr lang="es-MX" sz="700" b="1" dirty="0" smtClean="0"/>
          </a:p>
          <a:p>
            <a:r>
              <a:rPr lang="es-MX" sz="1200" b="1" dirty="0" smtClean="0"/>
              <a:t>marco.rico@senasica.gob.mx</a:t>
            </a:r>
            <a:endParaRPr lang="es-MX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BSL3 –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Biosecurity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5" descr="DSC06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38173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2411412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SC065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68336"/>
            <a:ext cx="2598597" cy="194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143512"/>
            <a:ext cx="12985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857496"/>
            <a:ext cx="1854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1071546"/>
            <a:ext cx="1571636" cy="16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Bioseguridad\Personales\FOTOS\Fotos LBS3 y otros\Temporal\DSC067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572008"/>
            <a:ext cx="238056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Imagen 0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714620"/>
            <a:ext cx="20891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071545"/>
            <a:ext cx="1438276" cy="129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ap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79930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06" y="181253"/>
            <a:ext cx="648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– Regional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57190" y="1142984"/>
            <a:ext cx="8358214" cy="192882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2005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– 2011: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Construction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-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remodeling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of 7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facilities</a:t>
            </a:r>
            <a:endParaRPr kumimoji="0" lang="es-MX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MX" sz="2000" b="1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dirty="0" smtClean="0"/>
              <a:t> </a:t>
            </a:r>
            <a:r>
              <a:rPr lang="es-MX" sz="2000" b="1" dirty="0" err="1" smtClean="0"/>
              <a:t>Agreement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with</a:t>
            </a:r>
            <a:r>
              <a:rPr lang="es-MX" sz="2000" b="1" dirty="0" smtClean="0"/>
              <a:t> local </a:t>
            </a:r>
            <a:r>
              <a:rPr lang="es-MX" sz="2000" b="1" dirty="0" err="1" smtClean="0"/>
              <a:t>authorities</a:t>
            </a:r>
            <a:endParaRPr kumimoji="0" lang="es-MX" sz="20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s-MX" sz="2000" b="1" baseline="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000" b="1" baseline="0" dirty="0" smtClean="0"/>
              <a:t> </a:t>
            </a:r>
            <a:r>
              <a:rPr lang="es-MX" sz="2000" b="1" baseline="0" dirty="0" err="1" smtClean="0"/>
              <a:t>Biosafety</a:t>
            </a:r>
            <a:r>
              <a:rPr lang="es-MX" sz="2000" b="1" baseline="0" dirty="0" smtClean="0"/>
              <a:t> </a:t>
            </a:r>
            <a:r>
              <a:rPr lang="es-MX" sz="2000" b="1" baseline="0" dirty="0" err="1" smtClean="0"/>
              <a:t>level</a:t>
            </a:r>
            <a:r>
              <a:rPr lang="es-MX" sz="2000" b="1" baseline="0" dirty="0" smtClean="0"/>
              <a:t> 2 </a:t>
            </a:r>
            <a:r>
              <a:rPr lang="es-MX" sz="2000" b="1" dirty="0" smtClean="0"/>
              <a:t>(</a:t>
            </a:r>
            <a:r>
              <a:rPr lang="es-MX" sz="2000" b="1" dirty="0" err="1" smtClean="0"/>
              <a:t>with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improvements</a:t>
            </a:r>
            <a:r>
              <a:rPr lang="es-MX" sz="2000" b="1" dirty="0" smtClean="0"/>
              <a:t>)</a:t>
            </a:r>
            <a:endParaRPr lang="es-MX" sz="2000" b="1" baseline="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Very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specific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diagnostic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tests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Equipment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s-MX" sz="2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reagents</a:t>
            </a:r>
            <a:r>
              <a:rPr kumimoji="0" lang="es-MX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71604" y="3714752"/>
          <a:ext cx="600079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000396"/>
              </a:tblGrid>
              <a:tr h="2828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Location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Diagnosed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Diseases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Aguascalientes,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Ags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Chihuahua,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Chih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Torreón,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Coah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Salto, Jal.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AI, ND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Villahermosa, Tab.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AI, ND, BSE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Cholula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Puebla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AI, ND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Celaya, Guanajuato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AI, ND, Scrapie, BSE, CAE-MV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098" name="Picture 2" descr="C:\Bioseguridad\Fotos LBS3 y otros\LABORATORIOS REGIONALES\LAB-CHIH\Copia de Imagen 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736"/>
            <a:ext cx="209372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– Regional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7" descr="C:\Bioseguridad\Personales\FOTOS\Fotos LBS3 y otros\LABORATORIOS REGIONALES\LAB-TORREON\Copia de LABVHSA 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071546"/>
            <a:ext cx="2667018" cy="2000264"/>
          </a:xfrm>
          <a:prstGeom prst="rect">
            <a:avLst/>
          </a:prstGeom>
          <a:noFill/>
        </p:spPr>
      </p:pic>
      <p:pic>
        <p:nvPicPr>
          <p:cNvPr id="7" name="Picture 3" descr="C:\Bioseguridad\CPA\Fotos LBS3 y otros\LABORATORIOS REGIONALES\LAB-CHIH\Copia de LABVHSA 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321579"/>
            <a:ext cx="2714644" cy="2035983"/>
          </a:xfrm>
          <a:prstGeom prst="rect">
            <a:avLst/>
          </a:prstGeom>
          <a:noFill/>
        </p:spPr>
      </p:pic>
      <p:pic>
        <p:nvPicPr>
          <p:cNvPr id="8" name="Picture 4" descr="C:\Bioseguridad\CPA\Fotos LBS3 y otros\LABORATORIOS REGIONALES\LAB-VHSA\Copia de DSC0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5"/>
            <a:ext cx="2571768" cy="1928827"/>
          </a:xfrm>
          <a:prstGeom prst="rect">
            <a:avLst/>
          </a:prstGeom>
          <a:noFill/>
        </p:spPr>
      </p:pic>
      <p:pic>
        <p:nvPicPr>
          <p:cNvPr id="1028" name="Picture 4" descr="C:\Bioseguridad\Fotos LBS3 y otros\LABORATORIOS REGIONALES\LAB-TORREON\Copia de LABVHSA 1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857628"/>
            <a:ext cx="2759905" cy="2071702"/>
          </a:xfrm>
          <a:prstGeom prst="rect">
            <a:avLst/>
          </a:prstGeom>
          <a:noFill/>
        </p:spPr>
      </p:pic>
      <p:pic>
        <p:nvPicPr>
          <p:cNvPr id="1029" name="Picture 5" descr="C:\Bioseguridad\Fotos LBS3 y otros\LABORATORIOS REGIONALES\LAB-AGS\fotos Laboratorio Ags 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00438"/>
            <a:ext cx="2762269" cy="2071702"/>
          </a:xfrm>
          <a:prstGeom prst="rect">
            <a:avLst/>
          </a:prstGeom>
          <a:noFill/>
        </p:spPr>
      </p:pic>
      <p:pic>
        <p:nvPicPr>
          <p:cNvPr id="1030" name="Picture 6" descr="C:\Bioseguridad\Fotos LBS3 y otros\LABORATORIOS REGIONALES\LAB-AGS\fotos Laboratorio Ags 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3" y="3571876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28670"/>
            <a:ext cx="7286644" cy="3571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MX" sz="2000" b="1" dirty="0" smtClean="0"/>
              <a:t>2009 - 2010: </a:t>
            </a:r>
            <a:r>
              <a:rPr lang="es-MX" sz="2000" b="1" dirty="0" err="1" smtClean="0"/>
              <a:t>SENASICA’s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proyect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for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construction</a:t>
            </a:r>
            <a:r>
              <a:rPr lang="es-MX" sz="2000" b="1" dirty="0" smtClean="0"/>
              <a:t> of 16 </a:t>
            </a:r>
            <a:r>
              <a:rPr lang="es-MX" sz="2000" b="1" dirty="0" err="1" smtClean="0"/>
              <a:t>facilities</a:t>
            </a:r>
            <a:endParaRPr lang="es-MX" sz="2000" b="1" dirty="0" smtClean="0"/>
          </a:p>
          <a:p>
            <a:pPr eaLnBrk="1" hangingPunct="1">
              <a:lnSpc>
                <a:spcPct val="80000"/>
              </a:lnSpc>
            </a:pPr>
            <a:endParaRPr lang="es-MX" sz="20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-32" y="181253"/>
            <a:ext cx="67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– Molecular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Biology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4" descr="Volumetría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564" y="1928802"/>
            <a:ext cx="3950436" cy="302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14282" y="1357298"/>
            <a:ext cx="5715040" cy="52149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6913" marR="0" lvl="2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laboratories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 of CPA</a:t>
            </a:r>
          </a:p>
          <a:p>
            <a:pPr marL="696913" marR="0" lvl="2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6913" marR="0" lvl="2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Biosafety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(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96913" marR="0" lvl="2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6913" marR="0" lvl="2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Diagnostic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molecular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biology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serology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96913" marR="0" lvl="3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Standard PCR</a:t>
            </a:r>
          </a:p>
          <a:p>
            <a:pPr marL="696913" marR="0" lvl="3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 time PCR</a:t>
            </a:r>
          </a:p>
          <a:p>
            <a:pPr marL="696913" marR="0" lvl="3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Sequencing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696913" marR="0" lvl="3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ELISA test (comercial kits)</a:t>
            </a:r>
          </a:p>
          <a:p>
            <a:pPr marL="696913" marR="0" lvl="3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96913" marR="0" lvl="2" indent="-25082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2000" b="1" dirty="0" smtClean="0"/>
              <a:t>D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iagnosis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CSF, AI, ND and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Crustaceans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diseases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-32" y="181253"/>
            <a:ext cx="67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– Molecular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Biology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2" name="Picture 4" descr="C:\Bioseguridad\Anticipating Biosecurity Challenges - Turkia\Presentación Turquia\DSC0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5857916" cy="4397202"/>
          </a:xfrm>
          <a:prstGeom prst="rect">
            <a:avLst/>
          </a:prstGeom>
          <a:noFill/>
        </p:spPr>
      </p:pic>
      <p:pic>
        <p:nvPicPr>
          <p:cNvPr id="2053" name="Picture 5" descr="C:\Bioseguridad\Anticipating Biosecurity Challenges - Turkia\Presentación Turquia\DSC03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214818"/>
            <a:ext cx="2705093" cy="203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-32" y="181253"/>
            <a:ext cx="67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– Molecular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Biology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C:\Bioseguridad\Anticipating Biosecurity Challenges - Turkia\Presentación Turquia\DSC03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1393041" cy="1857388"/>
          </a:xfrm>
          <a:prstGeom prst="rect">
            <a:avLst/>
          </a:prstGeom>
          <a:noFill/>
        </p:spPr>
      </p:pic>
      <p:pic>
        <p:nvPicPr>
          <p:cNvPr id="3075" name="Picture 3" descr="C:\Bioseguridad\Anticipating Biosecurity Challenges - Turkia\Presentación Turquia\DSC03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2643206" cy="3521257"/>
          </a:xfrm>
          <a:prstGeom prst="rect">
            <a:avLst/>
          </a:prstGeom>
          <a:noFill/>
        </p:spPr>
      </p:pic>
      <p:pic>
        <p:nvPicPr>
          <p:cNvPr id="3076" name="Picture 4" descr="C:\Bioseguridad\Anticipating Biosecurity Challenges - Turkia\Presentación Turquia\DSC03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928670"/>
            <a:ext cx="3426087" cy="2571768"/>
          </a:xfrm>
          <a:prstGeom prst="rect">
            <a:avLst/>
          </a:prstGeom>
          <a:noFill/>
        </p:spPr>
      </p:pic>
      <p:pic>
        <p:nvPicPr>
          <p:cNvPr id="3077" name="Picture 5" descr="C:\Bioseguridad\Anticipating Biosecurity Challenges - Turkia\Presentación Turquia\DSC0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5072074"/>
            <a:ext cx="1785950" cy="1340610"/>
          </a:xfrm>
          <a:prstGeom prst="rect">
            <a:avLst/>
          </a:prstGeom>
          <a:noFill/>
        </p:spPr>
      </p:pic>
      <p:pic>
        <p:nvPicPr>
          <p:cNvPr id="3078" name="Picture 6" descr="C:\Bioseguridad\Anticipating Biosecurity Challenges - Turkia\Presentación Turquia\DSC03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00570"/>
            <a:ext cx="2569566" cy="1928826"/>
          </a:xfrm>
          <a:prstGeom prst="rect">
            <a:avLst/>
          </a:prstGeom>
          <a:noFill/>
        </p:spPr>
      </p:pic>
      <p:pic>
        <p:nvPicPr>
          <p:cNvPr id="3079" name="Picture 7" descr="C:\Bioseguridad\Anticipating Biosecurity Challenges - Turkia\Presentación Turquia\DSC031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928934"/>
            <a:ext cx="2284058" cy="1714512"/>
          </a:xfrm>
          <a:prstGeom prst="rect">
            <a:avLst/>
          </a:prstGeom>
          <a:noFill/>
        </p:spPr>
      </p:pic>
      <p:pic>
        <p:nvPicPr>
          <p:cNvPr id="3080" name="Picture 8" descr="C:\Bioseguridad\Anticipating Biosecurity Challenges - Turkia\Presentación Turquia\DSC031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929198"/>
            <a:ext cx="1831699" cy="1374952"/>
          </a:xfrm>
          <a:prstGeom prst="rect">
            <a:avLst/>
          </a:prstGeom>
          <a:noFill/>
        </p:spPr>
      </p:pic>
      <p:pic>
        <p:nvPicPr>
          <p:cNvPr id="3082" name="Picture 10" descr="C:\Bioseguridad\Anticipating Biosecurity Challenges - Turkia\Presentación Turquia\DSC031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3643314"/>
            <a:ext cx="1755770" cy="1317956"/>
          </a:xfrm>
          <a:prstGeom prst="rect">
            <a:avLst/>
          </a:prstGeom>
          <a:noFill/>
        </p:spPr>
      </p:pic>
      <p:pic>
        <p:nvPicPr>
          <p:cNvPr id="3083" name="Picture 11" descr="C:\Bioseguridad\Anticipating Biosecurity Challenges - Turkia\Presentación Turquia\DSC0320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5072074"/>
            <a:ext cx="1803966" cy="1354134"/>
          </a:xfrm>
          <a:prstGeom prst="rect">
            <a:avLst/>
          </a:prstGeom>
          <a:noFill/>
        </p:spPr>
      </p:pic>
      <p:pic>
        <p:nvPicPr>
          <p:cNvPr id="3084" name="Picture 12" descr="C:\Bioseguridad\Anticipating Biosecurity Challenges - Turkia\Presentación Turquia\DSC0316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3643314"/>
            <a:ext cx="1785950" cy="1340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518"/>
          <p:cNvGraphicFramePr>
            <a:graphicFrameLocks noGrp="1"/>
          </p:cNvGraphicFramePr>
          <p:nvPr/>
        </p:nvGraphicFramePr>
        <p:xfrm>
          <a:off x="4929190" y="1285860"/>
          <a:ext cx="1470025" cy="1208088"/>
        </p:xfrm>
        <a:graphic>
          <a:graphicData uri="http://schemas.openxmlformats.org/drawingml/2006/table">
            <a:tbl>
              <a:tblPr/>
              <a:tblGrid>
                <a:gridCol w="1470025"/>
              </a:tblGrid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REGIONAL LABS</a:t>
                      </a:r>
                      <a:endParaRPr kumimoji="0" lang="es-MX" sz="9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 AGUASCALIENTES, AGS.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 CHIHUAHUA, CHIH.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 TORREÓN, COAH.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 CELAYA, GTO.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5. EL SALTO, JAL.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6. CHOLULA, PUE.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 VILLAHERMOSA, TAB. 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508"/>
          <p:cNvGraphicFramePr>
            <a:graphicFrameLocks noGrp="1"/>
          </p:cNvGraphicFramePr>
          <p:nvPr/>
        </p:nvGraphicFramePr>
        <p:xfrm>
          <a:off x="6572264" y="1268291"/>
          <a:ext cx="1643074" cy="2160709"/>
        </p:xfrm>
        <a:graphic>
          <a:graphicData uri="http://schemas.openxmlformats.org/drawingml/2006/table">
            <a:tbl>
              <a:tblPr/>
              <a:tblGrid>
                <a:gridCol w="1643074"/>
              </a:tblGrid>
              <a:tr h="2410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MOLECULAR B. LABS</a:t>
                      </a:r>
                      <a:endParaRPr kumimoji="0" lang="es-MX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 MEXICALI, B.C.N.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 CAMPECHE, CAMP.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 TUXTLA GUTIÉRREZ, CHIS.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 CUAJIMALPA, D.F.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5. GÓMEZ PALACIO, DGO.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6. CHILPANCINGO, GRO.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7. ZAPOTLANEJO, JAL.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8. AJUCHITLÁN, QRO. </a:t>
                      </a:r>
                      <a:endParaRPr kumimoji="0" lang="es-MX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9. MATEHUALA, S.L.P. </a:t>
                      </a:r>
                      <a:endParaRPr kumimoji="0" lang="es-MX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10. HERMOSILLO, SON. </a:t>
                      </a:r>
                      <a:endParaRPr kumimoji="0" lang="es-MX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 MATAMOROS, TAMPS. </a:t>
                      </a:r>
                      <a:endParaRPr kumimoji="0" lang="es-MX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9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12.  JALAPA, VER.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28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13. MÉRIDA, YUC.  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0" name="Freeform 5"/>
          <p:cNvSpPr>
            <a:spLocks/>
          </p:cNvSpPr>
          <p:nvPr/>
        </p:nvSpPr>
        <p:spPr bwMode="auto">
          <a:xfrm>
            <a:off x="5851497" y="5268931"/>
            <a:ext cx="949325" cy="803275"/>
          </a:xfrm>
          <a:custGeom>
            <a:avLst/>
            <a:gdLst>
              <a:gd name="T0" fmla="*/ 2147483647 w 762"/>
              <a:gd name="T1" fmla="*/ 2147483647 h 616"/>
              <a:gd name="T2" fmla="*/ 2147483647 w 762"/>
              <a:gd name="T3" fmla="*/ 2147483647 h 616"/>
              <a:gd name="T4" fmla="*/ 2147483647 w 762"/>
              <a:gd name="T5" fmla="*/ 2147483647 h 616"/>
              <a:gd name="T6" fmla="*/ 2147483647 w 762"/>
              <a:gd name="T7" fmla="*/ 2147483647 h 616"/>
              <a:gd name="T8" fmla="*/ 2147483647 w 762"/>
              <a:gd name="T9" fmla="*/ 2147483647 h 616"/>
              <a:gd name="T10" fmla="*/ 2147483647 w 762"/>
              <a:gd name="T11" fmla="*/ 2147483647 h 616"/>
              <a:gd name="T12" fmla="*/ 2147483647 w 762"/>
              <a:gd name="T13" fmla="*/ 2147483647 h 616"/>
              <a:gd name="T14" fmla="*/ 2147483647 w 762"/>
              <a:gd name="T15" fmla="*/ 2147483647 h 616"/>
              <a:gd name="T16" fmla="*/ 2147483647 w 762"/>
              <a:gd name="T17" fmla="*/ 2147483647 h 616"/>
              <a:gd name="T18" fmla="*/ 2147483647 w 762"/>
              <a:gd name="T19" fmla="*/ 2147483647 h 616"/>
              <a:gd name="T20" fmla="*/ 2147483647 w 762"/>
              <a:gd name="T21" fmla="*/ 2147483647 h 616"/>
              <a:gd name="T22" fmla="*/ 2147483647 w 762"/>
              <a:gd name="T23" fmla="*/ 2147483647 h 616"/>
              <a:gd name="T24" fmla="*/ 2147483647 w 762"/>
              <a:gd name="T25" fmla="*/ 2147483647 h 616"/>
              <a:gd name="T26" fmla="*/ 2147483647 w 762"/>
              <a:gd name="T27" fmla="*/ 2147483647 h 616"/>
              <a:gd name="T28" fmla="*/ 2147483647 w 762"/>
              <a:gd name="T29" fmla="*/ 2147483647 h 616"/>
              <a:gd name="T30" fmla="*/ 2147483647 w 762"/>
              <a:gd name="T31" fmla="*/ 2147483647 h 616"/>
              <a:gd name="T32" fmla="*/ 2147483647 w 762"/>
              <a:gd name="T33" fmla="*/ 2147483647 h 616"/>
              <a:gd name="T34" fmla="*/ 2147483647 w 762"/>
              <a:gd name="T35" fmla="*/ 2147483647 h 616"/>
              <a:gd name="T36" fmla="*/ 2147483647 w 762"/>
              <a:gd name="T37" fmla="*/ 2147483647 h 616"/>
              <a:gd name="T38" fmla="*/ 2147483647 w 762"/>
              <a:gd name="T39" fmla="*/ 2147483647 h 616"/>
              <a:gd name="T40" fmla="*/ 2147483647 w 762"/>
              <a:gd name="T41" fmla="*/ 2147483647 h 616"/>
              <a:gd name="T42" fmla="*/ 2147483647 w 762"/>
              <a:gd name="T43" fmla="*/ 2147483647 h 616"/>
              <a:gd name="T44" fmla="*/ 2147483647 w 762"/>
              <a:gd name="T45" fmla="*/ 2147483647 h 616"/>
              <a:gd name="T46" fmla="*/ 2147483647 w 762"/>
              <a:gd name="T47" fmla="*/ 2147483647 h 616"/>
              <a:gd name="T48" fmla="*/ 2147483647 w 762"/>
              <a:gd name="T49" fmla="*/ 2147483647 h 616"/>
              <a:gd name="T50" fmla="*/ 2147483647 w 762"/>
              <a:gd name="T51" fmla="*/ 2147483647 h 616"/>
              <a:gd name="T52" fmla="*/ 2147483647 w 762"/>
              <a:gd name="T53" fmla="*/ 2147483647 h 616"/>
              <a:gd name="T54" fmla="*/ 2147483647 w 762"/>
              <a:gd name="T55" fmla="*/ 2147483647 h 616"/>
              <a:gd name="T56" fmla="*/ 2147483647 w 762"/>
              <a:gd name="T57" fmla="*/ 2147483647 h 616"/>
              <a:gd name="T58" fmla="*/ 2147483647 w 762"/>
              <a:gd name="T59" fmla="*/ 2147483647 h 616"/>
              <a:gd name="T60" fmla="*/ 2147483647 w 762"/>
              <a:gd name="T61" fmla="*/ 2147483647 h 616"/>
              <a:gd name="T62" fmla="*/ 2147483647 w 762"/>
              <a:gd name="T63" fmla="*/ 2147483647 h 616"/>
              <a:gd name="T64" fmla="*/ 2147483647 w 762"/>
              <a:gd name="T65" fmla="*/ 2147483647 h 616"/>
              <a:gd name="T66" fmla="*/ 2147483647 w 762"/>
              <a:gd name="T67" fmla="*/ 2147483647 h 616"/>
              <a:gd name="T68" fmla="*/ 2147483647 w 762"/>
              <a:gd name="T69" fmla="*/ 2147483647 h 616"/>
              <a:gd name="T70" fmla="*/ 2147483647 w 762"/>
              <a:gd name="T71" fmla="*/ 2147483647 h 616"/>
              <a:gd name="T72" fmla="*/ 2147483647 w 762"/>
              <a:gd name="T73" fmla="*/ 2147483647 h 616"/>
              <a:gd name="T74" fmla="*/ 2147483647 w 762"/>
              <a:gd name="T75" fmla="*/ 2147483647 h 616"/>
              <a:gd name="T76" fmla="*/ 2147483647 w 762"/>
              <a:gd name="T77" fmla="*/ 2147483647 h 616"/>
              <a:gd name="T78" fmla="*/ 2147483647 w 762"/>
              <a:gd name="T79" fmla="*/ 2147483647 h 616"/>
              <a:gd name="T80" fmla="*/ 2147483647 w 762"/>
              <a:gd name="T81" fmla="*/ 2147483647 h 616"/>
              <a:gd name="T82" fmla="*/ 2147483647 w 762"/>
              <a:gd name="T83" fmla="*/ 2147483647 h 616"/>
              <a:gd name="T84" fmla="*/ 2147483647 w 762"/>
              <a:gd name="T85" fmla="*/ 2147483647 h 616"/>
              <a:gd name="T86" fmla="*/ 2147483647 w 762"/>
              <a:gd name="T87" fmla="*/ 2147483647 h 616"/>
              <a:gd name="T88" fmla="*/ 2147483647 w 762"/>
              <a:gd name="T89" fmla="*/ 2147483647 h 616"/>
              <a:gd name="T90" fmla="*/ 2147483647 w 762"/>
              <a:gd name="T91" fmla="*/ 2147483647 h 616"/>
              <a:gd name="T92" fmla="*/ 2147483647 w 762"/>
              <a:gd name="T93" fmla="*/ 2147483647 h 616"/>
              <a:gd name="T94" fmla="*/ 2147483647 w 762"/>
              <a:gd name="T95" fmla="*/ 2147483647 h 616"/>
              <a:gd name="T96" fmla="*/ 2147483647 w 762"/>
              <a:gd name="T97" fmla="*/ 2147483647 h 616"/>
              <a:gd name="T98" fmla="*/ 2147483647 w 762"/>
              <a:gd name="T99" fmla="*/ 2147483647 h 616"/>
              <a:gd name="T100" fmla="*/ 2147483647 w 762"/>
              <a:gd name="T101" fmla="*/ 2147483647 h 616"/>
              <a:gd name="T102" fmla="*/ 2147483647 w 762"/>
              <a:gd name="T103" fmla="*/ 2147483647 h 616"/>
              <a:gd name="T104" fmla="*/ 2147483647 w 762"/>
              <a:gd name="T105" fmla="*/ 2147483647 h 616"/>
              <a:gd name="T106" fmla="*/ 2147483647 w 762"/>
              <a:gd name="T107" fmla="*/ 2147483647 h 616"/>
              <a:gd name="T108" fmla="*/ 2147483647 w 762"/>
              <a:gd name="T109" fmla="*/ 2147483647 h 616"/>
              <a:gd name="T110" fmla="*/ 2147483647 w 762"/>
              <a:gd name="T111" fmla="*/ 2147483647 h 616"/>
              <a:gd name="T112" fmla="*/ 0 w 762"/>
              <a:gd name="T113" fmla="*/ 2147483647 h 61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62"/>
              <a:gd name="T172" fmla="*/ 0 h 616"/>
              <a:gd name="T173" fmla="*/ 762 w 762"/>
              <a:gd name="T174" fmla="*/ 616 h 61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62" h="616">
                <a:moveTo>
                  <a:pt x="0" y="291"/>
                </a:moveTo>
                <a:lnTo>
                  <a:pt x="14" y="245"/>
                </a:lnTo>
                <a:lnTo>
                  <a:pt x="52" y="160"/>
                </a:lnTo>
                <a:lnTo>
                  <a:pt x="59" y="157"/>
                </a:lnTo>
                <a:lnTo>
                  <a:pt x="78" y="147"/>
                </a:lnTo>
                <a:lnTo>
                  <a:pt x="82" y="143"/>
                </a:lnTo>
                <a:lnTo>
                  <a:pt x="82" y="140"/>
                </a:lnTo>
                <a:lnTo>
                  <a:pt x="89" y="137"/>
                </a:lnTo>
                <a:lnTo>
                  <a:pt x="93" y="134"/>
                </a:lnTo>
                <a:lnTo>
                  <a:pt x="93" y="127"/>
                </a:lnTo>
                <a:lnTo>
                  <a:pt x="115" y="81"/>
                </a:lnTo>
                <a:lnTo>
                  <a:pt x="119" y="81"/>
                </a:lnTo>
                <a:lnTo>
                  <a:pt x="123" y="81"/>
                </a:lnTo>
                <a:lnTo>
                  <a:pt x="123" y="78"/>
                </a:lnTo>
                <a:lnTo>
                  <a:pt x="126" y="71"/>
                </a:lnTo>
                <a:lnTo>
                  <a:pt x="134" y="62"/>
                </a:lnTo>
                <a:lnTo>
                  <a:pt x="138" y="22"/>
                </a:lnTo>
                <a:lnTo>
                  <a:pt x="149" y="6"/>
                </a:lnTo>
                <a:lnTo>
                  <a:pt x="152" y="6"/>
                </a:lnTo>
                <a:lnTo>
                  <a:pt x="156" y="6"/>
                </a:lnTo>
                <a:lnTo>
                  <a:pt x="175" y="6"/>
                </a:lnTo>
                <a:lnTo>
                  <a:pt x="182" y="9"/>
                </a:lnTo>
                <a:lnTo>
                  <a:pt x="193" y="22"/>
                </a:lnTo>
                <a:lnTo>
                  <a:pt x="205" y="26"/>
                </a:lnTo>
                <a:lnTo>
                  <a:pt x="205" y="35"/>
                </a:lnTo>
                <a:lnTo>
                  <a:pt x="205" y="49"/>
                </a:lnTo>
                <a:lnTo>
                  <a:pt x="205" y="62"/>
                </a:lnTo>
                <a:lnTo>
                  <a:pt x="208" y="65"/>
                </a:lnTo>
                <a:lnTo>
                  <a:pt x="212" y="88"/>
                </a:lnTo>
                <a:lnTo>
                  <a:pt x="220" y="88"/>
                </a:lnTo>
                <a:lnTo>
                  <a:pt x="238" y="91"/>
                </a:lnTo>
                <a:lnTo>
                  <a:pt x="246" y="94"/>
                </a:lnTo>
                <a:lnTo>
                  <a:pt x="257" y="107"/>
                </a:lnTo>
                <a:lnTo>
                  <a:pt x="264" y="111"/>
                </a:lnTo>
                <a:lnTo>
                  <a:pt x="276" y="111"/>
                </a:lnTo>
                <a:lnTo>
                  <a:pt x="276" y="107"/>
                </a:lnTo>
                <a:lnTo>
                  <a:pt x="305" y="78"/>
                </a:lnTo>
                <a:lnTo>
                  <a:pt x="335" y="45"/>
                </a:lnTo>
                <a:lnTo>
                  <a:pt x="339" y="39"/>
                </a:lnTo>
                <a:lnTo>
                  <a:pt x="343" y="35"/>
                </a:lnTo>
                <a:lnTo>
                  <a:pt x="350" y="32"/>
                </a:lnTo>
                <a:lnTo>
                  <a:pt x="361" y="26"/>
                </a:lnTo>
                <a:lnTo>
                  <a:pt x="365" y="26"/>
                </a:lnTo>
                <a:lnTo>
                  <a:pt x="369" y="19"/>
                </a:lnTo>
                <a:lnTo>
                  <a:pt x="380" y="19"/>
                </a:lnTo>
                <a:lnTo>
                  <a:pt x="384" y="22"/>
                </a:lnTo>
                <a:lnTo>
                  <a:pt x="387" y="19"/>
                </a:lnTo>
                <a:lnTo>
                  <a:pt x="391" y="6"/>
                </a:lnTo>
                <a:lnTo>
                  <a:pt x="395" y="6"/>
                </a:lnTo>
                <a:lnTo>
                  <a:pt x="406" y="0"/>
                </a:lnTo>
                <a:lnTo>
                  <a:pt x="410" y="6"/>
                </a:lnTo>
                <a:lnTo>
                  <a:pt x="410" y="9"/>
                </a:lnTo>
                <a:lnTo>
                  <a:pt x="414" y="9"/>
                </a:lnTo>
                <a:lnTo>
                  <a:pt x="417" y="9"/>
                </a:lnTo>
                <a:lnTo>
                  <a:pt x="421" y="9"/>
                </a:lnTo>
                <a:lnTo>
                  <a:pt x="428" y="13"/>
                </a:lnTo>
                <a:lnTo>
                  <a:pt x="428" y="16"/>
                </a:lnTo>
                <a:lnTo>
                  <a:pt x="436" y="16"/>
                </a:lnTo>
                <a:lnTo>
                  <a:pt x="440" y="13"/>
                </a:lnTo>
                <a:lnTo>
                  <a:pt x="443" y="13"/>
                </a:lnTo>
                <a:lnTo>
                  <a:pt x="447" y="16"/>
                </a:lnTo>
                <a:lnTo>
                  <a:pt x="447" y="26"/>
                </a:lnTo>
                <a:lnTo>
                  <a:pt x="455" y="39"/>
                </a:lnTo>
                <a:lnTo>
                  <a:pt x="458" y="39"/>
                </a:lnTo>
                <a:lnTo>
                  <a:pt x="470" y="42"/>
                </a:lnTo>
                <a:lnTo>
                  <a:pt x="477" y="45"/>
                </a:lnTo>
                <a:lnTo>
                  <a:pt x="481" y="58"/>
                </a:lnTo>
                <a:lnTo>
                  <a:pt x="481" y="62"/>
                </a:lnTo>
                <a:lnTo>
                  <a:pt x="477" y="71"/>
                </a:lnTo>
                <a:lnTo>
                  <a:pt x="477" y="78"/>
                </a:lnTo>
                <a:lnTo>
                  <a:pt x="481" y="81"/>
                </a:lnTo>
                <a:lnTo>
                  <a:pt x="503" y="81"/>
                </a:lnTo>
                <a:lnTo>
                  <a:pt x="514" y="88"/>
                </a:lnTo>
                <a:lnTo>
                  <a:pt x="514" y="91"/>
                </a:lnTo>
                <a:lnTo>
                  <a:pt x="533" y="91"/>
                </a:lnTo>
                <a:lnTo>
                  <a:pt x="533" y="98"/>
                </a:lnTo>
                <a:lnTo>
                  <a:pt x="537" y="98"/>
                </a:lnTo>
                <a:lnTo>
                  <a:pt x="537" y="104"/>
                </a:lnTo>
                <a:lnTo>
                  <a:pt x="533" y="104"/>
                </a:lnTo>
                <a:lnTo>
                  <a:pt x="533" y="111"/>
                </a:lnTo>
                <a:lnTo>
                  <a:pt x="529" y="111"/>
                </a:lnTo>
                <a:lnTo>
                  <a:pt x="525" y="117"/>
                </a:lnTo>
                <a:lnTo>
                  <a:pt x="533" y="117"/>
                </a:lnTo>
                <a:lnTo>
                  <a:pt x="559" y="127"/>
                </a:lnTo>
                <a:lnTo>
                  <a:pt x="611" y="163"/>
                </a:lnTo>
                <a:lnTo>
                  <a:pt x="641" y="179"/>
                </a:lnTo>
                <a:lnTo>
                  <a:pt x="675" y="196"/>
                </a:lnTo>
                <a:lnTo>
                  <a:pt x="701" y="215"/>
                </a:lnTo>
                <a:lnTo>
                  <a:pt x="727" y="242"/>
                </a:lnTo>
                <a:lnTo>
                  <a:pt x="742" y="248"/>
                </a:lnTo>
                <a:lnTo>
                  <a:pt x="761" y="251"/>
                </a:lnTo>
                <a:lnTo>
                  <a:pt x="753" y="287"/>
                </a:lnTo>
                <a:lnTo>
                  <a:pt x="734" y="317"/>
                </a:lnTo>
                <a:lnTo>
                  <a:pt x="499" y="336"/>
                </a:lnTo>
                <a:lnTo>
                  <a:pt x="477" y="359"/>
                </a:lnTo>
                <a:lnTo>
                  <a:pt x="466" y="382"/>
                </a:lnTo>
                <a:lnTo>
                  <a:pt x="421" y="451"/>
                </a:lnTo>
                <a:lnTo>
                  <a:pt x="410" y="454"/>
                </a:lnTo>
                <a:lnTo>
                  <a:pt x="410" y="457"/>
                </a:lnTo>
                <a:lnTo>
                  <a:pt x="406" y="461"/>
                </a:lnTo>
                <a:lnTo>
                  <a:pt x="410" y="464"/>
                </a:lnTo>
                <a:lnTo>
                  <a:pt x="417" y="464"/>
                </a:lnTo>
                <a:lnTo>
                  <a:pt x="417" y="484"/>
                </a:lnTo>
                <a:lnTo>
                  <a:pt x="410" y="497"/>
                </a:lnTo>
                <a:lnTo>
                  <a:pt x="417" y="503"/>
                </a:lnTo>
                <a:lnTo>
                  <a:pt x="432" y="507"/>
                </a:lnTo>
                <a:lnTo>
                  <a:pt x="432" y="533"/>
                </a:lnTo>
                <a:lnTo>
                  <a:pt x="428" y="539"/>
                </a:lnTo>
                <a:lnTo>
                  <a:pt x="417" y="546"/>
                </a:lnTo>
                <a:lnTo>
                  <a:pt x="421" y="569"/>
                </a:lnTo>
                <a:lnTo>
                  <a:pt x="417" y="575"/>
                </a:lnTo>
                <a:lnTo>
                  <a:pt x="421" y="595"/>
                </a:lnTo>
                <a:lnTo>
                  <a:pt x="410" y="615"/>
                </a:lnTo>
                <a:lnTo>
                  <a:pt x="406" y="611"/>
                </a:lnTo>
                <a:lnTo>
                  <a:pt x="402" y="608"/>
                </a:lnTo>
                <a:lnTo>
                  <a:pt x="399" y="605"/>
                </a:lnTo>
                <a:lnTo>
                  <a:pt x="343" y="562"/>
                </a:lnTo>
                <a:lnTo>
                  <a:pt x="320" y="543"/>
                </a:lnTo>
                <a:lnTo>
                  <a:pt x="317" y="539"/>
                </a:lnTo>
                <a:lnTo>
                  <a:pt x="317" y="543"/>
                </a:lnTo>
                <a:lnTo>
                  <a:pt x="309" y="539"/>
                </a:lnTo>
                <a:lnTo>
                  <a:pt x="298" y="523"/>
                </a:lnTo>
                <a:lnTo>
                  <a:pt x="294" y="520"/>
                </a:lnTo>
                <a:lnTo>
                  <a:pt x="294" y="516"/>
                </a:lnTo>
                <a:lnTo>
                  <a:pt x="287" y="520"/>
                </a:lnTo>
                <a:lnTo>
                  <a:pt x="264" y="500"/>
                </a:lnTo>
                <a:lnTo>
                  <a:pt x="268" y="500"/>
                </a:lnTo>
                <a:lnTo>
                  <a:pt x="268" y="497"/>
                </a:lnTo>
                <a:lnTo>
                  <a:pt x="261" y="493"/>
                </a:lnTo>
                <a:lnTo>
                  <a:pt x="261" y="490"/>
                </a:lnTo>
                <a:lnTo>
                  <a:pt x="257" y="490"/>
                </a:lnTo>
                <a:lnTo>
                  <a:pt x="249" y="487"/>
                </a:lnTo>
                <a:lnTo>
                  <a:pt x="242" y="484"/>
                </a:lnTo>
                <a:lnTo>
                  <a:pt x="249" y="484"/>
                </a:lnTo>
                <a:lnTo>
                  <a:pt x="246" y="487"/>
                </a:lnTo>
                <a:lnTo>
                  <a:pt x="242" y="480"/>
                </a:lnTo>
                <a:lnTo>
                  <a:pt x="238" y="480"/>
                </a:lnTo>
                <a:lnTo>
                  <a:pt x="231" y="474"/>
                </a:lnTo>
                <a:lnTo>
                  <a:pt x="227" y="474"/>
                </a:lnTo>
                <a:lnTo>
                  <a:pt x="205" y="454"/>
                </a:lnTo>
                <a:lnTo>
                  <a:pt x="197" y="451"/>
                </a:lnTo>
                <a:lnTo>
                  <a:pt x="197" y="448"/>
                </a:lnTo>
                <a:lnTo>
                  <a:pt x="171" y="431"/>
                </a:lnTo>
                <a:lnTo>
                  <a:pt x="167" y="428"/>
                </a:lnTo>
                <a:lnTo>
                  <a:pt x="160" y="421"/>
                </a:lnTo>
                <a:lnTo>
                  <a:pt x="138" y="408"/>
                </a:lnTo>
                <a:lnTo>
                  <a:pt x="123" y="399"/>
                </a:lnTo>
                <a:lnTo>
                  <a:pt x="119" y="395"/>
                </a:lnTo>
                <a:lnTo>
                  <a:pt x="115" y="392"/>
                </a:lnTo>
                <a:lnTo>
                  <a:pt x="100" y="382"/>
                </a:lnTo>
                <a:lnTo>
                  <a:pt x="93" y="382"/>
                </a:lnTo>
                <a:lnTo>
                  <a:pt x="82" y="372"/>
                </a:lnTo>
                <a:lnTo>
                  <a:pt x="78" y="372"/>
                </a:lnTo>
                <a:lnTo>
                  <a:pt x="70" y="369"/>
                </a:lnTo>
                <a:lnTo>
                  <a:pt x="59" y="363"/>
                </a:lnTo>
                <a:lnTo>
                  <a:pt x="52" y="359"/>
                </a:lnTo>
                <a:lnTo>
                  <a:pt x="48" y="359"/>
                </a:lnTo>
                <a:lnTo>
                  <a:pt x="44" y="359"/>
                </a:lnTo>
                <a:lnTo>
                  <a:pt x="44" y="356"/>
                </a:lnTo>
                <a:lnTo>
                  <a:pt x="41" y="353"/>
                </a:lnTo>
                <a:lnTo>
                  <a:pt x="29" y="353"/>
                </a:lnTo>
                <a:lnTo>
                  <a:pt x="22" y="353"/>
                </a:lnTo>
                <a:lnTo>
                  <a:pt x="11" y="350"/>
                </a:lnTo>
                <a:lnTo>
                  <a:pt x="11" y="320"/>
                </a:lnTo>
                <a:lnTo>
                  <a:pt x="0" y="291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1" name="Freeform 6"/>
          <p:cNvSpPr>
            <a:spLocks/>
          </p:cNvSpPr>
          <p:nvPr/>
        </p:nvSpPr>
        <p:spPr bwMode="auto">
          <a:xfrm>
            <a:off x="642910" y="1652606"/>
            <a:ext cx="865187" cy="1155700"/>
          </a:xfrm>
          <a:custGeom>
            <a:avLst/>
            <a:gdLst>
              <a:gd name="T0" fmla="*/ 2147483647 w 695"/>
              <a:gd name="T1" fmla="*/ 2147483647 h 887"/>
              <a:gd name="T2" fmla="*/ 2147483647 w 695"/>
              <a:gd name="T3" fmla="*/ 2147483647 h 887"/>
              <a:gd name="T4" fmla="*/ 2147483647 w 695"/>
              <a:gd name="T5" fmla="*/ 2147483647 h 887"/>
              <a:gd name="T6" fmla="*/ 2147483647 w 695"/>
              <a:gd name="T7" fmla="*/ 2147483647 h 887"/>
              <a:gd name="T8" fmla="*/ 2147483647 w 695"/>
              <a:gd name="T9" fmla="*/ 2147483647 h 887"/>
              <a:gd name="T10" fmla="*/ 2147483647 w 695"/>
              <a:gd name="T11" fmla="*/ 2147483647 h 887"/>
              <a:gd name="T12" fmla="*/ 2147483647 w 695"/>
              <a:gd name="T13" fmla="*/ 2147483647 h 887"/>
              <a:gd name="T14" fmla="*/ 2147483647 w 695"/>
              <a:gd name="T15" fmla="*/ 2147483647 h 887"/>
              <a:gd name="T16" fmla="*/ 2147483647 w 695"/>
              <a:gd name="T17" fmla="*/ 2147483647 h 887"/>
              <a:gd name="T18" fmla="*/ 2147483647 w 695"/>
              <a:gd name="T19" fmla="*/ 2147483647 h 887"/>
              <a:gd name="T20" fmla="*/ 2147483647 w 695"/>
              <a:gd name="T21" fmla="*/ 2147483647 h 887"/>
              <a:gd name="T22" fmla="*/ 2147483647 w 695"/>
              <a:gd name="T23" fmla="*/ 2147483647 h 887"/>
              <a:gd name="T24" fmla="*/ 2147483647 w 695"/>
              <a:gd name="T25" fmla="*/ 2147483647 h 887"/>
              <a:gd name="T26" fmla="*/ 2147483647 w 695"/>
              <a:gd name="T27" fmla="*/ 2147483647 h 887"/>
              <a:gd name="T28" fmla="*/ 2147483647 w 695"/>
              <a:gd name="T29" fmla="*/ 2147483647 h 887"/>
              <a:gd name="T30" fmla="*/ 2147483647 w 695"/>
              <a:gd name="T31" fmla="*/ 2147483647 h 887"/>
              <a:gd name="T32" fmla="*/ 2147483647 w 695"/>
              <a:gd name="T33" fmla="*/ 2147483647 h 887"/>
              <a:gd name="T34" fmla="*/ 2147483647 w 695"/>
              <a:gd name="T35" fmla="*/ 2147483647 h 887"/>
              <a:gd name="T36" fmla="*/ 2147483647 w 695"/>
              <a:gd name="T37" fmla="*/ 2147483647 h 887"/>
              <a:gd name="T38" fmla="*/ 2147483647 w 695"/>
              <a:gd name="T39" fmla="*/ 2147483647 h 887"/>
              <a:gd name="T40" fmla="*/ 2147483647 w 695"/>
              <a:gd name="T41" fmla="*/ 2147483647 h 887"/>
              <a:gd name="T42" fmla="*/ 2147483647 w 695"/>
              <a:gd name="T43" fmla="*/ 2147483647 h 887"/>
              <a:gd name="T44" fmla="*/ 2147483647 w 695"/>
              <a:gd name="T45" fmla="*/ 2147483647 h 887"/>
              <a:gd name="T46" fmla="*/ 2147483647 w 695"/>
              <a:gd name="T47" fmla="*/ 2147483647 h 887"/>
              <a:gd name="T48" fmla="*/ 2147483647 w 695"/>
              <a:gd name="T49" fmla="*/ 2147483647 h 887"/>
              <a:gd name="T50" fmla="*/ 2147483647 w 695"/>
              <a:gd name="T51" fmla="*/ 2147483647 h 887"/>
              <a:gd name="T52" fmla="*/ 2147483647 w 695"/>
              <a:gd name="T53" fmla="*/ 2147483647 h 887"/>
              <a:gd name="T54" fmla="*/ 2147483647 w 695"/>
              <a:gd name="T55" fmla="*/ 2147483647 h 887"/>
              <a:gd name="T56" fmla="*/ 2147483647 w 695"/>
              <a:gd name="T57" fmla="*/ 2147483647 h 887"/>
              <a:gd name="T58" fmla="*/ 2147483647 w 695"/>
              <a:gd name="T59" fmla="*/ 2147483647 h 887"/>
              <a:gd name="T60" fmla="*/ 2147483647 w 695"/>
              <a:gd name="T61" fmla="*/ 2147483647 h 887"/>
              <a:gd name="T62" fmla="*/ 2147483647 w 695"/>
              <a:gd name="T63" fmla="*/ 2147483647 h 887"/>
              <a:gd name="T64" fmla="*/ 2147483647 w 695"/>
              <a:gd name="T65" fmla="*/ 2147483647 h 887"/>
              <a:gd name="T66" fmla="*/ 2147483647 w 695"/>
              <a:gd name="T67" fmla="*/ 2147483647 h 887"/>
              <a:gd name="T68" fmla="*/ 2147483647 w 695"/>
              <a:gd name="T69" fmla="*/ 2147483647 h 887"/>
              <a:gd name="T70" fmla="*/ 2147483647 w 695"/>
              <a:gd name="T71" fmla="*/ 2147483647 h 887"/>
              <a:gd name="T72" fmla="*/ 2147483647 w 695"/>
              <a:gd name="T73" fmla="*/ 2147483647 h 887"/>
              <a:gd name="T74" fmla="*/ 2147483647 w 695"/>
              <a:gd name="T75" fmla="*/ 2147483647 h 887"/>
              <a:gd name="T76" fmla="*/ 2147483647 w 695"/>
              <a:gd name="T77" fmla="*/ 2147483647 h 887"/>
              <a:gd name="T78" fmla="*/ 2147483647 w 695"/>
              <a:gd name="T79" fmla="*/ 2147483647 h 887"/>
              <a:gd name="T80" fmla="*/ 2147483647 w 695"/>
              <a:gd name="T81" fmla="*/ 2147483647 h 887"/>
              <a:gd name="T82" fmla="*/ 2147483647 w 695"/>
              <a:gd name="T83" fmla="*/ 2147483647 h 887"/>
              <a:gd name="T84" fmla="*/ 2147483647 w 695"/>
              <a:gd name="T85" fmla="*/ 2147483647 h 887"/>
              <a:gd name="T86" fmla="*/ 2147483647 w 695"/>
              <a:gd name="T87" fmla="*/ 2147483647 h 887"/>
              <a:gd name="T88" fmla="*/ 2147483647 w 695"/>
              <a:gd name="T89" fmla="*/ 2147483647 h 88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95"/>
              <a:gd name="T136" fmla="*/ 0 h 887"/>
              <a:gd name="T137" fmla="*/ 695 w 695"/>
              <a:gd name="T138" fmla="*/ 887 h 88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95" h="887">
                <a:moveTo>
                  <a:pt x="18" y="19"/>
                </a:moveTo>
                <a:lnTo>
                  <a:pt x="0" y="0"/>
                </a:lnTo>
                <a:lnTo>
                  <a:pt x="179" y="3"/>
                </a:lnTo>
                <a:lnTo>
                  <a:pt x="417" y="6"/>
                </a:lnTo>
                <a:lnTo>
                  <a:pt x="425" y="6"/>
                </a:lnTo>
                <a:lnTo>
                  <a:pt x="406" y="32"/>
                </a:lnTo>
                <a:lnTo>
                  <a:pt x="380" y="52"/>
                </a:lnTo>
                <a:lnTo>
                  <a:pt x="361" y="75"/>
                </a:lnTo>
                <a:lnTo>
                  <a:pt x="361" y="94"/>
                </a:lnTo>
                <a:lnTo>
                  <a:pt x="354" y="91"/>
                </a:lnTo>
                <a:lnTo>
                  <a:pt x="350" y="94"/>
                </a:lnTo>
                <a:lnTo>
                  <a:pt x="350" y="127"/>
                </a:lnTo>
                <a:lnTo>
                  <a:pt x="350" y="134"/>
                </a:lnTo>
                <a:lnTo>
                  <a:pt x="343" y="134"/>
                </a:lnTo>
                <a:lnTo>
                  <a:pt x="350" y="147"/>
                </a:lnTo>
                <a:lnTo>
                  <a:pt x="358" y="150"/>
                </a:lnTo>
                <a:lnTo>
                  <a:pt x="373" y="166"/>
                </a:lnTo>
                <a:lnTo>
                  <a:pt x="376" y="173"/>
                </a:lnTo>
                <a:lnTo>
                  <a:pt x="376" y="183"/>
                </a:lnTo>
                <a:lnTo>
                  <a:pt x="384" y="189"/>
                </a:lnTo>
                <a:lnTo>
                  <a:pt x="384" y="199"/>
                </a:lnTo>
                <a:lnTo>
                  <a:pt x="376" y="205"/>
                </a:lnTo>
                <a:lnTo>
                  <a:pt x="373" y="212"/>
                </a:lnTo>
                <a:lnTo>
                  <a:pt x="373" y="225"/>
                </a:lnTo>
                <a:lnTo>
                  <a:pt x="365" y="235"/>
                </a:lnTo>
                <a:lnTo>
                  <a:pt x="361" y="277"/>
                </a:lnTo>
                <a:lnTo>
                  <a:pt x="365" y="294"/>
                </a:lnTo>
                <a:lnTo>
                  <a:pt x="369" y="300"/>
                </a:lnTo>
                <a:lnTo>
                  <a:pt x="369" y="317"/>
                </a:lnTo>
                <a:lnTo>
                  <a:pt x="388" y="330"/>
                </a:lnTo>
                <a:lnTo>
                  <a:pt x="388" y="389"/>
                </a:lnTo>
                <a:lnTo>
                  <a:pt x="395" y="415"/>
                </a:lnTo>
                <a:lnTo>
                  <a:pt x="395" y="438"/>
                </a:lnTo>
                <a:lnTo>
                  <a:pt x="388" y="470"/>
                </a:lnTo>
                <a:lnTo>
                  <a:pt x="399" y="490"/>
                </a:lnTo>
                <a:lnTo>
                  <a:pt x="414" y="506"/>
                </a:lnTo>
                <a:lnTo>
                  <a:pt x="429" y="519"/>
                </a:lnTo>
                <a:lnTo>
                  <a:pt x="429" y="542"/>
                </a:lnTo>
                <a:lnTo>
                  <a:pt x="436" y="552"/>
                </a:lnTo>
                <a:lnTo>
                  <a:pt x="447" y="539"/>
                </a:lnTo>
                <a:lnTo>
                  <a:pt x="458" y="549"/>
                </a:lnTo>
                <a:lnTo>
                  <a:pt x="473" y="562"/>
                </a:lnTo>
                <a:lnTo>
                  <a:pt x="518" y="611"/>
                </a:lnTo>
                <a:lnTo>
                  <a:pt x="537" y="630"/>
                </a:lnTo>
                <a:lnTo>
                  <a:pt x="548" y="660"/>
                </a:lnTo>
                <a:lnTo>
                  <a:pt x="559" y="670"/>
                </a:lnTo>
                <a:lnTo>
                  <a:pt x="563" y="683"/>
                </a:lnTo>
                <a:lnTo>
                  <a:pt x="567" y="699"/>
                </a:lnTo>
                <a:lnTo>
                  <a:pt x="570" y="715"/>
                </a:lnTo>
                <a:lnTo>
                  <a:pt x="578" y="706"/>
                </a:lnTo>
                <a:lnTo>
                  <a:pt x="585" y="709"/>
                </a:lnTo>
                <a:lnTo>
                  <a:pt x="593" y="738"/>
                </a:lnTo>
                <a:lnTo>
                  <a:pt x="604" y="729"/>
                </a:lnTo>
                <a:lnTo>
                  <a:pt x="619" y="735"/>
                </a:lnTo>
                <a:lnTo>
                  <a:pt x="634" y="771"/>
                </a:lnTo>
                <a:lnTo>
                  <a:pt x="638" y="797"/>
                </a:lnTo>
                <a:lnTo>
                  <a:pt x="656" y="804"/>
                </a:lnTo>
                <a:lnTo>
                  <a:pt x="671" y="800"/>
                </a:lnTo>
                <a:lnTo>
                  <a:pt x="675" y="810"/>
                </a:lnTo>
                <a:lnTo>
                  <a:pt x="671" y="833"/>
                </a:lnTo>
                <a:lnTo>
                  <a:pt x="679" y="846"/>
                </a:lnTo>
                <a:lnTo>
                  <a:pt x="682" y="856"/>
                </a:lnTo>
                <a:lnTo>
                  <a:pt x="682" y="876"/>
                </a:lnTo>
                <a:lnTo>
                  <a:pt x="694" y="886"/>
                </a:lnTo>
                <a:lnTo>
                  <a:pt x="679" y="882"/>
                </a:lnTo>
                <a:lnTo>
                  <a:pt x="623" y="882"/>
                </a:lnTo>
                <a:lnTo>
                  <a:pt x="488" y="872"/>
                </a:lnTo>
                <a:lnTo>
                  <a:pt x="440" y="863"/>
                </a:lnTo>
                <a:lnTo>
                  <a:pt x="444" y="859"/>
                </a:lnTo>
                <a:lnTo>
                  <a:pt x="447" y="859"/>
                </a:lnTo>
                <a:lnTo>
                  <a:pt x="455" y="850"/>
                </a:lnTo>
                <a:lnTo>
                  <a:pt x="458" y="840"/>
                </a:lnTo>
                <a:lnTo>
                  <a:pt x="455" y="827"/>
                </a:lnTo>
                <a:lnTo>
                  <a:pt x="444" y="820"/>
                </a:lnTo>
                <a:lnTo>
                  <a:pt x="451" y="814"/>
                </a:lnTo>
                <a:lnTo>
                  <a:pt x="462" y="797"/>
                </a:lnTo>
                <a:lnTo>
                  <a:pt x="470" y="787"/>
                </a:lnTo>
                <a:lnTo>
                  <a:pt x="458" y="765"/>
                </a:lnTo>
                <a:lnTo>
                  <a:pt x="458" y="748"/>
                </a:lnTo>
                <a:lnTo>
                  <a:pt x="444" y="748"/>
                </a:lnTo>
                <a:lnTo>
                  <a:pt x="432" y="732"/>
                </a:lnTo>
                <a:lnTo>
                  <a:pt x="421" y="719"/>
                </a:lnTo>
                <a:lnTo>
                  <a:pt x="417" y="702"/>
                </a:lnTo>
                <a:lnTo>
                  <a:pt x="406" y="693"/>
                </a:lnTo>
                <a:lnTo>
                  <a:pt x="391" y="696"/>
                </a:lnTo>
                <a:lnTo>
                  <a:pt x="388" y="686"/>
                </a:lnTo>
                <a:lnTo>
                  <a:pt x="384" y="673"/>
                </a:lnTo>
                <a:lnTo>
                  <a:pt x="373" y="663"/>
                </a:lnTo>
                <a:lnTo>
                  <a:pt x="365" y="650"/>
                </a:lnTo>
                <a:lnTo>
                  <a:pt x="354" y="647"/>
                </a:lnTo>
                <a:lnTo>
                  <a:pt x="343" y="627"/>
                </a:lnTo>
                <a:lnTo>
                  <a:pt x="332" y="614"/>
                </a:lnTo>
                <a:lnTo>
                  <a:pt x="317" y="601"/>
                </a:lnTo>
                <a:lnTo>
                  <a:pt x="287" y="595"/>
                </a:lnTo>
                <a:lnTo>
                  <a:pt x="283" y="581"/>
                </a:lnTo>
                <a:lnTo>
                  <a:pt x="268" y="572"/>
                </a:lnTo>
                <a:lnTo>
                  <a:pt x="253" y="562"/>
                </a:lnTo>
                <a:lnTo>
                  <a:pt x="238" y="555"/>
                </a:lnTo>
                <a:lnTo>
                  <a:pt x="231" y="549"/>
                </a:lnTo>
                <a:lnTo>
                  <a:pt x="216" y="539"/>
                </a:lnTo>
                <a:lnTo>
                  <a:pt x="205" y="529"/>
                </a:lnTo>
                <a:lnTo>
                  <a:pt x="208" y="496"/>
                </a:lnTo>
                <a:lnTo>
                  <a:pt x="197" y="487"/>
                </a:lnTo>
                <a:lnTo>
                  <a:pt x="197" y="451"/>
                </a:lnTo>
                <a:lnTo>
                  <a:pt x="194" y="421"/>
                </a:lnTo>
                <a:lnTo>
                  <a:pt x="179" y="398"/>
                </a:lnTo>
                <a:lnTo>
                  <a:pt x="164" y="402"/>
                </a:lnTo>
                <a:lnTo>
                  <a:pt x="164" y="398"/>
                </a:lnTo>
                <a:lnTo>
                  <a:pt x="160" y="389"/>
                </a:lnTo>
                <a:lnTo>
                  <a:pt x="164" y="366"/>
                </a:lnTo>
                <a:lnTo>
                  <a:pt x="167" y="346"/>
                </a:lnTo>
                <a:lnTo>
                  <a:pt x="149" y="320"/>
                </a:lnTo>
                <a:lnTo>
                  <a:pt x="138" y="310"/>
                </a:lnTo>
                <a:lnTo>
                  <a:pt x="126" y="297"/>
                </a:lnTo>
                <a:lnTo>
                  <a:pt x="119" y="294"/>
                </a:lnTo>
                <a:lnTo>
                  <a:pt x="123" y="274"/>
                </a:lnTo>
                <a:lnTo>
                  <a:pt x="123" y="255"/>
                </a:lnTo>
                <a:lnTo>
                  <a:pt x="111" y="238"/>
                </a:lnTo>
                <a:lnTo>
                  <a:pt x="82" y="205"/>
                </a:lnTo>
                <a:lnTo>
                  <a:pt x="55" y="186"/>
                </a:lnTo>
                <a:lnTo>
                  <a:pt x="63" y="163"/>
                </a:lnTo>
                <a:lnTo>
                  <a:pt x="52" y="147"/>
                </a:lnTo>
                <a:lnTo>
                  <a:pt x="70" y="153"/>
                </a:lnTo>
                <a:lnTo>
                  <a:pt x="70" y="140"/>
                </a:lnTo>
                <a:lnTo>
                  <a:pt x="67" y="130"/>
                </a:lnTo>
                <a:lnTo>
                  <a:pt x="37" y="104"/>
                </a:lnTo>
                <a:lnTo>
                  <a:pt x="33" y="85"/>
                </a:lnTo>
                <a:lnTo>
                  <a:pt x="44" y="68"/>
                </a:lnTo>
                <a:lnTo>
                  <a:pt x="44" y="55"/>
                </a:lnTo>
                <a:lnTo>
                  <a:pt x="41" y="52"/>
                </a:lnTo>
                <a:lnTo>
                  <a:pt x="37" y="49"/>
                </a:lnTo>
                <a:lnTo>
                  <a:pt x="29" y="49"/>
                </a:lnTo>
                <a:lnTo>
                  <a:pt x="26" y="45"/>
                </a:lnTo>
                <a:lnTo>
                  <a:pt x="22" y="29"/>
                </a:lnTo>
                <a:lnTo>
                  <a:pt x="18" y="19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2" name="Freeform 7"/>
          <p:cNvSpPr>
            <a:spLocks/>
          </p:cNvSpPr>
          <p:nvPr/>
        </p:nvSpPr>
        <p:spPr bwMode="auto">
          <a:xfrm>
            <a:off x="4292572" y="4438669"/>
            <a:ext cx="368300" cy="384175"/>
          </a:xfrm>
          <a:custGeom>
            <a:avLst/>
            <a:gdLst>
              <a:gd name="T0" fmla="*/ 2147483647 w 295"/>
              <a:gd name="T1" fmla="*/ 2147483647 h 295"/>
              <a:gd name="T2" fmla="*/ 2147483647 w 295"/>
              <a:gd name="T3" fmla="*/ 2147483647 h 295"/>
              <a:gd name="T4" fmla="*/ 2147483647 w 295"/>
              <a:gd name="T5" fmla="*/ 2147483647 h 295"/>
              <a:gd name="T6" fmla="*/ 2147483647 w 295"/>
              <a:gd name="T7" fmla="*/ 2147483647 h 295"/>
              <a:gd name="T8" fmla="*/ 2147483647 w 295"/>
              <a:gd name="T9" fmla="*/ 2147483647 h 295"/>
              <a:gd name="T10" fmla="*/ 2147483647 w 295"/>
              <a:gd name="T11" fmla="*/ 2147483647 h 295"/>
              <a:gd name="T12" fmla="*/ 2147483647 w 295"/>
              <a:gd name="T13" fmla="*/ 2147483647 h 295"/>
              <a:gd name="T14" fmla="*/ 2147483647 w 295"/>
              <a:gd name="T15" fmla="*/ 2147483647 h 295"/>
              <a:gd name="T16" fmla="*/ 2147483647 w 295"/>
              <a:gd name="T17" fmla="*/ 2147483647 h 295"/>
              <a:gd name="T18" fmla="*/ 2147483647 w 295"/>
              <a:gd name="T19" fmla="*/ 2147483647 h 295"/>
              <a:gd name="T20" fmla="*/ 2147483647 w 295"/>
              <a:gd name="T21" fmla="*/ 2147483647 h 295"/>
              <a:gd name="T22" fmla="*/ 2147483647 w 295"/>
              <a:gd name="T23" fmla="*/ 2147483647 h 295"/>
              <a:gd name="T24" fmla="*/ 2147483647 w 295"/>
              <a:gd name="T25" fmla="*/ 2147483647 h 295"/>
              <a:gd name="T26" fmla="*/ 2147483647 w 295"/>
              <a:gd name="T27" fmla="*/ 2147483647 h 295"/>
              <a:gd name="T28" fmla="*/ 2147483647 w 295"/>
              <a:gd name="T29" fmla="*/ 2147483647 h 295"/>
              <a:gd name="T30" fmla="*/ 2147483647 w 295"/>
              <a:gd name="T31" fmla="*/ 2147483647 h 295"/>
              <a:gd name="T32" fmla="*/ 2147483647 w 295"/>
              <a:gd name="T33" fmla="*/ 2147483647 h 295"/>
              <a:gd name="T34" fmla="*/ 2147483647 w 295"/>
              <a:gd name="T35" fmla="*/ 2147483647 h 295"/>
              <a:gd name="T36" fmla="*/ 2147483647 w 295"/>
              <a:gd name="T37" fmla="*/ 2147483647 h 295"/>
              <a:gd name="T38" fmla="*/ 2147483647 w 295"/>
              <a:gd name="T39" fmla="*/ 2147483647 h 295"/>
              <a:gd name="T40" fmla="*/ 2147483647 w 295"/>
              <a:gd name="T41" fmla="*/ 2147483647 h 295"/>
              <a:gd name="T42" fmla="*/ 2147483647 w 295"/>
              <a:gd name="T43" fmla="*/ 2147483647 h 295"/>
              <a:gd name="T44" fmla="*/ 2147483647 w 295"/>
              <a:gd name="T45" fmla="*/ 2147483647 h 295"/>
              <a:gd name="T46" fmla="*/ 2147483647 w 295"/>
              <a:gd name="T47" fmla="*/ 2147483647 h 295"/>
              <a:gd name="T48" fmla="*/ 2147483647 w 295"/>
              <a:gd name="T49" fmla="*/ 2147483647 h 295"/>
              <a:gd name="T50" fmla="*/ 2147483647 w 295"/>
              <a:gd name="T51" fmla="*/ 2147483647 h 295"/>
              <a:gd name="T52" fmla="*/ 2147483647 w 295"/>
              <a:gd name="T53" fmla="*/ 2147483647 h 295"/>
              <a:gd name="T54" fmla="*/ 2147483647 w 295"/>
              <a:gd name="T55" fmla="*/ 2147483647 h 295"/>
              <a:gd name="T56" fmla="*/ 2147483647 w 295"/>
              <a:gd name="T57" fmla="*/ 0 h 295"/>
              <a:gd name="T58" fmla="*/ 2147483647 w 295"/>
              <a:gd name="T59" fmla="*/ 2147483647 h 295"/>
              <a:gd name="T60" fmla="*/ 2147483647 w 295"/>
              <a:gd name="T61" fmla="*/ 2147483647 h 295"/>
              <a:gd name="T62" fmla="*/ 2147483647 w 295"/>
              <a:gd name="T63" fmla="*/ 2147483647 h 295"/>
              <a:gd name="T64" fmla="*/ 2147483647 w 295"/>
              <a:gd name="T65" fmla="*/ 2147483647 h 295"/>
              <a:gd name="T66" fmla="*/ 2147483647 w 295"/>
              <a:gd name="T67" fmla="*/ 2147483647 h 295"/>
              <a:gd name="T68" fmla="*/ 2147483647 w 295"/>
              <a:gd name="T69" fmla="*/ 2147483647 h 295"/>
              <a:gd name="T70" fmla="*/ 2147483647 w 295"/>
              <a:gd name="T71" fmla="*/ 2147483647 h 295"/>
              <a:gd name="T72" fmla="*/ 2147483647 w 295"/>
              <a:gd name="T73" fmla="*/ 2147483647 h 295"/>
              <a:gd name="T74" fmla="*/ 2147483647 w 295"/>
              <a:gd name="T75" fmla="*/ 2147483647 h 295"/>
              <a:gd name="T76" fmla="*/ 2147483647 w 295"/>
              <a:gd name="T77" fmla="*/ 2147483647 h 295"/>
              <a:gd name="T78" fmla="*/ 2147483647 w 295"/>
              <a:gd name="T79" fmla="*/ 2147483647 h 295"/>
              <a:gd name="T80" fmla="*/ 2147483647 w 295"/>
              <a:gd name="T81" fmla="*/ 2147483647 h 295"/>
              <a:gd name="T82" fmla="*/ 2147483647 w 295"/>
              <a:gd name="T83" fmla="*/ 2147483647 h 295"/>
              <a:gd name="T84" fmla="*/ 2147483647 w 295"/>
              <a:gd name="T85" fmla="*/ 2147483647 h 295"/>
              <a:gd name="T86" fmla="*/ 2147483647 w 295"/>
              <a:gd name="T87" fmla="*/ 2147483647 h 295"/>
              <a:gd name="T88" fmla="*/ 2147483647 w 295"/>
              <a:gd name="T89" fmla="*/ 2147483647 h 295"/>
              <a:gd name="T90" fmla="*/ 2147483647 w 295"/>
              <a:gd name="T91" fmla="*/ 2147483647 h 295"/>
              <a:gd name="T92" fmla="*/ 2147483647 w 295"/>
              <a:gd name="T93" fmla="*/ 2147483647 h 295"/>
              <a:gd name="T94" fmla="*/ 2147483647 w 295"/>
              <a:gd name="T95" fmla="*/ 2147483647 h 295"/>
              <a:gd name="T96" fmla="*/ 2147483647 w 295"/>
              <a:gd name="T97" fmla="*/ 2147483647 h 295"/>
              <a:gd name="T98" fmla="*/ 2147483647 w 295"/>
              <a:gd name="T99" fmla="*/ 2147483647 h 295"/>
              <a:gd name="T100" fmla="*/ 2147483647 w 295"/>
              <a:gd name="T101" fmla="*/ 2147483647 h 295"/>
              <a:gd name="T102" fmla="*/ 2147483647 w 295"/>
              <a:gd name="T103" fmla="*/ 2147483647 h 295"/>
              <a:gd name="T104" fmla="*/ 2147483647 w 295"/>
              <a:gd name="T105" fmla="*/ 2147483647 h 295"/>
              <a:gd name="T106" fmla="*/ 2147483647 w 295"/>
              <a:gd name="T107" fmla="*/ 2147483647 h 295"/>
              <a:gd name="T108" fmla="*/ 2147483647 w 295"/>
              <a:gd name="T109" fmla="*/ 2147483647 h 295"/>
              <a:gd name="T110" fmla="*/ 2147483647 w 295"/>
              <a:gd name="T111" fmla="*/ 2147483647 h 295"/>
              <a:gd name="T112" fmla="*/ 2147483647 w 295"/>
              <a:gd name="T113" fmla="*/ 2147483647 h 295"/>
              <a:gd name="T114" fmla="*/ 0 w 295"/>
              <a:gd name="T115" fmla="*/ 2147483647 h 2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5"/>
              <a:gd name="T175" fmla="*/ 0 h 295"/>
              <a:gd name="T176" fmla="*/ 295 w 295"/>
              <a:gd name="T177" fmla="*/ 295 h 2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5" h="295">
                <a:moveTo>
                  <a:pt x="0" y="156"/>
                </a:moveTo>
                <a:lnTo>
                  <a:pt x="3" y="140"/>
                </a:lnTo>
                <a:lnTo>
                  <a:pt x="7" y="140"/>
                </a:lnTo>
                <a:lnTo>
                  <a:pt x="11" y="130"/>
                </a:lnTo>
                <a:lnTo>
                  <a:pt x="14" y="127"/>
                </a:lnTo>
                <a:lnTo>
                  <a:pt x="18" y="127"/>
                </a:lnTo>
                <a:lnTo>
                  <a:pt x="22" y="127"/>
                </a:lnTo>
                <a:lnTo>
                  <a:pt x="29" y="130"/>
                </a:lnTo>
                <a:lnTo>
                  <a:pt x="40" y="130"/>
                </a:lnTo>
                <a:lnTo>
                  <a:pt x="44" y="130"/>
                </a:lnTo>
                <a:lnTo>
                  <a:pt x="44" y="127"/>
                </a:lnTo>
                <a:lnTo>
                  <a:pt x="48" y="114"/>
                </a:lnTo>
                <a:lnTo>
                  <a:pt x="52" y="114"/>
                </a:lnTo>
                <a:lnTo>
                  <a:pt x="55" y="114"/>
                </a:lnTo>
                <a:lnTo>
                  <a:pt x="63" y="117"/>
                </a:lnTo>
                <a:lnTo>
                  <a:pt x="74" y="120"/>
                </a:lnTo>
                <a:lnTo>
                  <a:pt x="78" y="124"/>
                </a:lnTo>
                <a:lnTo>
                  <a:pt x="81" y="124"/>
                </a:lnTo>
                <a:lnTo>
                  <a:pt x="89" y="120"/>
                </a:lnTo>
                <a:lnTo>
                  <a:pt x="89" y="117"/>
                </a:lnTo>
                <a:lnTo>
                  <a:pt x="89" y="111"/>
                </a:lnTo>
                <a:lnTo>
                  <a:pt x="93" y="101"/>
                </a:lnTo>
                <a:lnTo>
                  <a:pt x="100" y="84"/>
                </a:lnTo>
                <a:lnTo>
                  <a:pt x="104" y="78"/>
                </a:lnTo>
                <a:lnTo>
                  <a:pt x="115" y="75"/>
                </a:lnTo>
                <a:lnTo>
                  <a:pt x="119" y="81"/>
                </a:lnTo>
                <a:lnTo>
                  <a:pt x="122" y="81"/>
                </a:lnTo>
                <a:lnTo>
                  <a:pt x="133" y="84"/>
                </a:lnTo>
                <a:lnTo>
                  <a:pt x="145" y="81"/>
                </a:lnTo>
                <a:lnTo>
                  <a:pt x="145" y="78"/>
                </a:lnTo>
                <a:lnTo>
                  <a:pt x="156" y="71"/>
                </a:lnTo>
                <a:lnTo>
                  <a:pt x="156" y="62"/>
                </a:lnTo>
                <a:lnTo>
                  <a:pt x="145" y="62"/>
                </a:lnTo>
                <a:lnTo>
                  <a:pt x="145" y="58"/>
                </a:lnTo>
                <a:lnTo>
                  <a:pt x="145" y="45"/>
                </a:lnTo>
                <a:lnTo>
                  <a:pt x="141" y="42"/>
                </a:lnTo>
                <a:lnTo>
                  <a:pt x="141" y="32"/>
                </a:lnTo>
                <a:lnTo>
                  <a:pt x="145" y="29"/>
                </a:lnTo>
                <a:lnTo>
                  <a:pt x="145" y="22"/>
                </a:lnTo>
                <a:lnTo>
                  <a:pt x="148" y="16"/>
                </a:lnTo>
                <a:lnTo>
                  <a:pt x="152" y="13"/>
                </a:lnTo>
                <a:lnTo>
                  <a:pt x="167" y="19"/>
                </a:lnTo>
                <a:lnTo>
                  <a:pt x="178" y="29"/>
                </a:lnTo>
                <a:lnTo>
                  <a:pt x="189" y="32"/>
                </a:lnTo>
                <a:lnTo>
                  <a:pt x="197" y="32"/>
                </a:lnTo>
                <a:lnTo>
                  <a:pt x="200" y="32"/>
                </a:lnTo>
                <a:lnTo>
                  <a:pt x="204" y="29"/>
                </a:lnTo>
                <a:lnTo>
                  <a:pt x="208" y="32"/>
                </a:lnTo>
                <a:lnTo>
                  <a:pt x="212" y="35"/>
                </a:lnTo>
                <a:lnTo>
                  <a:pt x="219" y="35"/>
                </a:lnTo>
                <a:lnTo>
                  <a:pt x="219" y="32"/>
                </a:lnTo>
                <a:lnTo>
                  <a:pt x="219" y="19"/>
                </a:lnTo>
                <a:lnTo>
                  <a:pt x="219" y="16"/>
                </a:lnTo>
                <a:lnTo>
                  <a:pt x="223" y="13"/>
                </a:lnTo>
                <a:lnTo>
                  <a:pt x="230" y="3"/>
                </a:lnTo>
                <a:lnTo>
                  <a:pt x="238" y="0"/>
                </a:lnTo>
                <a:lnTo>
                  <a:pt x="245" y="0"/>
                </a:lnTo>
                <a:lnTo>
                  <a:pt x="245" y="3"/>
                </a:lnTo>
                <a:lnTo>
                  <a:pt x="249" y="3"/>
                </a:lnTo>
                <a:lnTo>
                  <a:pt x="256" y="0"/>
                </a:lnTo>
                <a:lnTo>
                  <a:pt x="260" y="13"/>
                </a:lnTo>
                <a:lnTo>
                  <a:pt x="260" y="16"/>
                </a:lnTo>
                <a:lnTo>
                  <a:pt x="271" y="39"/>
                </a:lnTo>
                <a:lnTo>
                  <a:pt x="294" y="68"/>
                </a:lnTo>
                <a:lnTo>
                  <a:pt x="294" y="71"/>
                </a:lnTo>
                <a:lnTo>
                  <a:pt x="286" y="75"/>
                </a:lnTo>
                <a:lnTo>
                  <a:pt x="282" y="75"/>
                </a:lnTo>
                <a:lnTo>
                  <a:pt x="279" y="75"/>
                </a:lnTo>
                <a:lnTo>
                  <a:pt x="271" y="84"/>
                </a:lnTo>
                <a:lnTo>
                  <a:pt x="264" y="84"/>
                </a:lnTo>
                <a:lnTo>
                  <a:pt x="253" y="84"/>
                </a:lnTo>
                <a:lnTo>
                  <a:pt x="245" y="81"/>
                </a:lnTo>
                <a:lnTo>
                  <a:pt x="241" y="81"/>
                </a:lnTo>
                <a:lnTo>
                  <a:pt x="238" y="91"/>
                </a:lnTo>
                <a:lnTo>
                  <a:pt x="223" y="117"/>
                </a:lnTo>
                <a:lnTo>
                  <a:pt x="208" y="133"/>
                </a:lnTo>
                <a:lnTo>
                  <a:pt x="208" y="137"/>
                </a:lnTo>
                <a:lnTo>
                  <a:pt x="200" y="143"/>
                </a:lnTo>
                <a:lnTo>
                  <a:pt x="200" y="150"/>
                </a:lnTo>
                <a:lnTo>
                  <a:pt x="204" y="163"/>
                </a:lnTo>
                <a:lnTo>
                  <a:pt x="197" y="166"/>
                </a:lnTo>
                <a:lnTo>
                  <a:pt x="182" y="173"/>
                </a:lnTo>
                <a:lnTo>
                  <a:pt x="171" y="179"/>
                </a:lnTo>
                <a:lnTo>
                  <a:pt x="160" y="182"/>
                </a:lnTo>
                <a:lnTo>
                  <a:pt x="152" y="182"/>
                </a:lnTo>
                <a:lnTo>
                  <a:pt x="145" y="186"/>
                </a:lnTo>
                <a:lnTo>
                  <a:pt x="141" y="218"/>
                </a:lnTo>
                <a:lnTo>
                  <a:pt x="133" y="225"/>
                </a:lnTo>
                <a:lnTo>
                  <a:pt x="126" y="231"/>
                </a:lnTo>
                <a:lnTo>
                  <a:pt x="126" y="235"/>
                </a:lnTo>
                <a:lnTo>
                  <a:pt x="141" y="245"/>
                </a:lnTo>
                <a:lnTo>
                  <a:pt x="145" y="248"/>
                </a:lnTo>
                <a:lnTo>
                  <a:pt x="148" y="245"/>
                </a:lnTo>
                <a:lnTo>
                  <a:pt x="148" y="251"/>
                </a:lnTo>
                <a:lnTo>
                  <a:pt x="152" y="254"/>
                </a:lnTo>
                <a:lnTo>
                  <a:pt x="145" y="290"/>
                </a:lnTo>
                <a:lnTo>
                  <a:pt x="145" y="287"/>
                </a:lnTo>
                <a:lnTo>
                  <a:pt x="141" y="284"/>
                </a:lnTo>
                <a:lnTo>
                  <a:pt x="141" y="280"/>
                </a:lnTo>
                <a:lnTo>
                  <a:pt x="141" y="294"/>
                </a:lnTo>
                <a:lnTo>
                  <a:pt x="96" y="284"/>
                </a:lnTo>
                <a:lnTo>
                  <a:pt x="93" y="284"/>
                </a:lnTo>
                <a:lnTo>
                  <a:pt x="70" y="274"/>
                </a:lnTo>
                <a:lnTo>
                  <a:pt x="66" y="267"/>
                </a:lnTo>
                <a:lnTo>
                  <a:pt x="63" y="261"/>
                </a:lnTo>
                <a:lnTo>
                  <a:pt x="52" y="251"/>
                </a:lnTo>
                <a:lnTo>
                  <a:pt x="52" y="248"/>
                </a:lnTo>
                <a:lnTo>
                  <a:pt x="33" y="235"/>
                </a:lnTo>
                <a:lnTo>
                  <a:pt x="29" y="228"/>
                </a:lnTo>
                <a:lnTo>
                  <a:pt x="22" y="225"/>
                </a:lnTo>
                <a:lnTo>
                  <a:pt x="18" y="222"/>
                </a:lnTo>
                <a:lnTo>
                  <a:pt x="18" y="189"/>
                </a:lnTo>
                <a:lnTo>
                  <a:pt x="11" y="189"/>
                </a:lnTo>
                <a:lnTo>
                  <a:pt x="3" y="173"/>
                </a:lnTo>
                <a:lnTo>
                  <a:pt x="0" y="156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3" name="Freeform 8"/>
          <p:cNvSpPr>
            <a:spLocks/>
          </p:cNvSpPr>
          <p:nvPr/>
        </p:nvSpPr>
        <p:spPr bwMode="auto">
          <a:xfrm>
            <a:off x="4448147" y="4481531"/>
            <a:ext cx="482600" cy="433388"/>
          </a:xfrm>
          <a:custGeom>
            <a:avLst/>
            <a:gdLst>
              <a:gd name="T0" fmla="*/ 2147483647 w 388"/>
              <a:gd name="T1" fmla="*/ 2147483647 h 332"/>
              <a:gd name="T2" fmla="*/ 2147483647 w 388"/>
              <a:gd name="T3" fmla="*/ 2147483647 h 332"/>
              <a:gd name="T4" fmla="*/ 2147483647 w 388"/>
              <a:gd name="T5" fmla="*/ 2147483647 h 332"/>
              <a:gd name="T6" fmla="*/ 2147483647 w 388"/>
              <a:gd name="T7" fmla="*/ 2147483647 h 332"/>
              <a:gd name="T8" fmla="*/ 2147483647 w 388"/>
              <a:gd name="T9" fmla="*/ 2147483647 h 332"/>
              <a:gd name="T10" fmla="*/ 2147483647 w 388"/>
              <a:gd name="T11" fmla="*/ 2147483647 h 332"/>
              <a:gd name="T12" fmla="*/ 2147483647 w 388"/>
              <a:gd name="T13" fmla="*/ 2147483647 h 332"/>
              <a:gd name="T14" fmla="*/ 2147483647 w 388"/>
              <a:gd name="T15" fmla="*/ 2147483647 h 332"/>
              <a:gd name="T16" fmla="*/ 2147483647 w 388"/>
              <a:gd name="T17" fmla="*/ 2147483647 h 332"/>
              <a:gd name="T18" fmla="*/ 2147483647 w 388"/>
              <a:gd name="T19" fmla="*/ 2147483647 h 332"/>
              <a:gd name="T20" fmla="*/ 2147483647 w 388"/>
              <a:gd name="T21" fmla="*/ 2147483647 h 332"/>
              <a:gd name="T22" fmla="*/ 2147483647 w 388"/>
              <a:gd name="T23" fmla="*/ 2147483647 h 332"/>
              <a:gd name="T24" fmla="*/ 2147483647 w 388"/>
              <a:gd name="T25" fmla="*/ 2147483647 h 332"/>
              <a:gd name="T26" fmla="*/ 2147483647 w 388"/>
              <a:gd name="T27" fmla="*/ 2147483647 h 332"/>
              <a:gd name="T28" fmla="*/ 2147483647 w 388"/>
              <a:gd name="T29" fmla="*/ 2147483647 h 332"/>
              <a:gd name="T30" fmla="*/ 2147483647 w 388"/>
              <a:gd name="T31" fmla="*/ 2147483647 h 332"/>
              <a:gd name="T32" fmla="*/ 2147483647 w 388"/>
              <a:gd name="T33" fmla="*/ 2147483647 h 332"/>
              <a:gd name="T34" fmla="*/ 2147483647 w 388"/>
              <a:gd name="T35" fmla="*/ 2147483647 h 332"/>
              <a:gd name="T36" fmla="*/ 2147483647 w 388"/>
              <a:gd name="T37" fmla="*/ 2147483647 h 332"/>
              <a:gd name="T38" fmla="*/ 2147483647 w 388"/>
              <a:gd name="T39" fmla="*/ 2147483647 h 332"/>
              <a:gd name="T40" fmla="*/ 2147483647 w 388"/>
              <a:gd name="T41" fmla="*/ 2147483647 h 332"/>
              <a:gd name="T42" fmla="*/ 2147483647 w 388"/>
              <a:gd name="T43" fmla="*/ 2147483647 h 332"/>
              <a:gd name="T44" fmla="*/ 2147483647 w 388"/>
              <a:gd name="T45" fmla="*/ 2147483647 h 332"/>
              <a:gd name="T46" fmla="*/ 2147483647 w 388"/>
              <a:gd name="T47" fmla="*/ 2147483647 h 332"/>
              <a:gd name="T48" fmla="*/ 2147483647 w 388"/>
              <a:gd name="T49" fmla="*/ 2147483647 h 332"/>
              <a:gd name="T50" fmla="*/ 2147483647 w 388"/>
              <a:gd name="T51" fmla="*/ 2147483647 h 332"/>
              <a:gd name="T52" fmla="*/ 2147483647 w 388"/>
              <a:gd name="T53" fmla="*/ 2147483647 h 332"/>
              <a:gd name="T54" fmla="*/ 2147483647 w 388"/>
              <a:gd name="T55" fmla="*/ 2147483647 h 332"/>
              <a:gd name="T56" fmla="*/ 2147483647 w 388"/>
              <a:gd name="T57" fmla="*/ 2147483647 h 332"/>
              <a:gd name="T58" fmla="*/ 2147483647 w 388"/>
              <a:gd name="T59" fmla="*/ 2147483647 h 332"/>
              <a:gd name="T60" fmla="*/ 2147483647 w 388"/>
              <a:gd name="T61" fmla="*/ 2147483647 h 332"/>
              <a:gd name="T62" fmla="*/ 2147483647 w 388"/>
              <a:gd name="T63" fmla="*/ 2147483647 h 332"/>
              <a:gd name="T64" fmla="*/ 2147483647 w 388"/>
              <a:gd name="T65" fmla="*/ 2147483647 h 332"/>
              <a:gd name="T66" fmla="*/ 2147483647 w 388"/>
              <a:gd name="T67" fmla="*/ 2147483647 h 332"/>
              <a:gd name="T68" fmla="*/ 2147483647 w 388"/>
              <a:gd name="T69" fmla="*/ 2147483647 h 332"/>
              <a:gd name="T70" fmla="*/ 2147483647 w 388"/>
              <a:gd name="T71" fmla="*/ 2147483647 h 332"/>
              <a:gd name="T72" fmla="*/ 2147483647 w 388"/>
              <a:gd name="T73" fmla="*/ 2147483647 h 332"/>
              <a:gd name="T74" fmla="*/ 2147483647 w 388"/>
              <a:gd name="T75" fmla="*/ 2147483647 h 332"/>
              <a:gd name="T76" fmla="*/ 2147483647 w 388"/>
              <a:gd name="T77" fmla="*/ 2147483647 h 332"/>
              <a:gd name="T78" fmla="*/ 2147483647 w 388"/>
              <a:gd name="T79" fmla="*/ 2147483647 h 332"/>
              <a:gd name="T80" fmla="*/ 2147483647 w 388"/>
              <a:gd name="T81" fmla="*/ 2147483647 h 332"/>
              <a:gd name="T82" fmla="*/ 2147483647 w 388"/>
              <a:gd name="T83" fmla="*/ 2147483647 h 332"/>
              <a:gd name="T84" fmla="*/ 2147483647 w 388"/>
              <a:gd name="T85" fmla="*/ 2147483647 h 332"/>
              <a:gd name="T86" fmla="*/ 2147483647 w 388"/>
              <a:gd name="T87" fmla="*/ 2147483647 h 332"/>
              <a:gd name="T88" fmla="*/ 2147483647 w 388"/>
              <a:gd name="T89" fmla="*/ 2147483647 h 332"/>
              <a:gd name="T90" fmla="*/ 2147483647 w 388"/>
              <a:gd name="T91" fmla="*/ 2147483647 h 332"/>
              <a:gd name="T92" fmla="*/ 2147483647 w 388"/>
              <a:gd name="T93" fmla="*/ 2147483647 h 332"/>
              <a:gd name="T94" fmla="*/ 2147483647 w 388"/>
              <a:gd name="T95" fmla="*/ 2147483647 h 332"/>
              <a:gd name="T96" fmla="*/ 2147483647 w 388"/>
              <a:gd name="T97" fmla="*/ 2147483647 h 3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8"/>
              <a:gd name="T148" fmla="*/ 0 h 332"/>
              <a:gd name="T149" fmla="*/ 388 w 388"/>
              <a:gd name="T150" fmla="*/ 332 h 3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8" h="332">
                <a:moveTo>
                  <a:pt x="0" y="199"/>
                </a:moveTo>
                <a:lnTo>
                  <a:pt x="7" y="193"/>
                </a:lnTo>
                <a:lnTo>
                  <a:pt x="14" y="186"/>
                </a:lnTo>
                <a:lnTo>
                  <a:pt x="18" y="154"/>
                </a:lnTo>
                <a:lnTo>
                  <a:pt x="26" y="150"/>
                </a:lnTo>
                <a:lnTo>
                  <a:pt x="33" y="150"/>
                </a:lnTo>
                <a:lnTo>
                  <a:pt x="44" y="147"/>
                </a:lnTo>
                <a:lnTo>
                  <a:pt x="55" y="140"/>
                </a:lnTo>
                <a:lnTo>
                  <a:pt x="70" y="134"/>
                </a:lnTo>
                <a:lnTo>
                  <a:pt x="78" y="131"/>
                </a:lnTo>
                <a:lnTo>
                  <a:pt x="74" y="117"/>
                </a:lnTo>
                <a:lnTo>
                  <a:pt x="74" y="111"/>
                </a:lnTo>
                <a:lnTo>
                  <a:pt x="81" y="104"/>
                </a:lnTo>
                <a:lnTo>
                  <a:pt x="81" y="101"/>
                </a:lnTo>
                <a:lnTo>
                  <a:pt x="96" y="85"/>
                </a:lnTo>
                <a:lnTo>
                  <a:pt x="111" y="58"/>
                </a:lnTo>
                <a:lnTo>
                  <a:pt x="115" y="49"/>
                </a:lnTo>
                <a:lnTo>
                  <a:pt x="119" y="49"/>
                </a:lnTo>
                <a:lnTo>
                  <a:pt x="126" y="52"/>
                </a:lnTo>
                <a:lnTo>
                  <a:pt x="137" y="52"/>
                </a:lnTo>
                <a:lnTo>
                  <a:pt x="145" y="52"/>
                </a:lnTo>
                <a:lnTo>
                  <a:pt x="152" y="42"/>
                </a:lnTo>
                <a:lnTo>
                  <a:pt x="156" y="42"/>
                </a:lnTo>
                <a:lnTo>
                  <a:pt x="160" y="42"/>
                </a:lnTo>
                <a:lnTo>
                  <a:pt x="167" y="39"/>
                </a:lnTo>
                <a:lnTo>
                  <a:pt x="167" y="36"/>
                </a:lnTo>
                <a:lnTo>
                  <a:pt x="174" y="22"/>
                </a:lnTo>
                <a:lnTo>
                  <a:pt x="174" y="19"/>
                </a:lnTo>
                <a:lnTo>
                  <a:pt x="182" y="19"/>
                </a:lnTo>
                <a:lnTo>
                  <a:pt x="186" y="16"/>
                </a:lnTo>
                <a:lnTo>
                  <a:pt x="197" y="19"/>
                </a:lnTo>
                <a:lnTo>
                  <a:pt x="200" y="26"/>
                </a:lnTo>
                <a:lnTo>
                  <a:pt x="204" y="29"/>
                </a:lnTo>
                <a:lnTo>
                  <a:pt x="208" y="29"/>
                </a:lnTo>
                <a:lnTo>
                  <a:pt x="215" y="29"/>
                </a:lnTo>
                <a:lnTo>
                  <a:pt x="223" y="32"/>
                </a:lnTo>
                <a:lnTo>
                  <a:pt x="226" y="32"/>
                </a:lnTo>
                <a:lnTo>
                  <a:pt x="230" y="32"/>
                </a:lnTo>
                <a:lnTo>
                  <a:pt x="234" y="32"/>
                </a:lnTo>
                <a:lnTo>
                  <a:pt x="241" y="32"/>
                </a:lnTo>
                <a:lnTo>
                  <a:pt x="245" y="32"/>
                </a:lnTo>
                <a:lnTo>
                  <a:pt x="253" y="36"/>
                </a:lnTo>
                <a:lnTo>
                  <a:pt x="256" y="36"/>
                </a:lnTo>
                <a:lnTo>
                  <a:pt x="264" y="32"/>
                </a:lnTo>
                <a:lnTo>
                  <a:pt x="264" y="29"/>
                </a:lnTo>
                <a:lnTo>
                  <a:pt x="264" y="16"/>
                </a:lnTo>
                <a:lnTo>
                  <a:pt x="260" y="6"/>
                </a:lnTo>
                <a:lnTo>
                  <a:pt x="264" y="3"/>
                </a:lnTo>
                <a:lnTo>
                  <a:pt x="275" y="0"/>
                </a:lnTo>
                <a:lnTo>
                  <a:pt x="279" y="0"/>
                </a:lnTo>
                <a:lnTo>
                  <a:pt x="282" y="0"/>
                </a:lnTo>
                <a:lnTo>
                  <a:pt x="286" y="6"/>
                </a:lnTo>
                <a:lnTo>
                  <a:pt x="290" y="9"/>
                </a:lnTo>
                <a:lnTo>
                  <a:pt x="286" y="19"/>
                </a:lnTo>
                <a:lnTo>
                  <a:pt x="282" y="26"/>
                </a:lnTo>
                <a:lnTo>
                  <a:pt x="286" y="29"/>
                </a:lnTo>
                <a:lnTo>
                  <a:pt x="301" y="49"/>
                </a:lnTo>
                <a:lnTo>
                  <a:pt x="316" y="42"/>
                </a:lnTo>
                <a:lnTo>
                  <a:pt x="320" y="39"/>
                </a:lnTo>
                <a:lnTo>
                  <a:pt x="323" y="39"/>
                </a:lnTo>
                <a:lnTo>
                  <a:pt x="327" y="42"/>
                </a:lnTo>
                <a:lnTo>
                  <a:pt x="323" y="49"/>
                </a:lnTo>
                <a:lnTo>
                  <a:pt x="323" y="52"/>
                </a:lnTo>
                <a:lnTo>
                  <a:pt x="334" y="52"/>
                </a:lnTo>
                <a:lnTo>
                  <a:pt x="338" y="55"/>
                </a:lnTo>
                <a:lnTo>
                  <a:pt x="342" y="58"/>
                </a:lnTo>
                <a:lnTo>
                  <a:pt x="346" y="62"/>
                </a:lnTo>
                <a:lnTo>
                  <a:pt x="346" y="68"/>
                </a:lnTo>
                <a:lnTo>
                  <a:pt x="342" y="78"/>
                </a:lnTo>
                <a:lnTo>
                  <a:pt x="334" y="88"/>
                </a:lnTo>
                <a:lnTo>
                  <a:pt x="331" y="98"/>
                </a:lnTo>
                <a:lnTo>
                  <a:pt x="334" y="111"/>
                </a:lnTo>
                <a:lnTo>
                  <a:pt x="331" y="114"/>
                </a:lnTo>
                <a:lnTo>
                  <a:pt x="323" y="111"/>
                </a:lnTo>
                <a:lnTo>
                  <a:pt x="320" y="111"/>
                </a:lnTo>
                <a:lnTo>
                  <a:pt x="316" y="108"/>
                </a:lnTo>
                <a:lnTo>
                  <a:pt x="312" y="108"/>
                </a:lnTo>
                <a:lnTo>
                  <a:pt x="308" y="104"/>
                </a:lnTo>
                <a:lnTo>
                  <a:pt x="305" y="101"/>
                </a:lnTo>
                <a:lnTo>
                  <a:pt x="301" y="104"/>
                </a:lnTo>
                <a:lnTo>
                  <a:pt x="297" y="108"/>
                </a:lnTo>
                <a:lnTo>
                  <a:pt x="290" y="121"/>
                </a:lnTo>
                <a:lnTo>
                  <a:pt x="286" y="124"/>
                </a:lnTo>
                <a:lnTo>
                  <a:pt x="275" y="124"/>
                </a:lnTo>
                <a:lnTo>
                  <a:pt x="267" y="127"/>
                </a:lnTo>
                <a:lnTo>
                  <a:pt x="267" y="131"/>
                </a:lnTo>
                <a:lnTo>
                  <a:pt x="267" y="134"/>
                </a:lnTo>
                <a:lnTo>
                  <a:pt x="267" y="137"/>
                </a:lnTo>
                <a:lnTo>
                  <a:pt x="275" y="137"/>
                </a:lnTo>
                <a:lnTo>
                  <a:pt x="279" y="134"/>
                </a:lnTo>
                <a:lnTo>
                  <a:pt x="290" y="131"/>
                </a:lnTo>
                <a:lnTo>
                  <a:pt x="290" y="134"/>
                </a:lnTo>
                <a:lnTo>
                  <a:pt x="286" y="140"/>
                </a:lnTo>
                <a:lnTo>
                  <a:pt x="275" y="150"/>
                </a:lnTo>
                <a:lnTo>
                  <a:pt x="279" y="154"/>
                </a:lnTo>
                <a:lnTo>
                  <a:pt x="275" y="160"/>
                </a:lnTo>
                <a:lnTo>
                  <a:pt x="275" y="199"/>
                </a:lnTo>
                <a:lnTo>
                  <a:pt x="279" y="199"/>
                </a:lnTo>
                <a:lnTo>
                  <a:pt x="286" y="199"/>
                </a:lnTo>
                <a:lnTo>
                  <a:pt x="290" y="199"/>
                </a:lnTo>
                <a:lnTo>
                  <a:pt x="305" y="193"/>
                </a:lnTo>
                <a:lnTo>
                  <a:pt x="312" y="183"/>
                </a:lnTo>
                <a:lnTo>
                  <a:pt x="331" y="170"/>
                </a:lnTo>
                <a:lnTo>
                  <a:pt x="353" y="154"/>
                </a:lnTo>
                <a:lnTo>
                  <a:pt x="357" y="147"/>
                </a:lnTo>
                <a:lnTo>
                  <a:pt x="364" y="144"/>
                </a:lnTo>
                <a:lnTo>
                  <a:pt x="364" y="147"/>
                </a:lnTo>
                <a:lnTo>
                  <a:pt x="368" y="144"/>
                </a:lnTo>
                <a:lnTo>
                  <a:pt x="375" y="150"/>
                </a:lnTo>
                <a:lnTo>
                  <a:pt x="383" y="160"/>
                </a:lnTo>
                <a:lnTo>
                  <a:pt x="387" y="173"/>
                </a:lnTo>
                <a:lnTo>
                  <a:pt x="379" y="180"/>
                </a:lnTo>
                <a:lnTo>
                  <a:pt x="360" y="190"/>
                </a:lnTo>
                <a:lnTo>
                  <a:pt x="357" y="196"/>
                </a:lnTo>
                <a:lnTo>
                  <a:pt x="349" y="209"/>
                </a:lnTo>
                <a:lnTo>
                  <a:pt x="346" y="209"/>
                </a:lnTo>
                <a:lnTo>
                  <a:pt x="342" y="213"/>
                </a:lnTo>
                <a:lnTo>
                  <a:pt x="334" y="209"/>
                </a:lnTo>
                <a:lnTo>
                  <a:pt x="331" y="209"/>
                </a:lnTo>
                <a:lnTo>
                  <a:pt x="327" y="209"/>
                </a:lnTo>
                <a:lnTo>
                  <a:pt x="320" y="213"/>
                </a:lnTo>
                <a:lnTo>
                  <a:pt x="331" y="222"/>
                </a:lnTo>
                <a:lnTo>
                  <a:pt x="334" y="222"/>
                </a:lnTo>
                <a:lnTo>
                  <a:pt x="346" y="232"/>
                </a:lnTo>
                <a:lnTo>
                  <a:pt x="349" y="242"/>
                </a:lnTo>
                <a:lnTo>
                  <a:pt x="346" y="252"/>
                </a:lnTo>
                <a:lnTo>
                  <a:pt x="342" y="252"/>
                </a:lnTo>
                <a:lnTo>
                  <a:pt x="342" y="258"/>
                </a:lnTo>
                <a:lnTo>
                  <a:pt x="342" y="265"/>
                </a:lnTo>
                <a:lnTo>
                  <a:pt x="338" y="272"/>
                </a:lnTo>
                <a:lnTo>
                  <a:pt x="327" y="285"/>
                </a:lnTo>
                <a:lnTo>
                  <a:pt x="323" y="294"/>
                </a:lnTo>
                <a:lnTo>
                  <a:pt x="323" y="304"/>
                </a:lnTo>
                <a:lnTo>
                  <a:pt x="327" y="314"/>
                </a:lnTo>
                <a:lnTo>
                  <a:pt x="320" y="314"/>
                </a:lnTo>
                <a:lnTo>
                  <a:pt x="312" y="317"/>
                </a:lnTo>
                <a:lnTo>
                  <a:pt x="301" y="324"/>
                </a:lnTo>
                <a:lnTo>
                  <a:pt x="297" y="327"/>
                </a:lnTo>
                <a:lnTo>
                  <a:pt x="290" y="331"/>
                </a:lnTo>
                <a:lnTo>
                  <a:pt x="279" y="331"/>
                </a:lnTo>
                <a:lnTo>
                  <a:pt x="275" y="331"/>
                </a:lnTo>
                <a:lnTo>
                  <a:pt x="267" y="331"/>
                </a:lnTo>
                <a:lnTo>
                  <a:pt x="256" y="331"/>
                </a:lnTo>
                <a:lnTo>
                  <a:pt x="249" y="331"/>
                </a:lnTo>
                <a:lnTo>
                  <a:pt x="245" y="331"/>
                </a:lnTo>
                <a:lnTo>
                  <a:pt x="241" y="331"/>
                </a:lnTo>
                <a:lnTo>
                  <a:pt x="245" y="324"/>
                </a:lnTo>
                <a:lnTo>
                  <a:pt x="245" y="317"/>
                </a:lnTo>
                <a:lnTo>
                  <a:pt x="245" y="314"/>
                </a:lnTo>
                <a:lnTo>
                  <a:pt x="241" y="308"/>
                </a:lnTo>
                <a:lnTo>
                  <a:pt x="241" y="304"/>
                </a:lnTo>
                <a:lnTo>
                  <a:pt x="238" y="294"/>
                </a:lnTo>
                <a:lnTo>
                  <a:pt x="234" y="294"/>
                </a:lnTo>
                <a:lnTo>
                  <a:pt x="230" y="291"/>
                </a:lnTo>
                <a:lnTo>
                  <a:pt x="215" y="291"/>
                </a:lnTo>
                <a:lnTo>
                  <a:pt x="208" y="291"/>
                </a:lnTo>
                <a:lnTo>
                  <a:pt x="197" y="291"/>
                </a:lnTo>
                <a:lnTo>
                  <a:pt x="193" y="288"/>
                </a:lnTo>
                <a:lnTo>
                  <a:pt x="193" y="291"/>
                </a:lnTo>
                <a:lnTo>
                  <a:pt x="186" y="294"/>
                </a:lnTo>
                <a:lnTo>
                  <a:pt x="174" y="294"/>
                </a:lnTo>
                <a:lnTo>
                  <a:pt x="174" y="291"/>
                </a:lnTo>
                <a:lnTo>
                  <a:pt x="178" y="278"/>
                </a:lnTo>
                <a:lnTo>
                  <a:pt x="174" y="262"/>
                </a:lnTo>
                <a:lnTo>
                  <a:pt x="171" y="262"/>
                </a:lnTo>
                <a:lnTo>
                  <a:pt x="163" y="258"/>
                </a:lnTo>
                <a:lnTo>
                  <a:pt x="156" y="262"/>
                </a:lnTo>
                <a:lnTo>
                  <a:pt x="152" y="262"/>
                </a:lnTo>
                <a:lnTo>
                  <a:pt x="145" y="265"/>
                </a:lnTo>
                <a:lnTo>
                  <a:pt x="133" y="268"/>
                </a:lnTo>
                <a:lnTo>
                  <a:pt x="130" y="285"/>
                </a:lnTo>
                <a:lnTo>
                  <a:pt x="122" y="285"/>
                </a:lnTo>
                <a:lnTo>
                  <a:pt x="119" y="285"/>
                </a:lnTo>
                <a:lnTo>
                  <a:pt x="111" y="285"/>
                </a:lnTo>
                <a:lnTo>
                  <a:pt x="96" y="285"/>
                </a:lnTo>
                <a:lnTo>
                  <a:pt x="96" y="278"/>
                </a:lnTo>
                <a:lnTo>
                  <a:pt x="96" y="275"/>
                </a:lnTo>
                <a:lnTo>
                  <a:pt x="96" y="272"/>
                </a:lnTo>
                <a:lnTo>
                  <a:pt x="93" y="268"/>
                </a:lnTo>
                <a:lnTo>
                  <a:pt x="93" y="262"/>
                </a:lnTo>
                <a:lnTo>
                  <a:pt x="89" y="258"/>
                </a:lnTo>
                <a:lnTo>
                  <a:pt x="81" y="232"/>
                </a:lnTo>
                <a:lnTo>
                  <a:pt x="78" y="229"/>
                </a:lnTo>
                <a:lnTo>
                  <a:pt x="66" y="232"/>
                </a:lnTo>
                <a:lnTo>
                  <a:pt x="63" y="232"/>
                </a:lnTo>
                <a:lnTo>
                  <a:pt x="48" y="229"/>
                </a:lnTo>
                <a:lnTo>
                  <a:pt x="37" y="222"/>
                </a:lnTo>
                <a:lnTo>
                  <a:pt x="29" y="222"/>
                </a:lnTo>
                <a:lnTo>
                  <a:pt x="26" y="222"/>
                </a:lnTo>
                <a:lnTo>
                  <a:pt x="22" y="219"/>
                </a:lnTo>
                <a:lnTo>
                  <a:pt x="22" y="213"/>
                </a:lnTo>
                <a:lnTo>
                  <a:pt x="18" y="216"/>
                </a:lnTo>
                <a:lnTo>
                  <a:pt x="14" y="213"/>
                </a:lnTo>
                <a:lnTo>
                  <a:pt x="0" y="203"/>
                </a:lnTo>
                <a:lnTo>
                  <a:pt x="0" y="199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4" name="Freeform 9"/>
          <p:cNvSpPr>
            <a:spLocks/>
          </p:cNvSpPr>
          <p:nvPr/>
        </p:nvSpPr>
        <p:spPr bwMode="auto">
          <a:xfrm>
            <a:off x="3724247" y="4243406"/>
            <a:ext cx="269875" cy="201613"/>
          </a:xfrm>
          <a:custGeom>
            <a:avLst/>
            <a:gdLst>
              <a:gd name="T0" fmla="*/ 0 w 217"/>
              <a:gd name="T1" fmla="*/ 2147483647 h 154"/>
              <a:gd name="T2" fmla="*/ 2147483647 w 217"/>
              <a:gd name="T3" fmla="*/ 2147483647 h 154"/>
              <a:gd name="T4" fmla="*/ 2147483647 w 217"/>
              <a:gd name="T5" fmla="*/ 2147483647 h 154"/>
              <a:gd name="T6" fmla="*/ 2147483647 w 217"/>
              <a:gd name="T7" fmla="*/ 2147483647 h 154"/>
              <a:gd name="T8" fmla="*/ 2147483647 w 217"/>
              <a:gd name="T9" fmla="*/ 2147483647 h 154"/>
              <a:gd name="T10" fmla="*/ 2147483647 w 217"/>
              <a:gd name="T11" fmla="*/ 2147483647 h 154"/>
              <a:gd name="T12" fmla="*/ 2147483647 w 217"/>
              <a:gd name="T13" fmla="*/ 2147483647 h 154"/>
              <a:gd name="T14" fmla="*/ 2147483647 w 217"/>
              <a:gd name="T15" fmla="*/ 2147483647 h 154"/>
              <a:gd name="T16" fmla="*/ 2147483647 w 217"/>
              <a:gd name="T17" fmla="*/ 2147483647 h 154"/>
              <a:gd name="T18" fmla="*/ 2147483647 w 217"/>
              <a:gd name="T19" fmla="*/ 2147483647 h 154"/>
              <a:gd name="T20" fmla="*/ 2147483647 w 217"/>
              <a:gd name="T21" fmla="*/ 2147483647 h 154"/>
              <a:gd name="T22" fmla="*/ 2147483647 w 217"/>
              <a:gd name="T23" fmla="*/ 2147483647 h 154"/>
              <a:gd name="T24" fmla="*/ 2147483647 w 217"/>
              <a:gd name="T25" fmla="*/ 2147483647 h 154"/>
              <a:gd name="T26" fmla="*/ 2147483647 w 217"/>
              <a:gd name="T27" fmla="*/ 2147483647 h 154"/>
              <a:gd name="T28" fmla="*/ 2147483647 w 217"/>
              <a:gd name="T29" fmla="*/ 2147483647 h 154"/>
              <a:gd name="T30" fmla="*/ 2147483647 w 217"/>
              <a:gd name="T31" fmla="*/ 2147483647 h 154"/>
              <a:gd name="T32" fmla="*/ 2147483647 w 217"/>
              <a:gd name="T33" fmla="*/ 2147483647 h 154"/>
              <a:gd name="T34" fmla="*/ 2147483647 w 217"/>
              <a:gd name="T35" fmla="*/ 0 h 154"/>
              <a:gd name="T36" fmla="*/ 2147483647 w 217"/>
              <a:gd name="T37" fmla="*/ 0 h 154"/>
              <a:gd name="T38" fmla="*/ 2147483647 w 217"/>
              <a:gd name="T39" fmla="*/ 2147483647 h 154"/>
              <a:gd name="T40" fmla="*/ 2147483647 w 217"/>
              <a:gd name="T41" fmla="*/ 2147483647 h 154"/>
              <a:gd name="T42" fmla="*/ 2147483647 w 217"/>
              <a:gd name="T43" fmla="*/ 2147483647 h 154"/>
              <a:gd name="T44" fmla="*/ 2147483647 w 217"/>
              <a:gd name="T45" fmla="*/ 2147483647 h 154"/>
              <a:gd name="T46" fmla="*/ 2147483647 w 217"/>
              <a:gd name="T47" fmla="*/ 2147483647 h 154"/>
              <a:gd name="T48" fmla="*/ 2147483647 w 217"/>
              <a:gd name="T49" fmla="*/ 2147483647 h 154"/>
              <a:gd name="T50" fmla="*/ 2147483647 w 217"/>
              <a:gd name="T51" fmla="*/ 2147483647 h 154"/>
              <a:gd name="T52" fmla="*/ 2147483647 w 217"/>
              <a:gd name="T53" fmla="*/ 2147483647 h 154"/>
              <a:gd name="T54" fmla="*/ 2147483647 w 217"/>
              <a:gd name="T55" fmla="*/ 2147483647 h 154"/>
              <a:gd name="T56" fmla="*/ 2147483647 w 217"/>
              <a:gd name="T57" fmla="*/ 2147483647 h 154"/>
              <a:gd name="T58" fmla="*/ 2147483647 w 217"/>
              <a:gd name="T59" fmla="*/ 2147483647 h 154"/>
              <a:gd name="T60" fmla="*/ 2147483647 w 217"/>
              <a:gd name="T61" fmla="*/ 2147483647 h 154"/>
              <a:gd name="T62" fmla="*/ 2147483647 w 217"/>
              <a:gd name="T63" fmla="*/ 2147483647 h 154"/>
              <a:gd name="T64" fmla="*/ 2147483647 w 217"/>
              <a:gd name="T65" fmla="*/ 2147483647 h 154"/>
              <a:gd name="T66" fmla="*/ 2147483647 w 217"/>
              <a:gd name="T67" fmla="*/ 2147483647 h 154"/>
              <a:gd name="T68" fmla="*/ 2147483647 w 217"/>
              <a:gd name="T69" fmla="*/ 2147483647 h 154"/>
              <a:gd name="T70" fmla="*/ 2147483647 w 217"/>
              <a:gd name="T71" fmla="*/ 2147483647 h 154"/>
              <a:gd name="T72" fmla="*/ 2147483647 w 217"/>
              <a:gd name="T73" fmla="*/ 2147483647 h 154"/>
              <a:gd name="T74" fmla="*/ 2147483647 w 217"/>
              <a:gd name="T75" fmla="*/ 2147483647 h 154"/>
              <a:gd name="T76" fmla="*/ 2147483647 w 217"/>
              <a:gd name="T77" fmla="*/ 2147483647 h 154"/>
              <a:gd name="T78" fmla="*/ 2147483647 w 217"/>
              <a:gd name="T79" fmla="*/ 2147483647 h 154"/>
              <a:gd name="T80" fmla="*/ 2147483647 w 217"/>
              <a:gd name="T81" fmla="*/ 2147483647 h 154"/>
              <a:gd name="T82" fmla="*/ 2147483647 w 217"/>
              <a:gd name="T83" fmla="*/ 2147483647 h 154"/>
              <a:gd name="T84" fmla="*/ 2147483647 w 217"/>
              <a:gd name="T85" fmla="*/ 2147483647 h 154"/>
              <a:gd name="T86" fmla="*/ 2147483647 w 217"/>
              <a:gd name="T87" fmla="*/ 2147483647 h 154"/>
              <a:gd name="T88" fmla="*/ 2147483647 w 217"/>
              <a:gd name="T89" fmla="*/ 2147483647 h 154"/>
              <a:gd name="T90" fmla="*/ 2147483647 w 217"/>
              <a:gd name="T91" fmla="*/ 2147483647 h 154"/>
              <a:gd name="T92" fmla="*/ 2147483647 w 217"/>
              <a:gd name="T93" fmla="*/ 2147483647 h 154"/>
              <a:gd name="T94" fmla="*/ 2147483647 w 217"/>
              <a:gd name="T95" fmla="*/ 2147483647 h 154"/>
              <a:gd name="T96" fmla="*/ 0 w 217"/>
              <a:gd name="T97" fmla="*/ 2147483647 h 154"/>
              <a:gd name="T98" fmla="*/ 0 w 217"/>
              <a:gd name="T99" fmla="*/ 2147483647 h 15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17"/>
              <a:gd name="T151" fmla="*/ 0 h 154"/>
              <a:gd name="T152" fmla="*/ 217 w 217"/>
              <a:gd name="T153" fmla="*/ 154 h 15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17" h="154">
                <a:moveTo>
                  <a:pt x="0" y="97"/>
                </a:moveTo>
                <a:lnTo>
                  <a:pt x="3" y="87"/>
                </a:lnTo>
                <a:lnTo>
                  <a:pt x="11" y="74"/>
                </a:lnTo>
                <a:lnTo>
                  <a:pt x="26" y="65"/>
                </a:lnTo>
                <a:lnTo>
                  <a:pt x="44" y="55"/>
                </a:lnTo>
                <a:lnTo>
                  <a:pt x="55" y="48"/>
                </a:lnTo>
                <a:lnTo>
                  <a:pt x="59" y="45"/>
                </a:lnTo>
                <a:lnTo>
                  <a:pt x="70" y="32"/>
                </a:lnTo>
                <a:lnTo>
                  <a:pt x="78" y="35"/>
                </a:lnTo>
                <a:lnTo>
                  <a:pt x="78" y="32"/>
                </a:lnTo>
                <a:lnTo>
                  <a:pt x="89" y="29"/>
                </a:lnTo>
                <a:lnTo>
                  <a:pt x="100" y="22"/>
                </a:lnTo>
                <a:lnTo>
                  <a:pt x="104" y="19"/>
                </a:lnTo>
                <a:lnTo>
                  <a:pt x="115" y="19"/>
                </a:lnTo>
                <a:lnTo>
                  <a:pt x="115" y="16"/>
                </a:lnTo>
                <a:lnTo>
                  <a:pt x="122" y="13"/>
                </a:lnTo>
                <a:lnTo>
                  <a:pt x="130" y="3"/>
                </a:lnTo>
                <a:lnTo>
                  <a:pt x="134" y="0"/>
                </a:lnTo>
                <a:lnTo>
                  <a:pt x="137" y="0"/>
                </a:lnTo>
                <a:lnTo>
                  <a:pt x="148" y="13"/>
                </a:lnTo>
                <a:lnTo>
                  <a:pt x="167" y="19"/>
                </a:lnTo>
                <a:lnTo>
                  <a:pt x="167" y="26"/>
                </a:lnTo>
                <a:lnTo>
                  <a:pt x="171" y="32"/>
                </a:lnTo>
                <a:lnTo>
                  <a:pt x="178" y="39"/>
                </a:lnTo>
                <a:lnTo>
                  <a:pt x="189" y="48"/>
                </a:lnTo>
                <a:lnTo>
                  <a:pt x="189" y="55"/>
                </a:lnTo>
                <a:lnTo>
                  <a:pt x="189" y="61"/>
                </a:lnTo>
                <a:lnTo>
                  <a:pt x="193" y="71"/>
                </a:lnTo>
                <a:lnTo>
                  <a:pt x="201" y="71"/>
                </a:lnTo>
                <a:lnTo>
                  <a:pt x="208" y="81"/>
                </a:lnTo>
                <a:lnTo>
                  <a:pt x="216" y="81"/>
                </a:lnTo>
                <a:lnTo>
                  <a:pt x="212" y="87"/>
                </a:lnTo>
                <a:lnTo>
                  <a:pt x="212" y="94"/>
                </a:lnTo>
                <a:lnTo>
                  <a:pt x="201" y="104"/>
                </a:lnTo>
                <a:lnTo>
                  <a:pt x="178" y="110"/>
                </a:lnTo>
                <a:lnTo>
                  <a:pt x="178" y="117"/>
                </a:lnTo>
                <a:lnTo>
                  <a:pt x="175" y="120"/>
                </a:lnTo>
                <a:lnTo>
                  <a:pt x="145" y="146"/>
                </a:lnTo>
                <a:lnTo>
                  <a:pt x="115" y="143"/>
                </a:lnTo>
                <a:lnTo>
                  <a:pt x="104" y="139"/>
                </a:lnTo>
                <a:lnTo>
                  <a:pt x="74" y="130"/>
                </a:lnTo>
                <a:lnTo>
                  <a:pt x="63" y="126"/>
                </a:lnTo>
                <a:lnTo>
                  <a:pt x="52" y="123"/>
                </a:lnTo>
                <a:lnTo>
                  <a:pt x="40" y="130"/>
                </a:lnTo>
                <a:lnTo>
                  <a:pt x="33" y="143"/>
                </a:lnTo>
                <a:lnTo>
                  <a:pt x="33" y="153"/>
                </a:lnTo>
                <a:lnTo>
                  <a:pt x="26" y="149"/>
                </a:lnTo>
                <a:lnTo>
                  <a:pt x="7" y="133"/>
                </a:lnTo>
                <a:lnTo>
                  <a:pt x="0" y="123"/>
                </a:lnTo>
                <a:lnTo>
                  <a:pt x="0" y="97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5" name="Freeform 10"/>
          <p:cNvSpPr>
            <a:spLocks/>
          </p:cNvSpPr>
          <p:nvPr/>
        </p:nvSpPr>
        <p:spPr bwMode="auto">
          <a:xfrm>
            <a:off x="4581497" y="4929206"/>
            <a:ext cx="88900" cy="117475"/>
          </a:xfrm>
          <a:custGeom>
            <a:avLst/>
            <a:gdLst>
              <a:gd name="T0" fmla="*/ 0 w 72"/>
              <a:gd name="T1" fmla="*/ 2147483647 h 90"/>
              <a:gd name="T2" fmla="*/ 2147483647 w 72"/>
              <a:gd name="T3" fmla="*/ 2147483647 h 90"/>
              <a:gd name="T4" fmla="*/ 2147483647 w 72"/>
              <a:gd name="T5" fmla="*/ 2147483647 h 90"/>
              <a:gd name="T6" fmla="*/ 2147483647 w 72"/>
              <a:gd name="T7" fmla="*/ 2147483647 h 90"/>
              <a:gd name="T8" fmla="*/ 2147483647 w 72"/>
              <a:gd name="T9" fmla="*/ 2147483647 h 90"/>
              <a:gd name="T10" fmla="*/ 2147483647 w 72"/>
              <a:gd name="T11" fmla="*/ 2147483647 h 90"/>
              <a:gd name="T12" fmla="*/ 2147483647 w 72"/>
              <a:gd name="T13" fmla="*/ 2147483647 h 90"/>
              <a:gd name="T14" fmla="*/ 2147483647 w 72"/>
              <a:gd name="T15" fmla="*/ 2147483647 h 90"/>
              <a:gd name="T16" fmla="*/ 2147483647 w 72"/>
              <a:gd name="T17" fmla="*/ 2147483647 h 90"/>
              <a:gd name="T18" fmla="*/ 2147483647 w 72"/>
              <a:gd name="T19" fmla="*/ 2147483647 h 90"/>
              <a:gd name="T20" fmla="*/ 2147483647 w 72"/>
              <a:gd name="T21" fmla="*/ 2147483647 h 90"/>
              <a:gd name="T22" fmla="*/ 2147483647 w 72"/>
              <a:gd name="T23" fmla="*/ 2147483647 h 90"/>
              <a:gd name="T24" fmla="*/ 2147483647 w 72"/>
              <a:gd name="T25" fmla="*/ 2147483647 h 90"/>
              <a:gd name="T26" fmla="*/ 2147483647 w 72"/>
              <a:gd name="T27" fmla="*/ 2147483647 h 90"/>
              <a:gd name="T28" fmla="*/ 2147483647 w 72"/>
              <a:gd name="T29" fmla="*/ 2147483647 h 90"/>
              <a:gd name="T30" fmla="*/ 2147483647 w 72"/>
              <a:gd name="T31" fmla="*/ 2147483647 h 90"/>
              <a:gd name="T32" fmla="*/ 2147483647 w 72"/>
              <a:gd name="T33" fmla="*/ 2147483647 h 90"/>
              <a:gd name="T34" fmla="*/ 2147483647 w 72"/>
              <a:gd name="T35" fmla="*/ 2147483647 h 90"/>
              <a:gd name="T36" fmla="*/ 2147483647 w 72"/>
              <a:gd name="T37" fmla="*/ 2147483647 h 90"/>
              <a:gd name="T38" fmla="*/ 2147483647 w 72"/>
              <a:gd name="T39" fmla="*/ 2147483647 h 90"/>
              <a:gd name="T40" fmla="*/ 2147483647 w 72"/>
              <a:gd name="T41" fmla="*/ 2147483647 h 90"/>
              <a:gd name="T42" fmla="*/ 2147483647 w 72"/>
              <a:gd name="T43" fmla="*/ 0 h 90"/>
              <a:gd name="T44" fmla="*/ 2147483647 w 72"/>
              <a:gd name="T45" fmla="*/ 0 h 90"/>
              <a:gd name="T46" fmla="*/ 2147483647 w 72"/>
              <a:gd name="T47" fmla="*/ 2147483647 h 90"/>
              <a:gd name="T48" fmla="*/ 2147483647 w 72"/>
              <a:gd name="T49" fmla="*/ 2147483647 h 90"/>
              <a:gd name="T50" fmla="*/ 2147483647 w 72"/>
              <a:gd name="T51" fmla="*/ 2147483647 h 90"/>
              <a:gd name="T52" fmla="*/ 2147483647 w 72"/>
              <a:gd name="T53" fmla="*/ 2147483647 h 90"/>
              <a:gd name="T54" fmla="*/ 2147483647 w 72"/>
              <a:gd name="T55" fmla="*/ 2147483647 h 90"/>
              <a:gd name="T56" fmla="*/ 2147483647 w 72"/>
              <a:gd name="T57" fmla="*/ 2147483647 h 90"/>
              <a:gd name="T58" fmla="*/ 2147483647 w 72"/>
              <a:gd name="T59" fmla="*/ 2147483647 h 90"/>
              <a:gd name="T60" fmla="*/ 2147483647 w 72"/>
              <a:gd name="T61" fmla="*/ 2147483647 h 90"/>
              <a:gd name="T62" fmla="*/ 2147483647 w 72"/>
              <a:gd name="T63" fmla="*/ 2147483647 h 90"/>
              <a:gd name="T64" fmla="*/ 2147483647 w 72"/>
              <a:gd name="T65" fmla="*/ 2147483647 h 90"/>
              <a:gd name="T66" fmla="*/ 2147483647 w 72"/>
              <a:gd name="T67" fmla="*/ 2147483647 h 90"/>
              <a:gd name="T68" fmla="*/ 2147483647 w 72"/>
              <a:gd name="T69" fmla="*/ 2147483647 h 90"/>
              <a:gd name="T70" fmla="*/ 2147483647 w 72"/>
              <a:gd name="T71" fmla="*/ 2147483647 h 90"/>
              <a:gd name="T72" fmla="*/ 2147483647 w 72"/>
              <a:gd name="T73" fmla="*/ 2147483647 h 90"/>
              <a:gd name="T74" fmla="*/ 2147483647 w 72"/>
              <a:gd name="T75" fmla="*/ 2147483647 h 90"/>
              <a:gd name="T76" fmla="*/ 2147483647 w 72"/>
              <a:gd name="T77" fmla="*/ 2147483647 h 90"/>
              <a:gd name="T78" fmla="*/ 2147483647 w 72"/>
              <a:gd name="T79" fmla="*/ 2147483647 h 90"/>
              <a:gd name="T80" fmla="*/ 2147483647 w 72"/>
              <a:gd name="T81" fmla="*/ 2147483647 h 90"/>
              <a:gd name="T82" fmla="*/ 2147483647 w 72"/>
              <a:gd name="T83" fmla="*/ 2147483647 h 90"/>
              <a:gd name="T84" fmla="*/ 2147483647 w 72"/>
              <a:gd name="T85" fmla="*/ 2147483647 h 90"/>
              <a:gd name="T86" fmla="*/ 2147483647 w 72"/>
              <a:gd name="T87" fmla="*/ 2147483647 h 90"/>
              <a:gd name="T88" fmla="*/ 2147483647 w 72"/>
              <a:gd name="T89" fmla="*/ 2147483647 h 90"/>
              <a:gd name="T90" fmla="*/ 2147483647 w 72"/>
              <a:gd name="T91" fmla="*/ 2147483647 h 90"/>
              <a:gd name="T92" fmla="*/ 2147483647 w 72"/>
              <a:gd name="T93" fmla="*/ 2147483647 h 90"/>
              <a:gd name="T94" fmla="*/ 2147483647 w 72"/>
              <a:gd name="T95" fmla="*/ 2147483647 h 90"/>
              <a:gd name="T96" fmla="*/ 2147483647 w 72"/>
              <a:gd name="T97" fmla="*/ 2147483647 h 90"/>
              <a:gd name="T98" fmla="*/ 2147483647 w 72"/>
              <a:gd name="T99" fmla="*/ 2147483647 h 90"/>
              <a:gd name="T100" fmla="*/ 2147483647 w 72"/>
              <a:gd name="T101" fmla="*/ 2147483647 h 90"/>
              <a:gd name="T102" fmla="*/ 2147483647 w 72"/>
              <a:gd name="T103" fmla="*/ 2147483647 h 90"/>
              <a:gd name="T104" fmla="*/ 2147483647 w 72"/>
              <a:gd name="T105" fmla="*/ 2147483647 h 90"/>
              <a:gd name="T106" fmla="*/ 2147483647 w 72"/>
              <a:gd name="T107" fmla="*/ 2147483647 h 90"/>
              <a:gd name="T108" fmla="*/ 2147483647 w 72"/>
              <a:gd name="T109" fmla="*/ 2147483647 h 90"/>
              <a:gd name="T110" fmla="*/ 2147483647 w 72"/>
              <a:gd name="T111" fmla="*/ 2147483647 h 90"/>
              <a:gd name="T112" fmla="*/ 2147483647 w 72"/>
              <a:gd name="T113" fmla="*/ 2147483647 h 90"/>
              <a:gd name="T114" fmla="*/ 2147483647 w 72"/>
              <a:gd name="T115" fmla="*/ 2147483647 h 90"/>
              <a:gd name="T116" fmla="*/ 2147483647 w 72"/>
              <a:gd name="T117" fmla="*/ 2147483647 h 90"/>
              <a:gd name="T118" fmla="*/ 2147483647 w 72"/>
              <a:gd name="T119" fmla="*/ 2147483647 h 90"/>
              <a:gd name="T120" fmla="*/ 0 w 72"/>
              <a:gd name="T121" fmla="*/ 2147483647 h 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2"/>
              <a:gd name="T184" fmla="*/ 0 h 90"/>
              <a:gd name="T185" fmla="*/ 72 w 72"/>
              <a:gd name="T186" fmla="*/ 90 h 9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2" h="90">
                <a:moveTo>
                  <a:pt x="0" y="52"/>
                </a:moveTo>
                <a:lnTo>
                  <a:pt x="3" y="49"/>
                </a:lnTo>
                <a:lnTo>
                  <a:pt x="3" y="46"/>
                </a:lnTo>
                <a:lnTo>
                  <a:pt x="3" y="42"/>
                </a:lnTo>
                <a:lnTo>
                  <a:pt x="7" y="42"/>
                </a:lnTo>
                <a:lnTo>
                  <a:pt x="14" y="36"/>
                </a:lnTo>
                <a:lnTo>
                  <a:pt x="14" y="32"/>
                </a:lnTo>
                <a:lnTo>
                  <a:pt x="18" y="36"/>
                </a:lnTo>
                <a:lnTo>
                  <a:pt x="22" y="29"/>
                </a:lnTo>
                <a:lnTo>
                  <a:pt x="22" y="26"/>
                </a:lnTo>
                <a:lnTo>
                  <a:pt x="22" y="23"/>
                </a:lnTo>
                <a:lnTo>
                  <a:pt x="22" y="19"/>
                </a:lnTo>
                <a:lnTo>
                  <a:pt x="22" y="16"/>
                </a:lnTo>
                <a:lnTo>
                  <a:pt x="26" y="13"/>
                </a:lnTo>
                <a:lnTo>
                  <a:pt x="29" y="16"/>
                </a:lnTo>
                <a:lnTo>
                  <a:pt x="33" y="13"/>
                </a:lnTo>
                <a:lnTo>
                  <a:pt x="33" y="9"/>
                </a:lnTo>
                <a:lnTo>
                  <a:pt x="33" y="6"/>
                </a:lnTo>
                <a:lnTo>
                  <a:pt x="37" y="0"/>
                </a:lnTo>
                <a:lnTo>
                  <a:pt x="41" y="0"/>
                </a:lnTo>
                <a:lnTo>
                  <a:pt x="41" y="3"/>
                </a:lnTo>
                <a:lnTo>
                  <a:pt x="37" y="6"/>
                </a:lnTo>
                <a:lnTo>
                  <a:pt x="37" y="9"/>
                </a:lnTo>
                <a:lnTo>
                  <a:pt x="41" y="9"/>
                </a:lnTo>
                <a:lnTo>
                  <a:pt x="44" y="9"/>
                </a:lnTo>
                <a:lnTo>
                  <a:pt x="48" y="13"/>
                </a:lnTo>
                <a:lnTo>
                  <a:pt x="48" y="16"/>
                </a:lnTo>
                <a:lnTo>
                  <a:pt x="52" y="19"/>
                </a:lnTo>
                <a:lnTo>
                  <a:pt x="48" y="29"/>
                </a:lnTo>
                <a:lnTo>
                  <a:pt x="52" y="29"/>
                </a:lnTo>
                <a:lnTo>
                  <a:pt x="67" y="39"/>
                </a:lnTo>
                <a:lnTo>
                  <a:pt x="67" y="46"/>
                </a:lnTo>
                <a:lnTo>
                  <a:pt x="67" y="56"/>
                </a:lnTo>
                <a:lnTo>
                  <a:pt x="71" y="62"/>
                </a:lnTo>
                <a:lnTo>
                  <a:pt x="71" y="65"/>
                </a:lnTo>
                <a:lnTo>
                  <a:pt x="67" y="65"/>
                </a:lnTo>
                <a:lnTo>
                  <a:pt x="67" y="69"/>
                </a:lnTo>
                <a:lnTo>
                  <a:pt x="71" y="72"/>
                </a:lnTo>
                <a:lnTo>
                  <a:pt x="71" y="75"/>
                </a:lnTo>
                <a:lnTo>
                  <a:pt x="63" y="79"/>
                </a:lnTo>
                <a:lnTo>
                  <a:pt x="52" y="89"/>
                </a:lnTo>
                <a:lnTo>
                  <a:pt x="48" y="89"/>
                </a:lnTo>
                <a:lnTo>
                  <a:pt x="44" y="89"/>
                </a:lnTo>
                <a:lnTo>
                  <a:pt x="37" y="89"/>
                </a:lnTo>
                <a:lnTo>
                  <a:pt x="37" y="85"/>
                </a:lnTo>
                <a:lnTo>
                  <a:pt x="22" y="82"/>
                </a:lnTo>
                <a:lnTo>
                  <a:pt x="14" y="82"/>
                </a:lnTo>
                <a:lnTo>
                  <a:pt x="11" y="79"/>
                </a:lnTo>
                <a:lnTo>
                  <a:pt x="11" y="75"/>
                </a:lnTo>
                <a:lnTo>
                  <a:pt x="11" y="72"/>
                </a:lnTo>
                <a:lnTo>
                  <a:pt x="14" y="69"/>
                </a:lnTo>
                <a:lnTo>
                  <a:pt x="11" y="65"/>
                </a:lnTo>
                <a:lnTo>
                  <a:pt x="3" y="65"/>
                </a:lnTo>
                <a:lnTo>
                  <a:pt x="3" y="59"/>
                </a:lnTo>
                <a:lnTo>
                  <a:pt x="0" y="52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6" name="Freeform 11"/>
          <p:cNvSpPr>
            <a:spLocks/>
          </p:cNvSpPr>
          <p:nvPr/>
        </p:nvSpPr>
        <p:spPr bwMode="auto">
          <a:xfrm>
            <a:off x="3946497" y="4387869"/>
            <a:ext cx="539750" cy="465137"/>
          </a:xfrm>
          <a:custGeom>
            <a:avLst/>
            <a:gdLst>
              <a:gd name="T0" fmla="*/ 2147483647 w 434"/>
              <a:gd name="T1" fmla="*/ 2147483647 h 356"/>
              <a:gd name="T2" fmla="*/ 2147483647 w 434"/>
              <a:gd name="T3" fmla="*/ 2147483647 h 356"/>
              <a:gd name="T4" fmla="*/ 2147483647 w 434"/>
              <a:gd name="T5" fmla="*/ 2147483647 h 356"/>
              <a:gd name="T6" fmla="*/ 2147483647 w 434"/>
              <a:gd name="T7" fmla="*/ 2147483647 h 356"/>
              <a:gd name="T8" fmla="*/ 2147483647 w 434"/>
              <a:gd name="T9" fmla="*/ 2147483647 h 356"/>
              <a:gd name="T10" fmla="*/ 2147483647 w 434"/>
              <a:gd name="T11" fmla="*/ 2147483647 h 356"/>
              <a:gd name="T12" fmla="*/ 2147483647 w 434"/>
              <a:gd name="T13" fmla="*/ 2147483647 h 356"/>
              <a:gd name="T14" fmla="*/ 2147483647 w 434"/>
              <a:gd name="T15" fmla="*/ 2147483647 h 356"/>
              <a:gd name="T16" fmla="*/ 2147483647 w 434"/>
              <a:gd name="T17" fmla="*/ 2147483647 h 356"/>
              <a:gd name="T18" fmla="*/ 2147483647 w 434"/>
              <a:gd name="T19" fmla="*/ 2147483647 h 356"/>
              <a:gd name="T20" fmla="*/ 2147483647 w 434"/>
              <a:gd name="T21" fmla="*/ 0 h 356"/>
              <a:gd name="T22" fmla="*/ 2147483647 w 434"/>
              <a:gd name="T23" fmla="*/ 2147483647 h 356"/>
              <a:gd name="T24" fmla="*/ 2147483647 w 434"/>
              <a:gd name="T25" fmla="*/ 2147483647 h 356"/>
              <a:gd name="T26" fmla="*/ 2147483647 w 434"/>
              <a:gd name="T27" fmla="*/ 2147483647 h 356"/>
              <a:gd name="T28" fmla="*/ 2147483647 w 434"/>
              <a:gd name="T29" fmla="*/ 2147483647 h 356"/>
              <a:gd name="T30" fmla="*/ 2147483647 w 434"/>
              <a:gd name="T31" fmla="*/ 2147483647 h 356"/>
              <a:gd name="T32" fmla="*/ 2147483647 w 434"/>
              <a:gd name="T33" fmla="*/ 2147483647 h 356"/>
              <a:gd name="T34" fmla="*/ 2147483647 w 434"/>
              <a:gd name="T35" fmla="*/ 2147483647 h 356"/>
              <a:gd name="T36" fmla="*/ 2147483647 w 434"/>
              <a:gd name="T37" fmla="*/ 2147483647 h 356"/>
              <a:gd name="T38" fmla="*/ 2147483647 w 434"/>
              <a:gd name="T39" fmla="*/ 2147483647 h 356"/>
              <a:gd name="T40" fmla="*/ 2147483647 w 434"/>
              <a:gd name="T41" fmla="*/ 2147483647 h 356"/>
              <a:gd name="T42" fmla="*/ 2147483647 w 434"/>
              <a:gd name="T43" fmla="*/ 2147483647 h 356"/>
              <a:gd name="T44" fmla="*/ 2147483647 w 434"/>
              <a:gd name="T45" fmla="*/ 2147483647 h 356"/>
              <a:gd name="T46" fmla="*/ 2147483647 w 434"/>
              <a:gd name="T47" fmla="*/ 2147483647 h 356"/>
              <a:gd name="T48" fmla="*/ 2147483647 w 434"/>
              <a:gd name="T49" fmla="*/ 2147483647 h 356"/>
              <a:gd name="T50" fmla="*/ 2147483647 w 434"/>
              <a:gd name="T51" fmla="*/ 2147483647 h 356"/>
              <a:gd name="T52" fmla="*/ 2147483647 w 434"/>
              <a:gd name="T53" fmla="*/ 2147483647 h 356"/>
              <a:gd name="T54" fmla="*/ 2147483647 w 434"/>
              <a:gd name="T55" fmla="*/ 2147483647 h 356"/>
              <a:gd name="T56" fmla="*/ 2147483647 w 434"/>
              <a:gd name="T57" fmla="*/ 2147483647 h 356"/>
              <a:gd name="T58" fmla="*/ 2147483647 w 434"/>
              <a:gd name="T59" fmla="*/ 2147483647 h 356"/>
              <a:gd name="T60" fmla="*/ 2147483647 w 434"/>
              <a:gd name="T61" fmla="*/ 2147483647 h 356"/>
              <a:gd name="T62" fmla="*/ 2147483647 w 434"/>
              <a:gd name="T63" fmla="*/ 2147483647 h 356"/>
              <a:gd name="T64" fmla="*/ 2147483647 w 434"/>
              <a:gd name="T65" fmla="*/ 2147483647 h 356"/>
              <a:gd name="T66" fmla="*/ 2147483647 w 434"/>
              <a:gd name="T67" fmla="*/ 2147483647 h 356"/>
              <a:gd name="T68" fmla="*/ 2147483647 w 434"/>
              <a:gd name="T69" fmla="*/ 2147483647 h 356"/>
              <a:gd name="T70" fmla="*/ 2147483647 w 434"/>
              <a:gd name="T71" fmla="*/ 2147483647 h 356"/>
              <a:gd name="T72" fmla="*/ 2147483647 w 434"/>
              <a:gd name="T73" fmla="*/ 2147483647 h 356"/>
              <a:gd name="T74" fmla="*/ 2147483647 w 434"/>
              <a:gd name="T75" fmla="*/ 2147483647 h 356"/>
              <a:gd name="T76" fmla="*/ 2147483647 w 434"/>
              <a:gd name="T77" fmla="*/ 2147483647 h 356"/>
              <a:gd name="T78" fmla="*/ 2147483647 w 434"/>
              <a:gd name="T79" fmla="*/ 2147483647 h 356"/>
              <a:gd name="T80" fmla="*/ 2147483647 w 434"/>
              <a:gd name="T81" fmla="*/ 2147483647 h 356"/>
              <a:gd name="T82" fmla="*/ 2147483647 w 434"/>
              <a:gd name="T83" fmla="*/ 2147483647 h 356"/>
              <a:gd name="T84" fmla="*/ 2147483647 w 434"/>
              <a:gd name="T85" fmla="*/ 2147483647 h 356"/>
              <a:gd name="T86" fmla="*/ 2147483647 w 434"/>
              <a:gd name="T87" fmla="*/ 2147483647 h 356"/>
              <a:gd name="T88" fmla="*/ 2147483647 w 434"/>
              <a:gd name="T89" fmla="*/ 2147483647 h 356"/>
              <a:gd name="T90" fmla="*/ 2147483647 w 434"/>
              <a:gd name="T91" fmla="*/ 2147483647 h 356"/>
              <a:gd name="T92" fmla="*/ 2147483647 w 434"/>
              <a:gd name="T93" fmla="*/ 2147483647 h 356"/>
              <a:gd name="T94" fmla="*/ 2147483647 w 434"/>
              <a:gd name="T95" fmla="*/ 2147483647 h 356"/>
              <a:gd name="T96" fmla="*/ 2147483647 w 434"/>
              <a:gd name="T97" fmla="*/ 2147483647 h 356"/>
              <a:gd name="T98" fmla="*/ 2147483647 w 434"/>
              <a:gd name="T99" fmla="*/ 2147483647 h 356"/>
              <a:gd name="T100" fmla="*/ 2147483647 w 434"/>
              <a:gd name="T101" fmla="*/ 2147483647 h 356"/>
              <a:gd name="T102" fmla="*/ 2147483647 w 434"/>
              <a:gd name="T103" fmla="*/ 2147483647 h 356"/>
              <a:gd name="T104" fmla="*/ 2147483647 w 434"/>
              <a:gd name="T105" fmla="*/ 2147483647 h 356"/>
              <a:gd name="T106" fmla="*/ 2147483647 w 434"/>
              <a:gd name="T107" fmla="*/ 2147483647 h 356"/>
              <a:gd name="T108" fmla="*/ 2147483647 w 434"/>
              <a:gd name="T109" fmla="*/ 2147483647 h 356"/>
              <a:gd name="T110" fmla="*/ 2147483647 w 434"/>
              <a:gd name="T111" fmla="*/ 2147483647 h 356"/>
              <a:gd name="T112" fmla="*/ 2147483647 w 434"/>
              <a:gd name="T113" fmla="*/ 2147483647 h 356"/>
              <a:gd name="T114" fmla="*/ 2147483647 w 434"/>
              <a:gd name="T115" fmla="*/ 2147483647 h 356"/>
              <a:gd name="T116" fmla="*/ 2147483647 w 434"/>
              <a:gd name="T117" fmla="*/ 2147483647 h 356"/>
              <a:gd name="T118" fmla="*/ 2147483647 w 434"/>
              <a:gd name="T119" fmla="*/ 2147483647 h 356"/>
              <a:gd name="T120" fmla="*/ 2147483647 w 434"/>
              <a:gd name="T121" fmla="*/ 2147483647 h 356"/>
              <a:gd name="T122" fmla="*/ 0 w 434"/>
              <a:gd name="T123" fmla="*/ 2147483647 h 3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34"/>
              <a:gd name="T187" fmla="*/ 0 h 356"/>
              <a:gd name="T188" fmla="*/ 434 w 434"/>
              <a:gd name="T189" fmla="*/ 356 h 3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34" h="356">
                <a:moveTo>
                  <a:pt x="0" y="254"/>
                </a:moveTo>
                <a:lnTo>
                  <a:pt x="3" y="254"/>
                </a:lnTo>
                <a:lnTo>
                  <a:pt x="22" y="231"/>
                </a:lnTo>
                <a:lnTo>
                  <a:pt x="29" y="224"/>
                </a:lnTo>
                <a:lnTo>
                  <a:pt x="29" y="208"/>
                </a:lnTo>
                <a:lnTo>
                  <a:pt x="22" y="208"/>
                </a:lnTo>
                <a:lnTo>
                  <a:pt x="14" y="201"/>
                </a:lnTo>
                <a:lnTo>
                  <a:pt x="3" y="185"/>
                </a:lnTo>
                <a:lnTo>
                  <a:pt x="7" y="179"/>
                </a:lnTo>
                <a:lnTo>
                  <a:pt x="14" y="172"/>
                </a:lnTo>
                <a:lnTo>
                  <a:pt x="33" y="149"/>
                </a:lnTo>
                <a:lnTo>
                  <a:pt x="33" y="143"/>
                </a:lnTo>
                <a:lnTo>
                  <a:pt x="37" y="143"/>
                </a:lnTo>
                <a:lnTo>
                  <a:pt x="48" y="133"/>
                </a:lnTo>
                <a:lnTo>
                  <a:pt x="55" y="120"/>
                </a:lnTo>
                <a:lnTo>
                  <a:pt x="59" y="113"/>
                </a:lnTo>
                <a:lnTo>
                  <a:pt x="63" y="113"/>
                </a:lnTo>
                <a:lnTo>
                  <a:pt x="63" y="100"/>
                </a:lnTo>
                <a:lnTo>
                  <a:pt x="70" y="97"/>
                </a:lnTo>
                <a:lnTo>
                  <a:pt x="78" y="100"/>
                </a:lnTo>
                <a:lnTo>
                  <a:pt x="82" y="97"/>
                </a:lnTo>
                <a:lnTo>
                  <a:pt x="89" y="97"/>
                </a:lnTo>
                <a:lnTo>
                  <a:pt x="104" y="78"/>
                </a:lnTo>
                <a:lnTo>
                  <a:pt x="93" y="61"/>
                </a:lnTo>
                <a:lnTo>
                  <a:pt x="85" y="52"/>
                </a:lnTo>
                <a:lnTo>
                  <a:pt x="89" y="45"/>
                </a:lnTo>
                <a:lnTo>
                  <a:pt x="93" y="39"/>
                </a:lnTo>
                <a:lnTo>
                  <a:pt x="100" y="32"/>
                </a:lnTo>
                <a:lnTo>
                  <a:pt x="104" y="26"/>
                </a:lnTo>
                <a:lnTo>
                  <a:pt x="104" y="22"/>
                </a:lnTo>
                <a:lnTo>
                  <a:pt x="97" y="16"/>
                </a:lnTo>
                <a:lnTo>
                  <a:pt x="97" y="13"/>
                </a:lnTo>
                <a:lnTo>
                  <a:pt x="115" y="0"/>
                </a:lnTo>
                <a:lnTo>
                  <a:pt x="123" y="3"/>
                </a:lnTo>
                <a:lnTo>
                  <a:pt x="130" y="6"/>
                </a:lnTo>
                <a:lnTo>
                  <a:pt x="134" y="6"/>
                </a:lnTo>
                <a:lnTo>
                  <a:pt x="145" y="9"/>
                </a:lnTo>
                <a:lnTo>
                  <a:pt x="149" y="19"/>
                </a:lnTo>
                <a:lnTo>
                  <a:pt x="167" y="19"/>
                </a:lnTo>
                <a:lnTo>
                  <a:pt x="182" y="22"/>
                </a:lnTo>
                <a:lnTo>
                  <a:pt x="194" y="19"/>
                </a:lnTo>
                <a:lnTo>
                  <a:pt x="209" y="39"/>
                </a:lnTo>
                <a:lnTo>
                  <a:pt x="220" y="48"/>
                </a:lnTo>
                <a:lnTo>
                  <a:pt x="227" y="48"/>
                </a:lnTo>
                <a:lnTo>
                  <a:pt x="238" y="58"/>
                </a:lnTo>
                <a:lnTo>
                  <a:pt x="246" y="61"/>
                </a:lnTo>
                <a:lnTo>
                  <a:pt x="253" y="65"/>
                </a:lnTo>
                <a:lnTo>
                  <a:pt x="261" y="68"/>
                </a:lnTo>
                <a:lnTo>
                  <a:pt x="276" y="65"/>
                </a:lnTo>
                <a:lnTo>
                  <a:pt x="279" y="58"/>
                </a:lnTo>
                <a:lnTo>
                  <a:pt x="279" y="48"/>
                </a:lnTo>
                <a:lnTo>
                  <a:pt x="287" y="42"/>
                </a:lnTo>
                <a:lnTo>
                  <a:pt x="309" y="39"/>
                </a:lnTo>
                <a:lnTo>
                  <a:pt x="317" y="39"/>
                </a:lnTo>
                <a:lnTo>
                  <a:pt x="324" y="42"/>
                </a:lnTo>
                <a:lnTo>
                  <a:pt x="332" y="39"/>
                </a:lnTo>
                <a:lnTo>
                  <a:pt x="339" y="42"/>
                </a:lnTo>
                <a:lnTo>
                  <a:pt x="343" y="48"/>
                </a:lnTo>
                <a:lnTo>
                  <a:pt x="350" y="48"/>
                </a:lnTo>
                <a:lnTo>
                  <a:pt x="380" y="68"/>
                </a:lnTo>
                <a:lnTo>
                  <a:pt x="388" y="68"/>
                </a:lnTo>
                <a:lnTo>
                  <a:pt x="403" y="71"/>
                </a:lnTo>
                <a:lnTo>
                  <a:pt x="410" y="71"/>
                </a:lnTo>
                <a:lnTo>
                  <a:pt x="418" y="71"/>
                </a:lnTo>
                <a:lnTo>
                  <a:pt x="418" y="81"/>
                </a:lnTo>
                <a:lnTo>
                  <a:pt x="421" y="84"/>
                </a:lnTo>
                <a:lnTo>
                  <a:pt x="421" y="97"/>
                </a:lnTo>
                <a:lnTo>
                  <a:pt x="421" y="100"/>
                </a:lnTo>
                <a:lnTo>
                  <a:pt x="433" y="100"/>
                </a:lnTo>
                <a:lnTo>
                  <a:pt x="433" y="110"/>
                </a:lnTo>
                <a:lnTo>
                  <a:pt x="421" y="117"/>
                </a:lnTo>
                <a:lnTo>
                  <a:pt x="421" y="120"/>
                </a:lnTo>
                <a:lnTo>
                  <a:pt x="410" y="123"/>
                </a:lnTo>
                <a:lnTo>
                  <a:pt x="399" y="120"/>
                </a:lnTo>
                <a:lnTo>
                  <a:pt x="395" y="120"/>
                </a:lnTo>
                <a:lnTo>
                  <a:pt x="391" y="113"/>
                </a:lnTo>
                <a:lnTo>
                  <a:pt x="380" y="117"/>
                </a:lnTo>
                <a:lnTo>
                  <a:pt x="377" y="123"/>
                </a:lnTo>
                <a:lnTo>
                  <a:pt x="369" y="140"/>
                </a:lnTo>
                <a:lnTo>
                  <a:pt x="365" y="149"/>
                </a:lnTo>
                <a:lnTo>
                  <a:pt x="365" y="156"/>
                </a:lnTo>
                <a:lnTo>
                  <a:pt x="365" y="159"/>
                </a:lnTo>
                <a:lnTo>
                  <a:pt x="358" y="162"/>
                </a:lnTo>
                <a:lnTo>
                  <a:pt x="354" y="162"/>
                </a:lnTo>
                <a:lnTo>
                  <a:pt x="350" y="159"/>
                </a:lnTo>
                <a:lnTo>
                  <a:pt x="339" y="156"/>
                </a:lnTo>
                <a:lnTo>
                  <a:pt x="332" y="153"/>
                </a:lnTo>
                <a:lnTo>
                  <a:pt x="328" y="153"/>
                </a:lnTo>
                <a:lnTo>
                  <a:pt x="324" y="153"/>
                </a:lnTo>
                <a:lnTo>
                  <a:pt x="321" y="166"/>
                </a:lnTo>
                <a:lnTo>
                  <a:pt x="321" y="169"/>
                </a:lnTo>
                <a:lnTo>
                  <a:pt x="317" y="169"/>
                </a:lnTo>
                <a:lnTo>
                  <a:pt x="306" y="169"/>
                </a:lnTo>
                <a:lnTo>
                  <a:pt x="298" y="166"/>
                </a:lnTo>
                <a:lnTo>
                  <a:pt x="294" y="166"/>
                </a:lnTo>
                <a:lnTo>
                  <a:pt x="291" y="166"/>
                </a:lnTo>
                <a:lnTo>
                  <a:pt x="287" y="169"/>
                </a:lnTo>
                <a:lnTo>
                  <a:pt x="283" y="179"/>
                </a:lnTo>
                <a:lnTo>
                  <a:pt x="279" y="179"/>
                </a:lnTo>
                <a:lnTo>
                  <a:pt x="276" y="195"/>
                </a:lnTo>
                <a:lnTo>
                  <a:pt x="279" y="211"/>
                </a:lnTo>
                <a:lnTo>
                  <a:pt x="287" y="227"/>
                </a:lnTo>
                <a:lnTo>
                  <a:pt x="294" y="227"/>
                </a:lnTo>
                <a:lnTo>
                  <a:pt x="294" y="260"/>
                </a:lnTo>
                <a:lnTo>
                  <a:pt x="298" y="263"/>
                </a:lnTo>
                <a:lnTo>
                  <a:pt x="306" y="267"/>
                </a:lnTo>
                <a:lnTo>
                  <a:pt x="309" y="273"/>
                </a:lnTo>
                <a:lnTo>
                  <a:pt x="328" y="286"/>
                </a:lnTo>
                <a:lnTo>
                  <a:pt x="328" y="289"/>
                </a:lnTo>
                <a:lnTo>
                  <a:pt x="339" y="299"/>
                </a:lnTo>
                <a:lnTo>
                  <a:pt x="343" y="306"/>
                </a:lnTo>
                <a:lnTo>
                  <a:pt x="347" y="312"/>
                </a:lnTo>
                <a:lnTo>
                  <a:pt x="343" y="319"/>
                </a:lnTo>
                <a:lnTo>
                  <a:pt x="343" y="322"/>
                </a:lnTo>
                <a:lnTo>
                  <a:pt x="343" y="325"/>
                </a:lnTo>
                <a:lnTo>
                  <a:pt x="339" y="328"/>
                </a:lnTo>
                <a:lnTo>
                  <a:pt x="332" y="338"/>
                </a:lnTo>
                <a:lnTo>
                  <a:pt x="324" y="348"/>
                </a:lnTo>
                <a:lnTo>
                  <a:pt x="317" y="351"/>
                </a:lnTo>
                <a:lnTo>
                  <a:pt x="306" y="355"/>
                </a:lnTo>
                <a:lnTo>
                  <a:pt x="298" y="355"/>
                </a:lnTo>
                <a:lnTo>
                  <a:pt x="294" y="355"/>
                </a:lnTo>
                <a:lnTo>
                  <a:pt x="291" y="355"/>
                </a:lnTo>
                <a:lnTo>
                  <a:pt x="283" y="355"/>
                </a:lnTo>
                <a:lnTo>
                  <a:pt x="272" y="355"/>
                </a:lnTo>
                <a:lnTo>
                  <a:pt x="265" y="355"/>
                </a:lnTo>
                <a:lnTo>
                  <a:pt x="261" y="355"/>
                </a:lnTo>
                <a:lnTo>
                  <a:pt x="253" y="355"/>
                </a:lnTo>
                <a:lnTo>
                  <a:pt x="253" y="351"/>
                </a:lnTo>
                <a:lnTo>
                  <a:pt x="238" y="351"/>
                </a:lnTo>
                <a:lnTo>
                  <a:pt x="227" y="355"/>
                </a:lnTo>
                <a:lnTo>
                  <a:pt x="220" y="355"/>
                </a:lnTo>
                <a:lnTo>
                  <a:pt x="220" y="351"/>
                </a:lnTo>
                <a:lnTo>
                  <a:pt x="227" y="348"/>
                </a:lnTo>
                <a:lnTo>
                  <a:pt x="231" y="341"/>
                </a:lnTo>
                <a:lnTo>
                  <a:pt x="227" y="332"/>
                </a:lnTo>
                <a:lnTo>
                  <a:pt x="223" y="328"/>
                </a:lnTo>
                <a:lnTo>
                  <a:pt x="212" y="328"/>
                </a:lnTo>
                <a:lnTo>
                  <a:pt x="205" y="328"/>
                </a:lnTo>
                <a:lnTo>
                  <a:pt x="197" y="328"/>
                </a:lnTo>
                <a:lnTo>
                  <a:pt x="194" y="332"/>
                </a:lnTo>
                <a:lnTo>
                  <a:pt x="182" y="328"/>
                </a:lnTo>
                <a:lnTo>
                  <a:pt x="179" y="332"/>
                </a:lnTo>
                <a:lnTo>
                  <a:pt x="179" y="335"/>
                </a:lnTo>
                <a:lnTo>
                  <a:pt x="171" y="335"/>
                </a:lnTo>
                <a:lnTo>
                  <a:pt x="164" y="338"/>
                </a:lnTo>
                <a:lnTo>
                  <a:pt x="160" y="335"/>
                </a:lnTo>
                <a:lnTo>
                  <a:pt x="156" y="335"/>
                </a:lnTo>
                <a:lnTo>
                  <a:pt x="156" y="332"/>
                </a:lnTo>
                <a:lnTo>
                  <a:pt x="153" y="335"/>
                </a:lnTo>
                <a:lnTo>
                  <a:pt x="149" y="332"/>
                </a:lnTo>
                <a:lnTo>
                  <a:pt x="145" y="335"/>
                </a:lnTo>
                <a:lnTo>
                  <a:pt x="138" y="328"/>
                </a:lnTo>
                <a:lnTo>
                  <a:pt x="134" y="319"/>
                </a:lnTo>
                <a:lnTo>
                  <a:pt x="130" y="280"/>
                </a:lnTo>
                <a:lnTo>
                  <a:pt x="123" y="280"/>
                </a:lnTo>
                <a:lnTo>
                  <a:pt x="119" y="280"/>
                </a:lnTo>
                <a:lnTo>
                  <a:pt x="115" y="280"/>
                </a:lnTo>
                <a:lnTo>
                  <a:pt x="108" y="273"/>
                </a:lnTo>
                <a:lnTo>
                  <a:pt x="104" y="273"/>
                </a:lnTo>
                <a:lnTo>
                  <a:pt x="100" y="276"/>
                </a:lnTo>
                <a:lnTo>
                  <a:pt x="97" y="283"/>
                </a:lnTo>
                <a:lnTo>
                  <a:pt x="89" y="286"/>
                </a:lnTo>
                <a:lnTo>
                  <a:pt x="89" y="289"/>
                </a:lnTo>
                <a:lnTo>
                  <a:pt x="82" y="293"/>
                </a:lnTo>
                <a:lnTo>
                  <a:pt x="78" y="296"/>
                </a:lnTo>
                <a:lnTo>
                  <a:pt x="67" y="293"/>
                </a:lnTo>
                <a:lnTo>
                  <a:pt x="63" y="293"/>
                </a:lnTo>
                <a:lnTo>
                  <a:pt x="59" y="289"/>
                </a:lnTo>
                <a:lnTo>
                  <a:pt x="44" y="289"/>
                </a:lnTo>
                <a:lnTo>
                  <a:pt x="37" y="280"/>
                </a:lnTo>
                <a:lnTo>
                  <a:pt x="41" y="270"/>
                </a:lnTo>
                <a:lnTo>
                  <a:pt x="37" y="267"/>
                </a:lnTo>
                <a:lnTo>
                  <a:pt x="37" y="260"/>
                </a:lnTo>
                <a:lnTo>
                  <a:pt x="26" y="257"/>
                </a:lnTo>
                <a:lnTo>
                  <a:pt x="26" y="263"/>
                </a:lnTo>
                <a:lnTo>
                  <a:pt x="18" y="260"/>
                </a:lnTo>
                <a:lnTo>
                  <a:pt x="14" y="254"/>
                </a:lnTo>
                <a:lnTo>
                  <a:pt x="3" y="257"/>
                </a:lnTo>
                <a:lnTo>
                  <a:pt x="0" y="254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7" name="Freeform 12"/>
          <p:cNvSpPr>
            <a:spLocks/>
          </p:cNvSpPr>
          <p:nvPr/>
        </p:nvSpPr>
        <p:spPr bwMode="auto">
          <a:xfrm>
            <a:off x="3940147" y="5099069"/>
            <a:ext cx="908050" cy="573087"/>
          </a:xfrm>
          <a:custGeom>
            <a:avLst/>
            <a:gdLst>
              <a:gd name="T0" fmla="*/ 2147483647 w 729"/>
              <a:gd name="T1" fmla="*/ 2147483647 h 440"/>
              <a:gd name="T2" fmla="*/ 2147483647 w 729"/>
              <a:gd name="T3" fmla="*/ 2147483647 h 440"/>
              <a:gd name="T4" fmla="*/ 2147483647 w 729"/>
              <a:gd name="T5" fmla="*/ 2147483647 h 440"/>
              <a:gd name="T6" fmla="*/ 2147483647 w 729"/>
              <a:gd name="T7" fmla="*/ 2147483647 h 440"/>
              <a:gd name="T8" fmla="*/ 2147483647 w 729"/>
              <a:gd name="T9" fmla="*/ 2147483647 h 440"/>
              <a:gd name="T10" fmla="*/ 2147483647 w 729"/>
              <a:gd name="T11" fmla="*/ 2147483647 h 440"/>
              <a:gd name="T12" fmla="*/ 2147483647 w 729"/>
              <a:gd name="T13" fmla="*/ 2147483647 h 440"/>
              <a:gd name="T14" fmla="*/ 2147483647 w 729"/>
              <a:gd name="T15" fmla="*/ 2147483647 h 440"/>
              <a:gd name="T16" fmla="*/ 2147483647 w 729"/>
              <a:gd name="T17" fmla="*/ 2147483647 h 440"/>
              <a:gd name="T18" fmla="*/ 2147483647 w 729"/>
              <a:gd name="T19" fmla="*/ 2147483647 h 440"/>
              <a:gd name="T20" fmla="*/ 2147483647 w 729"/>
              <a:gd name="T21" fmla="*/ 2147483647 h 440"/>
              <a:gd name="T22" fmla="*/ 2147483647 w 729"/>
              <a:gd name="T23" fmla="*/ 2147483647 h 440"/>
              <a:gd name="T24" fmla="*/ 2147483647 w 729"/>
              <a:gd name="T25" fmla="*/ 2147483647 h 440"/>
              <a:gd name="T26" fmla="*/ 2147483647 w 729"/>
              <a:gd name="T27" fmla="*/ 2147483647 h 440"/>
              <a:gd name="T28" fmla="*/ 2147483647 w 729"/>
              <a:gd name="T29" fmla="*/ 2147483647 h 440"/>
              <a:gd name="T30" fmla="*/ 2147483647 w 729"/>
              <a:gd name="T31" fmla="*/ 2147483647 h 440"/>
              <a:gd name="T32" fmla="*/ 2147483647 w 729"/>
              <a:gd name="T33" fmla="*/ 2147483647 h 440"/>
              <a:gd name="T34" fmla="*/ 2147483647 w 729"/>
              <a:gd name="T35" fmla="*/ 2147483647 h 440"/>
              <a:gd name="T36" fmla="*/ 2147483647 w 729"/>
              <a:gd name="T37" fmla="*/ 2147483647 h 440"/>
              <a:gd name="T38" fmla="*/ 2147483647 w 729"/>
              <a:gd name="T39" fmla="*/ 2147483647 h 440"/>
              <a:gd name="T40" fmla="*/ 2147483647 w 729"/>
              <a:gd name="T41" fmla="*/ 2147483647 h 440"/>
              <a:gd name="T42" fmla="*/ 2147483647 w 729"/>
              <a:gd name="T43" fmla="*/ 2147483647 h 440"/>
              <a:gd name="T44" fmla="*/ 2147483647 w 729"/>
              <a:gd name="T45" fmla="*/ 2147483647 h 440"/>
              <a:gd name="T46" fmla="*/ 2147483647 w 729"/>
              <a:gd name="T47" fmla="*/ 2147483647 h 440"/>
              <a:gd name="T48" fmla="*/ 2147483647 w 729"/>
              <a:gd name="T49" fmla="*/ 2147483647 h 440"/>
              <a:gd name="T50" fmla="*/ 2147483647 w 729"/>
              <a:gd name="T51" fmla="*/ 2147483647 h 440"/>
              <a:gd name="T52" fmla="*/ 2147483647 w 729"/>
              <a:gd name="T53" fmla="*/ 2147483647 h 440"/>
              <a:gd name="T54" fmla="*/ 2147483647 w 729"/>
              <a:gd name="T55" fmla="*/ 2147483647 h 440"/>
              <a:gd name="T56" fmla="*/ 2147483647 w 729"/>
              <a:gd name="T57" fmla="*/ 2147483647 h 440"/>
              <a:gd name="T58" fmla="*/ 2147483647 w 729"/>
              <a:gd name="T59" fmla="*/ 2147483647 h 440"/>
              <a:gd name="T60" fmla="*/ 2147483647 w 729"/>
              <a:gd name="T61" fmla="*/ 2147483647 h 440"/>
              <a:gd name="T62" fmla="*/ 2147483647 w 729"/>
              <a:gd name="T63" fmla="*/ 2147483647 h 440"/>
              <a:gd name="T64" fmla="*/ 2147483647 w 729"/>
              <a:gd name="T65" fmla="*/ 2147483647 h 440"/>
              <a:gd name="T66" fmla="*/ 2147483647 w 729"/>
              <a:gd name="T67" fmla="*/ 2147483647 h 440"/>
              <a:gd name="T68" fmla="*/ 2147483647 w 729"/>
              <a:gd name="T69" fmla="*/ 2147483647 h 440"/>
              <a:gd name="T70" fmla="*/ 2147483647 w 729"/>
              <a:gd name="T71" fmla="*/ 2147483647 h 440"/>
              <a:gd name="T72" fmla="*/ 2147483647 w 729"/>
              <a:gd name="T73" fmla="*/ 2147483647 h 440"/>
              <a:gd name="T74" fmla="*/ 2147483647 w 729"/>
              <a:gd name="T75" fmla="*/ 2147483647 h 440"/>
              <a:gd name="T76" fmla="*/ 2147483647 w 729"/>
              <a:gd name="T77" fmla="*/ 2147483647 h 440"/>
              <a:gd name="T78" fmla="*/ 2147483647 w 729"/>
              <a:gd name="T79" fmla="*/ 2147483647 h 440"/>
              <a:gd name="T80" fmla="*/ 2147483647 w 729"/>
              <a:gd name="T81" fmla="*/ 2147483647 h 440"/>
              <a:gd name="T82" fmla="*/ 2147483647 w 729"/>
              <a:gd name="T83" fmla="*/ 2147483647 h 440"/>
              <a:gd name="T84" fmla="*/ 2147483647 w 729"/>
              <a:gd name="T85" fmla="*/ 2147483647 h 440"/>
              <a:gd name="T86" fmla="*/ 2147483647 w 729"/>
              <a:gd name="T87" fmla="*/ 2147483647 h 440"/>
              <a:gd name="T88" fmla="*/ 2147483647 w 729"/>
              <a:gd name="T89" fmla="*/ 2147483647 h 440"/>
              <a:gd name="T90" fmla="*/ 2147483647 w 729"/>
              <a:gd name="T91" fmla="*/ 2147483647 h 440"/>
              <a:gd name="T92" fmla="*/ 2147483647 w 729"/>
              <a:gd name="T93" fmla="*/ 2147483647 h 440"/>
              <a:gd name="T94" fmla="*/ 2147483647 w 729"/>
              <a:gd name="T95" fmla="*/ 2147483647 h 440"/>
              <a:gd name="T96" fmla="*/ 2147483647 w 729"/>
              <a:gd name="T97" fmla="*/ 2147483647 h 440"/>
              <a:gd name="T98" fmla="*/ 2147483647 w 729"/>
              <a:gd name="T99" fmla="*/ 2147483647 h 440"/>
              <a:gd name="T100" fmla="*/ 2147483647 w 729"/>
              <a:gd name="T101" fmla="*/ 2147483647 h 440"/>
              <a:gd name="T102" fmla="*/ 2147483647 w 729"/>
              <a:gd name="T103" fmla="*/ 2147483647 h 440"/>
              <a:gd name="T104" fmla="*/ 2147483647 w 729"/>
              <a:gd name="T105" fmla="*/ 2147483647 h 440"/>
              <a:gd name="T106" fmla="*/ 2147483647 w 729"/>
              <a:gd name="T107" fmla="*/ 2147483647 h 440"/>
              <a:gd name="T108" fmla="*/ 2147483647 w 729"/>
              <a:gd name="T109" fmla="*/ 2147483647 h 440"/>
              <a:gd name="T110" fmla="*/ 2147483647 w 729"/>
              <a:gd name="T111" fmla="*/ 2147483647 h 440"/>
              <a:gd name="T112" fmla="*/ 2147483647 w 729"/>
              <a:gd name="T113" fmla="*/ 2147483647 h 440"/>
              <a:gd name="T114" fmla="*/ 2147483647 w 729"/>
              <a:gd name="T115" fmla="*/ 2147483647 h 440"/>
              <a:gd name="T116" fmla="*/ 2147483647 w 729"/>
              <a:gd name="T117" fmla="*/ 2147483647 h 440"/>
              <a:gd name="T118" fmla="*/ 2147483647 w 729"/>
              <a:gd name="T119" fmla="*/ 2147483647 h 440"/>
              <a:gd name="T120" fmla="*/ 2147483647 w 729"/>
              <a:gd name="T121" fmla="*/ 2147483647 h 440"/>
              <a:gd name="T122" fmla="*/ 0 w 729"/>
              <a:gd name="T123" fmla="*/ 2147483647 h 4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9"/>
              <a:gd name="T187" fmla="*/ 0 h 440"/>
              <a:gd name="T188" fmla="*/ 729 w 729"/>
              <a:gd name="T189" fmla="*/ 440 h 4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9" h="440">
                <a:moveTo>
                  <a:pt x="0" y="153"/>
                </a:moveTo>
                <a:lnTo>
                  <a:pt x="3" y="140"/>
                </a:lnTo>
                <a:lnTo>
                  <a:pt x="3" y="114"/>
                </a:lnTo>
                <a:lnTo>
                  <a:pt x="18" y="111"/>
                </a:lnTo>
                <a:lnTo>
                  <a:pt x="26" y="114"/>
                </a:lnTo>
                <a:lnTo>
                  <a:pt x="29" y="114"/>
                </a:lnTo>
                <a:lnTo>
                  <a:pt x="26" y="111"/>
                </a:lnTo>
                <a:lnTo>
                  <a:pt x="29" y="111"/>
                </a:lnTo>
                <a:lnTo>
                  <a:pt x="37" y="114"/>
                </a:lnTo>
                <a:lnTo>
                  <a:pt x="41" y="111"/>
                </a:lnTo>
                <a:lnTo>
                  <a:pt x="41" y="108"/>
                </a:lnTo>
                <a:lnTo>
                  <a:pt x="48" y="108"/>
                </a:lnTo>
                <a:lnTo>
                  <a:pt x="52" y="101"/>
                </a:lnTo>
                <a:lnTo>
                  <a:pt x="52" y="98"/>
                </a:lnTo>
                <a:lnTo>
                  <a:pt x="52" y="81"/>
                </a:lnTo>
                <a:lnTo>
                  <a:pt x="48" y="78"/>
                </a:lnTo>
                <a:lnTo>
                  <a:pt x="48" y="58"/>
                </a:lnTo>
                <a:lnTo>
                  <a:pt x="52" y="49"/>
                </a:lnTo>
                <a:lnTo>
                  <a:pt x="70" y="45"/>
                </a:lnTo>
                <a:lnTo>
                  <a:pt x="74" y="45"/>
                </a:lnTo>
                <a:lnTo>
                  <a:pt x="82" y="45"/>
                </a:lnTo>
                <a:lnTo>
                  <a:pt x="85" y="49"/>
                </a:lnTo>
                <a:lnTo>
                  <a:pt x="97" y="45"/>
                </a:lnTo>
                <a:lnTo>
                  <a:pt x="104" y="49"/>
                </a:lnTo>
                <a:lnTo>
                  <a:pt x="108" y="55"/>
                </a:lnTo>
                <a:lnTo>
                  <a:pt x="108" y="58"/>
                </a:lnTo>
                <a:lnTo>
                  <a:pt x="119" y="65"/>
                </a:lnTo>
                <a:lnTo>
                  <a:pt x="119" y="68"/>
                </a:lnTo>
                <a:lnTo>
                  <a:pt x="123" y="68"/>
                </a:lnTo>
                <a:lnTo>
                  <a:pt x="126" y="68"/>
                </a:lnTo>
                <a:lnTo>
                  <a:pt x="134" y="72"/>
                </a:lnTo>
                <a:lnTo>
                  <a:pt x="138" y="68"/>
                </a:lnTo>
                <a:lnTo>
                  <a:pt x="138" y="72"/>
                </a:lnTo>
                <a:lnTo>
                  <a:pt x="153" y="68"/>
                </a:lnTo>
                <a:lnTo>
                  <a:pt x="160" y="65"/>
                </a:lnTo>
                <a:lnTo>
                  <a:pt x="182" y="68"/>
                </a:lnTo>
                <a:lnTo>
                  <a:pt x="194" y="68"/>
                </a:lnTo>
                <a:lnTo>
                  <a:pt x="209" y="75"/>
                </a:lnTo>
                <a:lnTo>
                  <a:pt x="220" y="75"/>
                </a:lnTo>
                <a:lnTo>
                  <a:pt x="224" y="78"/>
                </a:lnTo>
                <a:lnTo>
                  <a:pt x="227" y="78"/>
                </a:lnTo>
                <a:lnTo>
                  <a:pt x="235" y="78"/>
                </a:lnTo>
                <a:lnTo>
                  <a:pt x="231" y="81"/>
                </a:lnTo>
                <a:lnTo>
                  <a:pt x="242" y="88"/>
                </a:lnTo>
                <a:lnTo>
                  <a:pt x="242" y="85"/>
                </a:lnTo>
                <a:lnTo>
                  <a:pt x="246" y="85"/>
                </a:lnTo>
                <a:lnTo>
                  <a:pt x="250" y="85"/>
                </a:lnTo>
                <a:lnTo>
                  <a:pt x="253" y="81"/>
                </a:lnTo>
                <a:lnTo>
                  <a:pt x="261" y="85"/>
                </a:lnTo>
                <a:lnTo>
                  <a:pt x="261" y="88"/>
                </a:lnTo>
                <a:lnTo>
                  <a:pt x="272" y="88"/>
                </a:lnTo>
                <a:lnTo>
                  <a:pt x="268" y="98"/>
                </a:lnTo>
                <a:lnTo>
                  <a:pt x="272" y="98"/>
                </a:lnTo>
                <a:lnTo>
                  <a:pt x="280" y="98"/>
                </a:lnTo>
                <a:lnTo>
                  <a:pt x="291" y="95"/>
                </a:lnTo>
                <a:lnTo>
                  <a:pt x="291" y="91"/>
                </a:lnTo>
                <a:lnTo>
                  <a:pt x="291" y="88"/>
                </a:lnTo>
                <a:lnTo>
                  <a:pt x="287" y="88"/>
                </a:lnTo>
                <a:lnTo>
                  <a:pt x="280" y="81"/>
                </a:lnTo>
                <a:lnTo>
                  <a:pt x="276" y="62"/>
                </a:lnTo>
                <a:lnTo>
                  <a:pt x="276" y="58"/>
                </a:lnTo>
                <a:lnTo>
                  <a:pt x="276" y="55"/>
                </a:lnTo>
                <a:lnTo>
                  <a:pt x="272" y="45"/>
                </a:lnTo>
                <a:lnTo>
                  <a:pt x="268" y="45"/>
                </a:lnTo>
                <a:lnTo>
                  <a:pt x="272" y="42"/>
                </a:lnTo>
                <a:lnTo>
                  <a:pt x="272" y="39"/>
                </a:lnTo>
                <a:lnTo>
                  <a:pt x="272" y="36"/>
                </a:lnTo>
                <a:lnTo>
                  <a:pt x="268" y="36"/>
                </a:lnTo>
                <a:lnTo>
                  <a:pt x="268" y="32"/>
                </a:lnTo>
                <a:lnTo>
                  <a:pt x="268" y="29"/>
                </a:lnTo>
                <a:lnTo>
                  <a:pt x="268" y="26"/>
                </a:lnTo>
                <a:lnTo>
                  <a:pt x="268" y="19"/>
                </a:lnTo>
                <a:lnTo>
                  <a:pt x="268" y="16"/>
                </a:lnTo>
                <a:lnTo>
                  <a:pt x="265" y="9"/>
                </a:lnTo>
                <a:lnTo>
                  <a:pt x="268" y="6"/>
                </a:lnTo>
                <a:lnTo>
                  <a:pt x="276" y="9"/>
                </a:lnTo>
                <a:lnTo>
                  <a:pt x="280" y="13"/>
                </a:lnTo>
                <a:lnTo>
                  <a:pt x="280" y="16"/>
                </a:lnTo>
                <a:lnTo>
                  <a:pt x="283" y="16"/>
                </a:lnTo>
                <a:lnTo>
                  <a:pt x="287" y="9"/>
                </a:lnTo>
                <a:lnTo>
                  <a:pt x="291" y="6"/>
                </a:lnTo>
                <a:lnTo>
                  <a:pt x="294" y="6"/>
                </a:lnTo>
                <a:lnTo>
                  <a:pt x="294" y="9"/>
                </a:lnTo>
                <a:lnTo>
                  <a:pt x="306" y="9"/>
                </a:lnTo>
                <a:lnTo>
                  <a:pt x="309" y="9"/>
                </a:lnTo>
                <a:lnTo>
                  <a:pt x="309" y="6"/>
                </a:lnTo>
                <a:lnTo>
                  <a:pt x="313" y="6"/>
                </a:lnTo>
                <a:lnTo>
                  <a:pt x="317" y="0"/>
                </a:lnTo>
                <a:lnTo>
                  <a:pt x="317" y="6"/>
                </a:lnTo>
                <a:lnTo>
                  <a:pt x="321" y="16"/>
                </a:lnTo>
                <a:lnTo>
                  <a:pt x="324" y="19"/>
                </a:lnTo>
                <a:lnTo>
                  <a:pt x="339" y="26"/>
                </a:lnTo>
                <a:lnTo>
                  <a:pt x="343" y="26"/>
                </a:lnTo>
                <a:lnTo>
                  <a:pt x="343" y="29"/>
                </a:lnTo>
                <a:lnTo>
                  <a:pt x="339" y="32"/>
                </a:lnTo>
                <a:lnTo>
                  <a:pt x="336" y="36"/>
                </a:lnTo>
                <a:lnTo>
                  <a:pt x="336" y="39"/>
                </a:lnTo>
                <a:lnTo>
                  <a:pt x="336" y="49"/>
                </a:lnTo>
                <a:lnTo>
                  <a:pt x="336" y="55"/>
                </a:lnTo>
                <a:lnTo>
                  <a:pt x="332" y="58"/>
                </a:lnTo>
                <a:lnTo>
                  <a:pt x="328" y="65"/>
                </a:lnTo>
                <a:lnTo>
                  <a:pt x="324" y="65"/>
                </a:lnTo>
                <a:lnTo>
                  <a:pt x="324" y="68"/>
                </a:lnTo>
                <a:lnTo>
                  <a:pt x="332" y="68"/>
                </a:lnTo>
                <a:lnTo>
                  <a:pt x="336" y="65"/>
                </a:lnTo>
                <a:lnTo>
                  <a:pt x="343" y="68"/>
                </a:lnTo>
                <a:lnTo>
                  <a:pt x="347" y="68"/>
                </a:lnTo>
                <a:lnTo>
                  <a:pt x="343" y="72"/>
                </a:lnTo>
                <a:lnTo>
                  <a:pt x="343" y="81"/>
                </a:lnTo>
                <a:lnTo>
                  <a:pt x="358" y="81"/>
                </a:lnTo>
                <a:lnTo>
                  <a:pt x="358" y="78"/>
                </a:lnTo>
                <a:lnTo>
                  <a:pt x="373" y="65"/>
                </a:lnTo>
                <a:lnTo>
                  <a:pt x="380" y="52"/>
                </a:lnTo>
                <a:lnTo>
                  <a:pt x="399" y="49"/>
                </a:lnTo>
                <a:lnTo>
                  <a:pt x="399" y="45"/>
                </a:lnTo>
                <a:lnTo>
                  <a:pt x="403" y="45"/>
                </a:lnTo>
                <a:lnTo>
                  <a:pt x="410" y="45"/>
                </a:lnTo>
                <a:lnTo>
                  <a:pt x="418" y="42"/>
                </a:lnTo>
                <a:lnTo>
                  <a:pt x="421" y="42"/>
                </a:lnTo>
                <a:lnTo>
                  <a:pt x="425" y="39"/>
                </a:lnTo>
                <a:lnTo>
                  <a:pt x="429" y="39"/>
                </a:lnTo>
                <a:lnTo>
                  <a:pt x="433" y="39"/>
                </a:lnTo>
                <a:lnTo>
                  <a:pt x="433" y="36"/>
                </a:lnTo>
                <a:lnTo>
                  <a:pt x="436" y="36"/>
                </a:lnTo>
                <a:lnTo>
                  <a:pt x="444" y="36"/>
                </a:lnTo>
                <a:lnTo>
                  <a:pt x="451" y="26"/>
                </a:lnTo>
                <a:lnTo>
                  <a:pt x="455" y="19"/>
                </a:lnTo>
                <a:lnTo>
                  <a:pt x="455" y="16"/>
                </a:lnTo>
                <a:lnTo>
                  <a:pt x="459" y="19"/>
                </a:lnTo>
                <a:lnTo>
                  <a:pt x="455" y="13"/>
                </a:lnTo>
                <a:lnTo>
                  <a:pt x="459" y="9"/>
                </a:lnTo>
                <a:lnTo>
                  <a:pt x="466" y="16"/>
                </a:lnTo>
                <a:lnTo>
                  <a:pt x="470" y="16"/>
                </a:lnTo>
                <a:lnTo>
                  <a:pt x="470" y="19"/>
                </a:lnTo>
                <a:lnTo>
                  <a:pt x="474" y="29"/>
                </a:lnTo>
                <a:lnTo>
                  <a:pt x="485" y="32"/>
                </a:lnTo>
                <a:lnTo>
                  <a:pt x="489" y="45"/>
                </a:lnTo>
                <a:lnTo>
                  <a:pt x="492" y="58"/>
                </a:lnTo>
                <a:lnTo>
                  <a:pt x="496" y="62"/>
                </a:lnTo>
                <a:lnTo>
                  <a:pt x="500" y="65"/>
                </a:lnTo>
                <a:lnTo>
                  <a:pt x="515" y="58"/>
                </a:lnTo>
                <a:lnTo>
                  <a:pt x="518" y="55"/>
                </a:lnTo>
                <a:lnTo>
                  <a:pt x="522" y="49"/>
                </a:lnTo>
                <a:lnTo>
                  <a:pt x="526" y="49"/>
                </a:lnTo>
                <a:lnTo>
                  <a:pt x="530" y="55"/>
                </a:lnTo>
                <a:lnTo>
                  <a:pt x="533" y="65"/>
                </a:lnTo>
                <a:lnTo>
                  <a:pt x="537" y="65"/>
                </a:lnTo>
                <a:lnTo>
                  <a:pt x="541" y="72"/>
                </a:lnTo>
                <a:lnTo>
                  <a:pt x="545" y="72"/>
                </a:lnTo>
                <a:lnTo>
                  <a:pt x="548" y="78"/>
                </a:lnTo>
                <a:lnTo>
                  <a:pt x="548" y="81"/>
                </a:lnTo>
                <a:lnTo>
                  <a:pt x="552" y="88"/>
                </a:lnTo>
                <a:lnTo>
                  <a:pt x="567" y="101"/>
                </a:lnTo>
                <a:lnTo>
                  <a:pt x="571" y="101"/>
                </a:lnTo>
                <a:lnTo>
                  <a:pt x="574" y="101"/>
                </a:lnTo>
                <a:lnTo>
                  <a:pt x="578" y="108"/>
                </a:lnTo>
                <a:lnTo>
                  <a:pt x="582" y="114"/>
                </a:lnTo>
                <a:lnTo>
                  <a:pt x="586" y="117"/>
                </a:lnTo>
                <a:lnTo>
                  <a:pt x="597" y="121"/>
                </a:lnTo>
                <a:lnTo>
                  <a:pt x="604" y="124"/>
                </a:lnTo>
                <a:lnTo>
                  <a:pt x="604" y="127"/>
                </a:lnTo>
                <a:lnTo>
                  <a:pt x="608" y="134"/>
                </a:lnTo>
                <a:lnTo>
                  <a:pt x="623" y="140"/>
                </a:lnTo>
                <a:lnTo>
                  <a:pt x="627" y="147"/>
                </a:lnTo>
                <a:lnTo>
                  <a:pt x="634" y="147"/>
                </a:lnTo>
                <a:lnTo>
                  <a:pt x="649" y="147"/>
                </a:lnTo>
                <a:lnTo>
                  <a:pt x="653" y="150"/>
                </a:lnTo>
                <a:lnTo>
                  <a:pt x="664" y="157"/>
                </a:lnTo>
                <a:lnTo>
                  <a:pt x="668" y="160"/>
                </a:lnTo>
                <a:lnTo>
                  <a:pt x="668" y="170"/>
                </a:lnTo>
                <a:lnTo>
                  <a:pt x="668" y="183"/>
                </a:lnTo>
                <a:lnTo>
                  <a:pt x="660" y="216"/>
                </a:lnTo>
                <a:lnTo>
                  <a:pt x="660" y="222"/>
                </a:lnTo>
                <a:lnTo>
                  <a:pt x="668" y="226"/>
                </a:lnTo>
                <a:lnTo>
                  <a:pt x="672" y="232"/>
                </a:lnTo>
                <a:lnTo>
                  <a:pt x="675" y="285"/>
                </a:lnTo>
                <a:lnTo>
                  <a:pt x="686" y="288"/>
                </a:lnTo>
                <a:lnTo>
                  <a:pt x="694" y="288"/>
                </a:lnTo>
                <a:lnTo>
                  <a:pt x="698" y="307"/>
                </a:lnTo>
                <a:lnTo>
                  <a:pt x="698" y="311"/>
                </a:lnTo>
                <a:lnTo>
                  <a:pt x="705" y="317"/>
                </a:lnTo>
                <a:lnTo>
                  <a:pt x="709" y="317"/>
                </a:lnTo>
                <a:lnTo>
                  <a:pt x="713" y="317"/>
                </a:lnTo>
                <a:lnTo>
                  <a:pt x="728" y="324"/>
                </a:lnTo>
                <a:lnTo>
                  <a:pt x="728" y="334"/>
                </a:lnTo>
                <a:lnTo>
                  <a:pt x="724" y="340"/>
                </a:lnTo>
                <a:lnTo>
                  <a:pt x="720" y="343"/>
                </a:lnTo>
                <a:lnTo>
                  <a:pt x="716" y="353"/>
                </a:lnTo>
                <a:lnTo>
                  <a:pt x="713" y="366"/>
                </a:lnTo>
                <a:lnTo>
                  <a:pt x="709" y="373"/>
                </a:lnTo>
                <a:lnTo>
                  <a:pt x="705" y="373"/>
                </a:lnTo>
                <a:lnTo>
                  <a:pt x="701" y="380"/>
                </a:lnTo>
                <a:lnTo>
                  <a:pt x="694" y="380"/>
                </a:lnTo>
                <a:lnTo>
                  <a:pt x="690" y="383"/>
                </a:lnTo>
                <a:lnTo>
                  <a:pt x="686" y="383"/>
                </a:lnTo>
                <a:lnTo>
                  <a:pt x="683" y="383"/>
                </a:lnTo>
                <a:lnTo>
                  <a:pt x="686" y="396"/>
                </a:lnTo>
                <a:lnTo>
                  <a:pt x="686" y="399"/>
                </a:lnTo>
                <a:lnTo>
                  <a:pt x="683" y="402"/>
                </a:lnTo>
                <a:lnTo>
                  <a:pt x="675" y="409"/>
                </a:lnTo>
                <a:lnTo>
                  <a:pt x="672" y="412"/>
                </a:lnTo>
                <a:lnTo>
                  <a:pt x="664" y="409"/>
                </a:lnTo>
                <a:lnTo>
                  <a:pt x="660" y="412"/>
                </a:lnTo>
                <a:lnTo>
                  <a:pt x="649" y="419"/>
                </a:lnTo>
                <a:lnTo>
                  <a:pt x="653" y="429"/>
                </a:lnTo>
                <a:lnTo>
                  <a:pt x="653" y="432"/>
                </a:lnTo>
                <a:lnTo>
                  <a:pt x="653" y="439"/>
                </a:lnTo>
                <a:lnTo>
                  <a:pt x="645" y="439"/>
                </a:lnTo>
                <a:lnTo>
                  <a:pt x="638" y="429"/>
                </a:lnTo>
                <a:lnTo>
                  <a:pt x="630" y="429"/>
                </a:lnTo>
                <a:lnTo>
                  <a:pt x="627" y="422"/>
                </a:lnTo>
                <a:lnTo>
                  <a:pt x="627" y="419"/>
                </a:lnTo>
                <a:lnTo>
                  <a:pt x="623" y="419"/>
                </a:lnTo>
                <a:lnTo>
                  <a:pt x="616" y="412"/>
                </a:lnTo>
                <a:lnTo>
                  <a:pt x="608" y="409"/>
                </a:lnTo>
                <a:lnTo>
                  <a:pt x="601" y="409"/>
                </a:lnTo>
                <a:lnTo>
                  <a:pt x="597" y="409"/>
                </a:lnTo>
                <a:lnTo>
                  <a:pt x="597" y="412"/>
                </a:lnTo>
                <a:lnTo>
                  <a:pt x="578" y="409"/>
                </a:lnTo>
                <a:lnTo>
                  <a:pt x="574" y="406"/>
                </a:lnTo>
                <a:lnTo>
                  <a:pt x="574" y="402"/>
                </a:lnTo>
                <a:lnTo>
                  <a:pt x="571" y="402"/>
                </a:lnTo>
                <a:lnTo>
                  <a:pt x="548" y="402"/>
                </a:lnTo>
                <a:lnTo>
                  <a:pt x="537" y="399"/>
                </a:lnTo>
                <a:lnTo>
                  <a:pt x="526" y="399"/>
                </a:lnTo>
                <a:lnTo>
                  <a:pt x="515" y="399"/>
                </a:lnTo>
                <a:lnTo>
                  <a:pt x="507" y="396"/>
                </a:lnTo>
                <a:lnTo>
                  <a:pt x="496" y="389"/>
                </a:lnTo>
                <a:lnTo>
                  <a:pt x="477" y="386"/>
                </a:lnTo>
                <a:lnTo>
                  <a:pt x="470" y="386"/>
                </a:lnTo>
                <a:lnTo>
                  <a:pt x="459" y="386"/>
                </a:lnTo>
                <a:lnTo>
                  <a:pt x="455" y="386"/>
                </a:lnTo>
                <a:lnTo>
                  <a:pt x="433" y="383"/>
                </a:lnTo>
                <a:lnTo>
                  <a:pt x="421" y="380"/>
                </a:lnTo>
                <a:lnTo>
                  <a:pt x="418" y="380"/>
                </a:lnTo>
                <a:lnTo>
                  <a:pt x="406" y="370"/>
                </a:lnTo>
                <a:lnTo>
                  <a:pt x="403" y="370"/>
                </a:lnTo>
                <a:lnTo>
                  <a:pt x="399" y="366"/>
                </a:lnTo>
                <a:lnTo>
                  <a:pt x="399" y="363"/>
                </a:lnTo>
                <a:lnTo>
                  <a:pt x="392" y="360"/>
                </a:lnTo>
                <a:lnTo>
                  <a:pt x="392" y="363"/>
                </a:lnTo>
                <a:lnTo>
                  <a:pt x="388" y="360"/>
                </a:lnTo>
                <a:lnTo>
                  <a:pt x="388" y="357"/>
                </a:lnTo>
                <a:lnTo>
                  <a:pt x="384" y="353"/>
                </a:lnTo>
                <a:lnTo>
                  <a:pt x="377" y="350"/>
                </a:lnTo>
                <a:lnTo>
                  <a:pt x="365" y="343"/>
                </a:lnTo>
                <a:lnTo>
                  <a:pt x="354" y="340"/>
                </a:lnTo>
                <a:lnTo>
                  <a:pt x="347" y="340"/>
                </a:lnTo>
                <a:lnTo>
                  <a:pt x="343" y="340"/>
                </a:lnTo>
                <a:lnTo>
                  <a:pt x="313" y="330"/>
                </a:lnTo>
                <a:lnTo>
                  <a:pt x="287" y="321"/>
                </a:lnTo>
                <a:lnTo>
                  <a:pt x="268" y="314"/>
                </a:lnTo>
                <a:lnTo>
                  <a:pt x="257" y="311"/>
                </a:lnTo>
                <a:lnTo>
                  <a:pt x="238" y="307"/>
                </a:lnTo>
                <a:lnTo>
                  <a:pt x="220" y="298"/>
                </a:lnTo>
                <a:lnTo>
                  <a:pt x="209" y="294"/>
                </a:lnTo>
                <a:lnTo>
                  <a:pt x="190" y="291"/>
                </a:lnTo>
                <a:lnTo>
                  <a:pt x="175" y="281"/>
                </a:lnTo>
                <a:lnTo>
                  <a:pt x="171" y="285"/>
                </a:lnTo>
                <a:lnTo>
                  <a:pt x="168" y="281"/>
                </a:lnTo>
                <a:lnTo>
                  <a:pt x="164" y="281"/>
                </a:lnTo>
                <a:lnTo>
                  <a:pt x="160" y="281"/>
                </a:lnTo>
                <a:lnTo>
                  <a:pt x="160" y="271"/>
                </a:lnTo>
                <a:lnTo>
                  <a:pt x="156" y="268"/>
                </a:lnTo>
                <a:lnTo>
                  <a:pt x="138" y="258"/>
                </a:lnTo>
                <a:lnTo>
                  <a:pt x="134" y="252"/>
                </a:lnTo>
                <a:lnTo>
                  <a:pt x="119" y="245"/>
                </a:lnTo>
                <a:lnTo>
                  <a:pt x="115" y="242"/>
                </a:lnTo>
                <a:lnTo>
                  <a:pt x="97" y="239"/>
                </a:lnTo>
                <a:lnTo>
                  <a:pt x="82" y="232"/>
                </a:lnTo>
                <a:lnTo>
                  <a:pt x="85" y="232"/>
                </a:lnTo>
                <a:lnTo>
                  <a:pt x="82" y="229"/>
                </a:lnTo>
                <a:lnTo>
                  <a:pt x="85" y="229"/>
                </a:lnTo>
                <a:lnTo>
                  <a:pt x="74" y="216"/>
                </a:lnTo>
                <a:lnTo>
                  <a:pt x="70" y="212"/>
                </a:lnTo>
                <a:lnTo>
                  <a:pt x="70" y="216"/>
                </a:lnTo>
                <a:lnTo>
                  <a:pt x="67" y="216"/>
                </a:lnTo>
                <a:lnTo>
                  <a:pt x="63" y="219"/>
                </a:lnTo>
                <a:lnTo>
                  <a:pt x="63" y="216"/>
                </a:lnTo>
                <a:lnTo>
                  <a:pt x="63" y="212"/>
                </a:lnTo>
                <a:lnTo>
                  <a:pt x="59" y="216"/>
                </a:lnTo>
                <a:lnTo>
                  <a:pt x="59" y="212"/>
                </a:lnTo>
                <a:lnTo>
                  <a:pt x="52" y="212"/>
                </a:lnTo>
                <a:lnTo>
                  <a:pt x="52" y="209"/>
                </a:lnTo>
                <a:lnTo>
                  <a:pt x="44" y="209"/>
                </a:lnTo>
                <a:lnTo>
                  <a:pt x="41" y="199"/>
                </a:lnTo>
                <a:lnTo>
                  <a:pt x="37" y="190"/>
                </a:lnTo>
                <a:lnTo>
                  <a:pt x="29" y="186"/>
                </a:lnTo>
                <a:lnTo>
                  <a:pt x="26" y="183"/>
                </a:lnTo>
                <a:lnTo>
                  <a:pt x="22" y="176"/>
                </a:lnTo>
                <a:lnTo>
                  <a:pt x="18" y="173"/>
                </a:lnTo>
                <a:lnTo>
                  <a:pt x="18" y="170"/>
                </a:lnTo>
                <a:lnTo>
                  <a:pt x="7" y="163"/>
                </a:lnTo>
                <a:lnTo>
                  <a:pt x="3" y="160"/>
                </a:lnTo>
                <a:lnTo>
                  <a:pt x="0" y="153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8" name="Freeform 13"/>
          <p:cNvSpPr>
            <a:spLocks/>
          </p:cNvSpPr>
          <p:nvPr/>
        </p:nvSpPr>
        <p:spPr bwMode="auto">
          <a:xfrm>
            <a:off x="3495647" y="4719656"/>
            <a:ext cx="976313" cy="590550"/>
          </a:xfrm>
          <a:custGeom>
            <a:avLst/>
            <a:gdLst>
              <a:gd name="T0" fmla="*/ 2147483647 w 785"/>
              <a:gd name="T1" fmla="*/ 2147483647 h 453"/>
              <a:gd name="T2" fmla="*/ 2147483647 w 785"/>
              <a:gd name="T3" fmla="*/ 2147483647 h 453"/>
              <a:gd name="T4" fmla="*/ 2147483647 w 785"/>
              <a:gd name="T5" fmla="*/ 2147483647 h 453"/>
              <a:gd name="T6" fmla="*/ 2147483647 w 785"/>
              <a:gd name="T7" fmla="*/ 2147483647 h 453"/>
              <a:gd name="T8" fmla="*/ 2147483647 w 785"/>
              <a:gd name="T9" fmla="*/ 2147483647 h 453"/>
              <a:gd name="T10" fmla="*/ 2147483647 w 785"/>
              <a:gd name="T11" fmla="*/ 2147483647 h 453"/>
              <a:gd name="T12" fmla="*/ 2147483647 w 785"/>
              <a:gd name="T13" fmla="*/ 2147483647 h 453"/>
              <a:gd name="T14" fmla="*/ 2147483647 w 785"/>
              <a:gd name="T15" fmla="*/ 2147483647 h 453"/>
              <a:gd name="T16" fmla="*/ 2147483647 w 785"/>
              <a:gd name="T17" fmla="*/ 2147483647 h 453"/>
              <a:gd name="T18" fmla="*/ 2147483647 w 785"/>
              <a:gd name="T19" fmla="*/ 2147483647 h 453"/>
              <a:gd name="T20" fmla="*/ 2147483647 w 785"/>
              <a:gd name="T21" fmla="*/ 2147483647 h 453"/>
              <a:gd name="T22" fmla="*/ 2147483647 w 785"/>
              <a:gd name="T23" fmla="*/ 2147483647 h 453"/>
              <a:gd name="T24" fmla="*/ 2147483647 w 785"/>
              <a:gd name="T25" fmla="*/ 2147483647 h 453"/>
              <a:gd name="T26" fmla="*/ 2147483647 w 785"/>
              <a:gd name="T27" fmla="*/ 2147483647 h 453"/>
              <a:gd name="T28" fmla="*/ 2147483647 w 785"/>
              <a:gd name="T29" fmla="*/ 2147483647 h 453"/>
              <a:gd name="T30" fmla="*/ 2147483647 w 785"/>
              <a:gd name="T31" fmla="*/ 2147483647 h 453"/>
              <a:gd name="T32" fmla="*/ 2147483647 w 785"/>
              <a:gd name="T33" fmla="*/ 2147483647 h 453"/>
              <a:gd name="T34" fmla="*/ 2147483647 w 785"/>
              <a:gd name="T35" fmla="*/ 2147483647 h 453"/>
              <a:gd name="T36" fmla="*/ 2147483647 w 785"/>
              <a:gd name="T37" fmla="*/ 2147483647 h 453"/>
              <a:gd name="T38" fmla="*/ 2147483647 w 785"/>
              <a:gd name="T39" fmla="*/ 2147483647 h 453"/>
              <a:gd name="T40" fmla="*/ 2147483647 w 785"/>
              <a:gd name="T41" fmla="*/ 2147483647 h 453"/>
              <a:gd name="T42" fmla="*/ 2147483647 w 785"/>
              <a:gd name="T43" fmla="*/ 2147483647 h 453"/>
              <a:gd name="T44" fmla="*/ 2147483647 w 785"/>
              <a:gd name="T45" fmla="*/ 2147483647 h 453"/>
              <a:gd name="T46" fmla="*/ 2147483647 w 785"/>
              <a:gd name="T47" fmla="*/ 2147483647 h 453"/>
              <a:gd name="T48" fmla="*/ 2147483647 w 785"/>
              <a:gd name="T49" fmla="*/ 2147483647 h 453"/>
              <a:gd name="T50" fmla="*/ 2147483647 w 785"/>
              <a:gd name="T51" fmla="*/ 2147483647 h 453"/>
              <a:gd name="T52" fmla="*/ 2147483647 w 785"/>
              <a:gd name="T53" fmla="*/ 2147483647 h 453"/>
              <a:gd name="T54" fmla="*/ 2147483647 w 785"/>
              <a:gd name="T55" fmla="*/ 2147483647 h 453"/>
              <a:gd name="T56" fmla="*/ 2147483647 w 785"/>
              <a:gd name="T57" fmla="*/ 2147483647 h 453"/>
              <a:gd name="T58" fmla="*/ 2147483647 w 785"/>
              <a:gd name="T59" fmla="*/ 2147483647 h 453"/>
              <a:gd name="T60" fmla="*/ 2147483647 w 785"/>
              <a:gd name="T61" fmla="*/ 2147483647 h 453"/>
              <a:gd name="T62" fmla="*/ 2147483647 w 785"/>
              <a:gd name="T63" fmla="*/ 2147483647 h 453"/>
              <a:gd name="T64" fmla="*/ 2147483647 w 785"/>
              <a:gd name="T65" fmla="*/ 2147483647 h 453"/>
              <a:gd name="T66" fmla="*/ 2147483647 w 785"/>
              <a:gd name="T67" fmla="*/ 2147483647 h 453"/>
              <a:gd name="T68" fmla="*/ 2147483647 w 785"/>
              <a:gd name="T69" fmla="*/ 2147483647 h 453"/>
              <a:gd name="T70" fmla="*/ 2147483647 w 785"/>
              <a:gd name="T71" fmla="*/ 2147483647 h 453"/>
              <a:gd name="T72" fmla="*/ 2147483647 w 785"/>
              <a:gd name="T73" fmla="*/ 2147483647 h 453"/>
              <a:gd name="T74" fmla="*/ 2147483647 w 785"/>
              <a:gd name="T75" fmla="*/ 2147483647 h 453"/>
              <a:gd name="T76" fmla="*/ 2147483647 w 785"/>
              <a:gd name="T77" fmla="*/ 2147483647 h 453"/>
              <a:gd name="T78" fmla="*/ 2147483647 w 785"/>
              <a:gd name="T79" fmla="*/ 2147483647 h 453"/>
              <a:gd name="T80" fmla="*/ 2147483647 w 785"/>
              <a:gd name="T81" fmla="*/ 2147483647 h 453"/>
              <a:gd name="T82" fmla="*/ 2147483647 w 785"/>
              <a:gd name="T83" fmla="*/ 2147483647 h 453"/>
              <a:gd name="T84" fmla="*/ 2147483647 w 785"/>
              <a:gd name="T85" fmla="*/ 2147483647 h 453"/>
              <a:gd name="T86" fmla="*/ 2147483647 w 785"/>
              <a:gd name="T87" fmla="*/ 2147483647 h 453"/>
              <a:gd name="T88" fmla="*/ 2147483647 w 785"/>
              <a:gd name="T89" fmla="*/ 2147483647 h 453"/>
              <a:gd name="T90" fmla="*/ 2147483647 w 785"/>
              <a:gd name="T91" fmla="*/ 2147483647 h 453"/>
              <a:gd name="T92" fmla="*/ 2147483647 w 785"/>
              <a:gd name="T93" fmla="*/ 2147483647 h 453"/>
              <a:gd name="T94" fmla="*/ 2147483647 w 785"/>
              <a:gd name="T95" fmla="*/ 2147483647 h 453"/>
              <a:gd name="T96" fmla="*/ 2147483647 w 785"/>
              <a:gd name="T97" fmla="*/ 2147483647 h 453"/>
              <a:gd name="T98" fmla="*/ 2147483647 w 785"/>
              <a:gd name="T99" fmla="*/ 2147483647 h 453"/>
              <a:gd name="T100" fmla="*/ 2147483647 w 785"/>
              <a:gd name="T101" fmla="*/ 2147483647 h 453"/>
              <a:gd name="T102" fmla="*/ 2147483647 w 785"/>
              <a:gd name="T103" fmla="*/ 2147483647 h 453"/>
              <a:gd name="T104" fmla="*/ 2147483647 w 785"/>
              <a:gd name="T105" fmla="*/ 2147483647 h 453"/>
              <a:gd name="T106" fmla="*/ 2147483647 w 785"/>
              <a:gd name="T107" fmla="*/ 2147483647 h 453"/>
              <a:gd name="T108" fmla="*/ 2147483647 w 785"/>
              <a:gd name="T109" fmla="*/ 2147483647 h 453"/>
              <a:gd name="T110" fmla="*/ 2147483647 w 785"/>
              <a:gd name="T111" fmla="*/ 2147483647 h 453"/>
              <a:gd name="T112" fmla="*/ 2147483647 w 785"/>
              <a:gd name="T113" fmla="*/ 2147483647 h 453"/>
              <a:gd name="T114" fmla="*/ 2147483647 w 785"/>
              <a:gd name="T115" fmla="*/ 2147483647 h 4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5"/>
              <a:gd name="T175" fmla="*/ 0 h 453"/>
              <a:gd name="T176" fmla="*/ 785 w 785"/>
              <a:gd name="T177" fmla="*/ 453 h 4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5" h="453">
                <a:moveTo>
                  <a:pt x="0" y="324"/>
                </a:moveTo>
                <a:lnTo>
                  <a:pt x="0" y="327"/>
                </a:lnTo>
                <a:lnTo>
                  <a:pt x="3" y="327"/>
                </a:lnTo>
                <a:lnTo>
                  <a:pt x="11" y="330"/>
                </a:lnTo>
                <a:lnTo>
                  <a:pt x="22" y="337"/>
                </a:lnTo>
                <a:lnTo>
                  <a:pt x="26" y="340"/>
                </a:lnTo>
                <a:lnTo>
                  <a:pt x="33" y="350"/>
                </a:lnTo>
                <a:lnTo>
                  <a:pt x="33" y="353"/>
                </a:lnTo>
                <a:lnTo>
                  <a:pt x="37" y="360"/>
                </a:lnTo>
                <a:lnTo>
                  <a:pt x="41" y="370"/>
                </a:lnTo>
                <a:lnTo>
                  <a:pt x="44" y="373"/>
                </a:lnTo>
                <a:lnTo>
                  <a:pt x="48" y="373"/>
                </a:lnTo>
                <a:lnTo>
                  <a:pt x="67" y="383"/>
                </a:lnTo>
                <a:lnTo>
                  <a:pt x="70" y="383"/>
                </a:lnTo>
                <a:lnTo>
                  <a:pt x="74" y="383"/>
                </a:lnTo>
                <a:lnTo>
                  <a:pt x="82" y="386"/>
                </a:lnTo>
                <a:lnTo>
                  <a:pt x="89" y="389"/>
                </a:lnTo>
                <a:lnTo>
                  <a:pt x="100" y="393"/>
                </a:lnTo>
                <a:lnTo>
                  <a:pt x="104" y="393"/>
                </a:lnTo>
                <a:lnTo>
                  <a:pt x="112" y="396"/>
                </a:lnTo>
                <a:lnTo>
                  <a:pt x="115" y="399"/>
                </a:lnTo>
                <a:lnTo>
                  <a:pt x="123" y="399"/>
                </a:lnTo>
                <a:lnTo>
                  <a:pt x="134" y="402"/>
                </a:lnTo>
                <a:lnTo>
                  <a:pt x="145" y="409"/>
                </a:lnTo>
                <a:lnTo>
                  <a:pt x="149" y="409"/>
                </a:lnTo>
                <a:lnTo>
                  <a:pt x="160" y="412"/>
                </a:lnTo>
                <a:lnTo>
                  <a:pt x="168" y="419"/>
                </a:lnTo>
                <a:lnTo>
                  <a:pt x="171" y="419"/>
                </a:lnTo>
                <a:lnTo>
                  <a:pt x="179" y="419"/>
                </a:lnTo>
                <a:lnTo>
                  <a:pt x="190" y="422"/>
                </a:lnTo>
                <a:lnTo>
                  <a:pt x="194" y="425"/>
                </a:lnTo>
                <a:lnTo>
                  <a:pt x="205" y="429"/>
                </a:lnTo>
                <a:lnTo>
                  <a:pt x="216" y="429"/>
                </a:lnTo>
                <a:lnTo>
                  <a:pt x="224" y="432"/>
                </a:lnTo>
                <a:lnTo>
                  <a:pt x="231" y="432"/>
                </a:lnTo>
                <a:lnTo>
                  <a:pt x="235" y="432"/>
                </a:lnTo>
                <a:lnTo>
                  <a:pt x="280" y="442"/>
                </a:lnTo>
                <a:lnTo>
                  <a:pt x="287" y="448"/>
                </a:lnTo>
                <a:lnTo>
                  <a:pt x="298" y="452"/>
                </a:lnTo>
                <a:lnTo>
                  <a:pt x="306" y="452"/>
                </a:lnTo>
                <a:lnTo>
                  <a:pt x="317" y="445"/>
                </a:lnTo>
                <a:lnTo>
                  <a:pt x="317" y="442"/>
                </a:lnTo>
                <a:lnTo>
                  <a:pt x="321" y="442"/>
                </a:lnTo>
                <a:lnTo>
                  <a:pt x="324" y="438"/>
                </a:lnTo>
                <a:lnTo>
                  <a:pt x="328" y="442"/>
                </a:lnTo>
                <a:lnTo>
                  <a:pt x="332" y="438"/>
                </a:lnTo>
                <a:lnTo>
                  <a:pt x="336" y="442"/>
                </a:lnTo>
                <a:lnTo>
                  <a:pt x="339" y="442"/>
                </a:lnTo>
                <a:lnTo>
                  <a:pt x="354" y="448"/>
                </a:lnTo>
                <a:lnTo>
                  <a:pt x="362" y="452"/>
                </a:lnTo>
                <a:lnTo>
                  <a:pt x="358" y="445"/>
                </a:lnTo>
                <a:lnTo>
                  <a:pt x="362" y="432"/>
                </a:lnTo>
                <a:lnTo>
                  <a:pt x="362" y="406"/>
                </a:lnTo>
                <a:lnTo>
                  <a:pt x="377" y="402"/>
                </a:lnTo>
                <a:lnTo>
                  <a:pt x="384" y="406"/>
                </a:lnTo>
                <a:lnTo>
                  <a:pt x="388" y="406"/>
                </a:lnTo>
                <a:lnTo>
                  <a:pt x="384" y="402"/>
                </a:lnTo>
                <a:lnTo>
                  <a:pt x="388" y="402"/>
                </a:lnTo>
                <a:lnTo>
                  <a:pt x="395" y="406"/>
                </a:lnTo>
                <a:lnTo>
                  <a:pt x="399" y="402"/>
                </a:lnTo>
                <a:lnTo>
                  <a:pt x="399" y="399"/>
                </a:lnTo>
                <a:lnTo>
                  <a:pt x="406" y="399"/>
                </a:lnTo>
                <a:lnTo>
                  <a:pt x="410" y="393"/>
                </a:lnTo>
                <a:lnTo>
                  <a:pt x="410" y="389"/>
                </a:lnTo>
                <a:lnTo>
                  <a:pt x="410" y="373"/>
                </a:lnTo>
                <a:lnTo>
                  <a:pt x="406" y="370"/>
                </a:lnTo>
                <a:lnTo>
                  <a:pt x="406" y="350"/>
                </a:lnTo>
                <a:lnTo>
                  <a:pt x="410" y="340"/>
                </a:lnTo>
                <a:lnTo>
                  <a:pt x="429" y="337"/>
                </a:lnTo>
                <a:lnTo>
                  <a:pt x="433" y="337"/>
                </a:lnTo>
                <a:lnTo>
                  <a:pt x="440" y="337"/>
                </a:lnTo>
                <a:lnTo>
                  <a:pt x="444" y="340"/>
                </a:lnTo>
                <a:lnTo>
                  <a:pt x="455" y="337"/>
                </a:lnTo>
                <a:lnTo>
                  <a:pt x="462" y="340"/>
                </a:lnTo>
                <a:lnTo>
                  <a:pt x="466" y="347"/>
                </a:lnTo>
                <a:lnTo>
                  <a:pt x="466" y="350"/>
                </a:lnTo>
                <a:lnTo>
                  <a:pt x="477" y="357"/>
                </a:lnTo>
                <a:lnTo>
                  <a:pt x="477" y="360"/>
                </a:lnTo>
                <a:lnTo>
                  <a:pt x="481" y="360"/>
                </a:lnTo>
                <a:lnTo>
                  <a:pt x="485" y="360"/>
                </a:lnTo>
                <a:lnTo>
                  <a:pt x="492" y="363"/>
                </a:lnTo>
                <a:lnTo>
                  <a:pt x="496" y="360"/>
                </a:lnTo>
                <a:lnTo>
                  <a:pt x="496" y="363"/>
                </a:lnTo>
                <a:lnTo>
                  <a:pt x="511" y="360"/>
                </a:lnTo>
                <a:lnTo>
                  <a:pt x="518" y="357"/>
                </a:lnTo>
                <a:lnTo>
                  <a:pt x="541" y="360"/>
                </a:lnTo>
                <a:lnTo>
                  <a:pt x="552" y="360"/>
                </a:lnTo>
                <a:lnTo>
                  <a:pt x="567" y="366"/>
                </a:lnTo>
                <a:lnTo>
                  <a:pt x="578" y="366"/>
                </a:lnTo>
                <a:lnTo>
                  <a:pt x="582" y="370"/>
                </a:lnTo>
                <a:lnTo>
                  <a:pt x="586" y="370"/>
                </a:lnTo>
                <a:lnTo>
                  <a:pt x="593" y="370"/>
                </a:lnTo>
                <a:lnTo>
                  <a:pt x="589" y="373"/>
                </a:lnTo>
                <a:lnTo>
                  <a:pt x="601" y="379"/>
                </a:lnTo>
                <a:lnTo>
                  <a:pt x="601" y="376"/>
                </a:lnTo>
                <a:lnTo>
                  <a:pt x="604" y="376"/>
                </a:lnTo>
                <a:lnTo>
                  <a:pt x="608" y="376"/>
                </a:lnTo>
                <a:lnTo>
                  <a:pt x="612" y="373"/>
                </a:lnTo>
                <a:lnTo>
                  <a:pt x="619" y="376"/>
                </a:lnTo>
                <a:lnTo>
                  <a:pt x="619" y="379"/>
                </a:lnTo>
                <a:lnTo>
                  <a:pt x="630" y="379"/>
                </a:lnTo>
                <a:lnTo>
                  <a:pt x="627" y="389"/>
                </a:lnTo>
                <a:lnTo>
                  <a:pt x="630" y="389"/>
                </a:lnTo>
                <a:lnTo>
                  <a:pt x="638" y="389"/>
                </a:lnTo>
                <a:lnTo>
                  <a:pt x="649" y="386"/>
                </a:lnTo>
                <a:lnTo>
                  <a:pt x="649" y="383"/>
                </a:lnTo>
                <a:lnTo>
                  <a:pt x="649" y="379"/>
                </a:lnTo>
                <a:lnTo>
                  <a:pt x="645" y="379"/>
                </a:lnTo>
                <a:lnTo>
                  <a:pt x="638" y="373"/>
                </a:lnTo>
                <a:lnTo>
                  <a:pt x="634" y="353"/>
                </a:lnTo>
                <a:lnTo>
                  <a:pt x="634" y="350"/>
                </a:lnTo>
                <a:lnTo>
                  <a:pt x="634" y="347"/>
                </a:lnTo>
                <a:lnTo>
                  <a:pt x="630" y="337"/>
                </a:lnTo>
                <a:lnTo>
                  <a:pt x="627" y="337"/>
                </a:lnTo>
                <a:lnTo>
                  <a:pt x="630" y="334"/>
                </a:lnTo>
                <a:lnTo>
                  <a:pt x="630" y="330"/>
                </a:lnTo>
                <a:lnTo>
                  <a:pt x="630" y="327"/>
                </a:lnTo>
                <a:lnTo>
                  <a:pt x="627" y="327"/>
                </a:lnTo>
                <a:lnTo>
                  <a:pt x="627" y="324"/>
                </a:lnTo>
                <a:lnTo>
                  <a:pt x="627" y="320"/>
                </a:lnTo>
                <a:lnTo>
                  <a:pt x="627" y="317"/>
                </a:lnTo>
                <a:lnTo>
                  <a:pt x="627" y="311"/>
                </a:lnTo>
                <a:lnTo>
                  <a:pt x="627" y="307"/>
                </a:lnTo>
                <a:lnTo>
                  <a:pt x="623" y="301"/>
                </a:lnTo>
                <a:lnTo>
                  <a:pt x="627" y="298"/>
                </a:lnTo>
                <a:lnTo>
                  <a:pt x="634" y="301"/>
                </a:lnTo>
                <a:lnTo>
                  <a:pt x="638" y="304"/>
                </a:lnTo>
                <a:lnTo>
                  <a:pt x="638" y="307"/>
                </a:lnTo>
                <a:lnTo>
                  <a:pt x="642" y="307"/>
                </a:lnTo>
                <a:lnTo>
                  <a:pt x="645" y="301"/>
                </a:lnTo>
                <a:lnTo>
                  <a:pt x="649" y="298"/>
                </a:lnTo>
                <a:lnTo>
                  <a:pt x="653" y="298"/>
                </a:lnTo>
                <a:lnTo>
                  <a:pt x="653" y="301"/>
                </a:lnTo>
                <a:lnTo>
                  <a:pt x="664" y="301"/>
                </a:lnTo>
                <a:lnTo>
                  <a:pt x="668" y="301"/>
                </a:lnTo>
                <a:lnTo>
                  <a:pt x="668" y="298"/>
                </a:lnTo>
                <a:lnTo>
                  <a:pt x="672" y="298"/>
                </a:lnTo>
                <a:lnTo>
                  <a:pt x="675" y="291"/>
                </a:lnTo>
                <a:lnTo>
                  <a:pt x="679" y="291"/>
                </a:lnTo>
                <a:lnTo>
                  <a:pt x="679" y="288"/>
                </a:lnTo>
                <a:lnTo>
                  <a:pt x="683" y="281"/>
                </a:lnTo>
                <a:lnTo>
                  <a:pt x="698" y="268"/>
                </a:lnTo>
                <a:lnTo>
                  <a:pt x="705" y="258"/>
                </a:lnTo>
                <a:lnTo>
                  <a:pt x="709" y="252"/>
                </a:lnTo>
                <a:lnTo>
                  <a:pt x="713" y="252"/>
                </a:lnTo>
                <a:lnTo>
                  <a:pt x="713" y="248"/>
                </a:lnTo>
                <a:lnTo>
                  <a:pt x="709" y="245"/>
                </a:lnTo>
                <a:lnTo>
                  <a:pt x="713" y="242"/>
                </a:lnTo>
                <a:lnTo>
                  <a:pt x="716" y="239"/>
                </a:lnTo>
                <a:lnTo>
                  <a:pt x="716" y="222"/>
                </a:lnTo>
                <a:lnTo>
                  <a:pt x="724" y="219"/>
                </a:lnTo>
                <a:lnTo>
                  <a:pt x="724" y="216"/>
                </a:lnTo>
                <a:lnTo>
                  <a:pt x="724" y="212"/>
                </a:lnTo>
                <a:lnTo>
                  <a:pt x="728" y="209"/>
                </a:lnTo>
                <a:lnTo>
                  <a:pt x="735" y="212"/>
                </a:lnTo>
                <a:lnTo>
                  <a:pt x="739" y="209"/>
                </a:lnTo>
                <a:lnTo>
                  <a:pt x="746" y="209"/>
                </a:lnTo>
                <a:lnTo>
                  <a:pt x="742" y="199"/>
                </a:lnTo>
                <a:lnTo>
                  <a:pt x="739" y="196"/>
                </a:lnTo>
                <a:lnTo>
                  <a:pt x="739" y="193"/>
                </a:lnTo>
                <a:lnTo>
                  <a:pt x="739" y="189"/>
                </a:lnTo>
                <a:lnTo>
                  <a:pt x="735" y="186"/>
                </a:lnTo>
                <a:lnTo>
                  <a:pt x="731" y="180"/>
                </a:lnTo>
                <a:lnTo>
                  <a:pt x="735" y="180"/>
                </a:lnTo>
                <a:lnTo>
                  <a:pt x="735" y="170"/>
                </a:lnTo>
                <a:lnTo>
                  <a:pt x="731" y="167"/>
                </a:lnTo>
                <a:lnTo>
                  <a:pt x="728" y="160"/>
                </a:lnTo>
                <a:lnTo>
                  <a:pt x="735" y="160"/>
                </a:lnTo>
                <a:lnTo>
                  <a:pt x="739" y="160"/>
                </a:lnTo>
                <a:lnTo>
                  <a:pt x="742" y="160"/>
                </a:lnTo>
                <a:lnTo>
                  <a:pt x="750" y="157"/>
                </a:lnTo>
                <a:lnTo>
                  <a:pt x="750" y="150"/>
                </a:lnTo>
                <a:lnTo>
                  <a:pt x="750" y="137"/>
                </a:lnTo>
                <a:lnTo>
                  <a:pt x="754" y="134"/>
                </a:lnTo>
                <a:lnTo>
                  <a:pt x="757" y="134"/>
                </a:lnTo>
                <a:lnTo>
                  <a:pt x="757" y="131"/>
                </a:lnTo>
                <a:lnTo>
                  <a:pt x="761" y="127"/>
                </a:lnTo>
                <a:lnTo>
                  <a:pt x="757" y="124"/>
                </a:lnTo>
                <a:lnTo>
                  <a:pt x="757" y="121"/>
                </a:lnTo>
                <a:lnTo>
                  <a:pt x="754" y="121"/>
                </a:lnTo>
                <a:lnTo>
                  <a:pt x="750" y="111"/>
                </a:lnTo>
                <a:lnTo>
                  <a:pt x="750" y="108"/>
                </a:lnTo>
                <a:lnTo>
                  <a:pt x="757" y="104"/>
                </a:lnTo>
                <a:lnTo>
                  <a:pt x="757" y="108"/>
                </a:lnTo>
                <a:lnTo>
                  <a:pt x="761" y="108"/>
                </a:lnTo>
                <a:lnTo>
                  <a:pt x="765" y="108"/>
                </a:lnTo>
                <a:lnTo>
                  <a:pt x="772" y="94"/>
                </a:lnTo>
                <a:lnTo>
                  <a:pt x="776" y="98"/>
                </a:lnTo>
                <a:lnTo>
                  <a:pt x="780" y="98"/>
                </a:lnTo>
                <a:lnTo>
                  <a:pt x="780" y="94"/>
                </a:lnTo>
                <a:lnTo>
                  <a:pt x="784" y="85"/>
                </a:lnTo>
                <a:lnTo>
                  <a:pt x="784" y="78"/>
                </a:lnTo>
                <a:lnTo>
                  <a:pt x="780" y="78"/>
                </a:lnTo>
                <a:lnTo>
                  <a:pt x="735" y="68"/>
                </a:lnTo>
                <a:lnTo>
                  <a:pt x="731" y="68"/>
                </a:lnTo>
                <a:lnTo>
                  <a:pt x="709" y="58"/>
                </a:lnTo>
                <a:lnTo>
                  <a:pt x="705" y="65"/>
                </a:lnTo>
                <a:lnTo>
                  <a:pt x="705" y="68"/>
                </a:lnTo>
                <a:lnTo>
                  <a:pt x="705" y="72"/>
                </a:lnTo>
                <a:lnTo>
                  <a:pt x="701" y="75"/>
                </a:lnTo>
                <a:lnTo>
                  <a:pt x="694" y="85"/>
                </a:lnTo>
                <a:lnTo>
                  <a:pt x="686" y="94"/>
                </a:lnTo>
                <a:lnTo>
                  <a:pt x="679" y="98"/>
                </a:lnTo>
                <a:lnTo>
                  <a:pt x="668" y="101"/>
                </a:lnTo>
                <a:lnTo>
                  <a:pt x="660" y="101"/>
                </a:lnTo>
                <a:lnTo>
                  <a:pt x="657" y="101"/>
                </a:lnTo>
                <a:lnTo>
                  <a:pt x="653" y="101"/>
                </a:lnTo>
                <a:lnTo>
                  <a:pt x="645" y="101"/>
                </a:lnTo>
                <a:lnTo>
                  <a:pt x="634" y="101"/>
                </a:lnTo>
                <a:lnTo>
                  <a:pt x="627" y="101"/>
                </a:lnTo>
                <a:lnTo>
                  <a:pt x="623" y="101"/>
                </a:lnTo>
                <a:lnTo>
                  <a:pt x="616" y="101"/>
                </a:lnTo>
                <a:lnTo>
                  <a:pt x="616" y="98"/>
                </a:lnTo>
                <a:lnTo>
                  <a:pt x="601" y="98"/>
                </a:lnTo>
                <a:lnTo>
                  <a:pt x="589" y="101"/>
                </a:lnTo>
                <a:lnTo>
                  <a:pt x="582" y="101"/>
                </a:lnTo>
                <a:lnTo>
                  <a:pt x="582" y="98"/>
                </a:lnTo>
                <a:lnTo>
                  <a:pt x="589" y="94"/>
                </a:lnTo>
                <a:lnTo>
                  <a:pt x="593" y="88"/>
                </a:lnTo>
                <a:lnTo>
                  <a:pt x="589" y="78"/>
                </a:lnTo>
                <a:lnTo>
                  <a:pt x="586" y="75"/>
                </a:lnTo>
                <a:lnTo>
                  <a:pt x="574" y="75"/>
                </a:lnTo>
                <a:lnTo>
                  <a:pt x="567" y="75"/>
                </a:lnTo>
                <a:lnTo>
                  <a:pt x="560" y="75"/>
                </a:lnTo>
                <a:lnTo>
                  <a:pt x="556" y="78"/>
                </a:lnTo>
                <a:lnTo>
                  <a:pt x="545" y="75"/>
                </a:lnTo>
                <a:lnTo>
                  <a:pt x="541" y="78"/>
                </a:lnTo>
                <a:lnTo>
                  <a:pt x="541" y="81"/>
                </a:lnTo>
                <a:lnTo>
                  <a:pt x="533" y="81"/>
                </a:lnTo>
                <a:lnTo>
                  <a:pt x="526" y="85"/>
                </a:lnTo>
                <a:lnTo>
                  <a:pt x="522" y="81"/>
                </a:lnTo>
                <a:lnTo>
                  <a:pt x="518" y="81"/>
                </a:lnTo>
                <a:lnTo>
                  <a:pt x="518" y="78"/>
                </a:lnTo>
                <a:lnTo>
                  <a:pt x="515" y="81"/>
                </a:lnTo>
                <a:lnTo>
                  <a:pt x="511" y="78"/>
                </a:lnTo>
                <a:lnTo>
                  <a:pt x="507" y="81"/>
                </a:lnTo>
                <a:lnTo>
                  <a:pt x="500" y="75"/>
                </a:lnTo>
                <a:lnTo>
                  <a:pt x="496" y="65"/>
                </a:lnTo>
                <a:lnTo>
                  <a:pt x="492" y="26"/>
                </a:lnTo>
                <a:lnTo>
                  <a:pt x="485" y="26"/>
                </a:lnTo>
                <a:lnTo>
                  <a:pt x="481" y="26"/>
                </a:lnTo>
                <a:lnTo>
                  <a:pt x="477" y="26"/>
                </a:lnTo>
                <a:lnTo>
                  <a:pt x="470" y="19"/>
                </a:lnTo>
                <a:lnTo>
                  <a:pt x="466" y="19"/>
                </a:lnTo>
                <a:lnTo>
                  <a:pt x="462" y="22"/>
                </a:lnTo>
                <a:lnTo>
                  <a:pt x="459" y="29"/>
                </a:lnTo>
                <a:lnTo>
                  <a:pt x="451" y="32"/>
                </a:lnTo>
                <a:lnTo>
                  <a:pt x="451" y="36"/>
                </a:lnTo>
                <a:lnTo>
                  <a:pt x="444" y="39"/>
                </a:lnTo>
                <a:lnTo>
                  <a:pt x="440" y="42"/>
                </a:lnTo>
                <a:lnTo>
                  <a:pt x="429" y="39"/>
                </a:lnTo>
                <a:lnTo>
                  <a:pt x="425" y="39"/>
                </a:lnTo>
                <a:lnTo>
                  <a:pt x="421" y="36"/>
                </a:lnTo>
                <a:lnTo>
                  <a:pt x="406" y="36"/>
                </a:lnTo>
                <a:lnTo>
                  <a:pt x="399" y="26"/>
                </a:lnTo>
                <a:lnTo>
                  <a:pt x="403" y="16"/>
                </a:lnTo>
                <a:lnTo>
                  <a:pt x="399" y="13"/>
                </a:lnTo>
                <a:lnTo>
                  <a:pt x="399" y="6"/>
                </a:lnTo>
                <a:lnTo>
                  <a:pt x="388" y="3"/>
                </a:lnTo>
                <a:lnTo>
                  <a:pt x="388" y="9"/>
                </a:lnTo>
                <a:lnTo>
                  <a:pt x="380" y="6"/>
                </a:lnTo>
                <a:lnTo>
                  <a:pt x="377" y="0"/>
                </a:lnTo>
                <a:lnTo>
                  <a:pt x="365" y="3"/>
                </a:lnTo>
                <a:lnTo>
                  <a:pt x="362" y="0"/>
                </a:lnTo>
                <a:lnTo>
                  <a:pt x="336" y="9"/>
                </a:lnTo>
                <a:lnTo>
                  <a:pt x="328" y="16"/>
                </a:lnTo>
                <a:lnTo>
                  <a:pt x="317" y="9"/>
                </a:lnTo>
                <a:lnTo>
                  <a:pt x="309" y="9"/>
                </a:lnTo>
                <a:lnTo>
                  <a:pt x="306" y="16"/>
                </a:lnTo>
                <a:lnTo>
                  <a:pt x="294" y="13"/>
                </a:lnTo>
                <a:lnTo>
                  <a:pt x="280" y="16"/>
                </a:lnTo>
                <a:lnTo>
                  <a:pt x="276" y="16"/>
                </a:lnTo>
                <a:lnTo>
                  <a:pt x="272" y="16"/>
                </a:lnTo>
                <a:lnTo>
                  <a:pt x="257" y="16"/>
                </a:lnTo>
                <a:lnTo>
                  <a:pt x="257" y="22"/>
                </a:lnTo>
                <a:lnTo>
                  <a:pt x="257" y="26"/>
                </a:lnTo>
                <a:lnTo>
                  <a:pt x="253" y="26"/>
                </a:lnTo>
                <a:lnTo>
                  <a:pt x="250" y="26"/>
                </a:lnTo>
                <a:lnTo>
                  <a:pt x="246" y="29"/>
                </a:lnTo>
                <a:lnTo>
                  <a:pt x="242" y="32"/>
                </a:lnTo>
                <a:lnTo>
                  <a:pt x="231" y="39"/>
                </a:lnTo>
                <a:lnTo>
                  <a:pt x="224" y="39"/>
                </a:lnTo>
                <a:lnTo>
                  <a:pt x="224" y="42"/>
                </a:lnTo>
                <a:lnTo>
                  <a:pt x="216" y="45"/>
                </a:lnTo>
                <a:lnTo>
                  <a:pt x="216" y="42"/>
                </a:lnTo>
                <a:lnTo>
                  <a:pt x="216" y="36"/>
                </a:lnTo>
                <a:lnTo>
                  <a:pt x="212" y="32"/>
                </a:lnTo>
                <a:lnTo>
                  <a:pt x="205" y="29"/>
                </a:lnTo>
                <a:lnTo>
                  <a:pt x="197" y="29"/>
                </a:lnTo>
                <a:lnTo>
                  <a:pt x="194" y="32"/>
                </a:lnTo>
                <a:lnTo>
                  <a:pt x="201" y="36"/>
                </a:lnTo>
                <a:lnTo>
                  <a:pt x="201" y="39"/>
                </a:lnTo>
                <a:lnTo>
                  <a:pt x="194" y="36"/>
                </a:lnTo>
                <a:lnTo>
                  <a:pt x="190" y="36"/>
                </a:lnTo>
                <a:lnTo>
                  <a:pt x="182" y="32"/>
                </a:lnTo>
                <a:lnTo>
                  <a:pt x="179" y="36"/>
                </a:lnTo>
                <a:lnTo>
                  <a:pt x="179" y="45"/>
                </a:lnTo>
                <a:lnTo>
                  <a:pt x="175" y="55"/>
                </a:lnTo>
                <a:lnTo>
                  <a:pt x="179" y="65"/>
                </a:lnTo>
                <a:lnTo>
                  <a:pt x="171" y="72"/>
                </a:lnTo>
                <a:lnTo>
                  <a:pt x="179" y="75"/>
                </a:lnTo>
                <a:lnTo>
                  <a:pt x="182" y="72"/>
                </a:lnTo>
                <a:lnTo>
                  <a:pt x="190" y="72"/>
                </a:lnTo>
                <a:lnTo>
                  <a:pt x="194" y="75"/>
                </a:lnTo>
                <a:lnTo>
                  <a:pt x="201" y="68"/>
                </a:lnTo>
                <a:lnTo>
                  <a:pt x="212" y="78"/>
                </a:lnTo>
                <a:lnTo>
                  <a:pt x="220" y="78"/>
                </a:lnTo>
                <a:lnTo>
                  <a:pt x="227" y="85"/>
                </a:lnTo>
                <a:lnTo>
                  <a:pt x="235" y="88"/>
                </a:lnTo>
                <a:lnTo>
                  <a:pt x="235" y="98"/>
                </a:lnTo>
                <a:lnTo>
                  <a:pt x="231" y="104"/>
                </a:lnTo>
                <a:lnTo>
                  <a:pt x="224" y="104"/>
                </a:lnTo>
                <a:lnTo>
                  <a:pt x="216" y="111"/>
                </a:lnTo>
                <a:lnTo>
                  <a:pt x="216" y="117"/>
                </a:lnTo>
                <a:lnTo>
                  <a:pt x="227" y="121"/>
                </a:lnTo>
                <a:lnTo>
                  <a:pt x="231" y="131"/>
                </a:lnTo>
                <a:lnTo>
                  <a:pt x="235" y="131"/>
                </a:lnTo>
                <a:lnTo>
                  <a:pt x="242" y="137"/>
                </a:lnTo>
                <a:lnTo>
                  <a:pt x="238" y="144"/>
                </a:lnTo>
                <a:lnTo>
                  <a:pt x="242" y="153"/>
                </a:lnTo>
                <a:lnTo>
                  <a:pt x="242" y="157"/>
                </a:lnTo>
                <a:lnTo>
                  <a:pt x="238" y="160"/>
                </a:lnTo>
                <a:lnTo>
                  <a:pt x="250" y="157"/>
                </a:lnTo>
                <a:lnTo>
                  <a:pt x="250" y="160"/>
                </a:lnTo>
                <a:lnTo>
                  <a:pt x="261" y="157"/>
                </a:lnTo>
                <a:lnTo>
                  <a:pt x="265" y="153"/>
                </a:lnTo>
                <a:lnTo>
                  <a:pt x="268" y="157"/>
                </a:lnTo>
                <a:lnTo>
                  <a:pt x="276" y="160"/>
                </a:lnTo>
                <a:lnTo>
                  <a:pt x="272" y="163"/>
                </a:lnTo>
                <a:lnTo>
                  <a:pt x="272" y="167"/>
                </a:lnTo>
                <a:lnTo>
                  <a:pt x="272" y="170"/>
                </a:lnTo>
                <a:lnTo>
                  <a:pt x="268" y="176"/>
                </a:lnTo>
                <a:lnTo>
                  <a:pt x="268" y="180"/>
                </a:lnTo>
                <a:lnTo>
                  <a:pt x="265" y="183"/>
                </a:lnTo>
                <a:lnTo>
                  <a:pt x="261" y="186"/>
                </a:lnTo>
                <a:lnTo>
                  <a:pt x="257" y="189"/>
                </a:lnTo>
                <a:lnTo>
                  <a:pt x="253" y="193"/>
                </a:lnTo>
                <a:lnTo>
                  <a:pt x="253" y="196"/>
                </a:lnTo>
                <a:lnTo>
                  <a:pt x="253" y="203"/>
                </a:lnTo>
                <a:lnTo>
                  <a:pt x="250" y="206"/>
                </a:lnTo>
                <a:lnTo>
                  <a:pt x="246" y="203"/>
                </a:lnTo>
                <a:lnTo>
                  <a:pt x="238" y="203"/>
                </a:lnTo>
                <a:lnTo>
                  <a:pt x="235" y="199"/>
                </a:lnTo>
                <a:lnTo>
                  <a:pt x="227" y="203"/>
                </a:lnTo>
                <a:lnTo>
                  <a:pt x="224" y="206"/>
                </a:lnTo>
                <a:lnTo>
                  <a:pt x="212" y="209"/>
                </a:lnTo>
                <a:lnTo>
                  <a:pt x="201" y="219"/>
                </a:lnTo>
                <a:lnTo>
                  <a:pt x="194" y="222"/>
                </a:lnTo>
                <a:lnTo>
                  <a:pt x="190" y="229"/>
                </a:lnTo>
                <a:lnTo>
                  <a:pt x="179" y="232"/>
                </a:lnTo>
                <a:lnTo>
                  <a:pt x="175" y="239"/>
                </a:lnTo>
                <a:lnTo>
                  <a:pt x="156" y="242"/>
                </a:lnTo>
                <a:lnTo>
                  <a:pt x="153" y="242"/>
                </a:lnTo>
                <a:lnTo>
                  <a:pt x="149" y="248"/>
                </a:lnTo>
                <a:lnTo>
                  <a:pt x="141" y="252"/>
                </a:lnTo>
                <a:lnTo>
                  <a:pt x="134" y="252"/>
                </a:lnTo>
                <a:lnTo>
                  <a:pt x="123" y="239"/>
                </a:lnTo>
                <a:lnTo>
                  <a:pt x="115" y="245"/>
                </a:lnTo>
                <a:lnTo>
                  <a:pt x="104" y="252"/>
                </a:lnTo>
                <a:lnTo>
                  <a:pt x="100" y="252"/>
                </a:lnTo>
                <a:lnTo>
                  <a:pt x="82" y="248"/>
                </a:lnTo>
                <a:lnTo>
                  <a:pt x="78" y="248"/>
                </a:lnTo>
                <a:lnTo>
                  <a:pt x="78" y="252"/>
                </a:lnTo>
                <a:lnTo>
                  <a:pt x="70" y="258"/>
                </a:lnTo>
                <a:lnTo>
                  <a:pt x="67" y="258"/>
                </a:lnTo>
                <a:lnTo>
                  <a:pt x="67" y="255"/>
                </a:lnTo>
                <a:lnTo>
                  <a:pt x="63" y="258"/>
                </a:lnTo>
                <a:lnTo>
                  <a:pt x="59" y="255"/>
                </a:lnTo>
                <a:lnTo>
                  <a:pt x="56" y="258"/>
                </a:lnTo>
                <a:lnTo>
                  <a:pt x="59" y="262"/>
                </a:lnTo>
                <a:lnTo>
                  <a:pt x="59" y="265"/>
                </a:lnTo>
                <a:lnTo>
                  <a:pt x="59" y="268"/>
                </a:lnTo>
                <a:lnTo>
                  <a:pt x="56" y="268"/>
                </a:lnTo>
                <a:lnTo>
                  <a:pt x="44" y="278"/>
                </a:lnTo>
                <a:lnTo>
                  <a:pt x="41" y="281"/>
                </a:lnTo>
                <a:lnTo>
                  <a:pt x="37" y="288"/>
                </a:lnTo>
                <a:lnTo>
                  <a:pt x="22" y="301"/>
                </a:lnTo>
                <a:lnTo>
                  <a:pt x="3" y="314"/>
                </a:lnTo>
                <a:lnTo>
                  <a:pt x="3" y="317"/>
                </a:lnTo>
                <a:lnTo>
                  <a:pt x="3" y="320"/>
                </a:lnTo>
                <a:lnTo>
                  <a:pt x="3" y="324"/>
                </a:lnTo>
                <a:lnTo>
                  <a:pt x="0" y="324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29" name="Freeform 14"/>
          <p:cNvSpPr>
            <a:spLocks/>
          </p:cNvSpPr>
          <p:nvPr/>
        </p:nvSpPr>
        <p:spPr bwMode="auto">
          <a:xfrm>
            <a:off x="4524347" y="5027631"/>
            <a:ext cx="215900" cy="188913"/>
          </a:xfrm>
          <a:custGeom>
            <a:avLst/>
            <a:gdLst>
              <a:gd name="T0" fmla="*/ 2147483647 w 173"/>
              <a:gd name="T1" fmla="*/ 2147483647 h 145"/>
              <a:gd name="T2" fmla="*/ 2147483647 w 173"/>
              <a:gd name="T3" fmla="*/ 2147483647 h 145"/>
              <a:gd name="T4" fmla="*/ 2147483647 w 173"/>
              <a:gd name="T5" fmla="*/ 2147483647 h 145"/>
              <a:gd name="T6" fmla="*/ 2147483647 w 173"/>
              <a:gd name="T7" fmla="*/ 2147483647 h 145"/>
              <a:gd name="T8" fmla="*/ 2147483647 w 173"/>
              <a:gd name="T9" fmla="*/ 2147483647 h 145"/>
              <a:gd name="T10" fmla="*/ 2147483647 w 173"/>
              <a:gd name="T11" fmla="*/ 2147483647 h 145"/>
              <a:gd name="T12" fmla="*/ 2147483647 w 173"/>
              <a:gd name="T13" fmla="*/ 2147483647 h 145"/>
              <a:gd name="T14" fmla="*/ 2147483647 w 173"/>
              <a:gd name="T15" fmla="*/ 2147483647 h 145"/>
              <a:gd name="T16" fmla="*/ 2147483647 w 173"/>
              <a:gd name="T17" fmla="*/ 2147483647 h 145"/>
              <a:gd name="T18" fmla="*/ 2147483647 w 173"/>
              <a:gd name="T19" fmla="*/ 2147483647 h 145"/>
              <a:gd name="T20" fmla="*/ 2147483647 w 173"/>
              <a:gd name="T21" fmla="*/ 2147483647 h 145"/>
              <a:gd name="T22" fmla="*/ 2147483647 w 173"/>
              <a:gd name="T23" fmla="*/ 2147483647 h 145"/>
              <a:gd name="T24" fmla="*/ 2147483647 w 173"/>
              <a:gd name="T25" fmla="*/ 0 h 145"/>
              <a:gd name="T26" fmla="*/ 2147483647 w 173"/>
              <a:gd name="T27" fmla="*/ 2147483647 h 145"/>
              <a:gd name="T28" fmla="*/ 2147483647 w 173"/>
              <a:gd name="T29" fmla="*/ 2147483647 h 145"/>
              <a:gd name="T30" fmla="*/ 2147483647 w 173"/>
              <a:gd name="T31" fmla="*/ 2147483647 h 145"/>
              <a:gd name="T32" fmla="*/ 2147483647 w 173"/>
              <a:gd name="T33" fmla="*/ 2147483647 h 145"/>
              <a:gd name="T34" fmla="*/ 2147483647 w 173"/>
              <a:gd name="T35" fmla="*/ 2147483647 h 145"/>
              <a:gd name="T36" fmla="*/ 2147483647 w 173"/>
              <a:gd name="T37" fmla="*/ 2147483647 h 145"/>
              <a:gd name="T38" fmla="*/ 2147483647 w 173"/>
              <a:gd name="T39" fmla="*/ 2147483647 h 145"/>
              <a:gd name="T40" fmla="*/ 2147483647 w 173"/>
              <a:gd name="T41" fmla="*/ 2147483647 h 145"/>
              <a:gd name="T42" fmla="*/ 2147483647 w 173"/>
              <a:gd name="T43" fmla="*/ 2147483647 h 145"/>
              <a:gd name="T44" fmla="*/ 2147483647 w 173"/>
              <a:gd name="T45" fmla="*/ 2147483647 h 145"/>
              <a:gd name="T46" fmla="*/ 2147483647 w 173"/>
              <a:gd name="T47" fmla="*/ 2147483647 h 145"/>
              <a:gd name="T48" fmla="*/ 2147483647 w 173"/>
              <a:gd name="T49" fmla="*/ 2147483647 h 145"/>
              <a:gd name="T50" fmla="*/ 2147483647 w 173"/>
              <a:gd name="T51" fmla="*/ 2147483647 h 145"/>
              <a:gd name="T52" fmla="*/ 2147483647 w 173"/>
              <a:gd name="T53" fmla="*/ 2147483647 h 145"/>
              <a:gd name="T54" fmla="*/ 2147483647 w 173"/>
              <a:gd name="T55" fmla="*/ 2147483647 h 145"/>
              <a:gd name="T56" fmla="*/ 2147483647 w 173"/>
              <a:gd name="T57" fmla="*/ 2147483647 h 145"/>
              <a:gd name="T58" fmla="*/ 2147483647 w 173"/>
              <a:gd name="T59" fmla="*/ 2147483647 h 145"/>
              <a:gd name="T60" fmla="*/ 2147483647 w 173"/>
              <a:gd name="T61" fmla="*/ 2147483647 h 145"/>
              <a:gd name="T62" fmla="*/ 2147483647 w 173"/>
              <a:gd name="T63" fmla="*/ 2147483647 h 145"/>
              <a:gd name="T64" fmla="*/ 2147483647 w 173"/>
              <a:gd name="T65" fmla="*/ 2147483647 h 145"/>
              <a:gd name="T66" fmla="*/ 2147483647 w 173"/>
              <a:gd name="T67" fmla="*/ 2147483647 h 145"/>
              <a:gd name="T68" fmla="*/ 2147483647 w 173"/>
              <a:gd name="T69" fmla="*/ 2147483647 h 145"/>
              <a:gd name="T70" fmla="*/ 2147483647 w 173"/>
              <a:gd name="T71" fmla="*/ 2147483647 h 145"/>
              <a:gd name="T72" fmla="*/ 2147483647 w 173"/>
              <a:gd name="T73" fmla="*/ 2147483647 h 145"/>
              <a:gd name="T74" fmla="*/ 2147483647 w 173"/>
              <a:gd name="T75" fmla="*/ 2147483647 h 145"/>
              <a:gd name="T76" fmla="*/ 2147483647 w 173"/>
              <a:gd name="T77" fmla="*/ 2147483647 h 145"/>
              <a:gd name="T78" fmla="*/ 2147483647 w 173"/>
              <a:gd name="T79" fmla="*/ 2147483647 h 145"/>
              <a:gd name="T80" fmla="*/ 2147483647 w 173"/>
              <a:gd name="T81" fmla="*/ 2147483647 h 145"/>
              <a:gd name="T82" fmla="*/ 2147483647 w 173"/>
              <a:gd name="T83" fmla="*/ 2147483647 h 145"/>
              <a:gd name="T84" fmla="*/ 2147483647 w 173"/>
              <a:gd name="T85" fmla="*/ 2147483647 h 145"/>
              <a:gd name="T86" fmla="*/ 2147483647 w 173"/>
              <a:gd name="T87" fmla="*/ 2147483647 h 145"/>
              <a:gd name="T88" fmla="*/ 2147483647 w 173"/>
              <a:gd name="T89" fmla="*/ 2147483647 h 145"/>
              <a:gd name="T90" fmla="*/ 2147483647 w 173"/>
              <a:gd name="T91" fmla="*/ 2147483647 h 145"/>
              <a:gd name="T92" fmla="*/ 2147483647 w 173"/>
              <a:gd name="T93" fmla="*/ 2147483647 h 145"/>
              <a:gd name="T94" fmla="*/ 2147483647 w 173"/>
              <a:gd name="T95" fmla="*/ 2147483647 h 145"/>
              <a:gd name="T96" fmla="*/ 2147483647 w 173"/>
              <a:gd name="T97" fmla="*/ 2147483647 h 145"/>
              <a:gd name="T98" fmla="*/ 2147483647 w 173"/>
              <a:gd name="T99" fmla="*/ 2147483647 h 145"/>
              <a:gd name="T100" fmla="*/ 0 w 173"/>
              <a:gd name="T101" fmla="*/ 2147483647 h 1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3"/>
              <a:gd name="T154" fmla="*/ 0 h 145"/>
              <a:gd name="T155" fmla="*/ 173 w 173"/>
              <a:gd name="T156" fmla="*/ 145 h 14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3" h="145">
                <a:moveTo>
                  <a:pt x="0" y="72"/>
                </a:moveTo>
                <a:lnTo>
                  <a:pt x="3" y="72"/>
                </a:lnTo>
                <a:lnTo>
                  <a:pt x="7" y="68"/>
                </a:lnTo>
                <a:lnTo>
                  <a:pt x="11" y="65"/>
                </a:lnTo>
                <a:lnTo>
                  <a:pt x="11" y="62"/>
                </a:lnTo>
                <a:lnTo>
                  <a:pt x="11" y="58"/>
                </a:lnTo>
                <a:lnTo>
                  <a:pt x="22" y="45"/>
                </a:lnTo>
                <a:lnTo>
                  <a:pt x="22" y="42"/>
                </a:lnTo>
                <a:lnTo>
                  <a:pt x="26" y="42"/>
                </a:lnTo>
                <a:lnTo>
                  <a:pt x="33" y="36"/>
                </a:lnTo>
                <a:lnTo>
                  <a:pt x="37" y="32"/>
                </a:lnTo>
                <a:lnTo>
                  <a:pt x="44" y="29"/>
                </a:lnTo>
                <a:lnTo>
                  <a:pt x="44" y="26"/>
                </a:lnTo>
                <a:lnTo>
                  <a:pt x="44" y="22"/>
                </a:lnTo>
                <a:lnTo>
                  <a:pt x="52" y="13"/>
                </a:lnTo>
                <a:lnTo>
                  <a:pt x="56" y="13"/>
                </a:lnTo>
                <a:lnTo>
                  <a:pt x="59" y="6"/>
                </a:lnTo>
                <a:lnTo>
                  <a:pt x="67" y="6"/>
                </a:lnTo>
                <a:lnTo>
                  <a:pt x="82" y="9"/>
                </a:lnTo>
                <a:lnTo>
                  <a:pt x="82" y="13"/>
                </a:lnTo>
                <a:lnTo>
                  <a:pt x="89" y="13"/>
                </a:lnTo>
                <a:lnTo>
                  <a:pt x="93" y="13"/>
                </a:lnTo>
                <a:lnTo>
                  <a:pt x="97" y="13"/>
                </a:lnTo>
                <a:lnTo>
                  <a:pt x="108" y="3"/>
                </a:lnTo>
                <a:lnTo>
                  <a:pt x="115" y="0"/>
                </a:lnTo>
                <a:lnTo>
                  <a:pt x="119" y="3"/>
                </a:lnTo>
                <a:lnTo>
                  <a:pt x="123" y="3"/>
                </a:lnTo>
                <a:lnTo>
                  <a:pt x="123" y="6"/>
                </a:lnTo>
                <a:lnTo>
                  <a:pt x="123" y="13"/>
                </a:lnTo>
                <a:lnTo>
                  <a:pt x="127" y="26"/>
                </a:lnTo>
                <a:lnTo>
                  <a:pt x="134" y="29"/>
                </a:lnTo>
                <a:lnTo>
                  <a:pt x="134" y="32"/>
                </a:lnTo>
                <a:lnTo>
                  <a:pt x="134" y="39"/>
                </a:lnTo>
                <a:lnTo>
                  <a:pt x="145" y="42"/>
                </a:lnTo>
                <a:lnTo>
                  <a:pt x="149" y="42"/>
                </a:lnTo>
                <a:lnTo>
                  <a:pt x="153" y="42"/>
                </a:lnTo>
                <a:lnTo>
                  <a:pt x="157" y="42"/>
                </a:lnTo>
                <a:lnTo>
                  <a:pt x="160" y="42"/>
                </a:lnTo>
                <a:lnTo>
                  <a:pt x="160" y="39"/>
                </a:lnTo>
                <a:lnTo>
                  <a:pt x="168" y="32"/>
                </a:lnTo>
                <a:lnTo>
                  <a:pt x="168" y="29"/>
                </a:lnTo>
                <a:lnTo>
                  <a:pt x="172" y="39"/>
                </a:lnTo>
                <a:lnTo>
                  <a:pt x="168" y="45"/>
                </a:lnTo>
                <a:lnTo>
                  <a:pt x="172" y="45"/>
                </a:lnTo>
                <a:lnTo>
                  <a:pt x="168" y="49"/>
                </a:lnTo>
                <a:lnTo>
                  <a:pt x="164" y="52"/>
                </a:lnTo>
                <a:lnTo>
                  <a:pt x="164" y="55"/>
                </a:lnTo>
                <a:lnTo>
                  <a:pt x="168" y="58"/>
                </a:lnTo>
                <a:lnTo>
                  <a:pt x="157" y="65"/>
                </a:lnTo>
                <a:lnTo>
                  <a:pt x="157" y="72"/>
                </a:lnTo>
                <a:lnTo>
                  <a:pt x="157" y="75"/>
                </a:lnTo>
                <a:lnTo>
                  <a:pt x="160" y="75"/>
                </a:lnTo>
                <a:lnTo>
                  <a:pt x="164" y="81"/>
                </a:lnTo>
                <a:lnTo>
                  <a:pt x="168" y="85"/>
                </a:lnTo>
                <a:lnTo>
                  <a:pt x="168" y="91"/>
                </a:lnTo>
                <a:lnTo>
                  <a:pt x="164" y="91"/>
                </a:lnTo>
                <a:lnTo>
                  <a:pt x="160" y="91"/>
                </a:lnTo>
                <a:lnTo>
                  <a:pt x="157" y="91"/>
                </a:lnTo>
                <a:lnTo>
                  <a:pt x="157" y="94"/>
                </a:lnTo>
                <a:lnTo>
                  <a:pt x="157" y="101"/>
                </a:lnTo>
                <a:lnTo>
                  <a:pt x="157" y="104"/>
                </a:lnTo>
                <a:lnTo>
                  <a:pt x="157" y="111"/>
                </a:lnTo>
                <a:lnTo>
                  <a:pt x="153" y="121"/>
                </a:lnTo>
                <a:lnTo>
                  <a:pt x="149" y="124"/>
                </a:lnTo>
                <a:lnTo>
                  <a:pt x="145" y="124"/>
                </a:lnTo>
                <a:lnTo>
                  <a:pt x="138" y="117"/>
                </a:lnTo>
                <a:lnTo>
                  <a:pt x="134" y="114"/>
                </a:lnTo>
                <a:lnTo>
                  <a:pt x="130" y="114"/>
                </a:lnTo>
                <a:lnTo>
                  <a:pt x="127" y="111"/>
                </a:lnTo>
                <a:lnTo>
                  <a:pt x="127" y="117"/>
                </a:lnTo>
                <a:lnTo>
                  <a:pt x="115" y="124"/>
                </a:lnTo>
                <a:lnTo>
                  <a:pt x="108" y="124"/>
                </a:lnTo>
                <a:lnTo>
                  <a:pt x="104" y="130"/>
                </a:lnTo>
                <a:lnTo>
                  <a:pt x="104" y="134"/>
                </a:lnTo>
                <a:lnTo>
                  <a:pt x="100" y="134"/>
                </a:lnTo>
                <a:lnTo>
                  <a:pt x="93" y="134"/>
                </a:lnTo>
                <a:lnTo>
                  <a:pt x="86" y="137"/>
                </a:lnTo>
                <a:lnTo>
                  <a:pt x="82" y="144"/>
                </a:lnTo>
                <a:lnTo>
                  <a:pt x="78" y="137"/>
                </a:lnTo>
                <a:lnTo>
                  <a:pt x="78" y="134"/>
                </a:lnTo>
                <a:lnTo>
                  <a:pt x="74" y="127"/>
                </a:lnTo>
                <a:lnTo>
                  <a:pt x="71" y="127"/>
                </a:lnTo>
                <a:lnTo>
                  <a:pt x="67" y="121"/>
                </a:lnTo>
                <a:lnTo>
                  <a:pt x="63" y="121"/>
                </a:lnTo>
                <a:lnTo>
                  <a:pt x="59" y="111"/>
                </a:lnTo>
                <a:lnTo>
                  <a:pt x="56" y="104"/>
                </a:lnTo>
                <a:lnTo>
                  <a:pt x="52" y="104"/>
                </a:lnTo>
                <a:lnTo>
                  <a:pt x="48" y="111"/>
                </a:lnTo>
                <a:lnTo>
                  <a:pt x="44" y="114"/>
                </a:lnTo>
                <a:lnTo>
                  <a:pt x="29" y="121"/>
                </a:lnTo>
                <a:lnTo>
                  <a:pt x="26" y="117"/>
                </a:lnTo>
                <a:lnTo>
                  <a:pt x="22" y="114"/>
                </a:lnTo>
                <a:lnTo>
                  <a:pt x="18" y="101"/>
                </a:lnTo>
                <a:lnTo>
                  <a:pt x="14" y="88"/>
                </a:lnTo>
                <a:lnTo>
                  <a:pt x="3" y="85"/>
                </a:lnTo>
                <a:lnTo>
                  <a:pt x="0" y="75"/>
                </a:lnTo>
                <a:lnTo>
                  <a:pt x="0" y="72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0" name="Freeform 15"/>
          <p:cNvSpPr>
            <a:spLocks/>
          </p:cNvSpPr>
          <p:nvPr/>
        </p:nvSpPr>
        <p:spPr bwMode="auto">
          <a:xfrm>
            <a:off x="4627535" y="4635519"/>
            <a:ext cx="544512" cy="682625"/>
          </a:xfrm>
          <a:custGeom>
            <a:avLst/>
            <a:gdLst>
              <a:gd name="T0" fmla="*/ 2147483647 w 438"/>
              <a:gd name="T1" fmla="*/ 2147483647 h 523"/>
              <a:gd name="T2" fmla="*/ 2147483647 w 438"/>
              <a:gd name="T3" fmla="*/ 2147483647 h 523"/>
              <a:gd name="T4" fmla="*/ 2147483647 w 438"/>
              <a:gd name="T5" fmla="*/ 2147483647 h 523"/>
              <a:gd name="T6" fmla="*/ 2147483647 w 438"/>
              <a:gd name="T7" fmla="*/ 2147483647 h 523"/>
              <a:gd name="T8" fmla="*/ 2147483647 w 438"/>
              <a:gd name="T9" fmla="*/ 2147483647 h 523"/>
              <a:gd name="T10" fmla="*/ 2147483647 w 438"/>
              <a:gd name="T11" fmla="*/ 2147483647 h 523"/>
              <a:gd name="T12" fmla="*/ 2147483647 w 438"/>
              <a:gd name="T13" fmla="*/ 2147483647 h 523"/>
              <a:gd name="T14" fmla="*/ 2147483647 w 438"/>
              <a:gd name="T15" fmla="*/ 2147483647 h 523"/>
              <a:gd name="T16" fmla="*/ 2147483647 w 438"/>
              <a:gd name="T17" fmla="*/ 2147483647 h 523"/>
              <a:gd name="T18" fmla="*/ 2147483647 w 438"/>
              <a:gd name="T19" fmla="*/ 2147483647 h 523"/>
              <a:gd name="T20" fmla="*/ 2147483647 w 438"/>
              <a:gd name="T21" fmla="*/ 2147483647 h 523"/>
              <a:gd name="T22" fmla="*/ 2147483647 w 438"/>
              <a:gd name="T23" fmla="*/ 2147483647 h 523"/>
              <a:gd name="T24" fmla="*/ 2147483647 w 438"/>
              <a:gd name="T25" fmla="*/ 2147483647 h 523"/>
              <a:gd name="T26" fmla="*/ 2147483647 w 438"/>
              <a:gd name="T27" fmla="*/ 2147483647 h 523"/>
              <a:gd name="T28" fmla="*/ 2147483647 w 438"/>
              <a:gd name="T29" fmla="*/ 2147483647 h 523"/>
              <a:gd name="T30" fmla="*/ 2147483647 w 438"/>
              <a:gd name="T31" fmla="*/ 2147483647 h 523"/>
              <a:gd name="T32" fmla="*/ 2147483647 w 438"/>
              <a:gd name="T33" fmla="*/ 2147483647 h 523"/>
              <a:gd name="T34" fmla="*/ 2147483647 w 438"/>
              <a:gd name="T35" fmla="*/ 2147483647 h 523"/>
              <a:gd name="T36" fmla="*/ 2147483647 w 438"/>
              <a:gd name="T37" fmla="*/ 2147483647 h 523"/>
              <a:gd name="T38" fmla="*/ 2147483647 w 438"/>
              <a:gd name="T39" fmla="*/ 2147483647 h 523"/>
              <a:gd name="T40" fmla="*/ 2147483647 w 438"/>
              <a:gd name="T41" fmla="*/ 2147483647 h 523"/>
              <a:gd name="T42" fmla="*/ 2147483647 w 438"/>
              <a:gd name="T43" fmla="*/ 2147483647 h 523"/>
              <a:gd name="T44" fmla="*/ 2147483647 w 438"/>
              <a:gd name="T45" fmla="*/ 2147483647 h 523"/>
              <a:gd name="T46" fmla="*/ 2147483647 w 438"/>
              <a:gd name="T47" fmla="*/ 2147483647 h 523"/>
              <a:gd name="T48" fmla="*/ 2147483647 w 438"/>
              <a:gd name="T49" fmla="*/ 2147483647 h 523"/>
              <a:gd name="T50" fmla="*/ 2147483647 w 438"/>
              <a:gd name="T51" fmla="*/ 2147483647 h 523"/>
              <a:gd name="T52" fmla="*/ 2147483647 w 438"/>
              <a:gd name="T53" fmla="*/ 2147483647 h 523"/>
              <a:gd name="T54" fmla="*/ 2147483647 w 438"/>
              <a:gd name="T55" fmla="*/ 2147483647 h 523"/>
              <a:gd name="T56" fmla="*/ 2147483647 w 438"/>
              <a:gd name="T57" fmla="*/ 2147483647 h 523"/>
              <a:gd name="T58" fmla="*/ 2147483647 w 438"/>
              <a:gd name="T59" fmla="*/ 2147483647 h 523"/>
              <a:gd name="T60" fmla="*/ 2147483647 w 438"/>
              <a:gd name="T61" fmla="*/ 2147483647 h 523"/>
              <a:gd name="T62" fmla="*/ 2147483647 w 438"/>
              <a:gd name="T63" fmla="*/ 2147483647 h 523"/>
              <a:gd name="T64" fmla="*/ 2147483647 w 438"/>
              <a:gd name="T65" fmla="*/ 2147483647 h 523"/>
              <a:gd name="T66" fmla="*/ 2147483647 w 438"/>
              <a:gd name="T67" fmla="*/ 2147483647 h 523"/>
              <a:gd name="T68" fmla="*/ 2147483647 w 438"/>
              <a:gd name="T69" fmla="*/ 2147483647 h 523"/>
              <a:gd name="T70" fmla="*/ 2147483647 w 438"/>
              <a:gd name="T71" fmla="*/ 2147483647 h 523"/>
              <a:gd name="T72" fmla="*/ 2147483647 w 438"/>
              <a:gd name="T73" fmla="*/ 2147483647 h 523"/>
              <a:gd name="T74" fmla="*/ 2147483647 w 438"/>
              <a:gd name="T75" fmla="*/ 2147483647 h 523"/>
              <a:gd name="T76" fmla="*/ 2147483647 w 438"/>
              <a:gd name="T77" fmla="*/ 2147483647 h 523"/>
              <a:gd name="T78" fmla="*/ 2147483647 w 438"/>
              <a:gd name="T79" fmla="*/ 2147483647 h 523"/>
              <a:gd name="T80" fmla="*/ 2147483647 w 438"/>
              <a:gd name="T81" fmla="*/ 2147483647 h 523"/>
              <a:gd name="T82" fmla="*/ 2147483647 w 438"/>
              <a:gd name="T83" fmla="*/ 2147483647 h 523"/>
              <a:gd name="T84" fmla="*/ 2147483647 w 438"/>
              <a:gd name="T85" fmla="*/ 2147483647 h 523"/>
              <a:gd name="T86" fmla="*/ 2147483647 w 438"/>
              <a:gd name="T87" fmla="*/ 2147483647 h 523"/>
              <a:gd name="T88" fmla="*/ 2147483647 w 438"/>
              <a:gd name="T89" fmla="*/ 2147483647 h 523"/>
              <a:gd name="T90" fmla="*/ 2147483647 w 438"/>
              <a:gd name="T91" fmla="*/ 2147483647 h 523"/>
              <a:gd name="T92" fmla="*/ 2147483647 w 438"/>
              <a:gd name="T93" fmla="*/ 2147483647 h 523"/>
              <a:gd name="T94" fmla="*/ 2147483647 w 438"/>
              <a:gd name="T95" fmla="*/ 2147483647 h 523"/>
              <a:gd name="T96" fmla="*/ 2147483647 w 438"/>
              <a:gd name="T97" fmla="*/ 2147483647 h 523"/>
              <a:gd name="T98" fmla="*/ 2147483647 w 438"/>
              <a:gd name="T99" fmla="*/ 2147483647 h 523"/>
              <a:gd name="T100" fmla="*/ 2147483647 w 438"/>
              <a:gd name="T101" fmla="*/ 2147483647 h 523"/>
              <a:gd name="T102" fmla="*/ 2147483647 w 438"/>
              <a:gd name="T103" fmla="*/ 2147483647 h 523"/>
              <a:gd name="T104" fmla="*/ 2147483647 w 438"/>
              <a:gd name="T105" fmla="*/ 2147483647 h 523"/>
              <a:gd name="T106" fmla="*/ 2147483647 w 438"/>
              <a:gd name="T107" fmla="*/ 2147483647 h 523"/>
              <a:gd name="T108" fmla="*/ 2147483647 w 438"/>
              <a:gd name="T109" fmla="*/ 2147483647 h 523"/>
              <a:gd name="T110" fmla="*/ 2147483647 w 438"/>
              <a:gd name="T111" fmla="*/ 2147483647 h 523"/>
              <a:gd name="T112" fmla="*/ 2147483647 w 438"/>
              <a:gd name="T113" fmla="*/ 2147483647 h 523"/>
              <a:gd name="T114" fmla="*/ 2147483647 w 438"/>
              <a:gd name="T115" fmla="*/ 2147483647 h 523"/>
              <a:gd name="T116" fmla="*/ 2147483647 w 438"/>
              <a:gd name="T117" fmla="*/ 2147483647 h 523"/>
              <a:gd name="T118" fmla="*/ 2147483647 w 438"/>
              <a:gd name="T119" fmla="*/ 2147483647 h 523"/>
              <a:gd name="T120" fmla="*/ 2147483647 w 438"/>
              <a:gd name="T121" fmla="*/ 2147483647 h 523"/>
              <a:gd name="T122" fmla="*/ 2147483647 w 438"/>
              <a:gd name="T123" fmla="*/ 2147483647 h 52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38"/>
              <a:gd name="T187" fmla="*/ 0 h 523"/>
              <a:gd name="T188" fmla="*/ 438 w 438"/>
              <a:gd name="T189" fmla="*/ 523 h 52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38" h="523">
                <a:moveTo>
                  <a:pt x="0" y="443"/>
                </a:moveTo>
                <a:lnTo>
                  <a:pt x="3" y="437"/>
                </a:lnTo>
                <a:lnTo>
                  <a:pt x="11" y="433"/>
                </a:lnTo>
                <a:lnTo>
                  <a:pt x="18" y="433"/>
                </a:lnTo>
                <a:lnTo>
                  <a:pt x="22" y="433"/>
                </a:lnTo>
                <a:lnTo>
                  <a:pt x="22" y="430"/>
                </a:lnTo>
                <a:lnTo>
                  <a:pt x="26" y="424"/>
                </a:lnTo>
                <a:lnTo>
                  <a:pt x="33" y="424"/>
                </a:lnTo>
                <a:lnTo>
                  <a:pt x="44" y="417"/>
                </a:lnTo>
                <a:lnTo>
                  <a:pt x="44" y="411"/>
                </a:lnTo>
                <a:lnTo>
                  <a:pt x="48" y="414"/>
                </a:lnTo>
                <a:lnTo>
                  <a:pt x="52" y="414"/>
                </a:lnTo>
                <a:lnTo>
                  <a:pt x="56" y="417"/>
                </a:lnTo>
                <a:lnTo>
                  <a:pt x="63" y="424"/>
                </a:lnTo>
                <a:lnTo>
                  <a:pt x="67" y="424"/>
                </a:lnTo>
                <a:lnTo>
                  <a:pt x="70" y="420"/>
                </a:lnTo>
                <a:lnTo>
                  <a:pt x="74" y="411"/>
                </a:lnTo>
                <a:lnTo>
                  <a:pt x="74" y="404"/>
                </a:lnTo>
                <a:lnTo>
                  <a:pt x="74" y="401"/>
                </a:lnTo>
                <a:lnTo>
                  <a:pt x="74" y="394"/>
                </a:lnTo>
                <a:lnTo>
                  <a:pt x="74" y="391"/>
                </a:lnTo>
                <a:lnTo>
                  <a:pt x="78" y="391"/>
                </a:lnTo>
                <a:lnTo>
                  <a:pt x="82" y="391"/>
                </a:lnTo>
                <a:lnTo>
                  <a:pt x="85" y="391"/>
                </a:lnTo>
                <a:lnTo>
                  <a:pt x="85" y="384"/>
                </a:lnTo>
                <a:lnTo>
                  <a:pt x="82" y="381"/>
                </a:lnTo>
                <a:lnTo>
                  <a:pt x="78" y="375"/>
                </a:lnTo>
                <a:lnTo>
                  <a:pt x="74" y="375"/>
                </a:lnTo>
                <a:lnTo>
                  <a:pt x="74" y="371"/>
                </a:lnTo>
                <a:lnTo>
                  <a:pt x="74" y="365"/>
                </a:lnTo>
                <a:lnTo>
                  <a:pt x="85" y="358"/>
                </a:lnTo>
                <a:lnTo>
                  <a:pt x="82" y="355"/>
                </a:lnTo>
                <a:lnTo>
                  <a:pt x="82" y="352"/>
                </a:lnTo>
                <a:lnTo>
                  <a:pt x="85" y="349"/>
                </a:lnTo>
                <a:lnTo>
                  <a:pt x="89" y="345"/>
                </a:lnTo>
                <a:lnTo>
                  <a:pt x="85" y="345"/>
                </a:lnTo>
                <a:lnTo>
                  <a:pt x="89" y="339"/>
                </a:lnTo>
                <a:lnTo>
                  <a:pt x="85" y="329"/>
                </a:lnTo>
                <a:lnTo>
                  <a:pt x="89" y="322"/>
                </a:lnTo>
                <a:lnTo>
                  <a:pt x="89" y="313"/>
                </a:lnTo>
                <a:lnTo>
                  <a:pt x="85" y="296"/>
                </a:lnTo>
                <a:lnTo>
                  <a:pt x="89" y="293"/>
                </a:lnTo>
                <a:lnTo>
                  <a:pt x="93" y="290"/>
                </a:lnTo>
                <a:lnTo>
                  <a:pt x="93" y="280"/>
                </a:lnTo>
                <a:lnTo>
                  <a:pt x="89" y="274"/>
                </a:lnTo>
                <a:lnTo>
                  <a:pt x="93" y="264"/>
                </a:lnTo>
                <a:lnTo>
                  <a:pt x="89" y="254"/>
                </a:lnTo>
                <a:lnTo>
                  <a:pt x="89" y="241"/>
                </a:lnTo>
                <a:lnTo>
                  <a:pt x="104" y="244"/>
                </a:lnTo>
                <a:lnTo>
                  <a:pt x="119" y="238"/>
                </a:lnTo>
                <a:lnTo>
                  <a:pt x="119" y="241"/>
                </a:lnTo>
                <a:lnTo>
                  <a:pt x="123" y="247"/>
                </a:lnTo>
                <a:lnTo>
                  <a:pt x="126" y="251"/>
                </a:lnTo>
                <a:lnTo>
                  <a:pt x="130" y="261"/>
                </a:lnTo>
                <a:lnTo>
                  <a:pt x="134" y="264"/>
                </a:lnTo>
                <a:lnTo>
                  <a:pt x="141" y="267"/>
                </a:lnTo>
                <a:lnTo>
                  <a:pt x="141" y="270"/>
                </a:lnTo>
                <a:lnTo>
                  <a:pt x="141" y="274"/>
                </a:lnTo>
                <a:lnTo>
                  <a:pt x="153" y="283"/>
                </a:lnTo>
                <a:lnTo>
                  <a:pt x="153" y="287"/>
                </a:lnTo>
                <a:lnTo>
                  <a:pt x="168" y="293"/>
                </a:lnTo>
                <a:lnTo>
                  <a:pt x="171" y="293"/>
                </a:lnTo>
                <a:lnTo>
                  <a:pt x="175" y="296"/>
                </a:lnTo>
                <a:lnTo>
                  <a:pt x="186" y="300"/>
                </a:lnTo>
                <a:lnTo>
                  <a:pt x="201" y="293"/>
                </a:lnTo>
                <a:lnTo>
                  <a:pt x="201" y="290"/>
                </a:lnTo>
                <a:lnTo>
                  <a:pt x="201" y="287"/>
                </a:lnTo>
                <a:lnTo>
                  <a:pt x="212" y="283"/>
                </a:lnTo>
                <a:lnTo>
                  <a:pt x="216" y="283"/>
                </a:lnTo>
                <a:lnTo>
                  <a:pt x="216" y="287"/>
                </a:lnTo>
                <a:lnTo>
                  <a:pt x="224" y="290"/>
                </a:lnTo>
                <a:lnTo>
                  <a:pt x="224" y="293"/>
                </a:lnTo>
                <a:lnTo>
                  <a:pt x="231" y="293"/>
                </a:lnTo>
                <a:lnTo>
                  <a:pt x="231" y="290"/>
                </a:lnTo>
                <a:lnTo>
                  <a:pt x="235" y="283"/>
                </a:lnTo>
                <a:lnTo>
                  <a:pt x="242" y="283"/>
                </a:lnTo>
                <a:lnTo>
                  <a:pt x="242" y="280"/>
                </a:lnTo>
                <a:lnTo>
                  <a:pt x="242" y="274"/>
                </a:lnTo>
                <a:lnTo>
                  <a:pt x="246" y="274"/>
                </a:lnTo>
                <a:lnTo>
                  <a:pt x="250" y="270"/>
                </a:lnTo>
                <a:lnTo>
                  <a:pt x="257" y="274"/>
                </a:lnTo>
                <a:lnTo>
                  <a:pt x="265" y="274"/>
                </a:lnTo>
                <a:lnTo>
                  <a:pt x="268" y="274"/>
                </a:lnTo>
                <a:lnTo>
                  <a:pt x="272" y="274"/>
                </a:lnTo>
                <a:lnTo>
                  <a:pt x="280" y="264"/>
                </a:lnTo>
                <a:lnTo>
                  <a:pt x="280" y="261"/>
                </a:lnTo>
                <a:lnTo>
                  <a:pt x="272" y="257"/>
                </a:lnTo>
                <a:lnTo>
                  <a:pt x="268" y="261"/>
                </a:lnTo>
                <a:lnTo>
                  <a:pt x="265" y="257"/>
                </a:lnTo>
                <a:lnTo>
                  <a:pt x="265" y="251"/>
                </a:lnTo>
                <a:lnTo>
                  <a:pt x="261" y="244"/>
                </a:lnTo>
                <a:lnTo>
                  <a:pt x="257" y="241"/>
                </a:lnTo>
                <a:lnTo>
                  <a:pt x="250" y="241"/>
                </a:lnTo>
                <a:lnTo>
                  <a:pt x="246" y="244"/>
                </a:lnTo>
                <a:lnTo>
                  <a:pt x="239" y="244"/>
                </a:lnTo>
                <a:lnTo>
                  <a:pt x="235" y="244"/>
                </a:lnTo>
                <a:lnTo>
                  <a:pt x="235" y="238"/>
                </a:lnTo>
                <a:lnTo>
                  <a:pt x="235" y="234"/>
                </a:lnTo>
                <a:lnTo>
                  <a:pt x="235" y="225"/>
                </a:lnTo>
                <a:lnTo>
                  <a:pt x="227" y="225"/>
                </a:lnTo>
                <a:lnTo>
                  <a:pt x="224" y="221"/>
                </a:lnTo>
                <a:lnTo>
                  <a:pt x="220" y="215"/>
                </a:lnTo>
                <a:lnTo>
                  <a:pt x="212" y="215"/>
                </a:lnTo>
                <a:lnTo>
                  <a:pt x="205" y="208"/>
                </a:lnTo>
                <a:lnTo>
                  <a:pt x="201" y="212"/>
                </a:lnTo>
                <a:lnTo>
                  <a:pt x="197" y="212"/>
                </a:lnTo>
                <a:lnTo>
                  <a:pt x="194" y="208"/>
                </a:lnTo>
                <a:lnTo>
                  <a:pt x="190" y="205"/>
                </a:lnTo>
                <a:lnTo>
                  <a:pt x="183" y="205"/>
                </a:lnTo>
                <a:lnTo>
                  <a:pt x="179" y="205"/>
                </a:lnTo>
                <a:lnTo>
                  <a:pt x="183" y="195"/>
                </a:lnTo>
                <a:lnTo>
                  <a:pt x="179" y="185"/>
                </a:lnTo>
                <a:lnTo>
                  <a:pt x="179" y="176"/>
                </a:lnTo>
                <a:lnTo>
                  <a:pt x="183" y="166"/>
                </a:lnTo>
                <a:lnTo>
                  <a:pt x="194" y="153"/>
                </a:lnTo>
                <a:lnTo>
                  <a:pt x="197" y="146"/>
                </a:lnTo>
                <a:lnTo>
                  <a:pt x="197" y="140"/>
                </a:lnTo>
                <a:lnTo>
                  <a:pt x="197" y="133"/>
                </a:lnTo>
                <a:lnTo>
                  <a:pt x="201" y="133"/>
                </a:lnTo>
                <a:lnTo>
                  <a:pt x="205" y="123"/>
                </a:lnTo>
                <a:lnTo>
                  <a:pt x="201" y="114"/>
                </a:lnTo>
                <a:lnTo>
                  <a:pt x="190" y="104"/>
                </a:lnTo>
                <a:lnTo>
                  <a:pt x="186" y="104"/>
                </a:lnTo>
                <a:lnTo>
                  <a:pt x="175" y="94"/>
                </a:lnTo>
                <a:lnTo>
                  <a:pt x="183" y="91"/>
                </a:lnTo>
                <a:lnTo>
                  <a:pt x="186" y="91"/>
                </a:lnTo>
                <a:lnTo>
                  <a:pt x="190" y="91"/>
                </a:lnTo>
                <a:lnTo>
                  <a:pt x="197" y="94"/>
                </a:lnTo>
                <a:lnTo>
                  <a:pt x="201" y="91"/>
                </a:lnTo>
                <a:lnTo>
                  <a:pt x="205" y="91"/>
                </a:lnTo>
                <a:lnTo>
                  <a:pt x="212" y="78"/>
                </a:lnTo>
                <a:lnTo>
                  <a:pt x="216" y="71"/>
                </a:lnTo>
                <a:lnTo>
                  <a:pt x="235" y="61"/>
                </a:lnTo>
                <a:lnTo>
                  <a:pt x="242" y="55"/>
                </a:lnTo>
                <a:lnTo>
                  <a:pt x="239" y="42"/>
                </a:lnTo>
                <a:lnTo>
                  <a:pt x="242" y="39"/>
                </a:lnTo>
                <a:lnTo>
                  <a:pt x="250" y="29"/>
                </a:lnTo>
                <a:lnTo>
                  <a:pt x="242" y="22"/>
                </a:lnTo>
                <a:lnTo>
                  <a:pt x="242" y="16"/>
                </a:lnTo>
                <a:lnTo>
                  <a:pt x="246" y="13"/>
                </a:lnTo>
                <a:lnTo>
                  <a:pt x="257" y="13"/>
                </a:lnTo>
                <a:lnTo>
                  <a:pt x="261" y="9"/>
                </a:lnTo>
                <a:lnTo>
                  <a:pt x="261" y="3"/>
                </a:lnTo>
                <a:lnTo>
                  <a:pt x="268" y="0"/>
                </a:lnTo>
                <a:lnTo>
                  <a:pt x="280" y="3"/>
                </a:lnTo>
                <a:lnTo>
                  <a:pt x="280" y="0"/>
                </a:lnTo>
                <a:lnTo>
                  <a:pt x="283" y="0"/>
                </a:lnTo>
                <a:lnTo>
                  <a:pt x="291" y="9"/>
                </a:lnTo>
                <a:lnTo>
                  <a:pt x="287" y="26"/>
                </a:lnTo>
                <a:lnTo>
                  <a:pt x="291" y="32"/>
                </a:lnTo>
                <a:lnTo>
                  <a:pt x="295" y="32"/>
                </a:lnTo>
                <a:lnTo>
                  <a:pt x="298" y="42"/>
                </a:lnTo>
                <a:lnTo>
                  <a:pt x="302" y="42"/>
                </a:lnTo>
                <a:lnTo>
                  <a:pt x="306" y="42"/>
                </a:lnTo>
                <a:lnTo>
                  <a:pt x="313" y="45"/>
                </a:lnTo>
                <a:lnTo>
                  <a:pt x="324" y="52"/>
                </a:lnTo>
                <a:lnTo>
                  <a:pt x="324" y="61"/>
                </a:lnTo>
                <a:lnTo>
                  <a:pt x="317" y="61"/>
                </a:lnTo>
                <a:lnTo>
                  <a:pt x="306" y="68"/>
                </a:lnTo>
                <a:lnTo>
                  <a:pt x="302" y="71"/>
                </a:lnTo>
                <a:lnTo>
                  <a:pt x="298" y="71"/>
                </a:lnTo>
                <a:lnTo>
                  <a:pt x="295" y="68"/>
                </a:lnTo>
                <a:lnTo>
                  <a:pt x="295" y="65"/>
                </a:lnTo>
                <a:lnTo>
                  <a:pt x="291" y="68"/>
                </a:lnTo>
                <a:lnTo>
                  <a:pt x="283" y="75"/>
                </a:lnTo>
                <a:lnTo>
                  <a:pt x="280" y="120"/>
                </a:lnTo>
                <a:lnTo>
                  <a:pt x="287" y="123"/>
                </a:lnTo>
                <a:lnTo>
                  <a:pt x="291" y="127"/>
                </a:lnTo>
                <a:lnTo>
                  <a:pt x="295" y="130"/>
                </a:lnTo>
                <a:lnTo>
                  <a:pt x="302" y="130"/>
                </a:lnTo>
                <a:lnTo>
                  <a:pt x="302" y="133"/>
                </a:lnTo>
                <a:lnTo>
                  <a:pt x="306" y="140"/>
                </a:lnTo>
                <a:lnTo>
                  <a:pt x="310" y="143"/>
                </a:lnTo>
                <a:lnTo>
                  <a:pt x="313" y="140"/>
                </a:lnTo>
                <a:lnTo>
                  <a:pt x="317" y="140"/>
                </a:lnTo>
                <a:lnTo>
                  <a:pt x="324" y="133"/>
                </a:lnTo>
                <a:lnTo>
                  <a:pt x="328" y="130"/>
                </a:lnTo>
                <a:lnTo>
                  <a:pt x="332" y="123"/>
                </a:lnTo>
                <a:lnTo>
                  <a:pt x="336" y="117"/>
                </a:lnTo>
                <a:lnTo>
                  <a:pt x="339" y="114"/>
                </a:lnTo>
                <a:lnTo>
                  <a:pt x="339" y="117"/>
                </a:lnTo>
                <a:lnTo>
                  <a:pt x="343" y="117"/>
                </a:lnTo>
                <a:lnTo>
                  <a:pt x="347" y="117"/>
                </a:lnTo>
                <a:lnTo>
                  <a:pt x="351" y="117"/>
                </a:lnTo>
                <a:lnTo>
                  <a:pt x="354" y="117"/>
                </a:lnTo>
                <a:lnTo>
                  <a:pt x="358" y="123"/>
                </a:lnTo>
                <a:lnTo>
                  <a:pt x="362" y="123"/>
                </a:lnTo>
                <a:lnTo>
                  <a:pt x="388" y="137"/>
                </a:lnTo>
                <a:lnTo>
                  <a:pt x="392" y="140"/>
                </a:lnTo>
                <a:lnTo>
                  <a:pt x="395" y="137"/>
                </a:lnTo>
                <a:lnTo>
                  <a:pt x="395" y="143"/>
                </a:lnTo>
                <a:lnTo>
                  <a:pt x="392" y="143"/>
                </a:lnTo>
                <a:lnTo>
                  <a:pt x="388" y="146"/>
                </a:lnTo>
                <a:lnTo>
                  <a:pt x="384" y="153"/>
                </a:lnTo>
                <a:lnTo>
                  <a:pt x="380" y="153"/>
                </a:lnTo>
                <a:lnTo>
                  <a:pt x="377" y="159"/>
                </a:lnTo>
                <a:lnTo>
                  <a:pt x="373" y="163"/>
                </a:lnTo>
                <a:lnTo>
                  <a:pt x="369" y="163"/>
                </a:lnTo>
                <a:lnTo>
                  <a:pt x="366" y="169"/>
                </a:lnTo>
                <a:lnTo>
                  <a:pt x="366" y="172"/>
                </a:lnTo>
                <a:lnTo>
                  <a:pt x="358" y="185"/>
                </a:lnTo>
                <a:lnTo>
                  <a:pt x="354" y="199"/>
                </a:lnTo>
                <a:lnTo>
                  <a:pt x="351" y="205"/>
                </a:lnTo>
                <a:lnTo>
                  <a:pt x="343" y="218"/>
                </a:lnTo>
                <a:lnTo>
                  <a:pt x="343" y="225"/>
                </a:lnTo>
                <a:lnTo>
                  <a:pt x="339" y="225"/>
                </a:lnTo>
                <a:lnTo>
                  <a:pt x="339" y="228"/>
                </a:lnTo>
                <a:lnTo>
                  <a:pt x="336" y="234"/>
                </a:lnTo>
                <a:lnTo>
                  <a:pt x="332" y="238"/>
                </a:lnTo>
                <a:lnTo>
                  <a:pt x="332" y="241"/>
                </a:lnTo>
                <a:lnTo>
                  <a:pt x="336" y="241"/>
                </a:lnTo>
                <a:lnTo>
                  <a:pt x="343" y="247"/>
                </a:lnTo>
                <a:lnTo>
                  <a:pt x="343" y="251"/>
                </a:lnTo>
                <a:lnTo>
                  <a:pt x="336" y="257"/>
                </a:lnTo>
                <a:lnTo>
                  <a:pt x="336" y="261"/>
                </a:lnTo>
                <a:lnTo>
                  <a:pt x="339" y="261"/>
                </a:lnTo>
                <a:lnTo>
                  <a:pt x="339" y="264"/>
                </a:lnTo>
                <a:lnTo>
                  <a:pt x="351" y="270"/>
                </a:lnTo>
                <a:lnTo>
                  <a:pt x="354" y="270"/>
                </a:lnTo>
                <a:lnTo>
                  <a:pt x="362" y="274"/>
                </a:lnTo>
                <a:lnTo>
                  <a:pt x="369" y="274"/>
                </a:lnTo>
                <a:lnTo>
                  <a:pt x="373" y="274"/>
                </a:lnTo>
                <a:lnTo>
                  <a:pt x="380" y="280"/>
                </a:lnTo>
                <a:lnTo>
                  <a:pt x="388" y="280"/>
                </a:lnTo>
                <a:lnTo>
                  <a:pt x="395" y="280"/>
                </a:lnTo>
                <a:lnTo>
                  <a:pt x="403" y="283"/>
                </a:lnTo>
                <a:lnTo>
                  <a:pt x="407" y="283"/>
                </a:lnTo>
                <a:lnTo>
                  <a:pt x="407" y="287"/>
                </a:lnTo>
                <a:lnTo>
                  <a:pt x="407" y="293"/>
                </a:lnTo>
                <a:lnTo>
                  <a:pt x="403" y="296"/>
                </a:lnTo>
                <a:lnTo>
                  <a:pt x="392" y="303"/>
                </a:lnTo>
                <a:lnTo>
                  <a:pt x="377" y="303"/>
                </a:lnTo>
                <a:lnTo>
                  <a:pt x="373" y="303"/>
                </a:lnTo>
                <a:lnTo>
                  <a:pt x="369" y="306"/>
                </a:lnTo>
                <a:lnTo>
                  <a:pt x="358" y="306"/>
                </a:lnTo>
                <a:lnTo>
                  <a:pt x="354" y="306"/>
                </a:lnTo>
                <a:lnTo>
                  <a:pt x="351" y="313"/>
                </a:lnTo>
                <a:lnTo>
                  <a:pt x="351" y="345"/>
                </a:lnTo>
                <a:lnTo>
                  <a:pt x="347" y="352"/>
                </a:lnTo>
                <a:lnTo>
                  <a:pt x="343" y="352"/>
                </a:lnTo>
                <a:lnTo>
                  <a:pt x="339" y="355"/>
                </a:lnTo>
                <a:lnTo>
                  <a:pt x="336" y="362"/>
                </a:lnTo>
                <a:lnTo>
                  <a:pt x="332" y="365"/>
                </a:lnTo>
                <a:lnTo>
                  <a:pt x="328" y="365"/>
                </a:lnTo>
                <a:lnTo>
                  <a:pt x="328" y="371"/>
                </a:lnTo>
                <a:lnTo>
                  <a:pt x="328" y="384"/>
                </a:lnTo>
                <a:lnTo>
                  <a:pt x="336" y="388"/>
                </a:lnTo>
                <a:lnTo>
                  <a:pt x="339" y="391"/>
                </a:lnTo>
                <a:lnTo>
                  <a:pt x="347" y="391"/>
                </a:lnTo>
                <a:lnTo>
                  <a:pt x="351" y="391"/>
                </a:lnTo>
                <a:lnTo>
                  <a:pt x="358" y="391"/>
                </a:lnTo>
                <a:lnTo>
                  <a:pt x="362" y="394"/>
                </a:lnTo>
                <a:lnTo>
                  <a:pt x="369" y="401"/>
                </a:lnTo>
                <a:lnTo>
                  <a:pt x="369" y="407"/>
                </a:lnTo>
                <a:lnTo>
                  <a:pt x="369" y="414"/>
                </a:lnTo>
                <a:lnTo>
                  <a:pt x="373" y="417"/>
                </a:lnTo>
                <a:lnTo>
                  <a:pt x="377" y="427"/>
                </a:lnTo>
                <a:lnTo>
                  <a:pt x="388" y="430"/>
                </a:lnTo>
                <a:lnTo>
                  <a:pt x="392" y="427"/>
                </a:lnTo>
                <a:lnTo>
                  <a:pt x="395" y="424"/>
                </a:lnTo>
                <a:lnTo>
                  <a:pt x="395" y="427"/>
                </a:lnTo>
                <a:lnTo>
                  <a:pt x="403" y="427"/>
                </a:lnTo>
                <a:lnTo>
                  <a:pt x="407" y="424"/>
                </a:lnTo>
                <a:lnTo>
                  <a:pt x="418" y="420"/>
                </a:lnTo>
                <a:lnTo>
                  <a:pt x="425" y="420"/>
                </a:lnTo>
                <a:lnTo>
                  <a:pt x="429" y="424"/>
                </a:lnTo>
                <a:lnTo>
                  <a:pt x="433" y="433"/>
                </a:lnTo>
                <a:lnTo>
                  <a:pt x="437" y="437"/>
                </a:lnTo>
                <a:lnTo>
                  <a:pt x="429" y="453"/>
                </a:lnTo>
                <a:lnTo>
                  <a:pt x="425" y="456"/>
                </a:lnTo>
                <a:lnTo>
                  <a:pt x="418" y="456"/>
                </a:lnTo>
                <a:lnTo>
                  <a:pt x="407" y="460"/>
                </a:lnTo>
                <a:lnTo>
                  <a:pt x="395" y="463"/>
                </a:lnTo>
                <a:lnTo>
                  <a:pt x="388" y="469"/>
                </a:lnTo>
                <a:lnTo>
                  <a:pt x="384" y="476"/>
                </a:lnTo>
                <a:lnTo>
                  <a:pt x="377" y="476"/>
                </a:lnTo>
                <a:lnTo>
                  <a:pt x="373" y="473"/>
                </a:lnTo>
                <a:lnTo>
                  <a:pt x="362" y="466"/>
                </a:lnTo>
                <a:lnTo>
                  <a:pt x="351" y="469"/>
                </a:lnTo>
                <a:lnTo>
                  <a:pt x="339" y="473"/>
                </a:lnTo>
                <a:lnTo>
                  <a:pt x="336" y="473"/>
                </a:lnTo>
                <a:lnTo>
                  <a:pt x="328" y="476"/>
                </a:lnTo>
                <a:lnTo>
                  <a:pt x="321" y="482"/>
                </a:lnTo>
                <a:lnTo>
                  <a:pt x="317" y="482"/>
                </a:lnTo>
                <a:lnTo>
                  <a:pt x="310" y="486"/>
                </a:lnTo>
                <a:lnTo>
                  <a:pt x="306" y="492"/>
                </a:lnTo>
                <a:lnTo>
                  <a:pt x="302" y="495"/>
                </a:lnTo>
                <a:lnTo>
                  <a:pt x="302" y="505"/>
                </a:lnTo>
                <a:lnTo>
                  <a:pt x="298" y="499"/>
                </a:lnTo>
                <a:lnTo>
                  <a:pt x="302" y="495"/>
                </a:lnTo>
                <a:lnTo>
                  <a:pt x="295" y="489"/>
                </a:lnTo>
                <a:lnTo>
                  <a:pt x="295" y="495"/>
                </a:lnTo>
                <a:lnTo>
                  <a:pt x="295" y="499"/>
                </a:lnTo>
                <a:lnTo>
                  <a:pt x="291" y="499"/>
                </a:lnTo>
                <a:lnTo>
                  <a:pt x="283" y="495"/>
                </a:lnTo>
                <a:lnTo>
                  <a:pt x="280" y="479"/>
                </a:lnTo>
                <a:lnTo>
                  <a:pt x="265" y="466"/>
                </a:lnTo>
                <a:lnTo>
                  <a:pt x="268" y="450"/>
                </a:lnTo>
                <a:lnTo>
                  <a:pt x="268" y="446"/>
                </a:lnTo>
                <a:lnTo>
                  <a:pt x="265" y="446"/>
                </a:lnTo>
                <a:lnTo>
                  <a:pt x="250" y="446"/>
                </a:lnTo>
                <a:lnTo>
                  <a:pt x="246" y="446"/>
                </a:lnTo>
                <a:lnTo>
                  <a:pt x="239" y="456"/>
                </a:lnTo>
                <a:lnTo>
                  <a:pt x="231" y="456"/>
                </a:lnTo>
                <a:lnTo>
                  <a:pt x="220" y="482"/>
                </a:lnTo>
                <a:lnTo>
                  <a:pt x="224" y="482"/>
                </a:lnTo>
                <a:lnTo>
                  <a:pt x="224" y="492"/>
                </a:lnTo>
                <a:lnTo>
                  <a:pt x="231" y="495"/>
                </a:lnTo>
                <a:lnTo>
                  <a:pt x="235" y="499"/>
                </a:lnTo>
                <a:lnTo>
                  <a:pt x="235" y="502"/>
                </a:lnTo>
                <a:lnTo>
                  <a:pt x="235" y="505"/>
                </a:lnTo>
                <a:lnTo>
                  <a:pt x="224" y="512"/>
                </a:lnTo>
                <a:lnTo>
                  <a:pt x="216" y="512"/>
                </a:lnTo>
                <a:lnTo>
                  <a:pt x="212" y="515"/>
                </a:lnTo>
                <a:lnTo>
                  <a:pt x="209" y="505"/>
                </a:lnTo>
                <a:lnTo>
                  <a:pt x="205" y="505"/>
                </a:lnTo>
                <a:lnTo>
                  <a:pt x="190" y="505"/>
                </a:lnTo>
                <a:lnTo>
                  <a:pt x="186" y="505"/>
                </a:lnTo>
                <a:lnTo>
                  <a:pt x="179" y="499"/>
                </a:lnTo>
                <a:lnTo>
                  <a:pt x="171" y="502"/>
                </a:lnTo>
                <a:lnTo>
                  <a:pt x="164" y="502"/>
                </a:lnTo>
                <a:lnTo>
                  <a:pt x="156" y="502"/>
                </a:lnTo>
                <a:lnTo>
                  <a:pt x="153" y="499"/>
                </a:lnTo>
                <a:lnTo>
                  <a:pt x="149" y="505"/>
                </a:lnTo>
                <a:lnTo>
                  <a:pt x="145" y="522"/>
                </a:lnTo>
                <a:lnTo>
                  <a:pt x="141" y="515"/>
                </a:lnTo>
                <a:lnTo>
                  <a:pt x="138" y="515"/>
                </a:lnTo>
                <a:lnTo>
                  <a:pt x="138" y="512"/>
                </a:lnTo>
                <a:lnTo>
                  <a:pt x="134" y="508"/>
                </a:lnTo>
                <a:lnTo>
                  <a:pt x="130" y="515"/>
                </a:lnTo>
                <a:lnTo>
                  <a:pt x="126" y="515"/>
                </a:lnTo>
                <a:lnTo>
                  <a:pt x="123" y="512"/>
                </a:lnTo>
                <a:lnTo>
                  <a:pt x="119" y="515"/>
                </a:lnTo>
                <a:lnTo>
                  <a:pt x="115" y="515"/>
                </a:lnTo>
                <a:lnTo>
                  <a:pt x="112" y="512"/>
                </a:lnTo>
                <a:lnTo>
                  <a:pt x="100" y="505"/>
                </a:lnTo>
                <a:lnTo>
                  <a:pt x="97" y="502"/>
                </a:lnTo>
                <a:lnTo>
                  <a:pt x="82" y="502"/>
                </a:lnTo>
                <a:lnTo>
                  <a:pt x="74" y="502"/>
                </a:lnTo>
                <a:lnTo>
                  <a:pt x="70" y="495"/>
                </a:lnTo>
                <a:lnTo>
                  <a:pt x="56" y="489"/>
                </a:lnTo>
                <a:lnTo>
                  <a:pt x="52" y="482"/>
                </a:lnTo>
                <a:lnTo>
                  <a:pt x="52" y="479"/>
                </a:lnTo>
                <a:lnTo>
                  <a:pt x="44" y="476"/>
                </a:lnTo>
                <a:lnTo>
                  <a:pt x="33" y="473"/>
                </a:lnTo>
                <a:lnTo>
                  <a:pt x="29" y="469"/>
                </a:lnTo>
                <a:lnTo>
                  <a:pt x="26" y="463"/>
                </a:lnTo>
                <a:lnTo>
                  <a:pt x="22" y="456"/>
                </a:lnTo>
                <a:lnTo>
                  <a:pt x="18" y="456"/>
                </a:lnTo>
                <a:lnTo>
                  <a:pt x="14" y="456"/>
                </a:lnTo>
                <a:lnTo>
                  <a:pt x="0" y="443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1" name="Freeform 16"/>
          <p:cNvSpPr>
            <a:spLocks/>
          </p:cNvSpPr>
          <p:nvPr/>
        </p:nvSpPr>
        <p:spPr bwMode="auto">
          <a:xfrm>
            <a:off x="3498822" y="2473344"/>
            <a:ext cx="935038" cy="1266825"/>
          </a:xfrm>
          <a:custGeom>
            <a:avLst/>
            <a:gdLst>
              <a:gd name="T0" fmla="*/ 2147483647 w 751"/>
              <a:gd name="T1" fmla="*/ 2147483647 h 972"/>
              <a:gd name="T2" fmla="*/ 2147483647 w 751"/>
              <a:gd name="T3" fmla="*/ 2147483647 h 972"/>
              <a:gd name="T4" fmla="*/ 2147483647 w 751"/>
              <a:gd name="T5" fmla="*/ 2147483647 h 972"/>
              <a:gd name="T6" fmla="*/ 2147483647 w 751"/>
              <a:gd name="T7" fmla="*/ 2147483647 h 972"/>
              <a:gd name="T8" fmla="*/ 2147483647 w 751"/>
              <a:gd name="T9" fmla="*/ 2147483647 h 972"/>
              <a:gd name="T10" fmla="*/ 2147483647 w 751"/>
              <a:gd name="T11" fmla="*/ 2147483647 h 972"/>
              <a:gd name="T12" fmla="*/ 2147483647 w 751"/>
              <a:gd name="T13" fmla="*/ 2147483647 h 972"/>
              <a:gd name="T14" fmla="*/ 2147483647 w 751"/>
              <a:gd name="T15" fmla="*/ 2147483647 h 972"/>
              <a:gd name="T16" fmla="*/ 2147483647 w 751"/>
              <a:gd name="T17" fmla="*/ 2147483647 h 972"/>
              <a:gd name="T18" fmla="*/ 2147483647 w 751"/>
              <a:gd name="T19" fmla="*/ 2147483647 h 972"/>
              <a:gd name="T20" fmla="*/ 2147483647 w 751"/>
              <a:gd name="T21" fmla="*/ 2147483647 h 972"/>
              <a:gd name="T22" fmla="*/ 2147483647 w 751"/>
              <a:gd name="T23" fmla="*/ 2147483647 h 972"/>
              <a:gd name="T24" fmla="*/ 2147483647 w 751"/>
              <a:gd name="T25" fmla="*/ 2147483647 h 972"/>
              <a:gd name="T26" fmla="*/ 2147483647 w 751"/>
              <a:gd name="T27" fmla="*/ 2147483647 h 972"/>
              <a:gd name="T28" fmla="*/ 2147483647 w 751"/>
              <a:gd name="T29" fmla="*/ 2147483647 h 972"/>
              <a:gd name="T30" fmla="*/ 2147483647 w 751"/>
              <a:gd name="T31" fmla="*/ 2147483647 h 972"/>
              <a:gd name="T32" fmla="*/ 2147483647 w 751"/>
              <a:gd name="T33" fmla="*/ 2147483647 h 972"/>
              <a:gd name="T34" fmla="*/ 2147483647 w 751"/>
              <a:gd name="T35" fmla="*/ 2147483647 h 972"/>
              <a:gd name="T36" fmla="*/ 2147483647 w 751"/>
              <a:gd name="T37" fmla="*/ 2147483647 h 972"/>
              <a:gd name="T38" fmla="*/ 2147483647 w 751"/>
              <a:gd name="T39" fmla="*/ 2147483647 h 972"/>
              <a:gd name="T40" fmla="*/ 2147483647 w 751"/>
              <a:gd name="T41" fmla="*/ 2147483647 h 972"/>
              <a:gd name="T42" fmla="*/ 2147483647 w 751"/>
              <a:gd name="T43" fmla="*/ 2147483647 h 972"/>
              <a:gd name="T44" fmla="*/ 2147483647 w 751"/>
              <a:gd name="T45" fmla="*/ 2147483647 h 972"/>
              <a:gd name="T46" fmla="*/ 2147483647 w 751"/>
              <a:gd name="T47" fmla="*/ 2147483647 h 972"/>
              <a:gd name="T48" fmla="*/ 2147483647 w 751"/>
              <a:gd name="T49" fmla="*/ 2147483647 h 972"/>
              <a:gd name="T50" fmla="*/ 2147483647 w 751"/>
              <a:gd name="T51" fmla="*/ 2147483647 h 972"/>
              <a:gd name="T52" fmla="*/ 2147483647 w 751"/>
              <a:gd name="T53" fmla="*/ 2147483647 h 972"/>
              <a:gd name="T54" fmla="*/ 2147483647 w 751"/>
              <a:gd name="T55" fmla="*/ 2147483647 h 972"/>
              <a:gd name="T56" fmla="*/ 2147483647 w 751"/>
              <a:gd name="T57" fmla="*/ 2147483647 h 972"/>
              <a:gd name="T58" fmla="*/ 2147483647 w 751"/>
              <a:gd name="T59" fmla="*/ 2147483647 h 972"/>
              <a:gd name="T60" fmla="*/ 2147483647 w 751"/>
              <a:gd name="T61" fmla="*/ 2147483647 h 972"/>
              <a:gd name="T62" fmla="*/ 2147483647 w 751"/>
              <a:gd name="T63" fmla="*/ 2147483647 h 972"/>
              <a:gd name="T64" fmla="*/ 2147483647 w 751"/>
              <a:gd name="T65" fmla="*/ 2147483647 h 972"/>
              <a:gd name="T66" fmla="*/ 2147483647 w 751"/>
              <a:gd name="T67" fmla="*/ 2147483647 h 972"/>
              <a:gd name="T68" fmla="*/ 2147483647 w 751"/>
              <a:gd name="T69" fmla="*/ 2147483647 h 972"/>
              <a:gd name="T70" fmla="*/ 2147483647 w 751"/>
              <a:gd name="T71" fmla="*/ 2147483647 h 972"/>
              <a:gd name="T72" fmla="*/ 2147483647 w 751"/>
              <a:gd name="T73" fmla="*/ 2147483647 h 972"/>
              <a:gd name="T74" fmla="*/ 2147483647 w 751"/>
              <a:gd name="T75" fmla="*/ 2147483647 h 972"/>
              <a:gd name="T76" fmla="*/ 2147483647 w 751"/>
              <a:gd name="T77" fmla="*/ 2147483647 h 972"/>
              <a:gd name="T78" fmla="*/ 2147483647 w 751"/>
              <a:gd name="T79" fmla="*/ 2147483647 h 972"/>
              <a:gd name="T80" fmla="*/ 0 w 751"/>
              <a:gd name="T81" fmla="*/ 2147483647 h 972"/>
              <a:gd name="T82" fmla="*/ 2147483647 w 751"/>
              <a:gd name="T83" fmla="*/ 2147483647 h 972"/>
              <a:gd name="T84" fmla="*/ 2147483647 w 751"/>
              <a:gd name="T85" fmla="*/ 2147483647 h 972"/>
              <a:gd name="T86" fmla="*/ 2147483647 w 751"/>
              <a:gd name="T87" fmla="*/ 2147483647 h 972"/>
              <a:gd name="T88" fmla="*/ 2147483647 w 751"/>
              <a:gd name="T89" fmla="*/ 2147483647 h 972"/>
              <a:gd name="T90" fmla="*/ 2147483647 w 751"/>
              <a:gd name="T91" fmla="*/ 2147483647 h 972"/>
              <a:gd name="T92" fmla="*/ 2147483647 w 751"/>
              <a:gd name="T93" fmla="*/ 2147483647 h 972"/>
              <a:gd name="T94" fmla="*/ 2147483647 w 751"/>
              <a:gd name="T95" fmla="*/ 2147483647 h 972"/>
              <a:gd name="T96" fmla="*/ 2147483647 w 751"/>
              <a:gd name="T97" fmla="*/ 2147483647 h 9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1"/>
              <a:gd name="T148" fmla="*/ 0 h 972"/>
              <a:gd name="T149" fmla="*/ 751 w 751"/>
              <a:gd name="T150" fmla="*/ 972 h 9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1" h="972">
                <a:moveTo>
                  <a:pt x="750" y="369"/>
                </a:moveTo>
                <a:lnTo>
                  <a:pt x="735" y="385"/>
                </a:lnTo>
                <a:lnTo>
                  <a:pt x="723" y="398"/>
                </a:lnTo>
                <a:lnTo>
                  <a:pt x="705" y="389"/>
                </a:lnTo>
                <a:lnTo>
                  <a:pt x="694" y="375"/>
                </a:lnTo>
                <a:lnTo>
                  <a:pt x="664" y="385"/>
                </a:lnTo>
                <a:lnTo>
                  <a:pt x="652" y="425"/>
                </a:lnTo>
                <a:lnTo>
                  <a:pt x="649" y="444"/>
                </a:lnTo>
                <a:lnTo>
                  <a:pt x="623" y="454"/>
                </a:lnTo>
                <a:lnTo>
                  <a:pt x="597" y="454"/>
                </a:lnTo>
                <a:lnTo>
                  <a:pt x="589" y="457"/>
                </a:lnTo>
                <a:lnTo>
                  <a:pt x="578" y="474"/>
                </a:lnTo>
                <a:lnTo>
                  <a:pt x="563" y="477"/>
                </a:lnTo>
                <a:lnTo>
                  <a:pt x="563" y="483"/>
                </a:lnTo>
                <a:lnTo>
                  <a:pt x="567" y="513"/>
                </a:lnTo>
                <a:lnTo>
                  <a:pt x="574" y="513"/>
                </a:lnTo>
                <a:lnTo>
                  <a:pt x="582" y="513"/>
                </a:lnTo>
                <a:lnTo>
                  <a:pt x="589" y="506"/>
                </a:lnTo>
                <a:lnTo>
                  <a:pt x="589" y="496"/>
                </a:lnTo>
                <a:lnTo>
                  <a:pt x="608" y="506"/>
                </a:lnTo>
                <a:lnTo>
                  <a:pt x="611" y="503"/>
                </a:lnTo>
                <a:lnTo>
                  <a:pt x="619" y="510"/>
                </a:lnTo>
                <a:lnTo>
                  <a:pt x="623" y="559"/>
                </a:lnTo>
                <a:lnTo>
                  <a:pt x="615" y="565"/>
                </a:lnTo>
                <a:lnTo>
                  <a:pt x="608" y="585"/>
                </a:lnTo>
                <a:lnTo>
                  <a:pt x="597" y="588"/>
                </a:lnTo>
                <a:lnTo>
                  <a:pt x="582" y="578"/>
                </a:lnTo>
                <a:lnTo>
                  <a:pt x="570" y="578"/>
                </a:lnTo>
                <a:lnTo>
                  <a:pt x="567" y="585"/>
                </a:lnTo>
                <a:lnTo>
                  <a:pt x="559" y="591"/>
                </a:lnTo>
                <a:lnTo>
                  <a:pt x="548" y="598"/>
                </a:lnTo>
                <a:lnTo>
                  <a:pt x="514" y="627"/>
                </a:lnTo>
                <a:lnTo>
                  <a:pt x="503" y="637"/>
                </a:lnTo>
                <a:lnTo>
                  <a:pt x="511" y="653"/>
                </a:lnTo>
                <a:lnTo>
                  <a:pt x="518" y="666"/>
                </a:lnTo>
                <a:lnTo>
                  <a:pt x="522" y="676"/>
                </a:lnTo>
                <a:lnTo>
                  <a:pt x="548" y="683"/>
                </a:lnTo>
                <a:lnTo>
                  <a:pt x="552" y="702"/>
                </a:lnTo>
                <a:lnTo>
                  <a:pt x="552" y="709"/>
                </a:lnTo>
                <a:lnTo>
                  <a:pt x="563" y="715"/>
                </a:lnTo>
                <a:lnTo>
                  <a:pt x="555" y="742"/>
                </a:lnTo>
                <a:lnTo>
                  <a:pt x="559" y="745"/>
                </a:lnTo>
                <a:lnTo>
                  <a:pt x="567" y="748"/>
                </a:lnTo>
                <a:lnTo>
                  <a:pt x="570" y="751"/>
                </a:lnTo>
                <a:lnTo>
                  <a:pt x="585" y="771"/>
                </a:lnTo>
                <a:lnTo>
                  <a:pt x="604" y="781"/>
                </a:lnTo>
                <a:lnTo>
                  <a:pt x="608" y="778"/>
                </a:lnTo>
                <a:lnTo>
                  <a:pt x="615" y="781"/>
                </a:lnTo>
                <a:lnTo>
                  <a:pt x="623" y="787"/>
                </a:lnTo>
                <a:lnTo>
                  <a:pt x="623" y="791"/>
                </a:lnTo>
                <a:lnTo>
                  <a:pt x="611" y="791"/>
                </a:lnTo>
                <a:lnTo>
                  <a:pt x="608" y="797"/>
                </a:lnTo>
                <a:lnTo>
                  <a:pt x="611" y="804"/>
                </a:lnTo>
                <a:lnTo>
                  <a:pt x="641" y="814"/>
                </a:lnTo>
                <a:lnTo>
                  <a:pt x="638" y="820"/>
                </a:lnTo>
                <a:lnTo>
                  <a:pt x="664" y="827"/>
                </a:lnTo>
                <a:lnTo>
                  <a:pt x="671" y="827"/>
                </a:lnTo>
                <a:lnTo>
                  <a:pt x="682" y="833"/>
                </a:lnTo>
                <a:lnTo>
                  <a:pt x="682" y="840"/>
                </a:lnTo>
                <a:lnTo>
                  <a:pt x="675" y="846"/>
                </a:lnTo>
                <a:lnTo>
                  <a:pt x="656" y="850"/>
                </a:lnTo>
                <a:lnTo>
                  <a:pt x="652" y="850"/>
                </a:lnTo>
                <a:lnTo>
                  <a:pt x="649" y="850"/>
                </a:lnTo>
                <a:lnTo>
                  <a:pt x="619" y="846"/>
                </a:lnTo>
                <a:lnTo>
                  <a:pt x="608" y="840"/>
                </a:lnTo>
                <a:lnTo>
                  <a:pt x="578" y="850"/>
                </a:lnTo>
                <a:lnTo>
                  <a:pt x="570" y="859"/>
                </a:lnTo>
                <a:lnTo>
                  <a:pt x="570" y="869"/>
                </a:lnTo>
                <a:lnTo>
                  <a:pt x="570" y="885"/>
                </a:lnTo>
                <a:lnTo>
                  <a:pt x="582" y="892"/>
                </a:lnTo>
                <a:lnTo>
                  <a:pt x="582" y="905"/>
                </a:lnTo>
                <a:lnTo>
                  <a:pt x="574" y="908"/>
                </a:lnTo>
                <a:lnTo>
                  <a:pt x="570" y="915"/>
                </a:lnTo>
                <a:lnTo>
                  <a:pt x="570" y="918"/>
                </a:lnTo>
                <a:lnTo>
                  <a:pt x="578" y="938"/>
                </a:lnTo>
                <a:lnTo>
                  <a:pt x="578" y="941"/>
                </a:lnTo>
                <a:lnTo>
                  <a:pt x="578" y="951"/>
                </a:lnTo>
                <a:lnTo>
                  <a:pt x="582" y="954"/>
                </a:lnTo>
                <a:lnTo>
                  <a:pt x="578" y="967"/>
                </a:lnTo>
                <a:lnTo>
                  <a:pt x="570" y="971"/>
                </a:lnTo>
                <a:lnTo>
                  <a:pt x="570" y="967"/>
                </a:lnTo>
                <a:lnTo>
                  <a:pt x="570" y="964"/>
                </a:lnTo>
                <a:lnTo>
                  <a:pt x="563" y="961"/>
                </a:lnTo>
                <a:lnTo>
                  <a:pt x="559" y="957"/>
                </a:lnTo>
                <a:lnTo>
                  <a:pt x="552" y="961"/>
                </a:lnTo>
                <a:lnTo>
                  <a:pt x="548" y="967"/>
                </a:lnTo>
                <a:lnTo>
                  <a:pt x="537" y="967"/>
                </a:lnTo>
                <a:lnTo>
                  <a:pt x="522" y="957"/>
                </a:lnTo>
                <a:lnTo>
                  <a:pt x="503" y="935"/>
                </a:lnTo>
                <a:lnTo>
                  <a:pt x="488" y="918"/>
                </a:lnTo>
                <a:lnTo>
                  <a:pt x="485" y="918"/>
                </a:lnTo>
                <a:lnTo>
                  <a:pt x="481" y="918"/>
                </a:lnTo>
                <a:lnTo>
                  <a:pt x="462" y="921"/>
                </a:lnTo>
                <a:lnTo>
                  <a:pt x="455" y="921"/>
                </a:lnTo>
                <a:lnTo>
                  <a:pt x="447" y="928"/>
                </a:lnTo>
                <a:lnTo>
                  <a:pt x="440" y="925"/>
                </a:lnTo>
                <a:lnTo>
                  <a:pt x="436" y="925"/>
                </a:lnTo>
                <a:lnTo>
                  <a:pt x="429" y="918"/>
                </a:lnTo>
                <a:lnTo>
                  <a:pt x="429" y="915"/>
                </a:lnTo>
                <a:lnTo>
                  <a:pt x="429" y="908"/>
                </a:lnTo>
                <a:lnTo>
                  <a:pt x="429" y="905"/>
                </a:lnTo>
                <a:lnTo>
                  <a:pt x="429" y="902"/>
                </a:lnTo>
                <a:lnTo>
                  <a:pt x="425" y="899"/>
                </a:lnTo>
                <a:lnTo>
                  <a:pt x="417" y="905"/>
                </a:lnTo>
                <a:lnTo>
                  <a:pt x="414" y="905"/>
                </a:lnTo>
                <a:lnTo>
                  <a:pt x="410" y="905"/>
                </a:lnTo>
                <a:lnTo>
                  <a:pt x="406" y="902"/>
                </a:lnTo>
                <a:lnTo>
                  <a:pt x="402" y="895"/>
                </a:lnTo>
                <a:lnTo>
                  <a:pt x="402" y="889"/>
                </a:lnTo>
                <a:lnTo>
                  <a:pt x="391" y="885"/>
                </a:lnTo>
                <a:lnTo>
                  <a:pt x="380" y="885"/>
                </a:lnTo>
                <a:lnTo>
                  <a:pt x="361" y="876"/>
                </a:lnTo>
                <a:lnTo>
                  <a:pt x="350" y="879"/>
                </a:lnTo>
                <a:lnTo>
                  <a:pt x="343" y="876"/>
                </a:lnTo>
                <a:lnTo>
                  <a:pt x="335" y="872"/>
                </a:lnTo>
                <a:lnTo>
                  <a:pt x="320" y="869"/>
                </a:lnTo>
                <a:lnTo>
                  <a:pt x="291" y="866"/>
                </a:lnTo>
                <a:lnTo>
                  <a:pt x="242" y="869"/>
                </a:lnTo>
                <a:lnTo>
                  <a:pt x="231" y="876"/>
                </a:lnTo>
                <a:lnTo>
                  <a:pt x="223" y="876"/>
                </a:lnTo>
                <a:lnTo>
                  <a:pt x="212" y="892"/>
                </a:lnTo>
                <a:lnTo>
                  <a:pt x="212" y="899"/>
                </a:lnTo>
                <a:lnTo>
                  <a:pt x="208" y="912"/>
                </a:lnTo>
                <a:lnTo>
                  <a:pt x="201" y="928"/>
                </a:lnTo>
                <a:lnTo>
                  <a:pt x="190" y="941"/>
                </a:lnTo>
                <a:lnTo>
                  <a:pt x="186" y="935"/>
                </a:lnTo>
                <a:lnTo>
                  <a:pt x="175" y="931"/>
                </a:lnTo>
                <a:lnTo>
                  <a:pt x="164" y="925"/>
                </a:lnTo>
                <a:lnTo>
                  <a:pt x="149" y="928"/>
                </a:lnTo>
                <a:lnTo>
                  <a:pt x="126" y="928"/>
                </a:lnTo>
                <a:lnTo>
                  <a:pt x="123" y="928"/>
                </a:lnTo>
                <a:lnTo>
                  <a:pt x="119" y="925"/>
                </a:lnTo>
                <a:lnTo>
                  <a:pt x="108" y="915"/>
                </a:lnTo>
                <a:lnTo>
                  <a:pt x="97" y="895"/>
                </a:lnTo>
                <a:lnTo>
                  <a:pt x="93" y="889"/>
                </a:lnTo>
                <a:lnTo>
                  <a:pt x="89" y="879"/>
                </a:lnTo>
                <a:lnTo>
                  <a:pt x="78" y="872"/>
                </a:lnTo>
                <a:lnTo>
                  <a:pt x="70" y="859"/>
                </a:lnTo>
                <a:lnTo>
                  <a:pt x="63" y="856"/>
                </a:lnTo>
                <a:lnTo>
                  <a:pt x="63" y="850"/>
                </a:lnTo>
                <a:lnTo>
                  <a:pt x="63" y="846"/>
                </a:lnTo>
                <a:lnTo>
                  <a:pt x="63" y="836"/>
                </a:lnTo>
                <a:lnTo>
                  <a:pt x="70" y="830"/>
                </a:lnTo>
                <a:lnTo>
                  <a:pt x="82" y="830"/>
                </a:lnTo>
                <a:lnTo>
                  <a:pt x="85" y="830"/>
                </a:lnTo>
                <a:lnTo>
                  <a:pt x="85" y="827"/>
                </a:lnTo>
                <a:lnTo>
                  <a:pt x="74" y="807"/>
                </a:lnTo>
                <a:lnTo>
                  <a:pt x="67" y="804"/>
                </a:lnTo>
                <a:lnTo>
                  <a:pt x="67" y="797"/>
                </a:lnTo>
                <a:lnTo>
                  <a:pt x="85" y="768"/>
                </a:lnTo>
                <a:lnTo>
                  <a:pt x="89" y="758"/>
                </a:lnTo>
                <a:lnTo>
                  <a:pt x="97" y="748"/>
                </a:lnTo>
                <a:lnTo>
                  <a:pt x="97" y="738"/>
                </a:lnTo>
                <a:lnTo>
                  <a:pt x="97" y="725"/>
                </a:lnTo>
                <a:lnTo>
                  <a:pt x="93" y="699"/>
                </a:lnTo>
                <a:lnTo>
                  <a:pt x="108" y="670"/>
                </a:lnTo>
                <a:lnTo>
                  <a:pt x="108" y="657"/>
                </a:lnTo>
                <a:lnTo>
                  <a:pt x="78" y="621"/>
                </a:lnTo>
                <a:lnTo>
                  <a:pt x="67" y="604"/>
                </a:lnTo>
                <a:lnTo>
                  <a:pt x="52" y="595"/>
                </a:lnTo>
                <a:lnTo>
                  <a:pt x="48" y="568"/>
                </a:lnTo>
                <a:lnTo>
                  <a:pt x="7" y="425"/>
                </a:lnTo>
                <a:lnTo>
                  <a:pt x="0" y="382"/>
                </a:lnTo>
                <a:lnTo>
                  <a:pt x="152" y="163"/>
                </a:lnTo>
                <a:lnTo>
                  <a:pt x="164" y="143"/>
                </a:lnTo>
                <a:lnTo>
                  <a:pt x="201" y="111"/>
                </a:lnTo>
                <a:lnTo>
                  <a:pt x="223" y="49"/>
                </a:lnTo>
                <a:lnTo>
                  <a:pt x="253" y="22"/>
                </a:lnTo>
                <a:lnTo>
                  <a:pt x="268" y="22"/>
                </a:lnTo>
                <a:lnTo>
                  <a:pt x="305" y="0"/>
                </a:lnTo>
                <a:lnTo>
                  <a:pt x="354" y="16"/>
                </a:lnTo>
                <a:lnTo>
                  <a:pt x="358" y="13"/>
                </a:lnTo>
                <a:lnTo>
                  <a:pt x="365" y="16"/>
                </a:lnTo>
                <a:lnTo>
                  <a:pt x="369" y="13"/>
                </a:lnTo>
                <a:lnTo>
                  <a:pt x="406" y="19"/>
                </a:lnTo>
                <a:lnTo>
                  <a:pt x="447" y="19"/>
                </a:lnTo>
                <a:lnTo>
                  <a:pt x="447" y="22"/>
                </a:lnTo>
                <a:lnTo>
                  <a:pt x="466" y="22"/>
                </a:lnTo>
                <a:lnTo>
                  <a:pt x="488" y="49"/>
                </a:lnTo>
                <a:lnTo>
                  <a:pt x="496" y="49"/>
                </a:lnTo>
                <a:lnTo>
                  <a:pt x="500" y="65"/>
                </a:lnTo>
                <a:lnTo>
                  <a:pt x="514" y="65"/>
                </a:lnTo>
                <a:lnTo>
                  <a:pt x="518" y="75"/>
                </a:lnTo>
                <a:lnTo>
                  <a:pt x="533" y="78"/>
                </a:lnTo>
                <a:lnTo>
                  <a:pt x="541" y="91"/>
                </a:lnTo>
                <a:lnTo>
                  <a:pt x="582" y="117"/>
                </a:lnTo>
                <a:lnTo>
                  <a:pt x="585" y="130"/>
                </a:lnTo>
                <a:lnTo>
                  <a:pt x="604" y="147"/>
                </a:lnTo>
                <a:lnTo>
                  <a:pt x="615" y="179"/>
                </a:lnTo>
                <a:lnTo>
                  <a:pt x="664" y="251"/>
                </a:lnTo>
                <a:lnTo>
                  <a:pt x="660" y="255"/>
                </a:lnTo>
                <a:lnTo>
                  <a:pt x="675" y="297"/>
                </a:lnTo>
                <a:lnTo>
                  <a:pt x="686" y="307"/>
                </a:lnTo>
                <a:lnTo>
                  <a:pt x="723" y="343"/>
                </a:lnTo>
                <a:lnTo>
                  <a:pt x="750" y="369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2" name="Freeform 17"/>
          <p:cNvSpPr>
            <a:spLocks/>
          </p:cNvSpPr>
          <p:nvPr/>
        </p:nvSpPr>
        <p:spPr bwMode="auto">
          <a:xfrm>
            <a:off x="4125885" y="2952769"/>
            <a:ext cx="638175" cy="1112837"/>
          </a:xfrm>
          <a:custGeom>
            <a:avLst/>
            <a:gdLst>
              <a:gd name="T0" fmla="*/ 2147483647 w 513"/>
              <a:gd name="T1" fmla="*/ 2147483647 h 854"/>
              <a:gd name="T2" fmla="*/ 2147483647 w 513"/>
              <a:gd name="T3" fmla="*/ 2147483647 h 854"/>
              <a:gd name="T4" fmla="*/ 2147483647 w 513"/>
              <a:gd name="T5" fmla="*/ 2147483647 h 854"/>
              <a:gd name="T6" fmla="*/ 2147483647 w 513"/>
              <a:gd name="T7" fmla="*/ 2147483647 h 854"/>
              <a:gd name="T8" fmla="*/ 2147483647 w 513"/>
              <a:gd name="T9" fmla="*/ 2147483647 h 854"/>
              <a:gd name="T10" fmla="*/ 2147483647 w 513"/>
              <a:gd name="T11" fmla="*/ 2147483647 h 854"/>
              <a:gd name="T12" fmla="*/ 2147483647 w 513"/>
              <a:gd name="T13" fmla="*/ 2147483647 h 854"/>
              <a:gd name="T14" fmla="*/ 2147483647 w 513"/>
              <a:gd name="T15" fmla="*/ 2147483647 h 854"/>
              <a:gd name="T16" fmla="*/ 2147483647 w 513"/>
              <a:gd name="T17" fmla="*/ 2147483647 h 854"/>
              <a:gd name="T18" fmla="*/ 2147483647 w 513"/>
              <a:gd name="T19" fmla="*/ 2147483647 h 854"/>
              <a:gd name="T20" fmla="*/ 2147483647 w 513"/>
              <a:gd name="T21" fmla="*/ 2147483647 h 854"/>
              <a:gd name="T22" fmla="*/ 2147483647 w 513"/>
              <a:gd name="T23" fmla="*/ 2147483647 h 854"/>
              <a:gd name="T24" fmla="*/ 2147483647 w 513"/>
              <a:gd name="T25" fmla="*/ 2147483647 h 854"/>
              <a:gd name="T26" fmla="*/ 2147483647 w 513"/>
              <a:gd name="T27" fmla="*/ 2147483647 h 854"/>
              <a:gd name="T28" fmla="*/ 2147483647 w 513"/>
              <a:gd name="T29" fmla="*/ 2147483647 h 854"/>
              <a:gd name="T30" fmla="*/ 2147483647 w 513"/>
              <a:gd name="T31" fmla="*/ 2147483647 h 854"/>
              <a:gd name="T32" fmla="*/ 2147483647 w 513"/>
              <a:gd name="T33" fmla="*/ 2147483647 h 854"/>
              <a:gd name="T34" fmla="*/ 2147483647 w 513"/>
              <a:gd name="T35" fmla="*/ 2147483647 h 854"/>
              <a:gd name="T36" fmla="*/ 2147483647 w 513"/>
              <a:gd name="T37" fmla="*/ 2147483647 h 854"/>
              <a:gd name="T38" fmla="*/ 2147483647 w 513"/>
              <a:gd name="T39" fmla="*/ 2147483647 h 854"/>
              <a:gd name="T40" fmla="*/ 2147483647 w 513"/>
              <a:gd name="T41" fmla="*/ 2147483647 h 854"/>
              <a:gd name="T42" fmla="*/ 2147483647 w 513"/>
              <a:gd name="T43" fmla="*/ 2147483647 h 854"/>
              <a:gd name="T44" fmla="*/ 2147483647 w 513"/>
              <a:gd name="T45" fmla="*/ 2147483647 h 854"/>
              <a:gd name="T46" fmla="*/ 2147483647 w 513"/>
              <a:gd name="T47" fmla="*/ 2147483647 h 854"/>
              <a:gd name="T48" fmla="*/ 2147483647 w 513"/>
              <a:gd name="T49" fmla="*/ 2147483647 h 854"/>
              <a:gd name="T50" fmla="*/ 2147483647 w 513"/>
              <a:gd name="T51" fmla="*/ 2147483647 h 854"/>
              <a:gd name="T52" fmla="*/ 2147483647 w 513"/>
              <a:gd name="T53" fmla="*/ 2147483647 h 854"/>
              <a:gd name="T54" fmla="*/ 2147483647 w 513"/>
              <a:gd name="T55" fmla="*/ 2147483647 h 854"/>
              <a:gd name="T56" fmla="*/ 2147483647 w 513"/>
              <a:gd name="T57" fmla="*/ 2147483647 h 854"/>
              <a:gd name="T58" fmla="*/ 2147483647 w 513"/>
              <a:gd name="T59" fmla="*/ 2147483647 h 854"/>
              <a:gd name="T60" fmla="*/ 2147483647 w 513"/>
              <a:gd name="T61" fmla="*/ 2147483647 h 854"/>
              <a:gd name="T62" fmla="*/ 2147483647 w 513"/>
              <a:gd name="T63" fmla="*/ 2147483647 h 854"/>
              <a:gd name="T64" fmla="*/ 2147483647 w 513"/>
              <a:gd name="T65" fmla="*/ 2147483647 h 854"/>
              <a:gd name="T66" fmla="*/ 2147483647 w 513"/>
              <a:gd name="T67" fmla="*/ 2147483647 h 854"/>
              <a:gd name="T68" fmla="*/ 2147483647 w 513"/>
              <a:gd name="T69" fmla="*/ 2147483647 h 854"/>
              <a:gd name="T70" fmla="*/ 2147483647 w 513"/>
              <a:gd name="T71" fmla="*/ 2147483647 h 854"/>
              <a:gd name="T72" fmla="*/ 2147483647 w 513"/>
              <a:gd name="T73" fmla="*/ 2147483647 h 854"/>
              <a:gd name="T74" fmla="*/ 2147483647 w 513"/>
              <a:gd name="T75" fmla="*/ 2147483647 h 854"/>
              <a:gd name="T76" fmla="*/ 2147483647 w 513"/>
              <a:gd name="T77" fmla="*/ 2147483647 h 854"/>
              <a:gd name="T78" fmla="*/ 2147483647 w 513"/>
              <a:gd name="T79" fmla="*/ 2147483647 h 854"/>
              <a:gd name="T80" fmla="*/ 2147483647 w 513"/>
              <a:gd name="T81" fmla="*/ 2147483647 h 854"/>
              <a:gd name="T82" fmla="*/ 2147483647 w 513"/>
              <a:gd name="T83" fmla="*/ 2147483647 h 854"/>
              <a:gd name="T84" fmla="*/ 2147483647 w 513"/>
              <a:gd name="T85" fmla="*/ 2147483647 h 854"/>
              <a:gd name="T86" fmla="*/ 2147483647 w 513"/>
              <a:gd name="T87" fmla="*/ 2147483647 h 854"/>
              <a:gd name="T88" fmla="*/ 2147483647 w 513"/>
              <a:gd name="T89" fmla="*/ 2147483647 h 854"/>
              <a:gd name="T90" fmla="*/ 2147483647 w 513"/>
              <a:gd name="T91" fmla="*/ 2147483647 h 854"/>
              <a:gd name="T92" fmla="*/ 2147483647 w 513"/>
              <a:gd name="T93" fmla="*/ 2147483647 h 854"/>
              <a:gd name="T94" fmla="*/ 2147483647 w 513"/>
              <a:gd name="T95" fmla="*/ 2147483647 h 854"/>
              <a:gd name="T96" fmla="*/ 2147483647 w 513"/>
              <a:gd name="T97" fmla="*/ 2147483647 h 854"/>
              <a:gd name="T98" fmla="*/ 2147483647 w 513"/>
              <a:gd name="T99" fmla="*/ 2147483647 h 854"/>
              <a:gd name="T100" fmla="*/ 2147483647 w 513"/>
              <a:gd name="T101" fmla="*/ 2147483647 h 8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13"/>
              <a:gd name="T154" fmla="*/ 0 h 854"/>
              <a:gd name="T155" fmla="*/ 513 w 513"/>
              <a:gd name="T156" fmla="*/ 854 h 85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13" h="854">
                <a:moveTo>
                  <a:pt x="0" y="267"/>
                </a:moveTo>
                <a:lnTo>
                  <a:pt x="11" y="258"/>
                </a:lnTo>
                <a:lnTo>
                  <a:pt x="44" y="228"/>
                </a:lnTo>
                <a:lnTo>
                  <a:pt x="56" y="222"/>
                </a:lnTo>
                <a:lnTo>
                  <a:pt x="63" y="215"/>
                </a:lnTo>
                <a:lnTo>
                  <a:pt x="67" y="209"/>
                </a:lnTo>
                <a:lnTo>
                  <a:pt x="78" y="209"/>
                </a:lnTo>
                <a:lnTo>
                  <a:pt x="93" y="218"/>
                </a:lnTo>
                <a:lnTo>
                  <a:pt x="104" y="215"/>
                </a:lnTo>
                <a:lnTo>
                  <a:pt x="112" y="196"/>
                </a:lnTo>
                <a:lnTo>
                  <a:pt x="119" y="189"/>
                </a:lnTo>
                <a:lnTo>
                  <a:pt x="115" y="140"/>
                </a:lnTo>
                <a:lnTo>
                  <a:pt x="108" y="133"/>
                </a:lnTo>
                <a:lnTo>
                  <a:pt x="104" y="137"/>
                </a:lnTo>
                <a:lnTo>
                  <a:pt x="85" y="127"/>
                </a:lnTo>
                <a:lnTo>
                  <a:pt x="85" y="137"/>
                </a:lnTo>
                <a:lnTo>
                  <a:pt x="78" y="143"/>
                </a:lnTo>
                <a:lnTo>
                  <a:pt x="71" y="143"/>
                </a:lnTo>
                <a:lnTo>
                  <a:pt x="63" y="143"/>
                </a:lnTo>
                <a:lnTo>
                  <a:pt x="59" y="114"/>
                </a:lnTo>
                <a:lnTo>
                  <a:pt x="59" y="107"/>
                </a:lnTo>
                <a:lnTo>
                  <a:pt x="74" y="104"/>
                </a:lnTo>
                <a:lnTo>
                  <a:pt x="85" y="88"/>
                </a:lnTo>
                <a:lnTo>
                  <a:pt x="93" y="84"/>
                </a:lnTo>
                <a:lnTo>
                  <a:pt x="119" y="84"/>
                </a:lnTo>
                <a:lnTo>
                  <a:pt x="145" y="75"/>
                </a:lnTo>
                <a:lnTo>
                  <a:pt x="149" y="55"/>
                </a:lnTo>
                <a:lnTo>
                  <a:pt x="160" y="16"/>
                </a:lnTo>
                <a:lnTo>
                  <a:pt x="190" y="6"/>
                </a:lnTo>
                <a:lnTo>
                  <a:pt x="201" y="19"/>
                </a:lnTo>
                <a:lnTo>
                  <a:pt x="220" y="29"/>
                </a:lnTo>
                <a:lnTo>
                  <a:pt x="231" y="16"/>
                </a:lnTo>
                <a:lnTo>
                  <a:pt x="246" y="0"/>
                </a:lnTo>
                <a:lnTo>
                  <a:pt x="265" y="22"/>
                </a:lnTo>
                <a:lnTo>
                  <a:pt x="239" y="49"/>
                </a:lnTo>
                <a:lnTo>
                  <a:pt x="246" y="65"/>
                </a:lnTo>
                <a:lnTo>
                  <a:pt x="261" y="75"/>
                </a:lnTo>
                <a:lnTo>
                  <a:pt x="265" y="104"/>
                </a:lnTo>
                <a:lnTo>
                  <a:pt x="276" y="127"/>
                </a:lnTo>
                <a:lnTo>
                  <a:pt x="280" y="130"/>
                </a:lnTo>
                <a:lnTo>
                  <a:pt x="280" y="133"/>
                </a:lnTo>
                <a:lnTo>
                  <a:pt x="284" y="133"/>
                </a:lnTo>
                <a:lnTo>
                  <a:pt x="280" y="147"/>
                </a:lnTo>
                <a:lnTo>
                  <a:pt x="272" y="153"/>
                </a:lnTo>
                <a:lnTo>
                  <a:pt x="269" y="163"/>
                </a:lnTo>
                <a:lnTo>
                  <a:pt x="287" y="169"/>
                </a:lnTo>
                <a:lnTo>
                  <a:pt x="287" y="173"/>
                </a:lnTo>
                <a:lnTo>
                  <a:pt x="295" y="176"/>
                </a:lnTo>
                <a:lnTo>
                  <a:pt x="295" y="183"/>
                </a:lnTo>
                <a:lnTo>
                  <a:pt x="287" y="189"/>
                </a:lnTo>
                <a:lnTo>
                  <a:pt x="284" y="209"/>
                </a:lnTo>
                <a:lnTo>
                  <a:pt x="287" y="212"/>
                </a:lnTo>
                <a:lnTo>
                  <a:pt x="298" y="212"/>
                </a:lnTo>
                <a:lnTo>
                  <a:pt x="328" y="218"/>
                </a:lnTo>
                <a:lnTo>
                  <a:pt x="321" y="235"/>
                </a:lnTo>
                <a:lnTo>
                  <a:pt x="332" y="238"/>
                </a:lnTo>
                <a:lnTo>
                  <a:pt x="332" y="258"/>
                </a:lnTo>
                <a:lnTo>
                  <a:pt x="332" y="274"/>
                </a:lnTo>
                <a:lnTo>
                  <a:pt x="343" y="274"/>
                </a:lnTo>
                <a:lnTo>
                  <a:pt x="351" y="281"/>
                </a:lnTo>
                <a:lnTo>
                  <a:pt x="351" y="284"/>
                </a:lnTo>
                <a:lnTo>
                  <a:pt x="366" y="297"/>
                </a:lnTo>
                <a:lnTo>
                  <a:pt x="369" y="297"/>
                </a:lnTo>
                <a:lnTo>
                  <a:pt x="377" y="320"/>
                </a:lnTo>
                <a:lnTo>
                  <a:pt x="392" y="320"/>
                </a:lnTo>
                <a:lnTo>
                  <a:pt x="411" y="320"/>
                </a:lnTo>
                <a:lnTo>
                  <a:pt x="422" y="336"/>
                </a:lnTo>
                <a:lnTo>
                  <a:pt x="426" y="336"/>
                </a:lnTo>
                <a:lnTo>
                  <a:pt x="433" y="333"/>
                </a:lnTo>
                <a:lnTo>
                  <a:pt x="433" y="330"/>
                </a:lnTo>
                <a:lnTo>
                  <a:pt x="444" y="326"/>
                </a:lnTo>
                <a:lnTo>
                  <a:pt x="448" y="326"/>
                </a:lnTo>
                <a:lnTo>
                  <a:pt x="467" y="326"/>
                </a:lnTo>
                <a:lnTo>
                  <a:pt x="478" y="330"/>
                </a:lnTo>
                <a:lnTo>
                  <a:pt x="482" y="343"/>
                </a:lnTo>
                <a:lnTo>
                  <a:pt x="482" y="398"/>
                </a:lnTo>
                <a:lnTo>
                  <a:pt x="482" y="411"/>
                </a:lnTo>
                <a:lnTo>
                  <a:pt x="485" y="428"/>
                </a:lnTo>
                <a:lnTo>
                  <a:pt x="512" y="428"/>
                </a:lnTo>
                <a:lnTo>
                  <a:pt x="512" y="437"/>
                </a:lnTo>
                <a:lnTo>
                  <a:pt x="470" y="467"/>
                </a:lnTo>
                <a:lnTo>
                  <a:pt x="422" y="503"/>
                </a:lnTo>
                <a:lnTo>
                  <a:pt x="418" y="503"/>
                </a:lnTo>
                <a:lnTo>
                  <a:pt x="407" y="509"/>
                </a:lnTo>
                <a:lnTo>
                  <a:pt x="399" y="506"/>
                </a:lnTo>
                <a:lnTo>
                  <a:pt x="388" y="506"/>
                </a:lnTo>
                <a:lnTo>
                  <a:pt x="384" y="509"/>
                </a:lnTo>
                <a:lnTo>
                  <a:pt x="381" y="516"/>
                </a:lnTo>
                <a:lnTo>
                  <a:pt x="373" y="519"/>
                </a:lnTo>
                <a:lnTo>
                  <a:pt x="373" y="529"/>
                </a:lnTo>
                <a:lnTo>
                  <a:pt x="377" y="535"/>
                </a:lnTo>
                <a:lnTo>
                  <a:pt x="373" y="539"/>
                </a:lnTo>
                <a:lnTo>
                  <a:pt x="373" y="549"/>
                </a:lnTo>
                <a:lnTo>
                  <a:pt x="377" y="555"/>
                </a:lnTo>
                <a:lnTo>
                  <a:pt x="373" y="555"/>
                </a:lnTo>
                <a:lnTo>
                  <a:pt x="358" y="555"/>
                </a:lnTo>
                <a:lnTo>
                  <a:pt x="347" y="558"/>
                </a:lnTo>
                <a:lnTo>
                  <a:pt x="340" y="565"/>
                </a:lnTo>
                <a:lnTo>
                  <a:pt x="328" y="571"/>
                </a:lnTo>
                <a:lnTo>
                  <a:pt x="321" y="571"/>
                </a:lnTo>
                <a:lnTo>
                  <a:pt x="317" y="578"/>
                </a:lnTo>
                <a:lnTo>
                  <a:pt x="317" y="585"/>
                </a:lnTo>
                <a:lnTo>
                  <a:pt x="310" y="588"/>
                </a:lnTo>
                <a:lnTo>
                  <a:pt x="302" y="591"/>
                </a:lnTo>
                <a:lnTo>
                  <a:pt x="298" y="588"/>
                </a:lnTo>
                <a:lnTo>
                  <a:pt x="295" y="588"/>
                </a:lnTo>
                <a:lnTo>
                  <a:pt x="276" y="594"/>
                </a:lnTo>
                <a:lnTo>
                  <a:pt x="276" y="604"/>
                </a:lnTo>
                <a:lnTo>
                  <a:pt x="276" y="607"/>
                </a:lnTo>
                <a:lnTo>
                  <a:pt x="295" y="607"/>
                </a:lnTo>
                <a:lnTo>
                  <a:pt x="298" y="624"/>
                </a:lnTo>
                <a:lnTo>
                  <a:pt x="306" y="637"/>
                </a:lnTo>
                <a:lnTo>
                  <a:pt x="298" y="643"/>
                </a:lnTo>
                <a:lnTo>
                  <a:pt x="291" y="660"/>
                </a:lnTo>
                <a:lnTo>
                  <a:pt x="295" y="679"/>
                </a:lnTo>
                <a:lnTo>
                  <a:pt x="295" y="692"/>
                </a:lnTo>
                <a:lnTo>
                  <a:pt x="298" y="696"/>
                </a:lnTo>
                <a:lnTo>
                  <a:pt x="302" y="696"/>
                </a:lnTo>
                <a:lnTo>
                  <a:pt x="317" y="705"/>
                </a:lnTo>
                <a:lnTo>
                  <a:pt x="321" y="712"/>
                </a:lnTo>
                <a:lnTo>
                  <a:pt x="325" y="712"/>
                </a:lnTo>
                <a:lnTo>
                  <a:pt x="328" y="715"/>
                </a:lnTo>
                <a:lnTo>
                  <a:pt x="321" y="719"/>
                </a:lnTo>
                <a:lnTo>
                  <a:pt x="321" y="738"/>
                </a:lnTo>
                <a:lnTo>
                  <a:pt x="298" y="738"/>
                </a:lnTo>
                <a:lnTo>
                  <a:pt x="291" y="748"/>
                </a:lnTo>
                <a:lnTo>
                  <a:pt x="284" y="751"/>
                </a:lnTo>
                <a:lnTo>
                  <a:pt x="272" y="745"/>
                </a:lnTo>
                <a:lnTo>
                  <a:pt x="265" y="745"/>
                </a:lnTo>
                <a:lnTo>
                  <a:pt x="261" y="748"/>
                </a:lnTo>
                <a:lnTo>
                  <a:pt x="254" y="748"/>
                </a:lnTo>
                <a:lnTo>
                  <a:pt x="246" y="748"/>
                </a:lnTo>
                <a:lnTo>
                  <a:pt x="242" y="751"/>
                </a:lnTo>
                <a:lnTo>
                  <a:pt x="235" y="771"/>
                </a:lnTo>
                <a:lnTo>
                  <a:pt x="235" y="817"/>
                </a:lnTo>
                <a:lnTo>
                  <a:pt x="231" y="820"/>
                </a:lnTo>
                <a:lnTo>
                  <a:pt x="227" y="820"/>
                </a:lnTo>
                <a:lnTo>
                  <a:pt x="209" y="813"/>
                </a:lnTo>
                <a:lnTo>
                  <a:pt x="205" y="817"/>
                </a:lnTo>
                <a:lnTo>
                  <a:pt x="198" y="823"/>
                </a:lnTo>
                <a:lnTo>
                  <a:pt x="205" y="826"/>
                </a:lnTo>
                <a:lnTo>
                  <a:pt x="205" y="839"/>
                </a:lnTo>
                <a:lnTo>
                  <a:pt x="198" y="846"/>
                </a:lnTo>
                <a:lnTo>
                  <a:pt x="198" y="843"/>
                </a:lnTo>
                <a:lnTo>
                  <a:pt x="164" y="843"/>
                </a:lnTo>
                <a:lnTo>
                  <a:pt x="164" y="853"/>
                </a:lnTo>
                <a:lnTo>
                  <a:pt x="130" y="849"/>
                </a:lnTo>
                <a:lnTo>
                  <a:pt x="127" y="839"/>
                </a:lnTo>
                <a:lnTo>
                  <a:pt x="127" y="751"/>
                </a:lnTo>
                <a:lnTo>
                  <a:pt x="127" y="738"/>
                </a:lnTo>
                <a:lnTo>
                  <a:pt x="115" y="722"/>
                </a:lnTo>
                <a:lnTo>
                  <a:pt x="104" y="709"/>
                </a:lnTo>
                <a:lnTo>
                  <a:pt x="100" y="699"/>
                </a:lnTo>
                <a:lnTo>
                  <a:pt x="100" y="676"/>
                </a:lnTo>
                <a:lnTo>
                  <a:pt x="104" y="663"/>
                </a:lnTo>
                <a:lnTo>
                  <a:pt x="100" y="647"/>
                </a:lnTo>
                <a:lnTo>
                  <a:pt x="97" y="640"/>
                </a:lnTo>
                <a:lnTo>
                  <a:pt x="78" y="611"/>
                </a:lnTo>
                <a:lnTo>
                  <a:pt x="67" y="601"/>
                </a:lnTo>
                <a:lnTo>
                  <a:pt x="74" y="598"/>
                </a:lnTo>
                <a:lnTo>
                  <a:pt x="78" y="585"/>
                </a:lnTo>
                <a:lnTo>
                  <a:pt x="74" y="581"/>
                </a:lnTo>
                <a:lnTo>
                  <a:pt x="74" y="571"/>
                </a:lnTo>
                <a:lnTo>
                  <a:pt x="74" y="568"/>
                </a:lnTo>
                <a:lnTo>
                  <a:pt x="67" y="549"/>
                </a:lnTo>
                <a:lnTo>
                  <a:pt x="67" y="545"/>
                </a:lnTo>
                <a:lnTo>
                  <a:pt x="71" y="539"/>
                </a:lnTo>
                <a:lnTo>
                  <a:pt x="78" y="535"/>
                </a:lnTo>
                <a:lnTo>
                  <a:pt x="78" y="522"/>
                </a:lnTo>
                <a:lnTo>
                  <a:pt x="67" y="516"/>
                </a:lnTo>
                <a:lnTo>
                  <a:pt x="67" y="500"/>
                </a:lnTo>
                <a:lnTo>
                  <a:pt x="67" y="490"/>
                </a:lnTo>
                <a:lnTo>
                  <a:pt x="74" y="480"/>
                </a:lnTo>
                <a:lnTo>
                  <a:pt x="104" y="470"/>
                </a:lnTo>
                <a:lnTo>
                  <a:pt x="115" y="477"/>
                </a:lnTo>
                <a:lnTo>
                  <a:pt x="145" y="480"/>
                </a:lnTo>
                <a:lnTo>
                  <a:pt x="149" y="480"/>
                </a:lnTo>
                <a:lnTo>
                  <a:pt x="153" y="480"/>
                </a:lnTo>
                <a:lnTo>
                  <a:pt x="171" y="477"/>
                </a:lnTo>
                <a:lnTo>
                  <a:pt x="179" y="470"/>
                </a:lnTo>
                <a:lnTo>
                  <a:pt x="179" y="464"/>
                </a:lnTo>
                <a:lnTo>
                  <a:pt x="168" y="457"/>
                </a:lnTo>
                <a:lnTo>
                  <a:pt x="160" y="457"/>
                </a:lnTo>
                <a:lnTo>
                  <a:pt x="134" y="451"/>
                </a:lnTo>
                <a:lnTo>
                  <a:pt x="138" y="444"/>
                </a:lnTo>
                <a:lnTo>
                  <a:pt x="108" y="434"/>
                </a:lnTo>
                <a:lnTo>
                  <a:pt x="104" y="428"/>
                </a:lnTo>
                <a:lnTo>
                  <a:pt x="108" y="421"/>
                </a:lnTo>
                <a:lnTo>
                  <a:pt x="119" y="421"/>
                </a:lnTo>
                <a:lnTo>
                  <a:pt x="119" y="418"/>
                </a:lnTo>
                <a:lnTo>
                  <a:pt x="112" y="411"/>
                </a:lnTo>
                <a:lnTo>
                  <a:pt x="104" y="408"/>
                </a:lnTo>
                <a:lnTo>
                  <a:pt x="100" y="411"/>
                </a:lnTo>
                <a:lnTo>
                  <a:pt x="82" y="401"/>
                </a:lnTo>
                <a:lnTo>
                  <a:pt x="67" y="382"/>
                </a:lnTo>
                <a:lnTo>
                  <a:pt x="63" y="379"/>
                </a:lnTo>
                <a:lnTo>
                  <a:pt x="56" y="375"/>
                </a:lnTo>
                <a:lnTo>
                  <a:pt x="52" y="372"/>
                </a:lnTo>
                <a:lnTo>
                  <a:pt x="59" y="346"/>
                </a:lnTo>
                <a:lnTo>
                  <a:pt x="48" y="339"/>
                </a:lnTo>
                <a:lnTo>
                  <a:pt x="48" y="333"/>
                </a:lnTo>
                <a:lnTo>
                  <a:pt x="44" y="313"/>
                </a:lnTo>
                <a:lnTo>
                  <a:pt x="18" y="307"/>
                </a:lnTo>
                <a:lnTo>
                  <a:pt x="14" y="297"/>
                </a:lnTo>
                <a:lnTo>
                  <a:pt x="7" y="284"/>
                </a:lnTo>
                <a:lnTo>
                  <a:pt x="0" y="267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3" name="Freeform 18"/>
          <p:cNvSpPr>
            <a:spLocks/>
          </p:cNvSpPr>
          <p:nvPr/>
        </p:nvSpPr>
        <p:spPr bwMode="auto">
          <a:xfrm>
            <a:off x="3860772" y="3724294"/>
            <a:ext cx="954088" cy="804862"/>
          </a:xfrm>
          <a:custGeom>
            <a:avLst/>
            <a:gdLst>
              <a:gd name="T0" fmla="*/ 2147483647 w 766"/>
              <a:gd name="T1" fmla="*/ 2147483647 h 618"/>
              <a:gd name="T2" fmla="*/ 2147483647 w 766"/>
              <a:gd name="T3" fmla="*/ 2147483647 h 618"/>
              <a:gd name="T4" fmla="*/ 2147483647 w 766"/>
              <a:gd name="T5" fmla="*/ 2147483647 h 618"/>
              <a:gd name="T6" fmla="*/ 2147483647 w 766"/>
              <a:gd name="T7" fmla="*/ 2147483647 h 618"/>
              <a:gd name="T8" fmla="*/ 2147483647 w 766"/>
              <a:gd name="T9" fmla="*/ 2147483647 h 618"/>
              <a:gd name="T10" fmla="*/ 2147483647 w 766"/>
              <a:gd name="T11" fmla="*/ 2147483647 h 618"/>
              <a:gd name="T12" fmla="*/ 2147483647 w 766"/>
              <a:gd name="T13" fmla="*/ 2147483647 h 618"/>
              <a:gd name="T14" fmla="*/ 2147483647 w 766"/>
              <a:gd name="T15" fmla="*/ 2147483647 h 618"/>
              <a:gd name="T16" fmla="*/ 2147483647 w 766"/>
              <a:gd name="T17" fmla="*/ 2147483647 h 618"/>
              <a:gd name="T18" fmla="*/ 2147483647 w 766"/>
              <a:gd name="T19" fmla="*/ 2147483647 h 618"/>
              <a:gd name="T20" fmla="*/ 2147483647 w 766"/>
              <a:gd name="T21" fmla="*/ 2147483647 h 618"/>
              <a:gd name="T22" fmla="*/ 2147483647 w 766"/>
              <a:gd name="T23" fmla="*/ 2147483647 h 618"/>
              <a:gd name="T24" fmla="*/ 2147483647 w 766"/>
              <a:gd name="T25" fmla="*/ 2147483647 h 618"/>
              <a:gd name="T26" fmla="*/ 2147483647 w 766"/>
              <a:gd name="T27" fmla="*/ 2147483647 h 618"/>
              <a:gd name="T28" fmla="*/ 2147483647 w 766"/>
              <a:gd name="T29" fmla="*/ 2147483647 h 618"/>
              <a:gd name="T30" fmla="*/ 2147483647 w 766"/>
              <a:gd name="T31" fmla="*/ 2147483647 h 618"/>
              <a:gd name="T32" fmla="*/ 2147483647 w 766"/>
              <a:gd name="T33" fmla="*/ 2147483647 h 618"/>
              <a:gd name="T34" fmla="*/ 2147483647 w 766"/>
              <a:gd name="T35" fmla="*/ 2147483647 h 618"/>
              <a:gd name="T36" fmla="*/ 2147483647 w 766"/>
              <a:gd name="T37" fmla="*/ 2147483647 h 618"/>
              <a:gd name="T38" fmla="*/ 2147483647 w 766"/>
              <a:gd name="T39" fmla="*/ 2147483647 h 618"/>
              <a:gd name="T40" fmla="*/ 2147483647 w 766"/>
              <a:gd name="T41" fmla="*/ 2147483647 h 618"/>
              <a:gd name="T42" fmla="*/ 2147483647 w 766"/>
              <a:gd name="T43" fmla="*/ 2147483647 h 618"/>
              <a:gd name="T44" fmla="*/ 2147483647 w 766"/>
              <a:gd name="T45" fmla="*/ 2147483647 h 618"/>
              <a:gd name="T46" fmla="*/ 2147483647 w 766"/>
              <a:gd name="T47" fmla="*/ 2147483647 h 618"/>
              <a:gd name="T48" fmla="*/ 2147483647 w 766"/>
              <a:gd name="T49" fmla="*/ 2147483647 h 618"/>
              <a:gd name="T50" fmla="*/ 2147483647 w 766"/>
              <a:gd name="T51" fmla="*/ 2147483647 h 618"/>
              <a:gd name="T52" fmla="*/ 2147483647 w 766"/>
              <a:gd name="T53" fmla="*/ 2147483647 h 618"/>
              <a:gd name="T54" fmla="*/ 2147483647 w 766"/>
              <a:gd name="T55" fmla="*/ 2147483647 h 618"/>
              <a:gd name="T56" fmla="*/ 2147483647 w 766"/>
              <a:gd name="T57" fmla="*/ 2147483647 h 618"/>
              <a:gd name="T58" fmla="*/ 2147483647 w 766"/>
              <a:gd name="T59" fmla="*/ 2147483647 h 618"/>
              <a:gd name="T60" fmla="*/ 2147483647 w 766"/>
              <a:gd name="T61" fmla="*/ 2147483647 h 618"/>
              <a:gd name="T62" fmla="*/ 2147483647 w 766"/>
              <a:gd name="T63" fmla="*/ 2147483647 h 618"/>
              <a:gd name="T64" fmla="*/ 2147483647 w 766"/>
              <a:gd name="T65" fmla="*/ 2147483647 h 618"/>
              <a:gd name="T66" fmla="*/ 2147483647 w 766"/>
              <a:gd name="T67" fmla="*/ 2147483647 h 618"/>
              <a:gd name="T68" fmla="*/ 2147483647 w 766"/>
              <a:gd name="T69" fmla="*/ 2147483647 h 618"/>
              <a:gd name="T70" fmla="*/ 2147483647 w 766"/>
              <a:gd name="T71" fmla="*/ 2147483647 h 618"/>
              <a:gd name="T72" fmla="*/ 2147483647 w 766"/>
              <a:gd name="T73" fmla="*/ 2147483647 h 618"/>
              <a:gd name="T74" fmla="*/ 2147483647 w 766"/>
              <a:gd name="T75" fmla="*/ 2147483647 h 618"/>
              <a:gd name="T76" fmla="*/ 2147483647 w 766"/>
              <a:gd name="T77" fmla="*/ 2147483647 h 618"/>
              <a:gd name="T78" fmla="*/ 2147483647 w 766"/>
              <a:gd name="T79" fmla="*/ 2147483647 h 618"/>
              <a:gd name="T80" fmla="*/ 2147483647 w 766"/>
              <a:gd name="T81" fmla="*/ 2147483647 h 618"/>
              <a:gd name="T82" fmla="*/ 2147483647 w 766"/>
              <a:gd name="T83" fmla="*/ 2147483647 h 618"/>
              <a:gd name="T84" fmla="*/ 2147483647 w 766"/>
              <a:gd name="T85" fmla="*/ 2147483647 h 618"/>
              <a:gd name="T86" fmla="*/ 2147483647 w 766"/>
              <a:gd name="T87" fmla="*/ 2147483647 h 618"/>
              <a:gd name="T88" fmla="*/ 2147483647 w 766"/>
              <a:gd name="T89" fmla="*/ 2147483647 h 618"/>
              <a:gd name="T90" fmla="*/ 2147483647 w 766"/>
              <a:gd name="T91" fmla="*/ 2147483647 h 618"/>
              <a:gd name="T92" fmla="*/ 2147483647 w 766"/>
              <a:gd name="T93" fmla="*/ 2147483647 h 618"/>
              <a:gd name="T94" fmla="*/ 2147483647 w 766"/>
              <a:gd name="T95" fmla="*/ 2147483647 h 618"/>
              <a:gd name="T96" fmla="*/ 2147483647 w 766"/>
              <a:gd name="T97" fmla="*/ 2147483647 h 618"/>
              <a:gd name="T98" fmla="*/ 2147483647 w 766"/>
              <a:gd name="T99" fmla="*/ 2147483647 h 618"/>
              <a:gd name="T100" fmla="*/ 2147483647 w 766"/>
              <a:gd name="T101" fmla="*/ 2147483647 h 618"/>
              <a:gd name="T102" fmla="*/ 2147483647 w 766"/>
              <a:gd name="T103" fmla="*/ 0 h 618"/>
              <a:gd name="T104" fmla="*/ 2147483647 w 766"/>
              <a:gd name="T105" fmla="*/ 2147483647 h 618"/>
              <a:gd name="T106" fmla="*/ 2147483647 w 766"/>
              <a:gd name="T107" fmla="*/ 2147483647 h 618"/>
              <a:gd name="T108" fmla="*/ 2147483647 w 766"/>
              <a:gd name="T109" fmla="*/ 2147483647 h 618"/>
              <a:gd name="T110" fmla="*/ 2147483647 w 766"/>
              <a:gd name="T111" fmla="*/ 2147483647 h 618"/>
              <a:gd name="T112" fmla="*/ 2147483647 w 766"/>
              <a:gd name="T113" fmla="*/ 2147483647 h 618"/>
              <a:gd name="T114" fmla="*/ 2147483647 w 766"/>
              <a:gd name="T115" fmla="*/ 2147483647 h 618"/>
              <a:gd name="T116" fmla="*/ 2147483647 w 766"/>
              <a:gd name="T117" fmla="*/ 2147483647 h 6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66"/>
              <a:gd name="T178" fmla="*/ 0 h 618"/>
              <a:gd name="T179" fmla="*/ 766 w 766"/>
              <a:gd name="T180" fmla="*/ 618 h 61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66" h="618">
                <a:moveTo>
                  <a:pt x="0" y="251"/>
                </a:moveTo>
                <a:lnTo>
                  <a:pt x="0" y="257"/>
                </a:lnTo>
                <a:lnTo>
                  <a:pt x="11" y="257"/>
                </a:lnTo>
                <a:lnTo>
                  <a:pt x="18" y="261"/>
                </a:lnTo>
                <a:lnTo>
                  <a:pt x="18" y="267"/>
                </a:lnTo>
                <a:lnTo>
                  <a:pt x="22" y="306"/>
                </a:lnTo>
                <a:lnTo>
                  <a:pt x="26" y="310"/>
                </a:lnTo>
                <a:lnTo>
                  <a:pt x="26" y="319"/>
                </a:lnTo>
                <a:lnTo>
                  <a:pt x="44" y="336"/>
                </a:lnTo>
                <a:lnTo>
                  <a:pt x="48" y="336"/>
                </a:lnTo>
                <a:lnTo>
                  <a:pt x="55" y="339"/>
                </a:lnTo>
                <a:lnTo>
                  <a:pt x="67" y="339"/>
                </a:lnTo>
                <a:lnTo>
                  <a:pt x="70" y="349"/>
                </a:lnTo>
                <a:lnTo>
                  <a:pt x="82" y="349"/>
                </a:lnTo>
                <a:lnTo>
                  <a:pt x="104" y="368"/>
                </a:lnTo>
                <a:lnTo>
                  <a:pt x="111" y="381"/>
                </a:lnTo>
                <a:lnTo>
                  <a:pt x="115" y="388"/>
                </a:lnTo>
                <a:lnTo>
                  <a:pt x="123" y="381"/>
                </a:lnTo>
                <a:lnTo>
                  <a:pt x="123" y="372"/>
                </a:lnTo>
                <a:lnTo>
                  <a:pt x="138" y="378"/>
                </a:lnTo>
                <a:lnTo>
                  <a:pt x="145" y="378"/>
                </a:lnTo>
                <a:lnTo>
                  <a:pt x="149" y="372"/>
                </a:lnTo>
                <a:lnTo>
                  <a:pt x="167" y="359"/>
                </a:lnTo>
                <a:lnTo>
                  <a:pt x="175" y="349"/>
                </a:lnTo>
                <a:lnTo>
                  <a:pt x="179" y="332"/>
                </a:lnTo>
                <a:lnTo>
                  <a:pt x="186" y="336"/>
                </a:lnTo>
                <a:lnTo>
                  <a:pt x="194" y="346"/>
                </a:lnTo>
                <a:lnTo>
                  <a:pt x="201" y="349"/>
                </a:lnTo>
                <a:lnTo>
                  <a:pt x="205" y="349"/>
                </a:lnTo>
                <a:lnTo>
                  <a:pt x="208" y="352"/>
                </a:lnTo>
                <a:lnTo>
                  <a:pt x="208" y="359"/>
                </a:lnTo>
                <a:lnTo>
                  <a:pt x="212" y="368"/>
                </a:lnTo>
                <a:lnTo>
                  <a:pt x="208" y="381"/>
                </a:lnTo>
                <a:lnTo>
                  <a:pt x="201" y="388"/>
                </a:lnTo>
                <a:lnTo>
                  <a:pt x="194" y="391"/>
                </a:lnTo>
                <a:lnTo>
                  <a:pt x="194" y="401"/>
                </a:lnTo>
                <a:lnTo>
                  <a:pt x="205" y="411"/>
                </a:lnTo>
                <a:lnTo>
                  <a:pt x="208" y="417"/>
                </a:lnTo>
                <a:lnTo>
                  <a:pt x="212" y="417"/>
                </a:lnTo>
                <a:lnTo>
                  <a:pt x="212" y="421"/>
                </a:lnTo>
                <a:lnTo>
                  <a:pt x="212" y="440"/>
                </a:lnTo>
                <a:lnTo>
                  <a:pt x="212" y="447"/>
                </a:lnTo>
                <a:lnTo>
                  <a:pt x="208" y="466"/>
                </a:lnTo>
                <a:lnTo>
                  <a:pt x="194" y="489"/>
                </a:lnTo>
                <a:lnTo>
                  <a:pt x="194" y="492"/>
                </a:lnTo>
                <a:lnTo>
                  <a:pt x="186" y="502"/>
                </a:lnTo>
                <a:lnTo>
                  <a:pt x="182" y="509"/>
                </a:lnTo>
                <a:lnTo>
                  <a:pt x="190" y="512"/>
                </a:lnTo>
                <a:lnTo>
                  <a:pt x="197" y="515"/>
                </a:lnTo>
                <a:lnTo>
                  <a:pt x="201" y="515"/>
                </a:lnTo>
                <a:lnTo>
                  <a:pt x="212" y="519"/>
                </a:lnTo>
                <a:lnTo>
                  <a:pt x="216" y="528"/>
                </a:lnTo>
                <a:lnTo>
                  <a:pt x="235" y="528"/>
                </a:lnTo>
                <a:lnTo>
                  <a:pt x="250" y="532"/>
                </a:lnTo>
                <a:lnTo>
                  <a:pt x="261" y="528"/>
                </a:lnTo>
                <a:lnTo>
                  <a:pt x="276" y="548"/>
                </a:lnTo>
                <a:lnTo>
                  <a:pt x="287" y="558"/>
                </a:lnTo>
                <a:lnTo>
                  <a:pt x="294" y="558"/>
                </a:lnTo>
                <a:lnTo>
                  <a:pt x="306" y="568"/>
                </a:lnTo>
                <a:lnTo>
                  <a:pt x="313" y="571"/>
                </a:lnTo>
                <a:lnTo>
                  <a:pt x="320" y="574"/>
                </a:lnTo>
                <a:lnTo>
                  <a:pt x="328" y="577"/>
                </a:lnTo>
                <a:lnTo>
                  <a:pt x="343" y="574"/>
                </a:lnTo>
                <a:lnTo>
                  <a:pt x="347" y="568"/>
                </a:lnTo>
                <a:lnTo>
                  <a:pt x="347" y="558"/>
                </a:lnTo>
                <a:lnTo>
                  <a:pt x="354" y="551"/>
                </a:lnTo>
                <a:lnTo>
                  <a:pt x="376" y="548"/>
                </a:lnTo>
                <a:lnTo>
                  <a:pt x="384" y="548"/>
                </a:lnTo>
                <a:lnTo>
                  <a:pt x="391" y="551"/>
                </a:lnTo>
                <a:lnTo>
                  <a:pt x="399" y="548"/>
                </a:lnTo>
                <a:lnTo>
                  <a:pt x="406" y="551"/>
                </a:lnTo>
                <a:lnTo>
                  <a:pt x="410" y="558"/>
                </a:lnTo>
                <a:lnTo>
                  <a:pt x="417" y="558"/>
                </a:lnTo>
                <a:lnTo>
                  <a:pt x="447" y="577"/>
                </a:lnTo>
                <a:lnTo>
                  <a:pt x="455" y="577"/>
                </a:lnTo>
                <a:lnTo>
                  <a:pt x="470" y="581"/>
                </a:lnTo>
                <a:lnTo>
                  <a:pt x="477" y="581"/>
                </a:lnTo>
                <a:lnTo>
                  <a:pt x="485" y="581"/>
                </a:lnTo>
                <a:lnTo>
                  <a:pt x="488" y="577"/>
                </a:lnTo>
                <a:lnTo>
                  <a:pt x="488" y="571"/>
                </a:lnTo>
                <a:lnTo>
                  <a:pt x="492" y="564"/>
                </a:lnTo>
                <a:lnTo>
                  <a:pt x="496" y="561"/>
                </a:lnTo>
                <a:lnTo>
                  <a:pt x="511" y="568"/>
                </a:lnTo>
                <a:lnTo>
                  <a:pt x="522" y="577"/>
                </a:lnTo>
                <a:lnTo>
                  <a:pt x="533" y="581"/>
                </a:lnTo>
                <a:lnTo>
                  <a:pt x="541" y="581"/>
                </a:lnTo>
                <a:lnTo>
                  <a:pt x="544" y="581"/>
                </a:lnTo>
                <a:lnTo>
                  <a:pt x="548" y="577"/>
                </a:lnTo>
                <a:lnTo>
                  <a:pt x="552" y="581"/>
                </a:lnTo>
                <a:lnTo>
                  <a:pt x="556" y="584"/>
                </a:lnTo>
                <a:lnTo>
                  <a:pt x="563" y="584"/>
                </a:lnTo>
                <a:lnTo>
                  <a:pt x="563" y="581"/>
                </a:lnTo>
                <a:lnTo>
                  <a:pt x="563" y="568"/>
                </a:lnTo>
                <a:lnTo>
                  <a:pt x="563" y="564"/>
                </a:lnTo>
                <a:lnTo>
                  <a:pt x="567" y="561"/>
                </a:lnTo>
                <a:lnTo>
                  <a:pt x="574" y="551"/>
                </a:lnTo>
                <a:lnTo>
                  <a:pt x="582" y="548"/>
                </a:lnTo>
                <a:lnTo>
                  <a:pt x="589" y="548"/>
                </a:lnTo>
                <a:lnTo>
                  <a:pt x="589" y="551"/>
                </a:lnTo>
                <a:lnTo>
                  <a:pt x="593" y="551"/>
                </a:lnTo>
                <a:lnTo>
                  <a:pt x="600" y="548"/>
                </a:lnTo>
                <a:lnTo>
                  <a:pt x="604" y="561"/>
                </a:lnTo>
                <a:lnTo>
                  <a:pt x="604" y="564"/>
                </a:lnTo>
                <a:lnTo>
                  <a:pt x="615" y="587"/>
                </a:lnTo>
                <a:lnTo>
                  <a:pt x="638" y="617"/>
                </a:lnTo>
                <a:lnTo>
                  <a:pt x="645" y="603"/>
                </a:lnTo>
                <a:lnTo>
                  <a:pt x="645" y="600"/>
                </a:lnTo>
                <a:lnTo>
                  <a:pt x="653" y="600"/>
                </a:lnTo>
                <a:lnTo>
                  <a:pt x="656" y="597"/>
                </a:lnTo>
                <a:lnTo>
                  <a:pt x="667" y="600"/>
                </a:lnTo>
                <a:lnTo>
                  <a:pt x="671" y="607"/>
                </a:lnTo>
                <a:lnTo>
                  <a:pt x="675" y="610"/>
                </a:lnTo>
                <a:lnTo>
                  <a:pt x="679" y="610"/>
                </a:lnTo>
                <a:lnTo>
                  <a:pt x="686" y="610"/>
                </a:lnTo>
                <a:lnTo>
                  <a:pt x="694" y="613"/>
                </a:lnTo>
                <a:lnTo>
                  <a:pt x="697" y="613"/>
                </a:lnTo>
                <a:lnTo>
                  <a:pt x="701" y="613"/>
                </a:lnTo>
                <a:lnTo>
                  <a:pt x="705" y="613"/>
                </a:lnTo>
                <a:lnTo>
                  <a:pt x="712" y="613"/>
                </a:lnTo>
                <a:lnTo>
                  <a:pt x="716" y="613"/>
                </a:lnTo>
                <a:lnTo>
                  <a:pt x="723" y="617"/>
                </a:lnTo>
                <a:lnTo>
                  <a:pt x="727" y="617"/>
                </a:lnTo>
                <a:lnTo>
                  <a:pt x="735" y="613"/>
                </a:lnTo>
                <a:lnTo>
                  <a:pt x="735" y="610"/>
                </a:lnTo>
                <a:lnTo>
                  <a:pt x="735" y="597"/>
                </a:lnTo>
                <a:lnTo>
                  <a:pt x="731" y="587"/>
                </a:lnTo>
                <a:lnTo>
                  <a:pt x="735" y="584"/>
                </a:lnTo>
                <a:lnTo>
                  <a:pt x="746" y="581"/>
                </a:lnTo>
                <a:lnTo>
                  <a:pt x="750" y="581"/>
                </a:lnTo>
                <a:lnTo>
                  <a:pt x="750" y="577"/>
                </a:lnTo>
                <a:lnTo>
                  <a:pt x="753" y="574"/>
                </a:lnTo>
                <a:lnTo>
                  <a:pt x="753" y="568"/>
                </a:lnTo>
                <a:lnTo>
                  <a:pt x="746" y="564"/>
                </a:lnTo>
                <a:lnTo>
                  <a:pt x="742" y="558"/>
                </a:lnTo>
                <a:lnTo>
                  <a:pt x="742" y="554"/>
                </a:lnTo>
                <a:lnTo>
                  <a:pt x="738" y="551"/>
                </a:lnTo>
                <a:lnTo>
                  <a:pt x="746" y="538"/>
                </a:lnTo>
                <a:lnTo>
                  <a:pt x="753" y="528"/>
                </a:lnTo>
                <a:lnTo>
                  <a:pt x="761" y="525"/>
                </a:lnTo>
                <a:lnTo>
                  <a:pt x="765" y="519"/>
                </a:lnTo>
                <a:lnTo>
                  <a:pt x="765" y="512"/>
                </a:lnTo>
                <a:lnTo>
                  <a:pt x="757" y="509"/>
                </a:lnTo>
                <a:lnTo>
                  <a:pt x="757" y="502"/>
                </a:lnTo>
                <a:lnTo>
                  <a:pt x="757" y="496"/>
                </a:lnTo>
                <a:lnTo>
                  <a:pt x="761" y="492"/>
                </a:lnTo>
                <a:lnTo>
                  <a:pt x="757" y="489"/>
                </a:lnTo>
                <a:lnTo>
                  <a:pt x="750" y="486"/>
                </a:lnTo>
                <a:lnTo>
                  <a:pt x="723" y="483"/>
                </a:lnTo>
                <a:lnTo>
                  <a:pt x="738" y="479"/>
                </a:lnTo>
                <a:lnTo>
                  <a:pt x="746" y="466"/>
                </a:lnTo>
                <a:lnTo>
                  <a:pt x="742" y="453"/>
                </a:lnTo>
                <a:lnTo>
                  <a:pt x="757" y="443"/>
                </a:lnTo>
                <a:lnTo>
                  <a:pt x="757" y="437"/>
                </a:lnTo>
                <a:lnTo>
                  <a:pt x="738" y="427"/>
                </a:lnTo>
                <a:lnTo>
                  <a:pt x="750" y="408"/>
                </a:lnTo>
                <a:lnTo>
                  <a:pt x="679" y="411"/>
                </a:lnTo>
                <a:lnTo>
                  <a:pt x="679" y="408"/>
                </a:lnTo>
                <a:lnTo>
                  <a:pt x="649" y="414"/>
                </a:lnTo>
                <a:lnTo>
                  <a:pt x="626" y="408"/>
                </a:lnTo>
                <a:lnTo>
                  <a:pt x="615" y="411"/>
                </a:lnTo>
                <a:lnTo>
                  <a:pt x="600" y="408"/>
                </a:lnTo>
                <a:lnTo>
                  <a:pt x="589" y="408"/>
                </a:lnTo>
                <a:lnTo>
                  <a:pt x="578" y="401"/>
                </a:lnTo>
                <a:lnTo>
                  <a:pt x="570" y="395"/>
                </a:lnTo>
                <a:lnTo>
                  <a:pt x="567" y="378"/>
                </a:lnTo>
                <a:lnTo>
                  <a:pt x="563" y="362"/>
                </a:lnTo>
                <a:lnTo>
                  <a:pt x="541" y="352"/>
                </a:lnTo>
                <a:lnTo>
                  <a:pt x="526" y="349"/>
                </a:lnTo>
                <a:lnTo>
                  <a:pt x="526" y="355"/>
                </a:lnTo>
                <a:lnTo>
                  <a:pt x="529" y="362"/>
                </a:lnTo>
                <a:lnTo>
                  <a:pt x="529" y="368"/>
                </a:lnTo>
                <a:lnTo>
                  <a:pt x="462" y="346"/>
                </a:lnTo>
                <a:lnTo>
                  <a:pt x="436" y="339"/>
                </a:lnTo>
                <a:lnTo>
                  <a:pt x="432" y="336"/>
                </a:lnTo>
                <a:lnTo>
                  <a:pt x="429" y="329"/>
                </a:lnTo>
                <a:lnTo>
                  <a:pt x="432" y="310"/>
                </a:lnTo>
                <a:lnTo>
                  <a:pt x="444" y="306"/>
                </a:lnTo>
                <a:lnTo>
                  <a:pt x="447" y="306"/>
                </a:lnTo>
                <a:lnTo>
                  <a:pt x="451" y="287"/>
                </a:lnTo>
                <a:lnTo>
                  <a:pt x="432" y="277"/>
                </a:lnTo>
                <a:lnTo>
                  <a:pt x="432" y="270"/>
                </a:lnTo>
                <a:lnTo>
                  <a:pt x="429" y="264"/>
                </a:lnTo>
                <a:lnTo>
                  <a:pt x="417" y="267"/>
                </a:lnTo>
                <a:lnTo>
                  <a:pt x="414" y="267"/>
                </a:lnTo>
                <a:lnTo>
                  <a:pt x="410" y="261"/>
                </a:lnTo>
                <a:lnTo>
                  <a:pt x="410" y="254"/>
                </a:lnTo>
                <a:lnTo>
                  <a:pt x="410" y="251"/>
                </a:lnTo>
                <a:lnTo>
                  <a:pt x="376" y="251"/>
                </a:lnTo>
                <a:lnTo>
                  <a:pt x="376" y="261"/>
                </a:lnTo>
                <a:lnTo>
                  <a:pt x="343" y="257"/>
                </a:lnTo>
                <a:lnTo>
                  <a:pt x="339" y="248"/>
                </a:lnTo>
                <a:lnTo>
                  <a:pt x="339" y="215"/>
                </a:lnTo>
                <a:lnTo>
                  <a:pt x="339" y="159"/>
                </a:lnTo>
                <a:lnTo>
                  <a:pt x="339" y="146"/>
                </a:lnTo>
                <a:lnTo>
                  <a:pt x="328" y="130"/>
                </a:lnTo>
                <a:lnTo>
                  <a:pt x="317" y="117"/>
                </a:lnTo>
                <a:lnTo>
                  <a:pt x="313" y="107"/>
                </a:lnTo>
                <a:lnTo>
                  <a:pt x="313" y="84"/>
                </a:lnTo>
                <a:lnTo>
                  <a:pt x="317" y="71"/>
                </a:lnTo>
                <a:lnTo>
                  <a:pt x="313" y="55"/>
                </a:lnTo>
                <a:lnTo>
                  <a:pt x="309" y="48"/>
                </a:lnTo>
                <a:lnTo>
                  <a:pt x="291" y="19"/>
                </a:lnTo>
                <a:lnTo>
                  <a:pt x="279" y="9"/>
                </a:lnTo>
                <a:lnTo>
                  <a:pt x="279" y="6"/>
                </a:lnTo>
                <a:lnTo>
                  <a:pt x="279" y="3"/>
                </a:lnTo>
                <a:lnTo>
                  <a:pt x="272" y="0"/>
                </a:lnTo>
                <a:lnTo>
                  <a:pt x="272" y="3"/>
                </a:lnTo>
                <a:lnTo>
                  <a:pt x="272" y="9"/>
                </a:lnTo>
                <a:lnTo>
                  <a:pt x="276" y="13"/>
                </a:lnTo>
                <a:lnTo>
                  <a:pt x="279" y="16"/>
                </a:lnTo>
                <a:lnTo>
                  <a:pt x="276" y="19"/>
                </a:lnTo>
                <a:lnTo>
                  <a:pt x="268" y="22"/>
                </a:lnTo>
                <a:lnTo>
                  <a:pt x="250" y="32"/>
                </a:lnTo>
                <a:lnTo>
                  <a:pt x="246" y="39"/>
                </a:lnTo>
                <a:lnTo>
                  <a:pt x="242" y="55"/>
                </a:lnTo>
                <a:lnTo>
                  <a:pt x="242" y="62"/>
                </a:lnTo>
                <a:lnTo>
                  <a:pt x="235" y="71"/>
                </a:lnTo>
                <a:lnTo>
                  <a:pt x="212" y="68"/>
                </a:lnTo>
                <a:lnTo>
                  <a:pt x="205" y="75"/>
                </a:lnTo>
                <a:lnTo>
                  <a:pt x="205" y="78"/>
                </a:lnTo>
                <a:lnTo>
                  <a:pt x="205" y="88"/>
                </a:lnTo>
                <a:lnTo>
                  <a:pt x="212" y="110"/>
                </a:lnTo>
                <a:lnTo>
                  <a:pt x="212" y="114"/>
                </a:lnTo>
                <a:lnTo>
                  <a:pt x="175" y="146"/>
                </a:lnTo>
                <a:lnTo>
                  <a:pt x="164" y="159"/>
                </a:lnTo>
                <a:lnTo>
                  <a:pt x="119" y="205"/>
                </a:lnTo>
                <a:lnTo>
                  <a:pt x="111" y="208"/>
                </a:lnTo>
                <a:lnTo>
                  <a:pt x="89" y="215"/>
                </a:lnTo>
                <a:lnTo>
                  <a:pt x="67" y="218"/>
                </a:lnTo>
                <a:lnTo>
                  <a:pt x="48" y="221"/>
                </a:lnTo>
                <a:lnTo>
                  <a:pt x="33" y="228"/>
                </a:lnTo>
                <a:lnTo>
                  <a:pt x="22" y="231"/>
                </a:lnTo>
                <a:lnTo>
                  <a:pt x="22" y="238"/>
                </a:lnTo>
                <a:lnTo>
                  <a:pt x="11" y="241"/>
                </a:lnTo>
                <a:lnTo>
                  <a:pt x="0" y="248"/>
                </a:lnTo>
                <a:lnTo>
                  <a:pt x="0" y="251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4" name="Freeform 19"/>
          <p:cNvSpPr>
            <a:spLocks/>
          </p:cNvSpPr>
          <p:nvPr/>
        </p:nvSpPr>
        <p:spPr bwMode="auto">
          <a:xfrm>
            <a:off x="4375122" y="2981344"/>
            <a:ext cx="687388" cy="1319212"/>
          </a:xfrm>
          <a:custGeom>
            <a:avLst/>
            <a:gdLst>
              <a:gd name="T0" fmla="*/ 2147483647 w 552"/>
              <a:gd name="T1" fmla="*/ 2147483647 h 1012"/>
              <a:gd name="T2" fmla="*/ 2147483647 w 552"/>
              <a:gd name="T3" fmla="*/ 2147483647 h 1012"/>
              <a:gd name="T4" fmla="*/ 2147483647 w 552"/>
              <a:gd name="T5" fmla="*/ 2147483647 h 1012"/>
              <a:gd name="T6" fmla="*/ 2147483647 w 552"/>
              <a:gd name="T7" fmla="*/ 2147483647 h 1012"/>
              <a:gd name="T8" fmla="*/ 2147483647 w 552"/>
              <a:gd name="T9" fmla="*/ 2147483647 h 1012"/>
              <a:gd name="T10" fmla="*/ 2147483647 w 552"/>
              <a:gd name="T11" fmla="*/ 2147483647 h 1012"/>
              <a:gd name="T12" fmla="*/ 2147483647 w 552"/>
              <a:gd name="T13" fmla="*/ 2147483647 h 1012"/>
              <a:gd name="T14" fmla="*/ 2147483647 w 552"/>
              <a:gd name="T15" fmla="*/ 2147483647 h 1012"/>
              <a:gd name="T16" fmla="*/ 2147483647 w 552"/>
              <a:gd name="T17" fmla="*/ 2147483647 h 1012"/>
              <a:gd name="T18" fmla="*/ 2147483647 w 552"/>
              <a:gd name="T19" fmla="*/ 2147483647 h 1012"/>
              <a:gd name="T20" fmla="*/ 2147483647 w 552"/>
              <a:gd name="T21" fmla="*/ 2147483647 h 1012"/>
              <a:gd name="T22" fmla="*/ 2147483647 w 552"/>
              <a:gd name="T23" fmla="*/ 2147483647 h 1012"/>
              <a:gd name="T24" fmla="*/ 2147483647 w 552"/>
              <a:gd name="T25" fmla="*/ 2147483647 h 1012"/>
              <a:gd name="T26" fmla="*/ 2147483647 w 552"/>
              <a:gd name="T27" fmla="*/ 2147483647 h 1012"/>
              <a:gd name="T28" fmla="*/ 2147483647 w 552"/>
              <a:gd name="T29" fmla="*/ 2147483647 h 1012"/>
              <a:gd name="T30" fmla="*/ 2147483647 w 552"/>
              <a:gd name="T31" fmla="*/ 2147483647 h 1012"/>
              <a:gd name="T32" fmla="*/ 2147483647 w 552"/>
              <a:gd name="T33" fmla="*/ 2147483647 h 1012"/>
              <a:gd name="T34" fmla="*/ 2147483647 w 552"/>
              <a:gd name="T35" fmla="*/ 2147483647 h 1012"/>
              <a:gd name="T36" fmla="*/ 2147483647 w 552"/>
              <a:gd name="T37" fmla="*/ 2147483647 h 1012"/>
              <a:gd name="T38" fmla="*/ 2147483647 w 552"/>
              <a:gd name="T39" fmla="*/ 2147483647 h 1012"/>
              <a:gd name="T40" fmla="*/ 2147483647 w 552"/>
              <a:gd name="T41" fmla="*/ 2147483647 h 1012"/>
              <a:gd name="T42" fmla="*/ 2147483647 w 552"/>
              <a:gd name="T43" fmla="*/ 2147483647 h 1012"/>
              <a:gd name="T44" fmla="*/ 2147483647 w 552"/>
              <a:gd name="T45" fmla="*/ 2147483647 h 1012"/>
              <a:gd name="T46" fmla="*/ 2147483647 w 552"/>
              <a:gd name="T47" fmla="*/ 2147483647 h 1012"/>
              <a:gd name="T48" fmla="*/ 2147483647 w 552"/>
              <a:gd name="T49" fmla="*/ 2147483647 h 1012"/>
              <a:gd name="T50" fmla="*/ 2147483647 w 552"/>
              <a:gd name="T51" fmla="*/ 2147483647 h 1012"/>
              <a:gd name="T52" fmla="*/ 2147483647 w 552"/>
              <a:gd name="T53" fmla="*/ 2147483647 h 1012"/>
              <a:gd name="T54" fmla="*/ 2147483647 w 552"/>
              <a:gd name="T55" fmla="*/ 2147483647 h 1012"/>
              <a:gd name="T56" fmla="*/ 2147483647 w 552"/>
              <a:gd name="T57" fmla="*/ 2147483647 h 1012"/>
              <a:gd name="T58" fmla="*/ 2147483647 w 552"/>
              <a:gd name="T59" fmla="*/ 2147483647 h 1012"/>
              <a:gd name="T60" fmla="*/ 2147483647 w 552"/>
              <a:gd name="T61" fmla="*/ 2147483647 h 1012"/>
              <a:gd name="T62" fmla="*/ 2147483647 w 552"/>
              <a:gd name="T63" fmla="*/ 2147483647 h 1012"/>
              <a:gd name="T64" fmla="*/ 2147483647 w 552"/>
              <a:gd name="T65" fmla="*/ 2147483647 h 1012"/>
              <a:gd name="T66" fmla="*/ 2147483647 w 552"/>
              <a:gd name="T67" fmla="*/ 2147483647 h 1012"/>
              <a:gd name="T68" fmla="*/ 2147483647 w 552"/>
              <a:gd name="T69" fmla="*/ 2147483647 h 1012"/>
              <a:gd name="T70" fmla="*/ 2147483647 w 552"/>
              <a:gd name="T71" fmla="*/ 2147483647 h 1012"/>
              <a:gd name="T72" fmla="*/ 2147483647 w 552"/>
              <a:gd name="T73" fmla="*/ 2147483647 h 1012"/>
              <a:gd name="T74" fmla="*/ 2147483647 w 552"/>
              <a:gd name="T75" fmla="*/ 2147483647 h 1012"/>
              <a:gd name="T76" fmla="*/ 2147483647 w 552"/>
              <a:gd name="T77" fmla="*/ 2147483647 h 1012"/>
              <a:gd name="T78" fmla="*/ 2147483647 w 552"/>
              <a:gd name="T79" fmla="*/ 2147483647 h 1012"/>
              <a:gd name="T80" fmla="*/ 2147483647 w 552"/>
              <a:gd name="T81" fmla="*/ 2147483647 h 1012"/>
              <a:gd name="T82" fmla="*/ 2147483647 w 552"/>
              <a:gd name="T83" fmla="*/ 2147483647 h 1012"/>
              <a:gd name="T84" fmla="*/ 2147483647 w 552"/>
              <a:gd name="T85" fmla="*/ 2147483647 h 1012"/>
              <a:gd name="T86" fmla="*/ 2147483647 w 552"/>
              <a:gd name="T87" fmla="*/ 2147483647 h 1012"/>
              <a:gd name="T88" fmla="*/ 2147483647 w 552"/>
              <a:gd name="T89" fmla="*/ 2147483647 h 1012"/>
              <a:gd name="T90" fmla="*/ 2147483647 w 552"/>
              <a:gd name="T91" fmla="*/ 2147483647 h 1012"/>
              <a:gd name="T92" fmla="*/ 2147483647 w 552"/>
              <a:gd name="T93" fmla="*/ 2147483647 h 1012"/>
              <a:gd name="T94" fmla="*/ 2147483647 w 552"/>
              <a:gd name="T95" fmla="*/ 2147483647 h 1012"/>
              <a:gd name="T96" fmla="*/ 2147483647 w 552"/>
              <a:gd name="T97" fmla="*/ 2147483647 h 1012"/>
              <a:gd name="T98" fmla="*/ 2147483647 w 552"/>
              <a:gd name="T99" fmla="*/ 2147483647 h 1012"/>
              <a:gd name="T100" fmla="*/ 2147483647 w 552"/>
              <a:gd name="T101" fmla="*/ 2147483647 h 1012"/>
              <a:gd name="T102" fmla="*/ 2147483647 w 552"/>
              <a:gd name="T103" fmla="*/ 2147483647 h 1012"/>
              <a:gd name="T104" fmla="*/ 2147483647 w 552"/>
              <a:gd name="T105" fmla="*/ 2147483647 h 1012"/>
              <a:gd name="T106" fmla="*/ 2147483647 w 552"/>
              <a:gd name="T107" fmla="*/ 2147483647 h 1012"/>
              <a:gd name="T108" fmla="*/ 2147483647 w 552"/>
              <a:gd name="T109" fmla="*/ 2147483647 h 1012"/>
              <a:gd name="T110" fmla="*/ 2147483647 w 552"/>
              <a:gd name="T111" fmla="*/ 2147483647 h 1012"/>
              <a:gd name="T112" fmla="*/ 2147483647 w 552"/>
              <a:gd name="T113" fmla="*/ 2147483647 h 1012"/>
              <a:gd name="T114" fmla="*/ 2147483647 w 552"/>
              <a:gd name="T115" fmla="*/ 2147483647 h 1012"/>
              <a:gd name="T116" fmla="*/ 2147483647 w 552"/>
              <a:gd name="T117" fmla="*/ 2147483647 h 1012"/>
              <a:gd name="T118" fmla="*/ 2147483647 w 552"/>
              <a:gd name="T119" fmla="*/ 2147483647 h 1012"/>
              <a:gd name="T120" fmla="*/ 2147483647 w 552"/>
              <a:gd name="T121" fmla="*/ 2147483647 h 101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52"/>
              <a:gd name="T184" fmla="*/ 0 h 1012"/>
              <a:gd name="T185" fmla="*/ 552 w 552"/>
              <a:gd name="T186" fmla="*/ 1012 h 101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52" h="1012">
                <a:moveTo>
                  <a:pt x="551" y="310"/>
                </a:moveTo>
                <a:lnTo>
                  <a:pt x="551" y="346"/>
                </a:lnTo>
                <a:lnTo>
                  <a:pt x="543" y="353"/>
                </a:lnTo>
                <a:lnTo>
                  <a:pt x="543" y="366"/>
                </a:lnTo>
                <a:lnTo>
                  <a:pt x="536" y="402"/>
                </a:lnTo>
                <a:lnTo>
                  <a:pt x="528" y="412"/>
                </a:lnTo>
                <a:lnTo>
                  <a:pt x="510" y="438"/>
                </a:lnTo>
                <a:lnTo>
                  <a:pt x="495" y="477"/>
                </a:lnTo>
                <a:lnTo>
                  <a:pt x="480" y="510"/>
                </a:lnTo>
                <a:lnTo>
                  <a:pt x="476" y="507"/>
                </a:lnTo>
                <a:lnTo>
                  <a:pt x="465" y="516"/>
                </a:lnTo>
                <a:lnTo>
                  <a:pt x="454" y="536"/>
                </a:lnTo>
                <a:lnTo>
                  <a:pt x="454" y="543"/>
                </a:lnTo>
                <a:lnTo>
                  <a:pt x="454" y="556"/>
                </a:lnTo>
                <a:lnTo>
                  <a:pt x="454" y="575"/>
                </a:lnTo>
                <a:lnTo>
                  <a:pt x="450" y="575"/>
                </a:lnTo>
                <a:lnTo>
                  <a:pt x="435" y="585"/>
                </a:lnTo>
                <a:lnTo>
                  <a:pt x="443" y="605"/>
                </a:lnTo>
                <a:lnTo>
                  <a:pt x="454" y="605"/>
                </a:lnTo>
                <a:lnTo>
                  <a:pt x="454" y="624"/>
                </a:lnTo>
                <a:lnTo>
                  <a:pt x="443" y="677"/>
                </a:lnTo>
                <a:lnTo>
                  <a:pt x="446" y="683"/>
                </a:lnTo>
                <a:lnTo>
                  <a:pt x="450" y="690"/>
                </a:lnTo>
                <a:lnTo>
                  <a:pt x="446" y="696"/>
                </a:lnTo>
                <a:lnTo>
                  <a:pt x="450" y="749"/>
                </a:lnTo>
                <a:lnTo>
                  <a:pt x="450" y="755"/>
                </a:lnTo>
                <a:lnTo>
                  <a:pt x="461" y="831"/>
                </a:lnTo>
                <a:lnTo>
                  <a:pt x="465" y="837"/>
                </a:lnTo>
                <a:lnTo>
                  <a:pt x="465" y="840"/>
                </a:lnTo>
                <a:lnTo>
                  <a:pt x="465" y="844"/>
                </a:lnTo>
                <a:lnTo>
                  <a:pt x="465" y="850"/>
                </a:lnTo>
                <a:lnTo>
                  <a:pt x="469" y="853"/>
                </a:lnTo>
                <a:lnTo>
                  <a:pt x="469" y="860"/>
                </a:lnTo>
                <a:lnTo>
                  <a:pt x="472" y="867"/>
                </a:lnTo>
                <a:lnTo>
                  <a:pt x="472" y="886"/>
                </a:lnTo>
                <a:lnTo>
                  <a:pt x="469" y="886"/>
                </a:lnTo>
                <a:lnTo>
                  <a:pt x="465" y="893"/>
                </a:lnTo>
                <a:lnTo>
                  <a:pt x="465" y="903"/>
                </a:lnTo>
                <a:lnTo>
                  <a:pt x="465" y="906"/>
                </a:lnTo>
                <a:lnTo>
                  <a:pt x="465" y="912"/>
                </a:lnTo>
                <a:lnTo>
                  <a:pt x="461" y="916"/>
                </a:lnTo>
                <a:lnTo>
                  <a:pt x="454" y="916"/>
                </a:lnTo>
                <a:lnTo>
                  <a:pt x="454" y="919"/>
                </a:lnTo>
                <a:lnTo>
                  <a:pt x="450" y="925"/>
                </a:lnTo>
                <a:lnTo>
                  <a:pt x="446" y="932"/>
                </a:lnTo>
                <a:lnTo>
                  <a:pt x="450" y="932"/>
                </a:lnTo>
                <a:lnTo>
                  <a:pt x="446" y="939"/>
                </a:lnTo>
                <a:lnTo>
                  <a:pt x="439" y="952"/>
                </a:lnTo>
                <a:lnTo>
                  <a:pt x="450" y="961"/>
                </a:lnTo>
                <a:lnTo>
                  <a:pt x="454" y="958"/>
                </a:lnTo>
                <a:lnTo>
                  <a:pt x="457" y="961"/>
                </a:lnTo>
                <a:lnTo>
                  <a:pt x="457" y="971"/>
                </a:lnTo>
                <a:lnTo>
                  <a:pt x="457" y="978"/>
                </a:lnTo>
                <a:lnTo>
                  <a:pt x="461" y="991"/>
                </a:lnTo>
                <a:lnTo>
                  <a:pt x="465" y="997"/>
                </a:lnTo>
                <a:lnTo>
                  <a:pt x="465" y="1001"/>
                </a:lnTo>
                <a:lnTo>
                  <a:pt x="469" y="1007"/>
                </a:lnTo>
                <a:lnTo>
                  <a:pt x="461" y="1011"/>
                </a:lnTo>
                <a:lnTo>
                  <a:pt x="450" y="1004"/>
                </a:lnTo>
                <a:lnTo>
                  <a:pt x="435" y="991"/>
                </a:lnTo>
                <a:lnTo>
                  <a:pt x="428" y="984"/>
                </a:lnTo>
                <a:lnTo>
                  <a:pt x="420" y="981"/>
                </a:lnTo>
                <a:lnTo>
                  <a:pt x="416" y="975"/>
                </a:lnTo>
                <a:lnTo>
                  <a:pt x="413" y="971"/>
                </a:lnTo>
                <a:lnTo>
                  <a:pt x="405" y="971"/>
                </a:lnTo>
                <a:lnTo>
                  <a:pt x="402" y="968"/>
                </a:lnTo>
                <a:lnTo>
                  <a:pt x="398" y="968"/>
                </a:lnTo>
                <a:lnTo>
                  <a:pt x="390" y="975"/>
                </a:lnTo>
                <a:lnTo>
                  <a:pt x="390" y="978"/>
                </a:lnTo>
                <a:lnTo>
                  <a:pt x="379" y="978"/>
                </a:lnTo>
                <a:lnTo>
                  <a:pt x="376" y="978"/>
                </a:lnTo>
                <a:lnTo>
                  <a:pt x="364" y="978"/>
                </a:lnTo>
                <a:lnTo>
                  <a:pt x="361" y="978"/>
                </a:lnTo>
                <a:lnTo>
                  <a:pt x="353" y="978"/>
                </a:lnTo>
                <a:lnTo>
                  <a:pt x="357" y="978"/>
                </a:lnTo>
                <a:lnTo>
                  <a:pt x="346" y="978"/>
                </a:lnTo>
                <a:lnTo>
                  <a:pt x="338" y="978"/>
                </a:lnTo>
                <a:lnTo>
                  <a:pt x="268" y="981"/>
                </a:lnTo>
                <a:lnTo>
                  <a:pt x="268" y="978"/>
                </a:lnTo>
                <a:lnTo>
                  <a:pt x="238" y="984"/>
                </a:lnTo>
                <a:lnTo>
                  <a:pt x="215" y="978"/>
                </a:lnTo>
                <a:lnTo>
                  <a:pt x="204" y="981"/>
                </a:lnTo>
                <a:lnTo>
                  <a:pt x="189" y="978"/>
                </a:lnTo>
                <a:lnTo>
                  <a:pt x="178" y="978"/>
                </a:lnTo>
                <a:lnTo>
                  <a:pt x="167" y="971"/>
                </a:lnTo>
                <a:lnTo>
                  <a:pt x="160" y="965"/>
                </a:lnTo>
                <a:lnTo>
                  <a:pt x="156" y="948"/>
                </a:lnTo>
                <a:lnTo>
                  <a:pt x="152" y="932"/>
                </a:lnTo>
                <a:lnTo>
                  <a:pt x="130" y="922"/>
                </a:lnTo>
                <a:lnTo>
                  <a:pt x="115" y="919"/>
                </a:lnTo>
                <a:lnTo>
                  <a:pt x="115" y="925"/>
                </a:lnTo>
                <a:lnTo>
                  <a:pt x="119" y="932"/>
                </a:lnTo>
                <a:lnTo>
                  <a:pt x="119" y="939"/>
                </a:lnTo>
                <a:lnTo>
                  <a:pt x="52" y="916"/>
                </a:lnTo>
                <a:lnTo>
                  <a:pt x="26" y="909"/>
                </a:lnTo>
                <a:lnTo>
                  <a:pt x="22" y="906"/>
                </a:lnTo>
                <a:lnTo>
                  <a:pt x="18" y="899"/>
                </a:lnTo>
                <a:lnTo>
                  <a:pt x="22" y="880"/>
                </a:lnTo>
                <a:lnTo>
                  <a:pt x="33" y="876"/>
                </a:lnTo>
                <a:lnTo>
                  <a:pt x="37" y="876"/>
                </a:lnTo>
                <a:lnTo>
                  <a:pt x="40" y="857"/>
                </a:lnTo>
                <a:lnTo>
                  <a:pt x="22" y="847"/>
                </a:lnTo>
                <a:lnTo>
                  <a:pt x="22" y="840"/>
                </a:lnTo>
                <a:lnTo>
                  <a:pt x="18" y="834"/>
                </a:lnTo>
                <a:lnTo>
                  <a:pt x="7" y="837"/>
                </a:lnTo>
                <a:lnTo>
                  <a:pt x="3" y="837"/>
                </a:lnTo>
                <a:lnTo>
                  <a:pt x="0" y="831"/>
                </a:lnTo>
                <a:lnTo>
                  <a:pt x="0" y="824"/>
                </a:lnTo>
                <a:lnTo>
                  <a:pt x="7" y="817"/>
                </a:lnTo>
                <a:lnTo>
                  <a:pt x="7" y="804"/>
                </a:lnTo>
                <a:lnTo>
                  <a:pt x="0" y="801"/>
                </a:lnTo>
                <a:lnTo>
                  <a:pt x="7" y="795"/>
                </a:lnTo>
                <a:lnTo>
                  <a:pt x="11" y="791"/>
                </a:lnTo>
                <a:lnTo>
                  <a:pt x="29" y="798"/>
                </a:lnTo>
                <a:lnTo>
                  <a:pt x="33" y="798"/>
                </a:lnTo>
                <a:lnTo>
                  <a:pt x="37" y="795"/>
                </a:lnTo>
                <a:lnTo>
                  <a:pt x="37" y="749"/>
                </a:lnTo>
                <a:lnTo>
                  <a:pt x="44" y="729"/>
                </a:lnTo>
                <a:lnTo>
                  <a:pt x="48" y="726"/>
                </a:lnTo>
                <a:lnTo>
                  <a:pt x="55" y="726"/>
                </a:lnTo>
                <a:lnTo>
                  <a:pt x="63" y="726"/>
                </a:lnTo>
                <a:lnTo>
                  <a:pt x="67" y="723"/>
                </a:lnTo>
                <a:lnTo>
                  <a:pt x="74" y="723"/>
                </a:lnTo>
                <a:lnTo>
                  <a:pt x="85" y="729"/>
                </a:lnTo>
                <a:lnTo>
                  <a:pt x="93" y="726"/>
                </a:lnTo>
                <a:lnTo>
                  <a:pt x="100" y="716"/>
                </a:lnTo>
                <a:lnTo>
                  <a:pt x="122" y="716"/>
                </a:lnTo>
                <a:lnTo>
                  <a:pt x="122" y="696"/>
                </a:lnTo>
                <a:lnTo>
                  <a:pt x="130" y="693"/>
                </a:lnTo>
                <a:lnTo>
                  <a:pt x="126" y="690"/>
                </a:lnTo>
                <a:lnTo>
                  <a:pt x="122" y="690"/>
                </a:lnTo>
                <a:lnTo>
                  <a:pt x="119" y="683"/>
                </a:lnTo>
                <a:lnTo>
                  <a:pt x="104" y="674"/>
                </a:lnTo>
                <a:lnTo>
                  <a:pt x="100" y="674"/>
                </a:lnTo>
                <a:lnTo>
                  <a:pt x="96" y="670"/>
                </a:lnTo>
                <a:lnTo>
                  <a:pt x="96" y="657"/>
                </a:lnTo>
                <a:lnTo>
                  <a:pt x="93" y="638"/>
                </a:lnTo>
                <a:lnTo>
                  <a:pt x="100" y="621"/>
                </a:lnTo>
                <a:lnTo>
                  <a:pt x="107" y="615"/>
                </a:lnTo>
                <a:lnTo>
                  <a:pt x="100" y="602"/>
                </a:lnTo>
                <a:lnTo>
                  <a:pt x="96" y="585"/>
                </a:lnTo>
                <a:lnTo>
                  <a:pt x="78" y="585"/>
                </a:lnTo>
                <a:lnTo>
                  <a:pt x="78" y="582"/>
                </a:lnTo>
                <a:lnTo>
                  <a:pt x="78" y="572"/>
                </a:lnTo>
                <a:lnTo>
                  <a:pt x="96" y="566"/>
                </a:lnTo>
                <a:lnTo>
                  <a:pt x="100" y="566"/>
                </a:lnTo>
                <a:lnTo>
                  <a:pt x="104" y="569"/>
                </a:lnTo>
                <a:lnTo>
                  <a:pt x="111" y="566"/>
                </a:lnTo>
                <a:lnTo>
                  <a:pt x="119" y="562"/>
                </a:lnTo>
                <a:lnTo>
                  <a:pt x="119" y="556"/>
                </a:lnTo>
                <a:lnTo>
                  <a:pt x="122" y="549"/>
                </a:lnTo>
                <a:lnTo>
                  <a:pt x="130" y="549"/>
                </a:lnTo>
                <a:lnTo>
                  <a:pt x="141" y="543"/>
                </a:lnTo>
                <a:lnTo>
                  <a:pt x="148" y="536"/>
                </a:lnTo>
                <a:lnTo>
                  <a:pt x="160" y="533"/>
                </a:lnTo>
                <a:lnTo>
                  <a:pt x="174" y="533"/>
                </a:lnTo>
                <a:lnTo>
                  <a:pt x="178" y="533"/>
                </a:lnTo>
                <a:lnTo>
                  <a:pt x="174" y="526"/>
                </a:lnTo>
                <a:lnTo>
                  <a:pt x="174" y="516"/>
                </a:lnTo>
                <a:lnTo>
                  <a:pt x="178" y="513"/>
                </a:lnTo>
                <a:lnTo>
                  <a:pt x="174" y="507"/>
                </a:lnTo>
                <a:lnTo>
                  <a:pt x="174" y="497"/>
                </a:lnTo>
                <a:lnTo>
                  <a:pt x="182" y="494"/>
                </a:lnTo>
                <a:lnTo>
                  <a:pt x="186" y="487"/>
                </a:lnTo>
                <a:lnTo>
                  <a:pt x="189" y="484"/>
                </a:lnTo>
                <a:lnTo>
                  <a:pt x="201" y="484"/>
                </a:lnTo>
                <a:lnTo>
                  <a:pt x="208" y="487"/>
                </a:lnTo>
                <a:lnTo>
                  <a:pt x="219" y="480"/>
                </a:lnTo>
                <a:lnTo>
                  <a:pt x="223" y="480"/>
                </a:lnTo>
                <a:lnTo>
                  <a:pt x="271" y="444"/>
                </a:lnTo>
                <a:lnTo>
                  <a:pt x="312" y="415"/>
                </a:lnTo>
                <a:lnTo>
                  <a:pt x="312" y="405"/>
                </a:lnTo>
                <a:lnTo>
                  <a:pt x="286" y="405"/>
                </a:lnTo>
                <a:lnTo>
                  <a:pt x="282" y="389"/>
                </a:lnTo>
                <a:lnTo>
                  <a:pt x="282" y="376"/>
                </a:lnTo>
                <a:lnTo>
                  <a:pt x="282" y="320"/>
                </a:lnTo>
                <a:lnTo>
                  <a:pt x="279" y="307"/>
                </a:lnTo>
                <a:lnTo>
                  <a:pt x="268" y="304"/>
                </a:lnTo>
                <a:lnTo>
                  <a:pt x="249" y="304"/>
                </a:lnTo>
                <a:lnTo>
                  <a:pt x="245" y="304"/>
                </a:lnTo>
                <a:lnTo>
                  <a:pt x="234" y="307"/>
                </a:lnTo>
                <a:lnTo>
                  <a:pt x="234" y="310"/>
                </a:lnTo>
                <a:lnTo>
                  <a:pt x="227" y="314"/>
                </a:lnTo>
                <a:lnTo>
                  <a:pt x="223" y="314"/>
                </a:lnTo>
                <a:lnTo>
                  <a:pt x="212" y="297"/>
                </a:lnTo>
                <a:lnTo>
                  <a:pt x="193" y="297"/>
                </a:lnTo>
                <a:lnTo>
                  <a:pt x="178" y="297"/>
                </a:lnTo>
                <a:lnTo>
                  <a:pt x="171" y="274"/>
                </a:lnTo>
                <a:lnTo>
                  <a:pt x="167" y="274"/>
                </a:lnTo>
                <a:lnTo>
                  <a:pt x="152" y="261"/>
                </a:lnTo>
                <a:lnTo>
                  <a:pt x="152" y="258"/>
                </a:lnTo>
                <a:lnTo>
                  <a:pt x="145" y="251"/>
                </a:lnTo>
                <a:lnTo>
                  <a:pt x="134" y="251"/>
                </a:lnTo>
                <a:lnTo>
                  <a:pt x="134" y="235"/>
                </a:lnTo>
                <a:lnTo>
                  <a:pt x="134" y="215"/>
                </a:lnTo>
                <a:lnTo>
                  <a:pt x="122" y="212"/>
                </a:lnTo>
                <a:lnTo>
                  <a:pt x="130" y="196"/>
                </a:lnTo>
                <a:lnTo>
                  <a:pt x="100" y="189"/>
                </a:lnTo>
                <a:lnTo>
                  <a:pt x="89" y="189"/>
                </a:lnTo>
                <a:lnTo>
                  <a:pt x="85" y="186"/>
                </a:lnTo>
                <a:lnTo>
                  <a:pt x="89" y="166"/>
                </a:lnTo>
                <a:lnTo>
                  <a:pt x="96" y="160"/>
                </a:lnTo>
                <a:lnTo>
                  <a:pt x="96" y="153"/>
                </a:lnTo>
                <a:lnTo>
                  <a:pt x="89" y="150"/>
                </a:lnTo>
                <a:lnTo>
                  <a:pt x="89" y="147"/>
                </a:lnTo>
                <a:lnTo>
                  <a:pt x="70" y="140"/>
                </a:lnTo>
                <a:lnTo>
                  <a:pt x="74" y="130"/>
                </a:lnTo>
                <a:lnTo>
                  <a:pt x="81" y="124"/>
                </a:lnTo>
                <a:lnTo>
                  <a:pt x="85" y="111"/>
                </a:lnTo>
                <a:lnTo>
                  <a:pt x="81" y="111"/>
                </a:lnTo>
                <a:lnTo>
                  <a:pt x="81" y="107"/>
                </a:lnTo>
                <a:lnTo>
                  <a:pt x="78" y="104"/>
                </a:lnTo>
                <a:lnTo>
                  <a:pt x="67" y="81"/>
                </a:lnTo>
                <a:lnTo>
                  <a:pt x="63" y="52"/>
                </a:lnTo>
                <a:lnTo>
                  <a:pt x="48" y="42"/>
                </a:lnTo>
                <a:lnTo>
                  <a:pt x="40" y="26"/>
                </a:lnTo>
                <a:lnTo>
                  <a:pt x="67" y="0"/>
                </a:lnTo>
                <a:lnTo>
                  <a:pt x="70" y="3"/>
                </a:lnTo>
                <a:lnTo>
                  <a:pt x="93" y="16"/>
                </a:lnTo>
                <a:lnTo>
                  <a:pt x="115" y="42"/>
                </a:lnTo>
                <a:lnTo>
                  <a:pt x="122" y="85"/>
                </a:lnTo>
                <a:lnTo>
                  <a:pt x="134" y="134"/>
                </a:lnTo>
                <a:lnTo>
                  <a:pt x="160" y="163"/>
                </a:lnTo>
                <a:lnTo>
                  <a:pt x="178" y="209"/>
                </a:lnTo>
                <a:lnTo>
                  <a:pt x="208" y="242"/>
                </a:lnTo>
                <a:lnTo>
                  <a:pt x="256" y="255"/>
                </a:lnTo>
                <a:lnTo>
                  <a:pt x="256" y="261"/>
                </a:lnTo>
                <a:lnTo>
                  <a:pt x="268" y="268"/>
                </a:lnTo>
                <a:lnTo>
                  <a:pt x="286" y="265"/>
                </a:lnTo>
                <a:lnTo>
                  <a:pt x="335" y="291"/>
                </a:lnTo>
                <a:lnTo>
                  <a:pt x="342" y="291"/>
                </a:lnTo>
                <a:lnTo>
                  <a:pt x="349" y="297"/>
                </a:lnTo>
                <a:lnTo>
                  <a:pt x="420" y="297"/>
                </a:lnTo>
                <a:lnTo>
                  <a:pt x="465" y="310"/>
                </a:lnTo>
                <a:lnTo>
                  <a:pt x="487" y="330"/>
                </a:lnTo>
                <a:lnTo>
                  <a:pt x="513" y="333"/>
                </a:lnTo>
                <a:lnTo>
                  <a:pt x="551" y="310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5" name="Freeform 20"/>
          <p:cNvSpPr>
            <a:spLocks/>
          </p:cNvSpPr>
          <p:nvPr/>
        </p:nvSpPr>
        <p:spPr bwMode="auto">
          <a:xfrm>
            <a:off x="4746597" y="5133994"/>
            <a:ext cx="1171575" cy="708025"/>
          </a:xfrm>
          <a:custGeom>
            <a:avLst/>
            <a:gdLst>
              <a:gd name="T0" fmla="*/ 2147483647 w 940"/>
              <a:gd name="T1" fmla="*/ 2147483647 h 543"/>
              <a:gd name="T2" fmla="*/ 2147483647 w 940"/>
              <a:gd name="T3" fmla="*/ 2147483647 h 543"/>
              <a:gd name="T4" fmla="*/ 2147483647 w 940"/>
              <a:gd name="T5" fmla="*/ 2147483647 h 543"/>
              <a:gd name="T6" fmla="*/ 2147483647 w 940"/>
              <a:gd name="T7" fmla="*/ 2147483647 h 543"/>
              <a:gd name="T8" fmla="*/ 2147483647 w 940"/>
              <a:gd name="T9" fmla="*/ 2147483647 h 543"/>
              <a:gd name="T10" fmla="*/ 2147483647 w 940"/>
              <a:gd name="T11" fmla="*/ 2147483647 h 543"/>
              <a:gd name="T12" fmla="*/ 2147483647 w 940"/>
              <a:gd name="T13" fmla="*/ 2147483647 h 543"/>
              <a:gd name="T14" fmla="*/ 2147483647 w 940"/>
              <a:gd name="T15" fmla="*/ 2147483647 h 543"/>
              <a:gd name="T16" fmla="*/ 2147483647 w 940"/>
              <a:gd name="T17" fmla="*/ 2147483647 h 543"/>
              <a:gd name="T18" fmla="*/ 2147483647 w 940"/>
              <a:gd name="T19" fmla="*/ 2147483647 h 543"/>
              <a:gd name="T20" fmla="*/ 2147483647 w 940"/>
              <a:gd name="T21" fmla="*/ 2147483647 h 543"/>
              <a:gd name="T22" fmla="*/ 2147483647 w 940"/>
              <a:gd name="T23" fmla="*/ 2147483647 h 543"/>
              <a:gd name="T24" fmla="*/ 2147483647 w 940"/>
              <a:gd name="T25" fmla="*/ 2147483647 h 543"/>
              <a:gd name="T26" fmla="*/ 2147483647 w 940"/>
              <a:gd name="T27" fmla="*/ 2147483647 h 543"/>
              <a:gd name="T28" fmla="*/ 2147483647 w 940"/>
              <a:gd name="T29" fmla="*/ 2147483647 h 543"/>
              <a:gd name="T30" fmla="*/ 2147483647 w 940"/>
              <a:gd name="T31" fmla="*/ 2147483647 h 543"/>
              <a:gd name="T32" fmla="*/ 2147483647 w 940"/>
              <a:gd name="T33" fmla="*/ 2147483647 h 543"/>
              <a:gd name="T34" fmla="*/ 2147483647 w 940"/>
              <a:gd name="T35" fmla="*/ 2147483647 h 543"/>
              <a:gd name="T36" fmla="*/ 2147483647 w 940"/>
              <a:gd name="T37" fmla="*/ 2147483647 h 543"/>
              <a:gd name="T38" fmla="*/ 2147483647 w 940"/>
              <a:gd name="T39" fmla="*/ 2147483647 h 543"/>
              <a:gd name="T40" fmla="*/ 2147483647 w 940"/>
              <a:gd name="T41" fmla="*/ 2147483647 h 543"/>
              <a:gd name="T42" fmla="*/ 2147483647 w 940"/>
              <a:gd name="T43" fmla="*/ 2147483647 h 543"/>
              <a:gd name="T44" fmla="*/ 2147483647 w 940"/>
              <a:gd name="T45" fmla="*/ 2147483647 h 543"/>
              <a:gd name="T46" fmla="*/ 2147483647 w 940"/>
              <a:gd name="T47" fmla="*/ 2147483647 h 543"/>
              <a:gd name="T48" fmla="*/ 2147483647 w 940"/>
              <a:gd name="T49" fmla="*/ 2147483647 h 543"/>
              <a:gd name="T50" fmla="*/ 2147483647 w 940"/>
              <a:gd name="T51" fmla="*/ 2147483647 h 543"/>
              <a:gd name="T52" fmla="*/ 2147483647 w 940"/>
              <a:gd name="T53" fmla="*/ 2147483647 h 543"/>
              <a:gd name="T54" fmla="*/ 2147483647 w 940"/>
              <a:gd name="T55" fmla="*/ 2147483647 h 543"/>
              <a:gd name="T56" fmla="*/ 2147483647 w 940"/>
              <a:gd name="T57" fmla="*/ 2147483647 h 543"/>
              <a:gd name="T58" fmla="*/ 2147483647 w 940"/>
              <a:gd name="T59" fmla="*/ 2147483647 h 543"/>
              <a:gd name="T60" fmla="*/ 2147483647 w 940"/>
              <a:gd name="T61" fmla="*/ 2147483647 h 543"/>
              <a:gd name="T62" fmla="*/ 2147483647 w 940"/>
              <a:gd name="T63" fmla="*/ 2147483647 h 543"/>
              <a:gd name="T64" fmla="*/ 2147483647 w 940"/>
              <a:gd name="T65" fmla="*/ 2147483647 h 543"/>
              <a:gd name="T66" fmla="*/ 2147483647 w 940"/>
              <a:gd name="T67" fmla="*/ 2147483647 h 543"/>
              <a:gd name="T68" fmla="*/ 2147483647 w 940"/>
              <a:gd name="T69" fmla="*/ 2147483647 h 543"/>
              <a:gd name="T70" fmla="*/ 2147483647 w 940"/>
              <a:gd name="T71" fmla="*/ 2147483647 h 543"/>
              <a:gd name="T72" fmla="*/ 2147483647 w 940"/>
              <a:gd name="T73" fmla="*/ 2147483647 h 543"/>
              <a:gd name="T74" fmla="*/ 2147483647 w 940"/>
              <a:gd name="T75" fmla="*/ 2147483647 h 543"/>
              <a:gd name="T76" fmla="*/ 2147483647 w 940"/>
              <a:gd name="T77" fmla="*/ 2147483647 h 543"/>
              <a:gd name="T78" fmla="*/ 2147483647 w 940"/>
              <a:gd name="T79" fmla="*/ 2147483647 h 543"/>
              <a:gd name="T80" fmla="*/ 2147483647 w 940"/>
              <a:gd name="T81" fmla="*/ 2147483647 h 543"/>
              <a:gd name="T82" fmla="*/ 2147483647 w 940"/>
              <a:gd name="T83" fmla="*/ 2147483647 h 543"/>
              <a:gd name="T84" fmla="*/ 2147483647 w 940"/>
              <a:gd name="T85" fmla="*/ 2147483647 h 543"/>
              <a:gd name="T86" fmla="*/ 2147483647 w 940"/>
              <a:gd name="T87" fmla="*/ 2147483647 h 543"/>
              <a:gd name="T88" fmla="*/ 2147483647 w 940"/>
              <a:gd name="T89" fmla="*/ 2147483647 h 543"/>
              <a:gd name="T90" fmla="*/ 2147483647 w 940"/>
              <a:gd name="T91" fmla="*/ 2147483647 h 543"/>
              <a:gd name="T92" fmla="*/ 2147483647 w 940"/>
              <a:gd name="T93" fmla="*/ 2147483647 h 543"/>
              <a:gd name="T94" fmla="*/ 2147483647 w 940"/>
              <a:gd name="T95" fmla="*/ 2147483647 h 543"/>
              <a:gd name="T96" fmla="*/ 2147483647 w 940"/>
              <a:gd name="T97" fmla="*/ 2147483647 h 543"/>
              <a:gd name="T98" fmla="*/ 2147483647 w 940"/>
              <a:gd name="T99" fmla="*/ 2147483647 h 543"/>
              <a:gd name="T100" fmla="*/ 2147483647 w 940"/>
              <a:gd name="T101" fmla="*/ 2147483647 h 543"/>
              <a:gd name="T102" fmla="*/ 2147483647 w 940"/>
              <a:gd name="T103" fmla="*/ 2147483647 h 543"/>
              <a:gd name="T104" fmla="*/ 2147483647 w 940"/>
              <a:gd name="T105" fmla="*/ 2147483647 h 543"/>
              <a:gd name="T106" fmla="*/ 2147483647 w 940"/>
              <a:gd name="T107" fmla="*/ 2147483647 h 543"/>
              <a:gd name="T108" fmla="*/ 2147483647 w 940"/>
              <a:gd name="T109" fmla="*/ 2147483647 h 543"/>
              <a:gd name="T110" fmla="*/ 2147483647 w 940"/>
              <a:gd name="T111" fmla="*/ 2147483647 h 543"/>
              <a:gd name="T112" fmla="*/ 2147483647 w 940"/>
              <a:gd name="T113" fmla="*/ 2147483647 h 5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0"/>
              <a:gd name="T172" fmla="*/ 0 h 543"/>
              <a:gd name="T173" fmla="*/ 940 w 940"/>
              <a:gd name="T174" fmla="*/ 543 h 54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0" h="543">
                <a:moveTo>
                  <a:pt x="0" y="411"/>
                </a:moveTo>
                <a:lnTo>
                  <a:pt x="7" y="411"/>
                </a:lnTo>
                <a:lnTo>
                  <a:pt x="7" y="404"/>
                </a:lnTo>
                <a:lnTo>
                  <a:pt x="7" y="401"/>
                </a:lnTo>
                <a:lnTo>
                  <a:pt x="3" y="391"/>
                </a:lnTo>
                <a:lnTo>
                  <a:pt x="14" y="385"/>
                </a:lnTo>
                <a:lnTo>
                  <a:pt x="18" y="382"/>
                </a:lnTo>
                <a:lnTo>
                  <a:pt x="26" y="385"/>
                </a:lnTo>
                <a:lnTo>
                  <a:pt x="29" y="382"/>
                </a:lnTo>
                <a:lnTo>
                  <a:pt x="37" y="375"/>
                </a:lnTo>
                <a:lnTo>
                  <a:pt x="40" y="372"/>
                </a:lnTo>
                <a:lnTo>
                  <a:pt x="40" y="368"/>
                </a:lnTo>
                <a:lnTo>
                  <a:pt x="37" y="355"/>
                </a:lnTo>
                <a:lnTo>
                  <a:pt x="40" y="355"/>
                </a:lnTo>
                <a:lnTo>
                  <a:pt x="44" y="355"/>
                </a:lnTo>
                <a:lnTo>
                  <a:pt x="48" y="352"/>
                </a:lnTo>
                <a:lnTo>
                  <a:pt x="55" y="352"/>
                </a:lnTo>
                <a:lnTo>
                  <a:pt x="59" y="346"/>
                </a:lnTo>
                <a:lnTo>
                  <a:pt x="63" y="346"/>
                </a:lnTo>
                <a:lnTo>
                  <a:pt x="67" y="339"/>
                </a:lnTo>
                <a:lnTo>
                  <a:pt x="70" y="326"/>
                </a:lnTo>
                <a:lnTo>
                  <a:pt x="74" y="316"/>
                </a:lnTo>
                <a:lnTo>
                  <a:pt x="78" y="313"/>
                </a:lnTo>
                <a:lnTo>
                  <a:pt x="81" y="306"/>
                </a:lnTo>
                <a:lnTo>
                  <a:pt x="81" y="297"/>
                </a:lnTo>
                <a:lnTo>
                  <a:pt x="67" y="290"/>
                </a:lnTo>
                <a:lnTo>
                  <a:pt x="63" y="290"/>
                </a:lnTo>
                <a:lnTo>
                  <a:pt x="59" y="290"/>
                </a:lnTo>
                <a:lnTo>
                  <a:pt x="52" y="284"/>
                </a:lnTo>
                <a:lnTo>
                  <a:pt x="52" y="280"/>
                </a:lnTo>
                <a:lnTo>
                  <a:pt x="48" y="261"/>
                </a:lnTo>
                <a:lnTo>
                  <a:pt x="40" y="261"/>
                </a:lnTo>
                <a:lnTo>
                  <a:pt x="29" y="257"/>
                </a:lnTo>
                <a:lnTo>
                  <a:pt x="26" y="205"/>
                </a:lnTo>
                <a:lnTo>
                  <a:pt x="22" y="199"/>
                </a:lnTo>
                <a:lnTo>
                  <a:pt x="14" y="195"/>
                </a:lnTo>
                <a:lnTo>
                  <a:pt x="14" y="189"/>
                </a:lnTo>
                <a:lnTo>
                  <a:pt x="22" y="156"/>
                </a:lnTo>
                <a:lnTo>
                  <a:pt x="22" y="143"/>
                </a:lnTo>
                <a:lnTo>
                  <a:pt x="22" y="133"/>
                </a:lnTo>
                <a:lnTo>
                  <a:pt x="26" y="133"/>
                </a:lnTo>
                <a:lnTo>
                  <a:pt x="29" y="130"/>
                </a:lnTo>
                <a:lnTo>
                  <a:pt x="33" y="133"/>
                </a:lnTo>
                <a:lnTo>
                  <a:pt x="37" y="133"/>
                </a:lnTo>
                <a:lnTo>
                  <a:pt x="40" y="127"/>
                </a:lnTo>
                <a:lnTo>
                  <a:pt x="44" y="130"/>
                </a:lnTo>
                <a:lnTo>
                  <a:pt x="44" y="133"/>
                </a:lnTo>
                <a:lnTo>
                  <a:pt x="48" y="133"/>
                </a:lnTo>
                <a:lnTo>
                  <a:pt x="52" y="140"/>
                </a:lnTo>
                <a:lnTo>
                  <a:pt x="55" y="124"/>
                </a:lnTo>
                <a:lnTo>
                  <a:pt x="59" y="117"/>
                </a:lnTo>
                <a:lnTo>
                  <a:pt x="63" y="120"/>
                </a:lnTo>
                <a:lnTo>
                  <a:pt x="70" y="120"/>
                </a:lnTo>
                <a:lnTo>
                  <a:pt x="78" y="120"/>
                </a:lnTo>
                <a:lnTo>
                  <a:pt x="85" y="117"/>
                </a:lnTo>
                <a:lnTo>
                  <a:pt x="93" y="124"/>
                </a:lnTo>
                <a:lnTo>
                  <a:pt x="96" y="124"/>
                </a:lnTo>
                <a:lnTo>
                  <a:pt x="111" y="124"/>
                </a:lnTo>
                <a:lnTo>
                  <a:pt x="115" y="124"/>
                </a:lnTo>
                <a:lnTo>
                  <a:pt x="119" y="133"/>
                </a:lnTo>
                <a:lnTo>
                  <a:pt x="122" y="130"/>
                </a:lnTo>
                <a:lnTo>
                  <a:pt x="130" y="130"/>
                </a:lnTo>
                <a:lnTo>
                  <a:pt x="141" y="124"/>
                </a:lnTo>
                <a:lnTo>
                  <a:pt x="141" y="120"/>
                </a:lnTo>
                <a:lnTo>
                  <a:pt x="141" y="117"/>
                </a:lnTo>
                <a:lnTo>
                  <a:pt x="137" y="114"/>
                </a:lnTo>
                <a:lnTo>
                  <a:pt x="130" y="111"/>
                </a:lnTo>
                <a:lnTo>
                  <a:pt x="130" y="101"/>
                </a:lnTo>
                <a:lnTo>
                  <a:pt x="126" y="101"/>
                </a:lnTo>
                <a:lnTo>
                  <a:pt x="137" y="75"/>
                </a:lnTo>
                <a:lnTo>
                  <a:pt x="145" y="75"/>
                </a:lnTo>
                <a:lnTo>
                  <a:pt x="152" y="65"/>
                </a:lnTo>
                <a:lnTo>
                  <a:pt x="156" y="65"/>
                </a:lnTo>
                <a:lnTo>
                  <a:pt x="171" y="65"/>
                </a:lnTo>
                <a:lnTo>
                  <a:pt x="175" y="65"/>
                </a:lnTo>
                <a:lnTo>
                  <a:pt x="175" y="68"/>
                </a:lnTo>
                <a:lnTo>
                  <a:pt x="171" y="84"/>
                </a:lnTo>
                <a:lnTo>
                  <a:pt x="186" y="97"/>
                </a:lnTo>
                <a:lnTo>
                  <a:pt x="190" y="114"/>
                </a:lnTo>
                <a:lnTo>
                  <a:pt x="197" y="117"/>
                </a:lnTo>
                <a:lnTo>
                  <a:pt x="201" y="117"/>
                </a:lnTo>
                <a:lnTo>
                  <a:pt x="201" y="114"/>
                </a:lnTo>
                <a:lnTo>
                  <a:pt x="201" y="107"/>
                </a:lnTo>
                <a:lnTo>
                  <a:pt x="208" y="114"/>
                </a:lnTo>
                <a:lnTo>
                  <a:pt x="204" y="117"/>
                </a:lnTo>
                <a:lnTo>
                  <a:pt x="208" y="124"/>
                </a:lnTo>
                <a:lnTo>
                  <a:pt x="208" y="114"/>
                </a:lnTo>
                <a:lnTo>
                  <a:pt x="212" y="111"/>
                </a:lnTo>
                <a:lnTo>
                  <a:pt x="216" y="104"/>
                </a:lnTo>
                <a:lnTo>
                  <a:pt x="223" y="101"/>
                </a:lnTo>
                <a:lnTo>
                  <a:pt x="227" y="101"/>
                </a:lnTo>
                <a:lnTo>
                  <a:pt x="234" y="94"/>
                </a:lnTo>
                <a:lnTo>
                  <a:pt x="242" y="91"/>
                </a:lnTo>
                <a:lnTo>
                  <a:pt x="245" y="91"/>
                </a:lnTo>
                <a:lnTo>
                  <a:pt x="257" y="88"/>
                </a:lnTo>
                <a:lnTo>
                  <a:pt x="268" y="84"/>
                </a:lnTo>
                <a:lnTo>
                  <a:pt x="279" y="91"/>
                </a:lnTo>
                <a:lnTo>
                  <a:pt x="283" y="94"/>
                </a:lnTo>
                <a:lnTo>
                  <a:pt x="290" y="94"/>
                </a:lnTo>
                <a:lnTo>
                  <a:pt x="294" y="88"/>
                </a:lnTo>
                <a:lnTo>
                  <a:pt x="301" y="81"/>
                </a:lnTo>
                <a:lnTo>
                  <a:pt x="313" y="78"/>
                </a:lnTo>
                <a:lnTo>
                  <a:pt x="324" y="75"/>
                </a:lnTo>
                <a:lnTo>
                  <a:pt x="331" y="75"/>
                </a:lnTo>
                <a:lnTo>
                  <a:pt x="335" y="71"/>
                </a:lnTo>
                <a:lnTo>
                  <a:pt x="342" y="55"/>
                </a:lnTo>
                <a:lnTo>
                  <a:pt x="346" y="55"/>
                </a:lnTo>
                <a:lnTo>
                  <a:pt x="350" y="52"/>
                </a:lnTo>
                <a:lnTo>
                  <a:pt x="353" y="45"/>
                </a:lnTo>
                <a:lnTo>
                  <a:pt x="357" y="42"/>
                </a:lnTo>
                <a:lnTo>
                  <a:pt x="365" y="42"/>
                </a:lnTo>
                <a:lnTo>
                  <a:pt x="368" y="35"/>
                </a:lnTo>
                <a:lnTo>
                  <a:pt x="380" y="19"/>
                </a:lnTo>
                <a:lnTo>
                  <a:pt x="380" y="13"/>
                </a:lnTo>
                <a:lnTo>
                  <a:pt x="376" y="9"/>
                </a:lnTo>
                <a:lnTo>
                  <a:pt x="376" y="0"/>
                </a:lnTo>
                <a:lnTo>
                  <a:pt x="383" y="0"/>
                </a:lnTo>
                <a:lnTo>
                  <a:pt x="387" y="0"/>
                </a:lnTo>
                <a:lnTo>
                  <a:pt x="394" y="3"/>
                </a:lnTo>
                <a:lnTo>
                  <a:pt x="398" y="6"/>
                </a:lnTo>
                <a:lnTo>
                  <a:pt x="409" y="9"/>
                </a:lnTo>
                <a:lnTo>
                  <a:pt x="417" y="13"/>
                </a:lnTo>
                <a:lnTo>
                  <a:pt x="424" y="19"/>
                </a:lnTo>
                <a:lnTo>
                  <a:pt x="432" y="19"/>
                </a:lnTo>
                <a:lnTo>
                  <a:pt x="443" y="22"/>
                </a:lnTo>
                <a:lnTo>
                  <a:pt x="443" y="26"/>
                </a:lnTo>
                <a:lnTo>
                  <a:pt x="450" y="39"/>
                </a:lnTo>
                <a:lnTo>
                  <a:pt x="450" y="42"/>
                </a:lnTo>
                <a:lnTo>
                  <a:pt x="454" y="45"/>
                </a:lnTo>
                <a:lnTo>
                  <a:pt x="450" y="55"/>
                </a:lnTo>
                <a:lnTo>
                  <a:pt x="454" y="58"/>
                </a:lnTo>
                <a:lnTo>
                  <a:pt x="458" y="62"/>
                </a:lnTo>
                <a:lnTo>
                  <a:pt x="473" y="65"/>
                </a:lnTo>
                <a:lnTo>
                  <a:pt x="473" y="68"/>
                </a:lnTo>
                <a:lnTo>
                  <a:pt x="473" y="75"/>
                </a:lnTo>
                <a:lnTo>
                  <a:pt x="473" y="78"/>
                </a:lnTo>
                <a:lnTo>
                  <a:pt x="473" y="81"/>
                </a:lnTo>
                <a:lnTo>
                  <a:pt x="480" y="84"/>
                </a:lnTo>
                <a:lnTo>
                  <a:pt x="484" y="88"/>
                </a:lnTo>
                <a:lnTo>
                  <a:pt x="495" y="84"/>
                </a:lnTo>
                <a:lnTo>
                  <a:pt x="506" y="88"/>
                </a:lnTo>
                <a:lnTo>
                  <a:pt x="521" y="84"/>
                </a:lnTo>
                <a:lnTo>
                  <a:pt x="529" y="84"/>
                </a:lnTo>
                <a:lnTo>
                  <a:pt x="540" y="94"/>
                </a:lnTo>
                <a:lnTo>
                  <a:pt x="547" y="107"/>
                </a:lnTo>
                <a:lnTo>
                  <a:pt x="547" y="120"/>
                </a:lnTo>
                <a:lnTo>
                  <a:pt x="547" y="133"/>
                </a:lnTo>
                <a:lnTo>
                  <a:pt x="544" y="143"/>
                </a:lnTo>
                <a:lnTo>
                  <a:pt x="529" y="153"/>
                </a:lnTo>
                <a:lnTo>
                  <a:pt x="529" y="159"/>
                </a:lnTo>
                <a:lnTo>
                  <a:pt x="540" y="186"/>
                </a:lnTo>
                <a:lnTo>
                  <a:pt x="547" y="199"/>
                </a:lnTo>
                <a:lnTo>
                  <a:pt x="555" y="202"/>
                </a:lnTo>
                <a:lnTo>
                  <a:pt x="566" y="202"/>
                </a:lnTo>
                <a:lnTo>
                  <a:pt x="577" y="205"/>
                </a:lnTo>
                <a:lnTo>
                  <a:pt x="592" y="202"/>
                </a:lnTo>
                <a:lnTo>
                  <a:pt x="607" y="192"/>
                </a:lnTo>
                <a:lnTo>
                  <a:pt x="614" y="182"/>
                </a:lnTo>
                <a:lnTo>
                  <a:pt x="629" y="182"/>
                </a:lnTo>
                <a:lnTo>
                  <a:pt x="655" y="166"/>
                </a:lnTo>
                <a:lnTo>
                  <a:pt x="659" y="163"/>
                </a:lnTo>
                <a:lnTo>
                  <a:pt x="659" y="166"/>
                </a:lnTo>
                <a:lnTo>
                  <a:pt x="666" y="166"/>
                </a:lnTo>
                <a:lnTo>
                  <a:pt x="674" y="173"/>
                </a:lnTo>
                <a:lnTo>
                  <a:pt x="685" y="176"/>
                </a:lnTo>
                <a:lnTo>
                  <a:pt x="681" y="182"/>
                </a:lnTo>
                <a:lnTo>
                  <a:pt x="678" y="182"/>
                </a:lnTo>
                <a:lnTo>
                  <a:pt x="674" y="186"/>
                </a:lnTo>
                <a:lnTo>
                  <a:pt x="670" y="186"/>
                </a:lnTo>
                <a:lnTo>
                  <a:pt x="670" y="189"/>
                </a:lnTo>
                <a:lnTo>
                  <a:pt x="666" y="189"/>
                </a:lnTo>
                <a:lnTo>
                  <a:pt x="663" y="189"/>
                </a:lnTo>
                <a:lnTo>
                  <a:pt x="670" y="192"/>
                </a:lnTo>
                <a:lnTo>
                  <a:pt x="670" y="195"/>
                </a:lnTo>
                <a:lnTo>
                  <a:pt x="674" y="202"/>
                </a:lnTo>
                <a:lnTo>
                  <a:pt x="685" y="215"/>
                </a:lnTo>
                <a:lnTo>
                  <a:pt x="696" y="228"/>
                </a:lnTo>
                <a:lnTo>
                  <a:pt x="722" y="241"/>
                </a:lnTo>
                <a:lnTo>
                  <a:pt x="726" y="241"/>
                </a:lnTo>
                <a:lnTo>
                  <a:pt x="730" y="244"/>
                </a:lnTo>
                <a:lnTo>
                  <a:pt x="730" y="241"/>
                </a:lnTo>
                <a:lnTo>
                  <a:pt x="734" y="261"/>
                </a:lnTo>
                <a:lnTo>
                  <a:pt x="752" y="264"/>
                </a:lnTo>
                <a:lnTo>
                  <a:pt x="767" y="261"/>
                </a:lnTo>
                <a:lnTo>
                  <a:pt x="778" y="261"/>
                </a:lnTo>
                <a:lnTo>
                  <a:pt x="797" y="264"/>
                </a:lnTo>
                <a:lnTo>
                  <a:pt x="808" y="261"/>
                </a:lnTo>
                <a:lnTo>
                  <a:pt x="842" y="264"/>
                </a:lnTo>
                <a:lnTo>
                  <a:pt x="894" y="264"/>
                </a:lnTo>
                <a:lnTo>
                  <a:pt x="927" y="264"/>
                </a:lnTo>
                <a:lnTo>
                  <a:pt x="939" y="264"/>
                </a:lnTo>
                <a:lnTo>
                  <a:pt x="901" y="349"/>
                </a:lnTo>
                <a:lnTo>
                  <a:pt x="886" y="395"/>
                </a:lnTo>
                <a:lnTo>
                  <a:pt x="898" y="424"/>
                </a:lnTo>
                <a:lnTo>
                  <a:pt x="898" y="453"/>
                </a:lnTo>
                <a:lnTo>
                  <a:pt x="886" y="450"/>
                </a:lnTo>
                <a:lnTo>
                  <a:pt x="868" y="447"/>
                </a:lnTo>
                <a:lnTo>
                  <a:pt x="864" y="447"/>
                </a:lnTo>
                <a:lnTo>
                  <a:pt x="845" y="437"/>
                </a:lnTo>
                <a:lnTo>
                  <a:pt x="834" y="434"/>
                </a:lnTo>
                <a:lnTo>
                  <a:pt x="816" y="434"/>
                </a:lnTo>
                <a:lnTo>
                  <a:pt x="797" y="434"/>
                </a:lnTo>
                <a:lnTo>
                  <a:pt x="778" y="430"/>
                </a:lnTo>
                <a:lnTo>
                  <a:pt x="775" y="434"/>
                </a:lnTo>
                <a:lnTo>
                  <a:pt x="775" y="427"/>
                </a:lnTo>
                <a:lnTo>
                  <a:pt x="782" y="424"/>
                </a:lnTo>
                <a:lnTo>
                  <a:pt x="786" y="424"/>
                </a:lnTo>
                <a:lnTo>
                  <a:pt x="797" y="421"/>
                </a:lnTo>
                <a:lnTo>
                  <a:pt x="797" y="417"/>
                </a:lnTo>
                <a:lnTo>
                  <a:pt x="801" y="417"/>
                </a:lnTo>
                <a:lnTo>
                  <a:pt x="804" y="411"/>
                </a:lnTo>
                <a:lnTo>
                  <a:pt x="801" y="404"/>
                </a:lnTo>
                <a:lnTo>
                  <a:pt x="793" y="404"/>
                </a:lnTo>
                <a:lnTo>
                  <a:pt x="786" y="401"/>
                </a:lnTo>
                <a:lnTo>
                  <a:pt x="778" y="404"/>
                </a:lnTo>
                <a:lnTo>
                  <a:pt x="778" y="408"/>
                </a:lnTo>
                <a:lnTo>
                  <a:pt x="775" y="411"/>
                </a:lnTo>
                <a:lnTo>
                  <a:pt x="775" y="414"/>
                </a:lnTo>
                <a:lnTo>
                  <a:pt x="767" y="414"/>
                </a:lnTo>
                <a:lnTo>
                  <a:pt x="763" y="417"/>
                </a:lnTo>
                <a:lnTo>
                  <a:pt x="756" y="417"/>
                </a:lnTo>
                <a:lnTo>
                  <a:pt x="756" y="414"/>
                </a:lnTo>
                <a:lnTo>
                  <a:pt x="763" y="411"/>
                </a:lnTo>
                <a:lnTo>
                  <a:pt x="767" y="411"/>
                </a:lnTo>
                <a:lnTo>
                  <a:pt x="763" y="408"/>
                </a:lnTo>
                <a:lnTo>
                  <a:pt x="763" y="404"/>
                </a:lnTo>
                <a:lnTo>
                  <a:pt x="756" y="401"/>
                </a:lnTo>
                <a:lnTo>
                  <a:pt x="756" y="398"/>
                </a:lnTo>
                <a:lnTo>
                  <a:pt x="752" y="395"/>
                </a:lnTo>
                <a:lnTo>
                  <a:pt x="752" y="391"/>
                </a:lnTo>
                <a:lnTo>
                  <a:pt x="748" y="391"/>
                </a:lnTo>
                <a:lnTo>
                  <a:pt x="745" y="391"/>
                </a:lnTo>
                <a:lnTo>
                  <a:pt x="737" y="391"/>
                </a:lnTo>
                <a:lnTo>
                  <a:pt x="737" y="395"/>
                </a:lnTo>
                <a:lnTo>
                  <a:pt x="730" y="401"/>
                </a:lnTo>
                <a:lnTo>
                  <a:pt x="726" y="411"/>
                </a:lnTo>
                <a:lnTo>
                  <a:pt x="719" y="411"/>
                </a:lnTo>
                <a:lnTo>
                  <a:pt x="715" y="414"/>
                </a:lnTo>
                <a:lnTo>
                  <a:pt x="711" y="414"/>
                </a:lnTo>
                <a:lnTo>
                  <a:pt x="707" y="417"/>
                </a:lnTo>
                <a:lnTo>
                  <a:pt x="707" y="421"/>
                </a:lnTo>
                <a:lnTo>
                  <a:pt x="711" y="424"/>
                </a:lnTo>
                <a:lnTo>
                  <a:pt x="715" y="424"/>
                </a:lnTo>
                <a:lnTo>
                  <a:pt x="719" y="424"/>
                </a:lnTo>
                <a:lnTo>
                  <a:pt x="719" y="427"/>
                </a:lnTo>
                <a:lnTo>
                  <a:pt x="719" y="434"/>
                </a:lnTo>
                <a:lnTo>
                  <a:pt x="715" y="434"/>
                </a:lnTo>
                <a:lnTo>
                  <a:pt x="700" y="437"/>
                </a:lnTo>
                <a:lnTo>
                  <a:pt x="696" y="434"/>
                </a:lnTo>
                <a:lnTo>
                  <a:pt x="693" y="434"/>
                </a:lnTo>
                <a:lnTo>
                  <a:pt x="693" y="437"/>
                </a:lnTo>
                <a:lnTo>
                  <a:pt x="693" y="440"/>
                </a:lnTo>
                <a:lnTo>
                  <a:pt x="689" y="440"/>
                </a:lnTo>
                <a:lnTo>
                  <a:pt x="685" y="437"/>
                </a:lnTo>
                <a:lnTo>
                  <a:pt x="681" y="440"/>
                </a:lnTo>
                <a:lnTo>
                  <a:pt x="681" y="444"/>
                </a:lnTo>
                <a:lnTo>
                  <a:pt x="674" y="444"/>
                </a:lnTo>
                <a:lnTo>
                  <a:pt x="674" y="447"/>
                </a:lnTo>
                <a:lnTo>
                  <a:pt x="670" y="447"/>
                </a:lnTo>
                <a:lnTo>
                  <a:pt x="670" y="450"/>
                </a:lnTo>
                <a:lnTo>
                  <a:pt x="670" y="453"/>
                </a:lnTo>
                <a:lnTo>
                  <a:pt x="663" y="453"/>
                </a:lnTo>
                <a:lnTo>
                  <a:pt x="652" y="457"/>
                </a:lnTo>
                <a:lnTo>
                  <a:pt x="652" y="460"/>
                </a:lnTo>
                <a:lnTo>
                  <a:pt x="648" y="463"/>
                </a:lnTo>
                <a:lnTo>
                  <a:pt x="648" y="466"/>
                </a:lnTo>
                <a:lnTo>
                  <a:pt x="648" y="470"/>
                </a:lnTo>
                <a:lnTo>
                  <a:pt x="648" y="473"/>
                </a:lnTo>
                <a:lnTo>
                  <a:pt x="640" y="473"/>
                </a:lnTo>
                <a:lnTo>
                  <a:pt x="637" y="473"/>
                </a:lnTo>
                <a:lnTo>
                  <a:pt x="633" y="476"/>
                </a:lnTo>
                <a:lnTo>
                  <a:pt x="629" y="476"/>
                </a:lnTo>
                <a:lnTo>
                  <a:pt x="626" y="476"/>
                </a:lnTo>
                <a:lnTo>
                  <a:pt x="622" y="479"/>
                </a:lnTo>
                <a:lnTo>
                  <a:pt x="607" y="483"/>
                </a:lnTo>
                <a:lnTo>
                  <a:pt x="603" y="483"/>
                </a:lnTo>
                <a:lnTo>
                  <a:pt x="603" y="486"/>
                </a:lnTo>
                <a:lnTo>
                  <a:pt x="599" y="486"/>
                </a:lnTo>
                <a:lnTo>
                  <a:pt x="596" y="486"/>
                </a:lnTo>
                <a:lnTo>
                  <a:pt x="592" y="489"/>
                </a:lnTo>
                <a:lnTo>
                  <a:pt x="581" y="489"/>
                </a:lnTo>
                <a:lnTo>
                  <a:pt x="573" y="493"/>
                </a:lnTo>
                <a:lnTo>
                  <a:pt x="570" y="493"/>
                </a:lnTo>
                <a:lnTo>
                  <a:pt x="570" y="496"/>
                </a:lnTo>
                <a:lnTo>
                  <a:pt x="551" y="502"/>
                </a:lnTo>
                <a:lnTo>
                  <a:pt x="536" y="506"/>
                </a:lnTo>
                <a:lnTo>
                  <a:pt x="532" y="512"/>
                </a:lnTo>
                <a:lnTo>
                  <a:pt x="525" y="512"/>
                </a:lnTo>
                <a:lnTo>
                  <a:pt x="517" y="515"/>
                </a:lnTo>
                <a:lnTo>
                  <a:pt x="514" y="515"/>
                </a:lnTo>
                <a:lnTo>
                  <a:pt x="514" y="519"/>
                </a:lnTo>
                <a:lnTo>
                  <a:pt x="514" y="522"/>
                </a:lnTo>
                <a:lnTo>
                  <a:pt x="506" y="519"/>
                </a:lnTo>
                <a:lnTo>
                  <a:pt x="506" y="522"/>
                </a:lnTo>
                <a:lnTo>
                  <a:pt x="503" y="522"/>
                </a:lnTo>
                <a:lnTo>
                  <a:pt x="499" y="522"/>
                </a:lnTo>
                <a:lnTo>
                  <a:pt x="503" y="525"/>
                </a:lnTo>
                <a:lnTo>
                  <a:pt x="499" y="525"/>
                </a:lnTo>
                <a:lnTo>
                  <a:pt x="495" y="525"/>
                </a:lnTo>
                <a:lnTo>
                  <a:pt x="495" y="528"/>
                </a:lnTo>
                <a:lnTo>
                  <a:pt x="491" y="528"/>
                </a:lnTo>
                <a:lnTo>
                  <a:pt x="484" y="532"/>
                </a:lnTo>
                <a:lnTo>
                  <a:pt x="480" y="532"/>
                </a:lnTo>
                <a:lnTo>
                  <a:pt x="480" y="535"/>
                </a:lnTo>
                <a:lnTo>
                  <a:pt x="476" y="535"/>
                </a:lnTo>
                <a:lnTo>
                  <a:pt x="473" y="535"/>
                </a:lnTo>
                <a:lnTo>
                  <a:pt x="469" y="535"/>
                </a:lnTo>
                <a:lnTo>
                  <a:pt x="458" y="535"/>
                </a:lnTo>
                <a:lnTo>
                  <a:pt x="450" y="535"/>
                </a:lnTo>
                <a:lnTo>
                  <a:pt x="443" y="535"/>
                </a:lnTo>
                <a:lnTo>
                  <a:pt x="435" y="535"/>
                </a:lnTo>
                <a:lnTo>
                  <a:pt x="432" y="535"/>
                </a:lnTo>
                <a:lnTo>
                  <a:pt x="432" y="538"/>
                </a:lnTo>
                <a:lnTo>
                  <a:pt x="432" y="542"/>
                </a:lnTo>
                <a:lnTo>
                  <a:pt x="428" y="542"/>
                </a:lnTo>
                <a:lnTo>
                  <a:pt x="413" y="542"/>
                </a:lnTo>
                <a:lnTo>
                  <a:pt x="409" y="538"/>
                </a:lnTo>
                <a:lnTo>
                  <a:pt x="398" y="535"/>
                </a:lnTo>
                <a:lnTo>
                  <a:pt x="391" y="532"/>
                </a:lnTo>
                <a:lnTo>
                  <a:pt x="387" y="532"/>
                </a:lnTo>
                <a:lnTo>
                  <a:pt x="383" y="532"/>
                </a:lnTo>
                <a:lnTo>
                  <a:pt x="365" y="528"/>
                </a:lnTo>
                <a:lnTo>
                  <a:pt x="357" y="528"/>
                </a:lnTo>
                <a:lnTo>
                  <a:pt x="335" y="519"/>
                </a:lnTo>
                <a:lnTo>
                  <a:pt x="331" y="515"/>
                </a:lnTo>
                <a:lnTo>
                  <a:pt x="324" y="515"/>
                </a:lnTo>
                <a:lnTo>
                  <a:pt x="316" y="512"/>
                </a:lnTo>
                <a:lnTo>
                  <a:pt x="313" y="509"/>
                </a:lnTo>
                <a:lnTo>
                  <a:pt x="313" y="506"/>
                </a:lnTo>
                <a:lnTo>
                  <a:pt x="309" y="506"/>
                </a:lnTo>
                <a:lnTo>
                  <a:pt x="301" y="502"/>
                </a:lnTo>
                <a:lnTo>
                  <a:pt x="290" y="496"/>
                </a:lnTo>
                <a:lnTo>
                  <a:pt x="272" y="493"/>
                </a:lnTo>
                <a:lnTo>
                  <a:pt x="268" y="493"/>
                </a:lnTo>
                <a:lnTo>
                  <a:pt x="264" y="493"/>
                </a:lnTo>
                <a:lnTo>
                  <a:pt x="257" y="493"/>
                </a:lnTo>
                <a:lnTo>
                  <a:pt x="253" y="496"/>
                </a:lnTo>
                <a:lnTo>
                  <a:pt x="242" y="493"/>
                </a:lnTo>
                <a:lnTo>
                  <a:pt x="231" y="493"/>
                </a:lnTo>
                <a:lnTo>
                  <a:pt x="227" y="493"/>
                </a:lnTo>
                <a:lnTo>
                  <a:pt x="219" y="489"/>
                </a:lnTo>
                <a:lnTo>
                  <a:pt x="212" y="493"/>
                </a:lnTo>
                <a:lnTo>
                  <a:pt x="208" y="489"/>
                </a:lnTo>
                <a:lnTo>
                  <a:pt x="197" y="486"/>
                </a:lnTo>
                <a:lnTo>
                  <a:pt x="190" y="486"/>
                </a:lnTo>
                <a:lnTo>
                  <a:pt x="186" y="489"/>
                </a:lnTo>
                <a:lnTo>
                  <a:pt x="171" y="486"/>
                </a:lnTo>
                <a:lnTo>
                  <a:pt x="163" y="486"/>
                </a:lnTo>
                <a:lnTo>
                  <a:pt x="160" y="483"/>
                </a:lnTo>
                <a:lnTo>
                  <a:pt x="149" y="473"/>
                </a:lnTo>
                <a:lnTo>
                  <a:pt x="145" y="473"/>
                </a:lnTo>
                <a:lnTo>
                  <a:pt x="137" y="466"/>
                </a:lnTo>
                <a:lnTo>
                  <a:pt x="130" y="463"/>
                </a:lnTo>
                <a:lnTo>
                  <a:pt x="126" y="463"/>
                </a:lnTo>
                <a:lnTo>
                  <a:pt x="126" y="460"/>
                </a:lnTo>
                <a:lnTo>
                  <a:pt x="122" y="460"/>
                </a:lnTo>
                <a:lnTo>
                  <a:pt x="119" y="457"/>
                </a:lnTo>
                <a:lnTo>
                  <a:pt x="108" y="453"/>
                </a:lnTo>
                <a:lnTo>
                  <a:pt x="108" y="450"/>
                </a:lnTo>
                <a:lnTo>
                  <a:pt x="89" y="444"/>
                </a:lnTo>
                <a:lnTo>
                  <a:pt x="81" y="440"/>
                </a:lnTo>
                <a:lnTo>
                  <a:pt x="74" y="437"/>
                </a:lnTo>
                <a:lnTo>
                  <a:pt x="67" y="437"/>
                </a:lnTo>
                <a:lnTo>
                  <a:pt x="55" y="434"/>
                </a:lnTo>
                <a:lnTo>
                  <a:pt x="48" y="434"/>
                </a:lnTo>
                <a:lnTo>
                  <a:pt x="40" y="434"/>
                </a:lnTo>
                <a:lnTo>
                  <a:pt x="29" y="430"/>
                </a:lnTo>
                <a:lnTo>
                  <a:pt x="14" y="424"/>
                </a:lnTo>
                <a:lnTo>
                  <a:pt x="11" y="424"/>
                </a:lnTo>
                <a:lnTo>
                  <a:pt x="11" y="421"/>
                </a:lnTo>
                <a:lnTo>
                  <a:pt x="0" y="411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6" name="Freeform 21"/>
          <p:cNvSpPr>
            <a:spLocks/>
          </p:cNvSpPr>
          <p:nvPr/>
        </p:nvSpPr>
        <p:spPr bwMode="auto">
          <a:xfrm>
            <a:off x="6240435" y="4540269"/>
            <a:ext cx="822325" cy="739775"/>
          </a:xfrm>
          <a:custGeom>
            <a:avLst/>
            <a:gdLst>
              <a:gd name="T0" fmla="*/ 2147483647 w 661"/>
              <a:gd name="T1" fmla="*/ 2147483647 h 567"/>
              <a:gd name="T2" fmla="*/ 2147483647 w 661"/>
              <a:gd name="T3" fmla="*/ 2147483647 h 567"/>
              <a:gd name="T4" fmla="*/ 2147483647 w 661"/>
              <a:gd name="T5" fmla="*/ 2147483647 h 567"/>
              <a:gd name="T6" fmla="*/ 2147483647 w 661"/>
              <a:gd name="T7" fmla="*/ 2147483647 h 567"/>
              <a:gd name="T8" fmla="*/ 2147483647 w 661"/>
              <a:gd name="T9" fmla="*/ 2147483647 h 567"/>
              <a:gd name="T10" fmla="*/ 2147483647 w 661"/>
              <a:gd name="T11" fmla="*/ 2147483647 h 567"/>
              <a:gd name="T12" fmla="*/ 2147483647 w 661"/>
              <a:gd name="T13" fmla="*/ 2147483647 h 567"/>
              <a:gd name="T14" fmla="*/ 2147483647 w 661"/>
              <a:gd name="T15" fmla="*/ 2147483647 h 567"/>
              <a:gd name="T16" fmla="*/ 2147483647 w 661"/>
              <a:gd name="T17" fmla="*/ 2147483647 h 567"/>
              <a:gd name="T18" fmla="*/ 2147483647 w 661"/>
              <a:gd name="T19" fmla="*/ 2147483647 h 567"/>
              <a:gd name="T20" fmla="*/ 2147483647 w 661"/>
              <a:gd name="T21" fmla="*/ 2147483647 h 567"/>
              <a:gd name="T22" fmla="*/ 2147483647 w 661"/>
              <a:gd name="T23" fmla="*/ 2147483647 h 567"/>
              <a:gd name="T24" fmla="*/ 2147483647 w 661"/>
              <a:gd name="T25" fmla="*/ 2147483647 h 567"/>
              <a:gd name="T26" fmla="*/ 2147483647 w 661"/>
              <a:gd name="T27" fmla="*/ 2147483647 h 567"/>
              <a:gd name="T28" fmla="*/ 2147483647 w 661"/>
              <a:gd name="T29" fmla="*/ 2147483647 h 567"/>
              <a:gd name="T30" fmla="*/ 2147483647 w 661"/>
              <a:gd name="T31" fmla="*/ 2147483647 h 567"/>
              <a:gd name="T32" fmla="*/ 2147483647 w 661"/>
              <a:gd name="T33" fmla="*/ 2147483647 h 567"/>
              <a:gd name="T34" fmla="*/ 2147483647 w 661"/>
              <a:gd name="T35" fmla="*/ 2147483647 h 567"/>
              <a:gd name="T36" fmla="*/ 2147483647 w 661"/>
              <a:gd name="T37" fmla="*/ 2147483647 h 567"/>
              <a:gd name="T38" fmla="*/ 2147483647 w 661"/>
              <a:gd name="T39" fmla="*/ 2147483647 h 567"/>
              <a:gd name="T40" fmla="*/ 2147483647 w 661"/>
              <a:gd name="T41" fmla="*/ 2147483647 h 567"/>
              <a:gd name="T42" fmla="*/ 2147483647 w 661"/>
              <a:gd name="T43" fmla="*/ 2147483647 h 567"/>
              <a:gd name="T44" fmla="*/ 2147483647 w 661"/>
              <a:gd name="T45" fmla="*/ 2147483647 h 567"/>
              <a:gd name="T46" fmla="*/ 2147483647 w 661"/>
              <a:gd name="T47" fmla="*/ 2147483647 h 567"/>
              <a:gd name="T48" fmla="*/ 2147483647 w 661"/>
              <a:gd name="T49" fmla="*/ 2147483647 h 567"/>
              <a:gd name="T50" fmla="*/ 2147483647 w 661"/>
              <a:gd name="T51" fmla="*/ 2147483647 h 567"/>
              <a:gd name="T52" fmla="*/ 2147483647 w 661"/>
              <a:gd name="T53" fmla="*/ 2147483647 h 567"/>
              <a:gd name="T54" fmla="*/ 2147483647 w 661"/>
              <a:gd name="T55" fmla="*/ 2147483647 h 567"/>
              <a:gd name="T56" fmla="*/ 2147483647 w 661"/>
              <a:gd name="T57" fmla="*/ 2147483647 h 567"/>
              <a:gd name="T58" fmla="*/ 2147483647 w 661"/>
              <a:gd name="T59" fmla="*/ 2147483647 h 567"/>
              <a:gd name="T60" fmla="*/ 2147483647 w 661"/>
              <a:gd name="T61" fmla="*/ 2147483647 h 567"/>
              <a:gd name="T62" fmla="*/ 2147483647 w 661"/>
              <a:gd name="T63" fmla="*/ 2147483647 h 567"/>
              <a:gd name="T64" fmla="*/ 2147483647 w 661"/>
              <a:gd name="T65" fmla="*/ 2147483647 h 567"/>
              <a:gd name="T66" fmla="*/ 2147483647 w 661"/>
              <a:gd name="T67" fmla="*/ 2147483647 h 567"/>
              <a:gd name="T68" fmla="*/ 0 w 661"/>
              <a:gd name="T69" fmla="*/ 2147483647 h 567"/>
              <a:gd name="T70" fmla="*/ 2147483647 w 661"/>
              <a:gd name="T71" fmla="*/ 2147483647 h 567"/>
              <a:gd name="T72" fmla="*/ 2147483647 w 661"/>
              <a:gd name="T73" fmla="*/ 2147483647 h 5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1"/>
              <a:gd name="T112" fmla="*/ 0 h 567"/>
              <a:gd name="T113" fmla="*/ 661 w 661"/>
              <a:gd name="T114" fmla="*/ 567 h 5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1" h="567">
                <a:moveTo>
                  <a:pt x="55" y="503"/>
                </a:moveTo>
                <a:lnTo>
                  <a:pt x="59" y="516"/>
                </a:lnTo>
                <a:lnTo>
                  <a:pt x="63" y="516"/>
                </a:lnTo>
                <a:lnTo>
                  <a:pt x="67" y="526"/>
                </a:lnTo>
                <a:lnTo>
                  <a:pt x="74" y="526"/>
                </a:lnTo>
                <a:lnTo>
                  <a:pt x="82" y="526"/>
                </a:lnTo>
                <a:lnTo>
                  <a:pt x="85" y="533"/>
                </a:lnTo>
                <a:lnTo>
                  <a:pt x="89" y="533"/>
                </a:lnTo>
                <a:lnTo>
                  <a:pt x="93" y="533"/>
                </a:lnTo>
                <a:lnTo>
                  <a:pt x="96" y="533"/>
                </a:lnTo>
                <a:lnTo>
                  <a:pt x="100" y="539"/>
                </a:lnTo>
                <a:lnTo>
                  <a:pt x="115" y="546"/>
                </a:lnTo>
                <a:lnTo>
                  <a:pt x="115" y="549"/>
                </a:lnTo>
                <a:lnTo>
                  <a:pt x="119" y="552"/>
                </a:lnTo>
                <a:lnTo>
                  <a:pt x="160" y="552"/>
                </a:lnTo>
                <a:lnTo>
                  <a:pt x="167" y="552"/>
                </a:lnTo>
                <a:lnTo>
                  <a:pt x="164" y="546"/>
                </a:lnTo>
                <a:lnTo>
                  <a:pt x="175" y="546"/>
                </a:lnTo>
                <a:lnTo>
                  <a:pt x="175" y="526"/>
                </a:lnTo>
                <a:lnTo>
                  <a:pt x="182" y="516"/>
                </a:lnTo>
                <a:lnTo>
                  <a:pt x="190" y="516"/>
                </a:lnTo>
                <a:lnTo>
                  <a:pt x="208" y="516"/>
                </a:lnTo>
                <a:lnTo>
                  <a:pt x="212" y="520"/>
                </a:lnTo>
                <a:lnTo>
                  <a:pt x="223" y="523"/>
                </a:lnTo>
                <a:lnTo>
                  <a:pt x="261" y="539"/>
                </a:lnTo>
                <a:lnTo>
                  <a:pt x="294" y="539"/>
                </a:lnTo>
                <a:lnTo>
                  <a:pt x="298" y="566"/>
                </a:lnTo>
                <a:lnTo>
                  <a:pt x="391" y="559"/>
                </a:lnTo>
                <a:lnTo>
                  <a:pt x="626" y="546"/>
                </a:lnTo>
                <a:lnTo>
                  <a:pt x="660" y="543"/>
                </a:lnTo>
                <a:lnTo>
                  <a:pt x="660" y="520"/>
                </a:lnTo>
                <a:lnTo>
                  <a:pt x="641" y="330"/>
                </a:lnTo>
                <a:lnTo>
                  <a:pt x="637" y="281"/>
                </a:lnTo>
                <a:lnTo>
                  <a:pt x="484" y="101"/>
                </a:lnTo>
                <a:lnTo>
                  <a:pt x="454" y="65"/>
                </a:lnTo>
                <a:lnTo>
                  <a:pt x="447" y="75"/>
                </a:lnTo>
                <a:lnTo>
                  <a:pt x="428" y="71"/>
                </a:lnTo>
                <a:lnTo>
                  <a:pt x="421" y="65"/>
                </a:lnTo>
                <a:lnTo>
                  <a:pt x="410" y="65"/>
                </a:lnTo>
                <a:lnTo>
                  <a:pt x="391" y="65"/>
                </a:lnTo>
                <a:lnTo>
                  <a:pt x="391" y="3"/>
                </a:lnTo>
                <a:lnTo>
                  <a:pt x="384" y="0"/>
                </a:lnTo>
                <a:lnTo>
                  <a:pt x="376" y="22"/>
                </a:lnTo>
                <a:lnTo>
                  <a:pt x="365" y="65"/>
                </a:lnTo>
                <a:lnTo>
                  <a:pt x="372" y="153"/>
                </a:lnTo>
                <a:lnTo>
                  <a:pt x="380" y="173"/>
                </a:lnTo>
                <a:lnTo>
                  <a:pt x="380" y="176"/>
                </a:lnTo>
                <a:lnTo>
                  <a:pt x="365" y="186"/>
                </a:lnTo>
                <a:lnTo>
                  <a:pt x="357" y="189"/>
                </a:lnTo>
                <a:lnTo>
                  <a:pt x="346" y="202"/>
                </a:lnTo>
                <a:lnTo>
                  <a:pt x="339" y="206"/>
                </a:lnTo>
                <a:lnTo>
                  <a:pt x="335" y="209"/>
                </a:lnTo>
                <a:lnTo>
                  <a:pt x="331" y="242"/>
                </a:lnTo>
                <a:lnTo>
                  <a:pt x="335" y="261"/>
                </a:lnTo>
                <a:lnTo>
                  <a:pt x="331" y="274"/>
                </a:lnTo>
                <a:lnTo>
                  <a:pt x="324" y="287"/>
                </a:lnTo>
                <a:lnTo>
                  <a:pt x="313" y="304"/>
                </a:lnTo>
                <a:lnTo>
                  <a:pt x="302" y="314"/>
                </a:lnTo>
                <a:lnTo>
                  <a:pt x="190" y="389"/>
                </a:lnTo>
                <a:lnTo>
                  <a:pt x="186" y="392"/>
                </a:lnTo>
                <a:lnTo>
                  <a:pt x="164" y="399"/>
                </a:lnTo>
                <a:lnTo>
                  <a:pt x="156" y="399"/>
                </a:lnTo>
                <a:lnTo>
                  <a:pt x="152" y="402"/>
                </a:lnTo>
                <a:lnTo>
                  <a:pt x="141" y="408"/>
                </a:lnTo>
                <a:lnTo>
                  <a:pt x="137" y="408"/>
                </a:lnTo>
                <a:lnTo>
                  <a:pt x="134" y="412"/>
                </a:lnTo>
                <a:lnTo>
                  <a:pt x="123" y="415"/>
                </a:lnTo>
                <a:lnTo>
                  <a:pt x="0" y="425"/>
                </a:lnTo>
                <a:lnTo>
                  <a:pt x="22" y="451"/>
                </a:lnTo>
                <a:lnTo>
                  <a:pt x="52" y="458"/>
                </a:lnTo>
                <a:lnTo>
                  <a:pt x="55" y="487"/>
                </a:lnTo>
                <a:lnTo>
                  <a:pt x="55" y="503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7" name="Freeform 22"/>
          <p:cNvSpPr>
            <a:spLocks/>
          </p:cNvSpPr>
          <p:nvPr/>
        </p:nvSpPr>
        <p:spPr bwMode="auto">
          <a:xfrm>
            <a:off x="7032597" y="4316431"/>
            <a:ext cx="546100" cy="914400"/>
          </a:xfrm>
          <a:custGeom>
            <a:avLst/>
            <a:gdLst>
              <a:gd name="T0" fmla="*/ 2147483647 w 438"/>
              <a:gd name="T1" fmla="*/ 2147483647 h 702"/>
              <a:gd name="T2" fmla="*/ 2147483647 w 438"/>
              <a:gd name="T3" fmla="*/ 2147483647 h 702"/>
              <a:gd name="T4" fmla="*/ 2147483647 w 438"/>
              <a:gd name="T5" fmla="*/ 2147483647 h 702"/>
              <a:gd name="T6" fmla="*/ 2147483647 w 438"/>
              <a:gd name="T7" fmla="*/ 2147483647 h 702"/>
              <a:gd name="T8" fmla="*/ 2147483647 w 438"/>
              <a:gd name="T9" fmla="*/ 2147483647 h 702"/>
              <a:gd name="T10" fmla="*/ 2147483647 w 438"/>
              <a:gd name="T11" fmla="*/ 2147483647 h 702"/>
              <a:gd name="T12" fmla="*/ 2147483647 w 438"/>
              <a:gd name="T13" fmla="*/ 2147483647 h 702"/>
              <a:gd name="T14" fmla="*/ 2147483647 w 438"/>
              <a:gd name="T15" fmla="*/ 2147483647 h 702"/>
              <a:gd name="T16" fmla="*/ 2147483647 w 438"/>
              <a:gd name="T17" fmla="*/ 2147483647 h 702"/>
              <a:gd name="T18" fmla="*/ 2147483647 w 438"/>
              <a:gd name="T19" fmla="*/ 2147483647 h 702"/>
              <a:gd name="T20" fmla="*/ 2147483647 w 438"/>
              <a:gd name="T21" fmla="*/ 2147483647 h 702"/>
              <a:gd name="T22" fmla="*/ 2147483647 w 438"/>
              <a:gd name="T23" fmla="*/ 2147483647 h 702"/>
              <a:gd name="T24" fmla="*/ 2147483647 w 438"/>
              <a:gd name="T25" fmla="*/ 2147483647 h 702"/>
              <a:gd name="T26" fmla="*/ 2147483647 w 438"/>
              <a:gd name="T27" fmla="*/ 2147483647 h 702"/>
              <a:gd name="T28" fmla="*/ 2147483647 w 438"/>
              <a:gd name="T29" fmla="*/ 2147483647 h 702"/>
              <a:gd name="T30" fmla="*/ 2147483647 w 438"/>
              <a:gd name="T31" fmla="*/ 2147483647 h 702"/>
              <a:gd name="T32" fmla="*/ 2147483647 w 438"/>
              <a:gd name="T33" fmla="*/ 2147483647 h 702"/>
              <a:gd name="T34" fmla="*/ 2147483647 w 438"/>
              <a:gd name="T35" fmla="*/ 2147483647 h 702"/>
              <a:gd name="T36" fmla="*/ 2147483647 w 438"/>
              <a:gd name="T37" fmla="*/ 2147483647 h 702"/>
              <a:gd name="T38" fmla="*/ 2147483647 w 438"/>
              <a:gd name="T39" fmla="*/ 2147483647 h 702"/>
              <a:gd name="T40" fmla="*/ 2147483647 w 438"/>
              <a:gd name="T41" fmla="*/ 2147483647 h 702"/>
              <a:gd name="T42" fmla="*/ 2147483647 w 438"/>
              <a:gd name="T43" fmla="*/ 2147483647 h 702"/>
              <a:gd name="T44" fmla="*/ 2147483647 w 438"/>
              <a:gd name="T45" fmla="*/ 2147483647 h 702"/>
              <a:gd name="T46" fmla="*/ 2147483647 w 438"/>
              <a:gd name="T47" fmla="*/ 2147483647 h 702"/>
              <a:gd name="T48" fmla="*/ 2147483647 w 438"/>
              <a:gd name="T49" fmla="*/ 2147483647 h 702"/>
              <a:gd name="T50" fmla="*/ 2147483647 w 438"/>
              <a:gd name="T51" fmla="*/ 2147483647 h 702"/>
              <a:gd name="T52" fmla="*/ 2147483647 w 438"/>
              <a:gd name="T53" fmla="*/ 2147483647 h 702"/>
              <a:gd name="T54" fmla="*/ 2147483647 w 438"/>
              <a:gd name="T55" fmla="*/ 2147483647 h 702"/>
              <a:gd name="T56" fmla="*/ 2147483647 w 438"/>
              <a:gd name="T57" fmla="*/ 2147483647 h 702"/>
              <a:gd name="T58" fmla="*/ 2147483647 w 438"/>
              <a:gd name="T59" fmla="*/ 2147483647 h 702"/>
              <a:gd name="T60" fmla="*/ 2147483647 w 438"/>
              <a:gd name="T61" fmla="*/ 2147483647 h 702"/>
              <a:gd name="T62" fmla="*/ 2147483647 w 438"/>
              <a:gd name="T63" fmla="*/ 2147483647 h 702"/>
              <a:gd name="T64" fmla="*/ 2147483647 w 438"/>
              <a:gd name="T65" fmla="*/ 2147483647 h 702"/>
              <a:gd name="T66" fmla="*/ 2147483647 w 438"/>
              <a:gd name="T67" fmla="*/ 2147483647 h 702"/>
              <a:gd name="T68" fmla="*/ 2147483647 w 438"/>
              <a:gd name="T69" fmla="*/ 2147483647 h 702"/>
              <a:gd name="T70" fmla="*/ 2147483647 w 438"/>
              <a:gd name="T71" fmla="*/ 2147483647 h 702"/>
              <a:gd name="T72" fmla="*/ 2147483647 w 438"/>
              <a:gd name="T73" fmla="*/ 2147483647 h 702"/>
              <a:gd name="T74" fmla="*/ 2147483647 w 438"/>
              <a:gd name="T75" fmla="*/ 2147483647 h 702"/>
              <a:gd name="T76" fmla="*/ 2147483647 w 438"/>
              <a:gd name="T77" fmla="*/ 2147483647 h 702"/>
              <a:gd name="T78" fmla="*/ 2147483647 w 438"/>
              <a:gd name="T79" fmla="*/ 2147483647 h 702"/>
              <a:gd name="T80" fmla="*/ 2147483647 w 438"/>
              <a:gd name="T81" fmla="*/ 2147483647 h 702"/>
              <a:gd name="T82" fmla="*/ 2147483647 w 438"/>
              <a:gd name="T83" fmla="*/ 2147483647 h 702"/>
              <a:gd name="T84" fmla="*/ 2147483647 w 438"/>
              <a:gd name="T85" fmla="*/ 2147483647 h 702"/>
              <a:gd name="T86" fmla="*/ 2147483647 w 438"/>
              <a:gd name="T87" fmla="*/ 2147483647 h 702"/>
              <a:gd name="T88" fmla="*/ 2147483647 w 438"/>
              <a:gd name="T89" fmla="*/ 2147483647 h 702"/>
              <a:gd name="T90" fmla="*/ 2147483647 w 438"/>
              <a:gd name="T91" fmla="*/ 2147483647 h 702"/>
              <a:gd name="T92" fmla="*/ 2147483647 w 438"/>
              <a:gd name="T93" fmla="*/ 2147483647 h 702"/>
              <a:gd name="T94" fmla="*/ 2147483647 w 438"/>
              <a:gd name="T95" fmla="*/ 2147483647 h 702"/>
              <a:gd name="T96" fmla="*/ 2147483647 w 438"/>
              <a:gd name="T97" fmla="*/ 2147483647 h 702"/>
              <a:gd name="T98" fmla="*/ 2147483647 w 438"/>
              <a:gd name="T99" fmla="*/ 2147483647 h 702"/>
              <a:gd name="T100" fmla="*/ 2147483647 w 438"/>
              <a:gd name="T101" fmla="*/ 2147483647 h 702"/>
              <a:gd name="T102" fmla="*/ 2147483647 w 438"/>
              <a:gd name="T103" fmla="*/ 2147483647 h 702"/>
              <a:gd name="T104" fmla="*/ 2147483647 w 438"/>
              <a:gd name="T105" fmla="*/ 2147483647 h 702"/>
              <a:gd name="T106" fmla="*/ 2147483647 w 438"/>
              <a:gd name="T107" fmla="*/ 2147483647 h 702"/>
              <a:gd name="T108" fmla="*/ 2147483647 w 438"/>
              <a:gd name="T109" fmla="*/ 2147483647 h 702"/>
              <a:gd name="T110" fmla="*/ 2147483647 w 438"/>
              <a:gd name="T111" fmla="*/ 2147483647 h 702"/>
              <a:gd name="T112" fmla="*/ 2147483647 w 438"/>
              <a:gd name="T113" fmla="*/ 2147483647 h 70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38"/>
              <a:gd name="T172" fmla="*/ 0 h 702"/>
              <a:gd name="T173" fmla="*/ 438 w 438"/>
              <a:gd name="T174" fmla="*/ 702 h 70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38" h="702">
                <a:moveTo>
                  <a:pt x="0" y="453"/>
                </a:moveTo>
                <a:lnTo>
                  <a:pt x="3" y="502"/>
                </a:lnTo>
                <a:lnTo>
                  <a:pt x="22" y="691"/>
                </a:lnTo>
                <a:lnTo>
                  <a:pt x="22" y="687"/>
                </a:lnTo>
                <a:lnTo>
                  <a:pt x="26" y="687"/>
                </a:lnTo>
                <a:lnTo>
                  <a:pt x="29" y="684"/>
                </a:lnTo>
                <a:lnTo>
                  <a:pt x="33" y="681"/>
                </a:lnTo>
                <a:lnTo>
                  <a:pt x="44" y="678"/>
                </a:lnTo>
                <a:lnTo>
                  <a:pt x="48" y="681"/>
                </a:lnTo>
                <a:lnTo>
                  <a:pt x="56" y="687"/>
                </a:lnTo>
                <a:lnTo>
                  <a:pt x="56" y="684"/>
                </a:lnTo>
                <a:lnTo>
                  <a:pt x="56" y="687"/>
                </a:lnTo>
                <a:lnTo>
                  <a:pt x="63" y="684"/>
                </a:lnTo>
                <a:lnTo>
                  <a:pt x="67" y="691"/>
                </a:lnTo>
                <a:lnTo>
                  <a:pt x="74" y="694"/>
                </a:lnTo>
                <a:lnTo>
                  <a:pt x="82" y="701"/>
                </a:lnTo>
                <a:lnTo>
                  <a:pt x="82" y="691"/>
                </a:lnTo>
                <a:lnTo>
                  <a:pt x="82" y="687"/>
                </a:lnTo>
                <a:lnTo>
                  <a:pt x="85" y="684"/>
                </a:lnTo>
                <a:lnTo>
                  <a:pt x="89" y="681"/>
                </a:lnTo>
                <a:lnTo>
                  <a:pt x="93" y="678"/>
                </a:lnTo>
                <a:lnTo>
                  <a:pt x="97" y="671"/>
                </a:lnTo>
                <a:lnTo>
                  <a:pt x="97" y="668"/>
                </a:lnTo>
                <a:lnTo>
                  <a:pt x="100" y="668"/>
                </a:lnTo>
                <a:lnTo>
                  <a:pt x="108" y="665"/>
                </a:lnTo>
                <a:lnTo>
                  <a:pt x="108" y="661"/>
                </a:lnTo>
                <a:lnTo>
                  <a:pt x="108" y="655"/>
                </a:lnTo>
                <a:lnTo>
                  <a:pt x="115" y="648"/>
                </a:lnTo>
                <a:lnTo>
                  <a:pt x="115" y="642"/>
                </a:lnTo>
                <a:lnTo>
                  <a:pt x="119" y="635"/>
                </a:lnTo>
                <a:lnTo>
                  <a:pt x="123" y="629"/>
                </a:lnTo>
                <a:lnTo>
                  <a:pt x="126" y="619"/>
                </a:lnTo>
                <a:lnTo>
                  <a:pt x="134" y="609"/>
                </a:lnTo>
                <a:lnTo>
                  <a:pt x="130" y="606"/>
                </a:lnTo>
                <a:lnTo>
                  <a:pt x="134" y="599"/>
                </a:lnTo>
                <a:lnTo>
                  <a:pt x="138" y="590"/>
                </a:lnTo>
                <a:lnTo>
                  <a:pt x="145" y="580"/>
                </a:lnTo>
                <a:lnTo>
                  <a:pt x="149" y="583"/>
                </a:lnTo>
                <a:lnTo>
                  <a:pt x="153" y="586"/>
                </a:lnTo>
                <a:lnTo>
                  <a:pt x="160" y="580"/>
                </a:lnTo>
                <a:lnTo>
                  <a:pt x="164" y="583"/>
                </a:lnTo>
                <a:lnTo>
                  <a:pt x="175" y="580"/>
                </a:lnTo>
                <a:lnTo>
                  <a:pt x="179" y="580"/>
                </a:lnTo>
                <a:lnTo>
                  <a:pt x="183" y="580"/>
                </a:lnTo>
                <a:lnTo>
                  <a:pt x="186" y="577"/>
                </a:lnTo>
                <a:lnTo>
                  <a:pt x="186" y="573"/>
                </a:lnTo>
                <a:lnTo>
                  <a:pt x="194" y="560"/>
                </a:lnTo>
                <a:lnTo>
                  <a:pt x="197" y="557"/>
                </a:lnTo>
                <a:lnTo>
                  <a:pt x="197" y="554"/>
                </a:lnTo>
                <a:lnTo>
                  <a:pt x="197" y="551"/>
                </a:lnTo>
                <a:lnTo>
                  <a:pt x="201" y="544"/>
                </a:lnTo>
                <a:lnTo>
                  <a:pt x="205" y="541"/>
                </a:lnTo>
                <a:lnTo>
                  <a:pt x="209" y="537"/>
                </a:lnTo>
                <a:lnTo>
                  <a:pt x="209" y="534"/>
                </a:lnTo>
                <a:lnTo>
                  <a:pt x="212" y="531"/>
                </a:lnTo>
                <a:lnTo>
                  <a:pt x="209" y="528"/>
                </a:lnTo>
                <a:lnTo>
                  <a:pt x="216" y="521"/>
                </a:lnTo>
                <a:lnTo>
                  <a:pt x="216" y="518"/>
                </a:lnTo>
                <a:lnTo>
                  <a:pt x="220" y="515"/>
                </a:lnTo>
                <a:lnTo>
                  <a:pt x="220" y="508"/>
                </a:lnTo>
                <a:lnTo>
                  <a:pt x="224" y="508"/>
                </a:lnTo>
                <a:lnTo>
                  <a:pt x="227" y="511"/>
                </a:lnTo>
                <a:lnTo>
                  <a:pt x="227" y="518"/>
                </a:lnTo>
                <a:lnTo>
                  <a:pt x="231" y="518"/>
                </a:lnTo>
                <a:lnTo>
                  <a:pt x="231" y="524"/>
                </a:lnTo>
                <a:lnTo>
                  <a:pt x="231" y="528"/>
                </a:lnTo>
                <a:lnTo>
                  <a:pt x="235" y="531"/>
                </a:lnTo>
                <a:lnTo>
                  <a:pt x="231" y="537"/>
                </a:lnTo>
                <a:lnTo>
                  <a:pt x="235" y="541"/>
                </a:lnTo>
                <a:lnTo>
                  <a:pt x="231" y="551"/>
                </a:lnTo>
                <a:lnTo>
                  <a:pt x="231" y="554"/>
                </a:lnTo>
                <a:lnTo>
                  <a:pt x="227" y="557"/>
                </a:lnTo>
                <a:lnTo>
                  <a:pt x="227" y="560"/>
                </a:lnTo>
                <a:lnTo>
                  <a:pt x="227" y="567"/>
                </a:lnTo>
                <a:lnTo>
                  <a:pt x="220" y="570"/>
                </a:lnTo>
                <a:lnTo>
                  <a:pt x="224" y="573"/>
                </a:lnTo>
                <a:lnTo>
                  <a:pt x="224" y="577"/>
                </a:lnTo>
                <a:lnTo>
                  <a:pt x="227" y="577"/>
                </a:lnTo>
                <a:lnTo>
                  <a:pt x="242" y="583"/>
                </a:lnTo>
                <a:lnTo>
                  <a:pt x="250" y="583"/>
                </a:lnTo>
                <a:lnTo>
                  <a:pt x="253" y="586"/>
                </a:lnTo>
                <a:lnTo>
                  <a:pt x="250" y="590"/>
                </a:lnTo>
                <a:lnTo>
                  <a:pt x="250" y="593"/>
                </a:lnTo>
                <a:lnTo>
                  <a:pt x="253" y="596"/>
                </a:lnTo>
                <a:lnTo>
                  <a:pt x="253" y="593"/>
                </a:lnTo>
                <a:lnTo>
                  <a:pt x="257" y="596"/>
                </a:lnTo>
                <a:lnTo>
                  <a:pt x="261" y="596"/>
                </a:lnTo>
                <a:lnTo>
                  <a:pt x="261" y="599"/>
                </a:lnTo>
                <a:lnTo>
                  <a:pt x="265" y="599"/>
                </a:lnTo>
                <a:lnTo>
                  <a:pt x="265" y="606"/>
                </a:lnTo>
                <a:lnTo>
                  <a:pt x="261" y="609"/>
                </a:lnTo>
                <a:lnTo>
                  <a:pt x="261" y="612"/>
                </a:lnTo>
                <a:lnTo>
                  <a:pt x="265" y="616"/>
                </a:lnTo>
                <a:lnTo>
                  <a:pt x="265" y="612"/>
                </a:lnTo>
                <a:lnTo>
                  <a:pt x="265" y="619"/>
                </a:lnTo>
                <a:lnTo>
                  <a:pt x="265" y="622"/>
                </a:lnTo>
                <a:lnTo>
                  <a:pt x="265" y="626"/>
                </a:lnTo>
                <a:lnTo>
                  <a:pt x="268" y="626"/>
                </a:lnTo>
                <a:lnTo>
                  <a:pt x="272" y="626"/>
                </a:lnTo>
                <a:lnTo>
                  <a:pt x="268" y="626"/>
                </a:lnTo>
                <a:lnTo>
                  <a:pt x="272" y="622"/>
                </a:lnTo>
                <a:lnTo>
                  <a:pt x="272" y="626"/>
                </a:lnTo>
                <a:lnTo>
                  <a:pt x="272" y="629"/>
                </a:lnTo>
                <a:lnTo>
                  <a:pt x="276" y="629"/>
                </a:lnTo>
                <a:lnTo>
                  <a:pt x="276" y="626"/>
                </a:lnTo>
                <a:lnTo>
                  <a:pt x="276" y="609"/>
                </a:lnTo>
                <a:lnTo>
                  <a:pt x="276" y="603"/>
                </a:lnTo>
                <a:lnTo>
                  <a:pt x="280" y="599"/>
                </a:lnTo>
                <a:lnTo>
                  <a:pt x="283" y="596"/>
                </a:lnTo>
                <a:lnTo>
                  <a:pt x="287" y="586"/>
                </a:lnTo>
                <a:lnTo>
                  <a:pt x="287" y="580"/>
                </a:lnTo>
                <a:lnTo>
                  <a:pt x="287" y="570"/>
                </a:lnTo>
                <a:lnTo>
                  <a:pt x="291" y="564"/>
                </a:lnTo>
                <a:lnTo>
                  <a:pt x="287" y="551"/>
                </a:lnTo>
                <a:lnTo>
                  <a:pt x="291" y="537"/>
                </a:lnTo>
                <a:lnTo>
                  <a:pt x="295" y="534"/>
                </a:lnTo>
                <a:lnTo>
                  <a:pt x="298" y="528"/>
                </a:lnTo>
                <a:lnTo>
                  <a:pt x="298" y="524"/>
                </a:lnTo>
                <a:lnTo>
                  <a:pt x="302" y="518"/>
                </a:lnTo>
                <a:lnTo>
                  <a:pt x="302" y="508"/>
                </a:lnTo>
                <a:lnTo>
                  <a:pt x="306" y="505"/>
                </a:lnTo>
                <a:lnTo>
                  <a:pt x="306" y="489"/>
                </a:lnTo>
                <a:lnTo>
                  <a:pt x="310" y="479"/>
                </a:lnTo>
                <a:lnTo>
                  <a:pt x="310" y="472"/>
                </a:lnTo>
                <a:lnTo>
                  <a:pt x="310" y="469"/>
                </a:lnTo>
                <a:lnTo>
                  <a:pt x="313" y="466"/>
                </a:lnTo>
                <a:lnTo>
                  <a:pt x="317" y="459"/>
                </a:lnTo>
                <a:lnTo>
                  <a:pt x="317" y="453"/>
                </a:lnTo>
                <a:lnTo>
                  <a:pt x="317" y="436"/>
                </a:lnTo>
                <a:lnTo>
                  <a:pt x="332" y="420"/>
                </a:lnTo>
                <a:lnTo>
                  <a:pt x="332" y="417"/>
                </a:lnTo>
                <a:lnTo>
                  <a:pt x="328" y="417"/>
                </a:lnTo>
                <a:lnTo>
                  <a:pt x="328" y="420"/>
                </a:lnTo>
                <a:lnTo>
                  <a:pt x="324" y="420"/>
                </a:lnTo>
                <a:lnTo>
                  <a:pt x="321" y="417"/>
                </a:lnTo>
                <a:lnTo>
                  <a:pt x="317" y="420"/>
                </a:lnTo>
                <a:lnTo>
                  <a:pt x="313" y="420"/>
                </a:lnTo>
                <a:lnTo>
                  <a:pt x="298" y="433"/>
                </a:lnTo>
                <a:lnTo>
                  <a:pt x="295" y="436"/>
                </a:lnTo>
                <a:lnTo>
                  <a:pt x="291" y="436"/>
                </a:lnTo>
                <a:lnTo>
                  <a:pt x="291" y="430"/>
                </a:lnTo>
                <a:lnTo>
                  <a:pt x="295" y="427"/>
                </a:lnTo>
                <a:lnTo>
                  <a:pt x="291" y="427"/>
                </a:lnTo>
                <a:lnTo>
                  <a:pt x="291" y="420"/>
                </a:lnTo>
                <a:lnTo>
                  <a:pt x="291" y="417"/>
                </a:lnTo>
                <a:lnTo>
                  <a:pt x="295" y="410"/>
                </a:lnTo>
                <a:lnTo>
                  <a:pt x="298" y="407"/>
                </a:lnTo>
                <a:lnTo>
                  <a:pt x="306" y="404"/>
                </a:lnTo>
                <a:lnTo>
                  <a:pt x="306" y="407"/>
                </a:lnTo>
                <a:lnTo>
                  <a:pt x="310" y="407"/>
                </a:lnTo>
                <a:lnTo>
                  <a:pt x="317" y="407"/>
                </a:lnTo>
                <a:lnTo>
                  <a:pt x="321" y="397"/>
                </a:lnTo>
                <a:lnTo>
                  <a:pt x="328" y="394"/>
                </a:lnTo>
                <a:lnTo>
                  <a:pt x="332" y="394"/>
                </a:lnTo>
                <a:lnTo>
                  <a:pt x="336" y="374"/>
                </a:lnTo>
                <a:lnTo>
                  <a:pt x="332" y="368"/>
                </a:lnTo>
                <a:lnTo>
                  <a:pt x="332" y="365"/>
                </a:lnTo>
                <a:lnTo>
                  <a:pt x="328" y="361"/>
                </a:lnTo>
                <a:lnTo>
                  <a:pt x="328" y="365"/>
                </a:lnTo>
                <a:lnTo>
                  <a:pt x="328" y="368"/>
                </a:lnTo>
                <a:lnTo>
                  <a:pt x="324" y="368"/>
                </a:lnTo>
                <a:lnTo>
                  <a:pt x="321" y="368"/>
                </a:lnTo>
                <a:lnTo>
                  <a:pt x="317" y="371"/>
                </a:lnTo>
                <a:lnTo>
                  <a:pt x="310" y="374"/>
                </a:lnTo>
                <a:lnTo>
                  <a:pt x="302" y="378"/>
                </a:lnTo>
                <a:lnTo>
                  <a:pt x="298" y="378"/>
                </a:lnTo>
                <a:lnTo>
                  <a:pt x="295" y="381"/>
                </a:lnTo>
                <a:lnTo>
                  <a:pt x="287" y="378"/>
                </a:lnTo>
                <a:lnTo>
                  <a:pt x="283" y="378"/>
                </a:lnTo>
                <a:lnTo>
                  <a:pt x="280" y="378"/>
                </a:lnTo>
                <a:lnTo>
                  <a:pt x="283" y="368"/>
                </a:lnTo>
                <a:lnTo>
                  <a:pt x="287" y="368"/>
                </a:lnTo>
                <a:lnTo>
                  <a:pt x="287" y="355"/>
                </a:lnTo>
                <a:lnTo>
                  <a:pt x="295" y="348"/>
                </a:lnTo>
                <a:lnTo>
                  <a:pt x="298" y="335"/>
                </a:lnTo>
                <a:lnTo>
                  <a:pt x="302" y="332"/>
                </a:lnTo>
                <a:lnTo>
                  <a:pt x="306" y="335"/>
                </a:lnTo>
                <a:lnTo>
                  <a:pt x="313" y="332"/>
                </a:lnTo>
                <a:lnTo>
                  <a:pt x="317" y="329"/>
                </a:lnTo>
                <a:lnTo>
                  <a:pt x="321" y="335"/>
                </a:lnTo>
                <a:lnTo>
                  <a:pt x="321" y="329"/>
                </a:lnTo>
                <a:lnTo>
                  <a:pt x="324" y="326"/>
                </a:lnTo>
                <a:lnTo>
                  <a:pt x="328" y="316"/>
                </a:lnTo>
                <a:lnTo>
                  <a:pt x="324" y="306"/>
                </a:lnTo>
                <a:lnTo>
                  <a:pt x="321" y="306"/>
                </a:lnTo>
                <a:lnTo>
                  <a:pt x="317" y="303"/>
                </a:lnTo>
                <a:lnTo>
                  <a:pt x="317" y="293"/>
                </a:lnTo>
                <a:lnTo>
                  <a:pt x="317" y="273"/>
                </a:lnTo>
                <a:lnTo>
                  <a:pt x="321" y="254"/>
                </a:lnTo>
                <a:lnTo>
                  <a:pt x="328" y="247"/>
                </a:lnTo>
                <a:lnTo>
                  <a:pt x="328" y="244"/>
                </a:lnTo>
                <a:lnTo>
                  <a:pt x="332" y="244"/>
                </a:lnTo>
                <a:lnTo>
                  <a:pt x="332" y="234"/>
                </a:lnTo>
                <a:lnTo>
                  <a:pt x="347" y="215"/>
                </a:lnTo>
                <a:lnTo>
                  <a:pt x="351" y="208"/>
                </a:lnTo>
                <a:lnTo>
                  <a:pt x="354" y="208"/>
                </a:lnTo>
                <a:lnTo>
                  <a:pt x="354" y="205"/>
                </a:lnTo>
                <a:lnTo>
                  <a:pt x="369" y="189"/>
                </a:lnTo>
                <a:lnTo>
                  <a:pt x="388" y="172"/>
                </a:lnTo>
                <a:lnTo>
                  <a:pt x="392" y="166"/>
                </a:lnTo>
                <a:lnTo>
                  <a:pt x="399" y="159"/>
                </a:lnTo>
                <a:lnTo>
                  <a:pt x="399" y="156"/>
                </a:lnTo>
                <a:lnTo>
                  <a:pt x="407" y="146"/>
                </a:lnTo>
                <a:lnTo>
                  <a:pt x="410" y="143"/>
                </a:lnTo>
                <a:lnTo>
                  <a:pt x="414" y="136"/>
                </a:lnTo>
                <a:lnTo>
                  <a:pt x="414" y="130"/>
                </a:lnTo>
                <a:lnTo>
                  <a:pt x="418" y="127"/>
                </a:lnTo>
                <a:lnTo>
                  <a:pt x="422" y="123"/>
                </a:lnTo>
                <a:lnTo>
                  <a:pt x="422" y="107"/>
                </a:lnTo>
                <a:lnTo>
                  <a:pt x="425" y="104"/>
                </a:lnTo>
                <a:lnTo>
                  <a:pt x="425" y="101"/>
                </a:lnTo>
                <a:lnTo>
                  <a:pt x="429" y="101"/>
                </a:lnTo>
                <a:lnTo>
                  <a:pt x="433" y="101"/>
                </a:lnTo>
                <a:lnTo>
                  <a:pt x="433" y="97"/>
                </a:lnTo>
                <a:lnTo>
                  <a:pt x="433" y="88"/>
                </a:lnTo>
                <a:lnTo>
                  <a:pt x="437" y="78"/>
                </a:lnTo>
                <a:lnTo>
                  <a:pt x="425" y="78"/>
                </a:lnTo>
                <a:lnTo>
                  <a:pt x="422" y="74"/>
                </a:lnTo>
                <a:lnTo>
                  <a:pt x="422" y="61"/>
                </a:lnTo>
                <a:lnTo>
                  <a:pt x="418" y="55"/>
                </a:lnTo>
                <a:lnTo>
                  <a:pt x="418" y="48"/>
                </a:lnTo>
                <a:lnTo>
                  <a:pt x="422" y="45"/>
                </a:lnTo>
                <a:lnTo>
                  <a:pt x="422" y="39"/>
                </a:lnTo>
                <a:lnTo>
                  <a:pt x="422" y="35"/>
                </a:lnTo>
                <a:lnTo>
                  <a:pt x="414" y="32"/>
                </a:lnTo>
                <a:lnTo>
                  <a:pt x="414" y="29"/>
                </a:lnTo>
                <a:lnTo>
                  <a:pt x="410" y="29"/>
                </a:lnTo>
                <a:lnTo>
                  <a:pt x="407" y="26"/>
                </a:lnTo>
                <a:lnTo>
                  <a:pt x="403" y="29"/>
                </a:lnTo>
                <a:lnTo>
                  <a:pt x="399" y="29"/>
                </a:lnTo>
                <a:lnTo>
                  <a:pt x="399" y="26"/>
                </a:lnTo>
                <a:lnTo>
                  <a:pt x="399" y="22"/>
                </a:lnTo>
                <a:lnTo>
                  <a:pt x="392" y="22"/>
                </a:lnTo>
                <a:lnTo>
                  <a:pt x="392" y="19"/>
                </a:lnTo>
                <a:lnTo>
                  <a:pt x="388" y="16"/>
                </a:lnTo>
                <a:lnTo>
                  <a:pt x="380" y="6"/>
                </a:lnTo>
                <a:lnTo>
                  <a:pt x="377" y="6"/>
                </a:lnTo>
                <a:lnTo>
                  <a:pt x="362" y="0"/>
                </a:lnTo>
                <a:lnTo>
                  <a:pt x="358" y="0"/>
                </a:lnTo>
                <a:lnTo>
                  <a:pt x="351" y="6"/>
                </a:lnTo>
                <a:lnTo>
                  <a:pt x="339" y="13"/>
                </a:lnTo>
                <a:lnTo>
                  <a:pt x="332" y="16"/>
                </a:lnTo>
                <a:lnTo>
                  <a:pt x="324" y="16"/>
                </a:lnTo>
                <a:lnTo>
                  <a:pt x="317" y="13"/>
                </a:lnTo>
                <a:lnTo>
                  <a:pt x="313" y="13"/>
                </a:lnTo>
                <a:lnTo>
                  <a:pt x="310" y="13"/>
                </a:lnTo>
                <a:lnTo>
                  <a:pt x="306" y="16"/>
                </a:lnTo>
                <a:lnTo>
                  <a:pt x="302" y="22"/>
                </a:lnTo>
                <a:lnTo>
                  <a:pt x="298" y="22"/>
                </a:lnTo>
                <a:lnTo>
                  <a:pt x="295" y="26"/>
                </a:lnTo>
                <a:lnTo>
                  <a:pt x="287" y="26"/>
                </a:lnTo>
                <a:lnTo>
                  <a:pt x="283" y="26"/>
                </a:lnTo>
                <a:lnTo>
                  <a:pt x="287" y="91"/>
                </a:lnTo>
                <a:lnTo>
                  <a:pt x="272" y="149"/>
                </a:lnTo>
                <a:lnTo>
                  <a:pt x="216" y="208"/>
                </a:lnTo>
                <a:lnTo>
                  <a:pt x="0" y="453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8" name="Freeform 23"/>
          <p:cNvSpPr>
            <a:spLocks/>
          </p:cNvSpPr>
          <p:nvPr/>
        </p:nvSpPr>
        <p:spPr bwMode="auto">
          <a:xfrm>
            <a:off x="5845147" y="5094306"/>
            <a:ext cx="776288" cy="341313"/>
          </a:xfrm>
          <a:custGeom>
            <a:avLst/>
            <a:gdLst>
              <a:gd name="T0" fmla="*/ 0 w 624"/>
              <a:gd name="T1" fmla="*/ 2147483647 h 262"/>
              <a:gd name="T2" fmla="*/ 2147483647 w 624"/>
              <a:gd name="T3" fmla="*/ 2147483647 h 262"/>
              <a:gd name="T4" fmla="*/ 2147483647 w 624"/>
              <a:gd name="T5" fmla="*/ 2147483647 h 262"/>
              <a:gd name="T6" fmla="*/ 2147483647 w 624"/>
              <a:gd name="T7" fmla="*/ 2147483647 h 262"/>
              <a:gd name="T8" fmla="*/ 2147483647 w 624"/>
              <a:gd name="T9" fmla="*/ 2147483647 h 262"/>
              <a:gd name="T10" fmla="*/ 2147483647 w 624"/>
              <a:gd name="T11" fmla="*/ 2147483647 h 262"/>
              <a:gd name="T12" fmla="*/ 2147483647 w 624"/>
              <a:gd name="T13" fmla="*/ 2147483647 h 262"/>
              <a:gd name="T14" fmla="*/ 2147483647 w 624"/>
              <a:gd name="T15" fmla="*/ 2147483647 h 262"/>
              <a:gd name="T16" fmla="*/ 2147483647 w 624"/>
              <a:gd name="T17" fmla="*/ 2147483647 h 262"/>
              <a:gd name="T18" fmla="*/ 2147483647 w 624"/>
              <a:gd name="T19" fmla="*/ 2147483647 h 262"/>
              <a:gd name="T20" fmla="*/ 2147483647 w 624"/>
              <a:gd name="T21" fmla="*/ 2147483647 h 262"/>
              <a:gd name="T22" fmla="*/ 2147483647 w 624"/>
              <a:gd name="T23" fmla="*/ 2147483647 h 262"/>
              <a:gd name="T24" fmla="*/ 2147483647 w 624"/>
              <a:gd name="T25" fmla="*/ 2147483647 h 262"/>
              <a:gd name="T26" fmla="*/ 2147483647 w 624"/>
              <a:gd name="T27" fmla="*/ 2147483647 h 262"/>
              <a:gd name="T28" fmla="*/ 2147483647 w 624"/>
              <a:gd name="T29" fmla="*/ 2147483647 h 262"/>
              <a:gd name="T30" fmla="*/ 2147483647 w 624"/>
              <a:gd name="T31" fmla="*/ 2147483647 h 262"/>
              <a:gd name="T32" fmla="*/ 2147483647 w 624"/>
              <a:gd name="T33" fmla="*/ 2147483647 h 262"/>
              <a:gd name="T34" fmla="*/ 2147483647 w 624"/>
              <a:gd name="T35" fmla="*/ 2147483647 h 262"/>
              <a:gd name="T36" fmla="*/ 2147483647 w 624"/>
              <a:gd name="T37" fmla="*/ 2147483647 h 262"/>
              <a:gd name="T38" fmla="*/ 2147483647 w 624"/>
              <a:gd name="T39" fmla="*/ 2147483647 h 262"/>
              <a:gd name="T40" fmla="*/ 2147483647 w 624"/>
              <a:gd name="T41" fmla="*/ 2147483647 h 262"/>
              <a:gd name="T42" fmla="*/ 2147483647 w 624"/>
              <a:gd name="T43" fmla="*/ 2147483647 h 262"/>
              <a:gd name="T44" fmla="*/ 2147483647 w 624"/>
              <a:gd name="T45" fmla="*/ 2147483647 h 262"/>
              <a:gd name="T46" fmla="*/ 2147483647 w 624"/>
              <a:gd name="T47" fmla="*/ 2147483647 h 262"/>
              <a:gd name="T48" fmla="*/ 2147483647 w 624"/>
              <a:gd name="T49" fmla="*/ 2147483647 h 262"/>
              <a:gd name="T50" fmla="*/ 2147483647 w 624"/>
              <a:gd name="T51" fmla="*/ 2147483647 h 262"/>
              <a:gd name="T52" fmla="*/ 2147483647 w 624"/>
              <a:gd name="T53" fmla="*/ 2147483647 h 262"/>
              <a:gd name="T54" fmla="*/ 2147483647 w 624"/>
              <a:gd name="T55" fmla="*/ 2147483647 h 262"/>
              <a:gd name="T56" fmla="*/ 2147483647 w 624"/>
              <a:gd name="T57" fmla="*/ 2147483647 h 262"/>
              <a:gd name="T58" fmla="*/ 2147483647 w 624"/>
              <a:gd name="T59" fmla="*/ 2147483647 h 262"/>
              <a:gd name="T60" fmla="*/ 2147483647 w 624"/>
              <a:gd name="T61" fmla="*/ 2147483647 h 262"/>
              <a:gd name="T62" fmla="*/ 2147483647 w 624"/>
              <a:gd name="T63" fmla="*/ 2147483647 h 262"/>
              <a:gd name="T64" fmla="*/ 2147483647 w 624"/>
              <a:gd name="T65" fmla="*/ 2147483647 h 262"/>
              <a:gd name="T66" fmla="*/ 2147483647 w 624"/>
              <a:gd name="T67" fmla="*/ 2147483647 h 262"/>
              <a:gd name="T68" fmla="*/ 2147483647 w 624"/>
              <a:gd name="T69" fmla="*/ 2147483647 h 262"/>
              <a:gd name="T70" fmla="*/ 2147483647 w 624"/>
              <a:gd name="T71" fmla="*/ 2147483647 h 262"/>
              <a:gd name="T72" fmla="*/ 2147483647 w 624"/>
              <a:gd name="T73" fmla="*/ 2147483647 h 262"/>
              <a:gd name="T74" fmla="*/ 2147483647 w 624"/>
              <a:gd name="T75" fmla="*/ 2147483647 h 262"/>
              <a:gd name="T76" fmla="*/ 2147483647 w 624"/>
              <a:gd name="T77" fmla="*/ 2147483647 h 262"/>
              <a:gd name="T78" fmla="*/ 2147483647 w 624"/>
              <a:gd name="T79" fmla="*/ 2147483647 h 262"/>
              <a:gd name="T80" fmla="*/ 2147483647 w 624"/>
              <a:gd name="T81" fmla="*/ 2147483647 h 262"/>
              <a:gd name="T82" fmla="*/ 2147483647 w 624"/>
              <a:gd name="T83" fmla="*/ 2147483647 h 262"/>
              <a:gd name="T84" fmla="*/ 2147483647 w 624"/>
              <a:gd name="T85" fmla="*/ 2147483647 h 262"/>
              <a:gd name="T86" fmla="*/ 2147483647 w 624"/>
              <a:gd name="T87" fmla="*/ 2147483647 h 262"/>
              <a:gd name="T88" fmla="*/ 2147483647 w 624"/>
              <a:gd name="T89" fmla="*/ 2147483647 h 262"/>
              <a:gd name="T90" fmla="*/ 2147483647 w 624"/>
              <a:gd name="T91" fmla="*/ 2147483647 h 262"/>
              <a:gd name="T92" fmla="*/ 2147483647 w 624"/>
              <a:gd name="T93" fmla="*/ 2147483647 h 262"/>
              <a:gd name="T94" fmla="*/ 2147483647 w 624"/>
              <a:gd name="T95" fmla="*/ 2147483647 h 262"/>
              <a:gd name="T96" fmla="*/ 2147483647 w 624"/>
              <a:gd name="T97" fmla="*/ 2147483647 h 262"/>
              <a:gd name="T98" fmla="*/ 2147483647 w 624"/>
              <a:gd name="T99" fmla="*/ 2147483647 h 262"/>
              <a:gd name="T100" fmla="*/ 2147483647 w 624"/>
              <a:gd name="T101" fmla="*/ 2147483647 h 262"/>
              <a:gd name="T102" fmla="*/ 2147483647 w 624"/>
              <a:gd name="T103" fmla="*/ 2147483647 h 262"/>
              <a:gd name="T104" fmla="*/ 2147483647 w 624"/>
              <a:gd name="T105" fmla="*/ 2147483647 h 262"/>
              <a:gd name="T106" fmla="*/ 2147483647 w 624"/>
              <a:gd name="T107" fmla="*/ 2147483647 h 262"/>
              <a:gd name="T108" fmla="*/ 2147483647 w 624"/>
              <a:gd name="T109" fmla="*/ 2147483647 h 26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24"/>
              <a:gd name="T166" fmla="*/ 0 h 262"/>
              <a:gd name="T167" fmla="*/ 624 w 624"/>
              <a:gd name="T168" fmla="*/ 262 h 26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24" h="262">
                <a:moveTo>
                  <a:pt x="3" y="91"/>
                </a:moveTo>
                <a:lnTo>
                  <a:pt x="0" y="110"/>
                </a:lnTo>
                <a:lnTo>
                  <a:pt x="0" y="114"/>
                </a:lnTo>
                <a:lnTo>
                  <a:pt x="3" y="123"/>
                </a:lnTo>
                <a:lnTo>
                  <a:pt x="3" y="130"/>
                </a:lnTo>
                <a:lnTo>
                  <a:pt x="7" y="133"/>
                </a:lnTo>
                <a:lnTo>
                  <a:pt x="11" y="133"/>
                </a:lnTo>
                <a:lnTo>
                  <a:pt x="3" y="143"/>
                </a:lnTo>
                <a:lnTo>
                  <a:pt x="7" y="159"/>
                </a:lnTo>
                <a:lnTo>
                  <a:pt x="7" y="163"/>
                </a:lnTo>
                <a:lnTo>
                  <a:pt x="14" y="163"/>
                </a:lnTo>
                <a:lnTo>
                  <a:pt x="14" y="166"/>
                </a:lnTo>
                <a:lnTo>
                  <a:pt x="18" y="163"/>
                </a:lnTo>
                <a:lnTo>
                  <a:pt x="22" y="163"/>
                </a:lnTo>
                <a:lnTo>
                  <a:pt x="29" y="179"/>
                </a:lnTo>
                <a:lnTo>
                  <a:pt x="37" y="179"/>
                </a:lnTo>
                <a:lnTo>
                  <a:pt x="44" y="189"/>
                </a:lnTo>
                <a:lnTo>
                  <a:pt x="52" y="192"/>
                </a:lnTo>
                <a:lnTo>
                  <a:pt x="55" y="192"/>
                </a:lnTo>
                <a:lnTo>
                  <a:pt x="59" y="195"/>
                </a:lnTo>
                <a:lnTo>
                  <a:pt x="67" y="195"/>
                </a:lnTo>
                <a:lnTo>
                  <a:pt x="70" y="205"/>
                </a:lnTo>
                <a:lnTo>
                  <a:pt x="74" y="205"/>
                </a:lnTo>
                <a:lnTo>
                  <a:pt x="74" y="215"/>
                </a:lnTo>
                <a:lnTo>
                  <a:pt x="82" y="218"/>
                </a:lnTo>
                <a:lnTo>
                  <a:pt x="85" y="221"/>
                </a:lnTo>
                <a:lnTo>
                  <a:pt x="89" y="254"/>
                </a:lnTo>
                <a:lnTo>
                  <a:pt x="96" y="261"/>
                </a:lnTo>
                <a:lnTo>
                  <a:pt x="119" y="215"/>
                </a:lnTo>
                <a:lnTo>
                  <a:pt x="123" y="215"/>
                </a:lnTo>
                <a:lnTo>
                  <a:pt x="126" y="215"/>
                </a:lnTo>
                <a:lnTo>
                  <a:pt x="126" y="212"/>
                </a:lnTo>
                <a:lnTo>
                  <a:pt x="130" y="205"/>
                </a:lnTo>
                <a:lnTo>
                  <a:pt x="138" y="195"/>
                </a:lnTo>
                <a:lnTo>
                  <a:pt x="141" y="156"/>
                </a:lnTo>
                <a:lnTo>
                  <a:pt x="152" y="140"/>
                </a:lnTo>
                <a:lnTo>
                  <a:pt x="156" y="140"/>
                </a:lnTo>
                <a:lnTo>
                  <a:pt x="160" y="140"/>
                </a:lnTo>
                <a:lnTo>
                  <a:pt x="179" y="140"/>
                </a:lnTo>
                <a:lnTo>
                  <a:pt x="186" y="143"/>
                </a:lnTo>
                <a:lnTo>
                  <a:pt x="197" y="156"/>
                </a:lnTo>
                <a:lnTo>
                  <a:pt x="208" y="159"/>
                </a:lnTo>
                <a:lnTo>
                  <a:pt x="208" y="169"/>
                </a:lnTo>
                <a:lnTo>
                  <a:pt x="208" y="182"/>
                </a:lnTo>
                <a:lnTo>
                  <a:pt x="208" y="195"/>
                </a:lnTo>
                <a:lnTo>
                  <a:pt x="212" y="199"/>
                </a:lnTo>
                <a:lnTo>
                  <a:pt x="216" y="221"/>
                </a:lnTo>
                <a:lnTo>
                  <a:pt x="223" y="221"/>
                </a:lnTo>
                <a:lnTo>
                  <a:pt x="242" y="225"/>
                </a:lnTo>
                <a:lnTo>
                  <a:pt x="249" y="228"/>
                </a:lnTo>
                <a:lnTo>
                  <a:pt x="261" y="241"/>
                </a:lnTo>
                <a:lnTo>
                  <a:pt x="268" y="244"/>
                </a:lnTo>
                <a:lnTo>
                  <a:pt x="279" y="244"/>
                </a:lnTo>
                <a:lnTo>
                  <a:pt x="279" y="241"/>
                </a:lnTo>
                <a:lnTo>
                  <a:pt x="309" y="212"/>
                </a:lnTo>
                <a:lnTo>
                  <a:pt x="339" y="179"/>
                </a:lnTo>
                <a:lnTo>
                  <a:pt x="343" y="172"/>
                </a:lnTo>
                <a:lnTo>
                  <a:pt x="346" y="169"/>
                </a:lnTo>
                <a:lnTo>
                  <a:pt x="354" y="166"/>
                </a:lnTo>
                <a:lnTo>
                  <a:pt x="365" y="159"/>
                </a:lnTo>
                <a:lnTo>
                  <a:pt x="369" y="159"/>
                </a:lnTo>
                <a:lnTo>
                  <a:pt x="373" y="153"/>
                </a:lnTo>
                <a:lnTo>
                  <a:pt x="384" y="153"/>
                </a:lnTo>
                <a:lnTo>
                  <a:pt x="387" y="156"/>
                </a:lnTo>
                <a:lnTo>
                  <a:pt x="391" y="153"/>
                </a:lnTo>
                <a:lnTo>
                  <a:pt x="395" y="140"/>
                </a:lnTo>
                <a:lnTo>
                  <a:pt x="399" y="140"/>
                </a:lnTo>
                <a:lnTo>
                  <a:pt x="410" y="133"/>
                </a:lnTo>
                <a:lnTo>
                  <a:pt x="414" y="140"/>
                </a:lnTo>
                <a:lnTo>
                  <a:pt x="414" y="143"/>
                </a:lnTo>
                <a:lnTo>
                  <a:pt x="417" y="143"/>
                </a:lnTo>
                <a:lnTo>
                  <a:pt x="421" y="143"/>
                </a:lnTo>
                <a:lnTo>
                  <a:pt x="425" y="143"/>
                </a:lnTo>
                <a:lnTo>
                  <a:pt x="432" y="146"/>
                </a:lnTo>
                <a:lnTo>
                  <a:pt x="432" y="150"/>
                </a:lnTo>
                <a:lnTo>
                  <a:pt x="440" y="150"/>
                </a:lnTo>
                <a:lnTo>
                  <a:pt x="443" y="146"/>
                </a:lnTo>
                <a:lnTo>
                  <a:pt x="447" y="146"/>
                </a:lnTo>
                <a:lnTo>
                  <a:pt x="451" y="150"/>
                </a:lnTo>
                <a:lnTo>
                  <a:pt x="451" y="159"/>
                </a:lnTo>
                <a:lnTo>
                  <a:pt x="458" y="172"/>
                </a:lnTo>
                <a:lnTo>
                  <a:pt x="462" y="172"/>
                </a:lnTo>
                <a:lnTo>
                  <a:pt x="473" y="176"/>
                </a:lnTo>
                <a:lnTo>
                  <a:pt x="481" y="179"/>
                </a:lnTo>
                <a:lnTo>
                  <a:pt x="484" y="192"/>
                </a:lnTo>
                <a:lnTo>
                  <a:pt x="484" y="195"/>
                </a:lnTo>
                <a:lnTo>
                  <a:pt x="481" y="205"/>
                </a:lnTo>
                <a:lnTo>
                  <a:pt x="481" y="212"/>
                </a:lnTo>
                <a:lnTo>
                  <a:pt x="484" y="215"/>
                </a:lnTo>
                <a:lnTo>
                  <a:pt x="507" y="215"/>
                </a:lnTo>
                <a:lnTo>
                  <a:pt x="518" y="221"/>
                </a:lnTo>
                <a:lnTo>
                  <a:pt x="518" y="225"/>
                </a:lnTo>
                <a:lnTo>
                  <a:pt x="537" y="225"/>
                </a:lnTo>
                <a:lnTo>
                  <a:pt x="537" y="231"/>
                </a:lnTo>
                <a:lnTo>
                  <a:pt x="540" y="231"/>
                </a:lnTo>
                <a:lnTo>
                  <a:pt x="540" y="238"/>
                </a:lnTo>
                <a:lnTo>
                  <a:pt x="537" y="238"/>
                </a:lnTo>
                <a:lnTo>
                  <a:pt x="537" y="244"/>
                </a:lnTo>
                <a:lnTo>
                  <a:pt x="623" y="238"/>
                </a:lnTo>
                <a:lnTo>
                  <a:pt x="619" y="140"/>
                </a:lnTo>
                <a:lnTo>
                  <a:pt x="615" y="140"/>
                </a:lnTo>
                <a:lnTo>
                  <a:pt x="611" y="114"/>
                </a:lnTo>
                <a:lnTo>
                  <a:pt x="578" y="114"/>
                </a:lnTo>
                <a:lnTo>
                  <a:pt x="540" y="97"/>
                </a:lnTo>
                <a:lnTo>
                  <a:pt x="529" y="94"/>
                </a:lnTo>
                <a:lnTo>
                  <a:pt x="526" y="91"/>
                </a:lnTo>
                <a:lnTo>
                  <a:pt x="507" y="91"/>
                </a:lnTo>
                <a:lnTo>
                  <a:pt x="499" y="91"/>
                </a:lnTo>
                <a:lnTo>
                  <a:pt x="492" y="101"/>
                </a:lnTo>
                <a:lnTo>
                  <a:pt x="492" y="120"/>
                </a:lnTo>
                <a:lnTo>
                  <a:pt x="481" y="120"/>
                </a:lnTo>
                <a:lnTo>
                  <a:pt x="484" y="127"/>
                </a:lnTo>
                <a:lnTo>
                  <a:pt x="477" y="127"/>
                </a:lnTo>
                <a:lnTo>
                  <a:pt x="436" y="127"/>
                </a:lnTo>
                <a:lnTo>
                  <a:pt x="432" y="123"/>
                </a:lnTo>
                <a:lnTo>
                  <a:pt x="432" y="120"/>
                </a:lnTo>
                <a:lnTo>
                  <a:pt x="417" y="114"/>
                </a:lnTo>
                <a:lnTo>
                  <a:pt x="414" y="107"/>
                </a:lnTo>
                <a:lnTo>
                  <a:pt x="410" y="107"/>
                </a:lnTo>
                <a:lnTo>
                  <a:pt x="406" y="107"/>
                </a:lnTo>
                <a:lnTo>
                  <a:pt x="402" y="107"/>
                </a:lnTo>
                <a:lnTo>
                  <a:pt x="399" y="101"/>
                </a:lnTo>
                <a:lnTo>
                  <a:pt x="391" y="101"/>
                </a:lnTo>
                <a:lnTo>
                  <a:pt x="384" y="101"/>
                </a:lnTo>
                <a:lnTo>
                  <a:pt x="380" y="91"/>
                </a:lnTo>
                <a:lnTo>
                  <a:pt x="376" y="91"/>
                </a:lnTo>
                <a:lnTo>
                  <a:pt x="373" y="78"/>
                </a:lnTo>
                <a:lnTo>
                  <a:pt x="373" y="61"/>
                </a:lnTo>
                <a:lnTo>
                  <a:pt x="369" y="32"/>
                </a:lnTo>
                <a:lnTo>
                  <a:pt x="339" y="26"/>
                </a:lnTo>
                <a:lnTo>
                  <a:pt x="317" y="0"/>
                </a:lnTo>
                <a:lnTo>
                  <a:pt x="313" y="0"/>
                </a:lnTo>
                <a:lnTo>
                  <a:pt x="294" y="9"/>
                </a:lnTo>
                <a:lnTo>
                  <a:pt x="283" y="9"/>
                </a:lnTo>
                <a:lnTo>
                  <a:pt x="276" y="9"/>
                </a:lnTo>
                <a:lnTo>
                  <a:pt x="272" y="13"/>
                </a:lnTo>
                <a:lnTo>
                  <a:pt x="272" y="16"/>
                </a:lnTo>
                <a:lnTo>
                  <a:pt x="268" y="19"/>
                </a:lnTo>
                <a:lnTo>
                  <a:pt x="257" y="29"/>
                </a:lnTo>
                <a:lnTo>
                  <a:pt x="242" y="39"/>
                </a:lnTo>
                <a:lnTo>
                  <a:pt x="227" y="42"/>
                </a:lnTo>
                <a:lnTo>
                  <a:pt x="220" y="42"/>
                </a:lnTo>
                <a:lnTo>
                  <a:pt x="197" y="42"/>
                </a:lnTo>
                <a:lnTo>
                  <a:pt x="197" y="45"/>
                </a:lnTo>
                <a:lnTo>
                  <a:pt x="197" y="42"/>
                </a:lnTo>
                <a:lnTo>
                  <a:pt x="190" y="42"/>
                </a:lnTo>
                <a:lnTo>
                  <a:pt x="186" y="42"/>
                </a:lnTo>
                <a:lnTo>
                  <a:pt x="160" y="45"/>
                </a:lnTo>
                <a:lnTo>
                  <a:pt x="138" y="45"/>
                </a:lnTo>
                <a:lnTo>
                  <a:pt x="134" y="45"/>
                </a:lnTo>
                <a:lnTo>
                  <a:pt x="123" y="48"/>
                </a:lnTo>
                <a:lnTo>
                  <a:pt x="96" y="52"/>
                </a:lnTo>
                <a:lnTo>
                  <a:pt x="70" y="65"/>
                </a:lnTo>
                <a:lnTo>
                  <a:pt x="63" y="68"/>
                </a:lnTo>
                <a:lnTo>
                  <a:pt x="52" y="71"/>
                </a:lnTo>
                <a:lnTo>
                  <a:pt x="52" y="75"/>
                </a:lnTo>
                <a:lnTo>
                  <a:pt x="48" y="71"/>
                </a:lnTo>
                <a:lnTo>
                  <a:pt x="3" y="91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39" name="Freeform 24"/>
          <p:cNvSpPr>
            <a:spLocks/>
          </p:cNvSpPr>
          <p:nvPr/>
        </p:nvSpPr>
        <p:spPr bwMode="auto">
          <a:xfrm>
            <a:off x="4762472" y="4243406"/>
            <a:ext cx="1204913" cy="1235075"/>
          </a:xfrm>
          <a:custGeom>
            <a:avLst/>
            <a:gdLst>
              <a:gd name="T0" fmla="*/ 2147483647 w 967"/>
              <a:gd name="T1" fmla="*/ 2147483647 h 948"/>
              <a:gd name="T2" fmla="*/ 2147483647 w 967"/>
              <a:gd name="T3" fmla="*/ 2147483647 h 948"/>
              <a:gd name="T4" fmla="*/ 2147483647 w 967"/>
              <a:gd name="T5" fmla="*/ 2147483647 h 948"/>
              <a:gd name="T6" fmla="*/ 2147483647 w 967"/>
              <a:gd name="T7" fmla="*/ 2147483647 h 948"/>
              <a:gd name="T8" fmla="*/ 2147483647 w 967"/>
              <a:gd name="T9" fmla="*/ 2147483647 h 948"/>
              <a:gd name="T10" fmla="*/ 2147483647 w 967"/>
              <a:gd name="T11" fmla="*/ 2147483647 h 948"/>
              <a:gd name="T12" fmla="*/ 2147483647 w 967"/>
              <a:gd name="T13" fmla="*/ 2147483647 h 948"/>
              <a:gd name="T14" fmla="*/ 2147483647 w 967"/>
              <a:gd name="T15" fmla="*/ 2147483647 h 948"/>
              <a:gd name="T16" fmla="*/ 2147483647 w 967"/>
              <a:gd name="T17" fmla="*/ 2147483647 h 948"/>
              <a:gd name="T18" fmla="*/ 2147483647 w 967"/>
              <a:gd name="T19" fmla="*/ 2147483647 h 948"/>
              <a:gd name="T20" fmla="*/ 2147483647 w 967"/>
              <a:gd name="T21" fmla="*/ 2147483647 h 948"/>
              <a:gd name="T22" fmla="*/ 2147483647 w 967"/>
              <a:gd name="T23" fmla="*/ 2147483647 h 948"/>
              <a:gd name="T24" fmla="*/ 2147483647 w 967"/>
              <a:gd name="T25" fmla="*/ 2147483647 h 948"/>
              <a:gd name="T26" fmla="*/ 2147483647 w 967"/>
              <a:gd name="T27" fmla="*/ 2147483647 h 948"/>
              <a:gd name="T28" fmla="*/ 2147483647 w 967"/>
              <a:gd name="T29" fmla="*/ 2147483647 h 948"/>
              <a:gd name="T30" fmla="*/ 2147483647 w 967"/>
              <a:gd name="T31" fmla="*/ 2147483647 h 948"/>
              <a:gd name="T32" fmla="*/ 2147483647 w 967"/>
              <a:gd name="T33" fmla="*/ 2147483647 h 948"/>
              <a:gd name="T34" fmla="*/ 2147483647 w 967"/>
              <a:gd name="T35" fmla="*/ 2147483647 h 948"/>
              <a:gd name="T36" fmla="*/ 2147483647 w 967"/>
              <a:gd name="T37" fmla="*/ 2147483647 h 948"/>
              <a:gd name="T38" fmla="*/ 2147483647 w 967"/>
              <a:gd name="T39" fmla="*/ 2147483647 h 948"/>
              <a:gd name="T40" fmla="*/ 2147483647 w 967"/>
              <a:gd name="T41" fmla="*/ 2147483647 h 948"/>
              <a:gd name="T42" fmla="*/ 2147483647 w 967"/>
              <a:gd name="T43" fmla="*/ 2147483647 h 948"/>
              <a:gd name="T44" fmla="*/ 2147483647 w 967"/>
              <a:gd name="T45" fmla="*/ 2147483647 h 948"/>
              <a:gd name="T46" fmla="*/ 2147483647 w 967"/>
              <a:gd name="T47" fmla="*/ 2147483647 h 948"/>
              <a:gd name="T48" fmla="*/ 2147483647 w 967"/>
              <a:gd name="T49" fmla="*/ 2147483647 h 948"/>
              <a:gd name="T50" fmla="*/ 2147483647 w 967"/>
              <a:gd name="T51" fmla="*/ 2147483647 h 948"/>
              <a:gd name="T52" fmla="*/ 2147483647 w 967"/>
              <a:gd name="T53" fmla="*/ 2147483647 h 948"/>
              <a:gd name="T54" fmla="*/ 2147483647 w 967"/>
              <a:gd name="T55" fmla="*/ 2147483647 h 948"/>
              <a:gd name="T56" fmla="*/ 2147483647 w 967"/>
              <a:gd name="T57" fmla="*/ 2147483647 h 948"/>
              <a:gd name="T58" fmla="*/ 2147483647 w 967"/>
              <a:gd name="T59" fmla="*/ 2147483647 h 948"/>
              <a:gd name="T60" fmla="*/ 2147483647 w 967"/>
              <a:gd name="T61" fmla="*/ 2147483647 h 948"/>
              <a:gd name="T62" fmla="*/ 2147483647 w 967"/>
              <a:gd name="T63" fmla="*/ 2147483647 h 948"/>
              <a:gd name="T64" fmla="*/ 2147483647 w 967"/>
              <a:gd name="T65" fmla="*/ 2147483647 h 948"/>
              <a:gd name="T66" fmla="*/ 2147483647 w 967"/>
              <a:gd name="T67" fmla="*/ 2147483647 h 948"/>
              <a:gd name="T68" fmla="*/ 2147483647 w 967"/>
              <a:gd name="T69" fmla="*/ 2147483647 h 948"/>
              <a:gd name="T70" fmla="*/ 2147483647 w 967"/>
              <a:gd name="T71" fmla="*/ 2147483647 h 948"/>
              <a:gd name="T72" fmla="*/ 2147483647 w 967"/>
              <a:gd name="T73" fmla="*/ 2147483647 h 948"/>
              <a:gd name="T74" fmla="*/ 2147483647 w 967"/>
              <a:gd name="T75" fmla="*/ 2147483647 h 948"/>
              <a:gd name="T76" fmla="*/ 2147483647 w 967"/>
              <a:gd name="T77" fmla="*/ 2147483647 h 948"/>
              <a:gd name="T78" fmla="*/ 2147483647 w 967"/>
              <a:gd name="T79" fmla="*/ 2147483647 h 948"/>
              <a:gd name="T80" fmla="*/ 2147483647 w 967"/>
              <a:gd name="T81" fmla="*/ 2147483647 h 948"/>
              <a:gd name="T82" fmla="*/ 2147483647 w 967"/>
              <a:gd name="T83" fmla="*/ 2147483647 h 948"/>
              <a:gd name="T84" fmla="*/ 2147483647 w 967"/>
              <a:gd name="T85" fmla="*/ 2147483647 h 948"/>
              <a:gd name="T86" fmla="*/ 2147483647 w 967"/>
              <a:gd name="T87" fmla="*/ 2147483647 h 948"/>
              <a:gd name="T88" fmla="*/ 2147483647 w 967"/>
              <a:gd name="T89" fmla="*/ 2147483647 h 948"/>
              <a:gd name="T90" fmla="*/ 2147483647 w 967"/>
              <a:gd name="T91" fmla="*/ 2147483647 h 948"/>
              <a:gd name="T92" fmla="*/ 2147483647 w 967"/>
              <a:gd name="T93" fmla="*/ 2147483647 h 948"/>
              <a:gd name="T94" fmla="*/ 2147483647 w 967"/>
              <a:gd name="T95" fmla="*/ 2147483647 h 948"/>
              <a:gd name="T96" fmla="*/ 2147483647 w 967"/>
              <a:gd name="T97" fmla="*/ 2147483647 h 948"/>
              <a:gd name="T98" fmla="*/ 2147483647 w 967"/>
              <a:gd name="T99" fmla="*/ 2147483647 h 948"/>
              <a:gd name="T100" fmla="*/ 2147483647 w 967"/>
              <a:gd name="T101" fmla="*/ 2147483647 h 948"/>
              <a:gd name="T102" fmla="*/ 2147483647 w 967"/>
              <a:gd name="T103" fmla="*/ 2147483647 h 948"/>
              <a:gd name="T104" fmla="*/ 2147483647 w 967"/>
              <a:gd name="T105" fmla="*/ 2147483647 h 948"/>
              <a:gd name="T106" fmla="*/ 2147483647 w 967"/>
              <a:gd name="T107" fmla="*/ 2147483647 h 948"/>
              <a:gd name="T108" fmla="*/ 2147483647 w 967"/>
              <a:gd name="T109" fmla="*/ 2147483647 h 948"/>
              <a:gd name="T110" fmla="*/ 2147483647 w 967"/>
              <a:gd name="T111" fmla="*/ 2147483647 h 948"/>
              <a:gd name="T112" fmla="*/ 2147483647 w 967"/>
              <a:gd name="T113" fmla="*/ 2147483647 h 948"/>
              <a:gd name="T114" fmla="*/ 2147483647 w 967"/>
              <a:gd name="T115" fmla="*/ 2147483647 h 948"/>
              <a:gd name="T116" fmla="*/ 2147483647 w 967"/>
              <a:gd name="T117" fmla="*/ 2147483647 h 9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67"/>
              <a:gd name="T178" fmla="*/ 0 h 948"/>
              <a:gd name="T179" fmla="*/ 967 w 967"/>
              <a:gd name="T180" fmla="*/ 948 h 9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67" h="948">
                <a:moveTo>
                  <a:pt x="0" y="84"/>
                </a:moveTo>
                <a:lnTo>
                  <a:pt x="26" y="88"/>
                </a:lnTo>
                <a:lnTo>
                  <a:pt x="33" y="91"/>
                </a:lnTo>
                <a:lnTo>
                  <a:pt x="37" y="94"/>
                </a:lnTo>
                <a:lnTo>
                  <a:pt x="33" y="97"/>
                </a:lnTo>
                <a:lnTo>
                  <a:pt x="33" y="104"/>
                </a:lnTo>
                <a:lnTo>
                  <a:pt x="33" y="111"/>
                </a:lnTo>
                <a:lnTo>
                  <a:pt x="41" y="114"/>
                </a:lnTo>
                <a:lnTo>
                  <a:pt x="41" y="120"/>
                </a:lnTo>
                <a:lnTo>
                  <a:pt x="37" y="127"/>
                </a:lnTo>
                <a:lnTo>
                  <a:pt x="29" y="130"/>
                </a:lnTo>
                <a:lnTo>
                  <a:pt x="22" y="140"/>
                </a:lnTo>
                <a:lnTo>
                  <a:pt x="14" y="153"/>
                </a:lnTo>
                <a:lnTo>
                  <a:pt x="18" y="156"/>
                </a:lnTo>
                <a:lnTo>
                  <a:pt x="18" y="160"/>
                </a:lnTo>
                <a:lnTo>
                  <a:pt x="22" y="166"/>
                </a:lnTo>
                <a:lnTo>
                  <a:pt x="29" y="169"/>
                </a:lnTo>
                <a:lnTo>
                  <a:pt x="29" y="176"/>
                </a:lnTo>
                <a:lnTo>
                  <a:pt x="26" y="179"/>
                </a:lnTo>
                <a:lnTo>
                  <a:pt x="26" y="182"/>
                </a:lnTo>
                <a:lnTo>
                  <a:pt x="29" y="182"/>
                </a:lnTo>
                <a:lnTo>
                  <a:pt x="33" y="189"/>
                </a:lnTo>
                <a:lnTo>
                  <a:pt x="37" y="192"/>
                </a:lnTo>
                <a:lnTo>
                  <a:pt x="33" y="202"/>
                </a:lnTo>
                <a:lnTo>
                  <a:pt x="29" y="208"/>
                </a:lnTo>
                <a:lnTo>
                  <a:pt x="33" y="212"/>
                </a:lnTo>
                <a:lnTo>
                  <a:pt x="48" y="231"/>
                </a:lnTo>
                <a:lnTo>
                  <a:pt x="63" y="225"/>
                </a:lnTo>
                <a:lnTo>
                  <a:pt x="67" y="222"/>
                </a:lnTo>
                <a:lnTo>
                  <a:pt x="70" y="222"/>
                </a:lnTo>
                <a:lnTo>
                  <a:pt x="74" y="225"/>
                </a:lnTo>
                <a:lnTo>
                  <a:pt x="70" y="231"/>
                </a:lnTo>
                <a:lnTo>
                  <a:pt x="70" y="235"/>
                </a:lnTo>
                <a:lnTo>
                  <a:pt x="82" y="235"/>
                </a:lnTo>
                <a:lnTo>
                  <a:pt x="85" y="238"/>
                </a:lnTo>
                <a:lnTo>
                  <a:pt x="89" y="241"/>
                </a:lnTo>
                <a:lnTo>
                  <a:pt x="93" y="244"/>
                </a:lnTo>
                <a:lnTo>
                  <a:pt x="93" y="251"/>
                </a:lnTo>
                <a:lnTo>
                  <a:pt x="89" y="261"/>
                </a:lnTo>
                <a:lnTo>
                  <a:pt x="82" y="271"/>
                </a:lnTo>
                <a:lnTo>
                  <a:pt x="78" y="280"/>
                </a:lnTo>
                <a:lnTo>
                  <a:pt x="82" y="293"/>
                </a:lnTo>
                <a:lnTo>
                  <a:pt x="78" y="297"/>
                </a:lnTo>
                <a:lnTo>
                  <a:pt x="70" y="293"/>
                </a:lnTo>
                <a:lnTo>
                  <a:pt x="67" y="293"/>
                </a:lnTo>
                <a:lnTo>
                  <a:pt x="63" y="290"/>
                </a:lnTo>
                <a:lnTo>
                  <a:pt x="59" y="290"/>
                </a:lnTo>
                <a:lnTo>
                  <a:pt x="55" y="287"/>
                </a:lnTo>
                <a:lnTo>
                  <a:pt x="52" y="284"/>
                </a:lnTo>
                <a:lnTo>
                  <a:pt x="48" y="287"/>
                </a:lnTo>
                <a:lnTo>
                  <a:pt x="44" y="290"/>
                </a:lnTo>
                <a:lnTo>
                  <a:pt x="37" y="303"/>
                </a:lnTo>
                <a:lnTo>
                  <a:pt x="33" y="306"/>
                </a:lnTo>
                <a:lnTo>
                  <a:pt x="22" y="306"/>
                </a:lnTo>
                <a:lnTo>
                  <a:pt x="14" y="310"/>
                </a:lnTo>
                <a:lnTo>
                  <a:pt x="14" y="313"/>
                </a:lnTo>
                <a:lnTo>
                  <a:pt x="14" y="316"/>
                </a:lnTo>
                <a:lnTo>
                  <a:pt x="14" y="320"/>
                </a:lnTo>
                <a:lnTo>
                  <a:pt x="22" y="320"/>
                </a:lnTo>
                <a:lnTo>
                  <a:pt x="26" y="316"/>
                </a:lnTo>
                <a:lnTo>
                  <a:pt x="37" y="313"/>
                </a:lnTo>
                <a:lnTo>
                  <a:pt x="37" y="316"/>
                </a:lnTo>
                <a:lnTo>
                  <a:pt x="33" y="323"/>
                </a:lnTo>
                <a:lnTo>
                  <a:pt x="22" y="333"/>
                </a:lnTo>
                <a:lnTo>
                  <a:pt x="26" y="336"/>
                </a:lnTo>
                <a:lnTo>
                  <a:pt x="22" y="342"/>
                </a:lnTo>
                <a:lnTo>
                  <a:pt x="22" y="382"/>
                </a:lnTo>
                <a:lnTo>
                  <a:pt x="26" y="382"/>
                </a:lnTo>
                <a:lnTo>
                  <a:pt x="33" y="382"/>
                </a:lnTo>
                <a:lnTo>
                  <a:pt x="37" y="382"/>
                </a:lnTo>
                <a:lnTo>
                  <a:pt x="52" y="375"/>
                </a:lnTo>
                <a:lnTo>
                  <a:pt x="59" y="365"/>
                </a:lnTo>
                <a:lnTo>
                  <a:pt x="78" y="352"/>
                </a:lnTo>
                <a:lnTo>
                  <a:pt x="100" y="336"/>
                </a:lnTo>
                <a:lnTo>
                  <a:pt x="104" y="329"/>
                </a:lnTo>
                <a:lnTo>
                  <a:pt x="111" y="326"/>
                </a:lnTo>
                <a:lnTo>
                  <a:pt x="111" y="329"/>
                </a:lnTo>
                <a:lnTo>
                  <a:pt x="115" y="326"/>
                </a:lnTo>
                <a:lnTo>
                  <a:pt x="123" y="333"/>
                </a:lnTo>
                <a:lnTo>
                  <a:pt x="130" y="342"/>
                </a:lnTo>
                <a:lnTo>
                  <a:pt x="134" y="339"/>
                </a:lnTo>
                <a:lnTo>
                  <a:pt x="141" y="329"/>
                </a:lnTo>
                <a:lnTo>
                  <a:pt x="134" y="323"/>
                </a:lnTo>
                <a:lnTo>
                  <a:pt x="134" y="316"/>
                </a:lnTo>
                <a:lnTo>
                  <a:pt x="138" y="313"/>
                </a:lnTo>
                <a:lnTo>
                  <a:pt x="149" y="313"/>
                </a:lnTo>
                <a:lnTo>
                  <a:pt x="152" y="310"/>
                </a:lnTo>
                <a:lnTo>
                  <a:pt x="152" y="303"/>
                </a:lnTo>
                <a:lnTo>
                  <a:pt x="160" y="300"/>
                </a:lnTo>
                <a:lnTo>
                  <a:pt x="171" y="303"/>
                </a:lnTo>
                <a:lnTo>
                  <a:pt x="171" y="300"/>
                </a:lnTo>
                <a:lnTo>
                  <a:pt x="175" y="300"/>
                </a:lnTo>
                <a:lnTo>
                  <a:pt x="182" y="310"/>
                </a:lnTo>
                <a:lnTo>
                  <a:pt x="179" y="326"/>
                </a:lnTo>
                <a:lnTo>
                  <a:pt x="182" y="333"/>
                </a:lnTo>
                <a:lnTo>
                  <a:pt x="186" y="333"/>
                </a:lnTo>
                <a:lnTo>
                  <a:pt x="190" y="342"/>
                </a:lnTo>
                <a:lnTo>
                  <a:pt x="193" y="342"/>
                </a:lnTo>
                <a:lnTo>
                  <a:pt x="197" y="342"/>
                </a:lnTo>
                <a:lnTo>
                  <a:pt x="205" y="346"/>
                </a:lnTo>
                <a:lnTo>
                  <a:pt x="216" y="352"/>
                </a:lnTo>
                <a:lnTo>
                  <a:pt x="216" y="362"/>
                </a:lnTo>
                <a:lnTo>
                  <a:pt x="208" y="362"/>
                </a:lnTo>
                <a:lnTo>
                  <a:pt x="197" y="369"/>
                </a:lnTo>
                <a:lnTo>
                  <a:pt x="193" y="372"/>
                </a:lnTo>
                <a:lnTo>
                  <a:pt x="190" y="372"/>
                </a:lnTo>
                <a:lnTo>
                  <a:pt x="186" y="369"/>
                </a:lnTo>
                <a:lnTo>
                  <a:pt x="186" y="365"/>
                </a:lnTo>
                <a:lnTo>
                  <a:pt x="182" y="369"/>
                </a:lnTo>
                <a:lnTo>
                  <a:pt x="175" y="375"/>
                </a:lnTo>
                <a:lnTo>
                  <a:pt x="171" y="421"/>
                </a:lnTo>
                <a:lnTo>
                  <a:pt x="179" y="424"/>
                </a:lnTo>
                <a:lnTo>
                  <a:pt x="182" y="427"/>
                </a:lnTo>
                <a:lnTo>
                  <a:pt x="186" y="431"/>
                </a:lnTo>
                <a:lnTo>
                  <a:pt x="193" y="431"/>
                </a:lnTo>
                <a:lnTo>
                  <a:pt x="193" y="434"/>
                </a:lnTo>
                <a:lnTo>
                  <a:pt x="197" y="440"/>
                </a:lnTo>
                <a:lnTo>
                  <a:pt x="201" y="444"/>
                </a:lnTo>
                <a:lnTo>
                  <a:pt x="205" y="440"/>
                </a:lnTo>
                <a:lnTo>
                  <a:pt x="208" y="440"/>
                </a:lnTo>
                <a:lnTo>
                  <a:pt x="216" y="434"/>
                </a:lnTo>
                <a:lnTo>
                  <a:pt x="220" y="431"/>
                </a:lnTo>
                <a:lnTo>
                  <a:pt x="223" y="424"/>
                </a:lnTo>
                <a:lnTo>
                  <a:pt x="227" y="417"/>
                </a:lnTo>
                <a:lnTo>
                  <a:pt x="231" y="414"/>
                </a:lnTo>
                <a:lnTo>
                  <a:pt x="231" y="417"/>
                </a:lnTo>
                <a:lnTo>
                  <a:pt x="234" y="417"/>
                </a:lnTo>
                <a:lnTo>
                  <a:pt x="238" y="417"/>
                </a:lnTo>
                <a:lnTo>
                  <a:pt x="242" y="417"/>
                </a:lnTo>
                <a:lnTo>
                  <a:pt x="246" y="417"/>
                </a:lnTo>
                <a:lnTo>
                  <a:pt x="249" y="424"/>
                </a:lnTo>
                <a:lnTo>
                  <a:pt x="253" y="424"/>
                </a:lnTo>
                <a:lnTo>
                  <a:pt x="279" y="437"/>
                </a:lnTo>
                <a:lnTo>
                  <a:pt x="283" y="440"/>
                </a:lnTo>
                <a:lnTo>
                  <a:pt x="287" y="437"/>
                </a:lnTo>
                <a:lnTo>
                  <a:pt x="287" y="444"/>
                </a:lnTo>
                <a:lnTo>
                  <a:pt x="283" y="444"/>
                </a:lnTo>
                <a:lnTo>
                  <a:pt x="279" y="447"/>
                </a:lnTo>
                <a:lnTo>
                  <a:pt x="276" y="453"/>
                </a:lnTo>
                <a:lnTo>
                  <a:pt x="272" y="453"/>
                </a:lnTo>
                <a:lnTo>
                  <a:pt x="268" y="460"/>
                </a:lnTo>
                <a:lnTo>
                  <a:pt x="264" y="463"/>
                </a:lnTo>
                <a:lnTo>
                  <a:pt x="261" y="463"/>
                </a:lnTo>
                <a:lnTo>
                  <a:pt x="257" y="470"/>
                </a:lnTo>
                <a:lnTo>
                  <a:pt x="257" y="473"/>
                </a:lnTo>
                <a:lnTo>
                  <a:pt x="249" y="486"/>
                </a:lnTo>
                <a:lnTo>
                  <a:pt x="246" y="499"/>
                </a:lnTo>
                <a:lnTo>
                  <a:pt x="242" y="506"/>
                </a:lnTo>
                <a:lnTo>
                  <a:pt x="234" y="519"/>
                </a:lnTo>
                <a:lnTo>
                  <a:pt x="234" y="525"/>
                </a:lnTo>
                <a:lnTo>
                  <a:pt x="231" y="525"/>
                </a:lnTo>
                <a:lnTo>
                  <a:pt x="231" y="529"/>
                </a:lnTo>
                <a:lnTo>
                  <a:pt x="227" y="535"/>
                </a:lnTo>
                <a:lnTo>
                  <a:pt x="223" y="538"/>
                </a:lnTo>
                <a:lnTo>
                  <a:pt x="223" y="542"/>
                </a:lnTo>
                <a:lnTo>
                  <a:pt x="227" y="542"/>
                </a:lnTo>
                <a:lnTo>
                  <a:pt x="234" y="548"/>
                </a:lnTo>
                <a:lnTo>
                  <a:pt x="234" y="551"/>
                </a:lnTo>
                <a:lnTo>
                  <a:pt x="227" y="558"/>
                </a:lnTo>
                <a:lnTo>
                  <a:pt x="227" y="561"/>
                </a:lnTo>
                <a:lnTo>
                  <a:pt x="231" y="561"/>
                </a:lnTo>
                <a:lnTo>
                  <a:pt x="231" y="564"/>
                </a:lnTo>
                <a:lnTo>
                  <a:pt x="242" y="571"/>
                </a:lnTo>
                <a:lnTo>
                  <a:pt x="246" y="571"/>
                </a:lnTo>
                <a:lnTo>
                  <a:pt x="253" y="574"/>
                </a:lnTo>
                <a:lnTo>
                  <a:pt x="261" y="574"/>
                </a:lnTo>
                <a:lnTo>
                  <a:pt x="264" y="574"/>
                </a:lnTo>
                <a:lnTo>
                  <a:pt x="272" y="581"/>
                </a:lnTo>
                <a:lnTo>
                  <a:pt x="279" y="581"/>
                </a:lnTo>
                <a:lnTo>
                  <a:pt x="287" y="581"/>
                </a:lnTo>
                <a:lnTo>
                  <a:pt x="294" y="584"/>
                </a:lnTo>
                <a:lnTo>
                  <a:pt x="298" y="584"/>
                </a:lnTo>
                <a:lnTo>
                  <a:pt x="298" y="587"/>
                </a:lnTo>
                <a:lnTo>
                  <a:pt x="298" y="594"/>
                </a:lnTo>
                <a:lnTo>
                  <a:pt x="294" y="597"/>
                </a:lnTo>
                <a:lnTo>
                  <a:pt x="283" y="604"/>
                </a:lnTo>
                <a:lnTo>
                  <a:pt x="268" y="604"/>
                </a:lnTo>
                <a:lnTo>
                  <a:pt x="264" y="604"/>
                </a:lnTo>
                <a:lnTo>
                  <a:pt x="261" y="607"/>
                </a:lnTo>
                <a:lnTo>
                  <a:pt x="249" y="607"/>
                </a:lnTo>
                <a:lnTo>
                  <a:pt x="246" y="607"/>
                </a:lnTo>
                <a:lnTo>
                  <a:pt x="242" y="613"/>
                </a:lnTo>
                <a:lnTo>
                  <a:pt x="242" y="646"/>
                </a:lnTo>
                <a:lnTo>
                  <a:pt x="238" y="653"/>
                </a:lnTo>
                <a:lnTo>
                  <a:pt x="234" y="653"/>
                </a:lnTo>
                <a:lnTo>
                  <a:pt x="231" y="656"/>
                </a:lnTo>
                <a:lnTo>
                  <a:pt x="227" y="662"/>
                </a:lnTo>
                <a:lnTo>
                  <a:pt x="223" y="666"/>
                </a:lnTo>
                <a:lnTo>
                  <a:pt x="220" y="666"/>
                </a:lnTo>
                <a:lnTo>
                  <a:pt x="220" y="672"/>
                </a:lnTo>
                <a:lnTo>
                  <a:pt x="220" y="685"/>
                </a:lnTo>
                <a:lnTo>
                  <a:pt x="227" y="689"/>
                </a:lnTo>
                <a:lnTo>
                  <a:pt x="231" y="692"/>
                </a:lnTo>
                <a:lnTo>
                  <a:pt x="238" y="692"/>
                </a:lnTo>
                <a:lnTo>
                  <a:pt x="242" y="692"/>
                </a:lnTo>
                <a:lnTo>
                  <a:pt x="249" y="692"/>
                </a:lnTo>
                <a:lnTo>
                  <a:pt x="253" y="695"/>
                </a:lnTo>
                <a:lnTo>
                  <a:pt x="261" y="702"/>
                </a:lnTo>
                <a:lnTo>
                  <a:pt x="261" y="708"/>
                </a:lnTo>
                <a:lnTo>
                  <a:pt x="261" y="715"/>
                </a:lnTo>
                <a:lnTo>
                  <a:pt x="264" y="718"/>
                </a:lnTo>
                <a:lnTo>
                  <a:pt x="268" y="728"/>
                </a:lnTo>
                <a:lnTo>
                  <a:pt x="279" y="731"/>
                </a:lnTo>
                <a:lnTo>
                  <a:pt x="283" y="728"/>
                </a:lnTo>
                <a:lnTo>
                  <a:pt x="287" y="724"/>
                </a:lnTo>
                <a:lnTo>
                  <a:pt x="287" y="728"/>
                </a:lnTo>
                <a:lnTo>
                  <a:pt x="294" y="728"/>
                </a:lnTo>
                <a:lnTo>
                  <a:pt x="298" y="724"/>
                </a:lnTo>
                <a:lnTo>
                  <a:pt x="309" y="721"/>
                </a:lnTo>
                <a:lnTo>
                  <a:pt x="317" y="721"/>
                </a:lnTo>
                <a:lnTo>
                  <a:pt x="320" y="724"/>
                </a:lnTo>
                <a:lnTo>
                  <a:pt x="324" y="734"/>
                </a:lnTo>
                <a:lnTo>
                  <a:pt x="328" y="738"/>
                </a:lnTo>
                <a:lnTo>
                  <a:pt x="331" y="738"/>
                </a:lnTo>
                <a:lnTo>
                  <a:pt x="335" y="734"/>
                </a:lnTo>
                <a:lnTo>
                  <a:pt x="339" y="728"/>
                </a:lnTo>
                <a:lnTo>
                  <a:pt x="343" y="724"/>
                </a:lnTo>
                <a:lnTo>
                  <a:pt x="350" y="724"/>
                </a:lnTo>
                <a:lnTo>
                  <a:pt x="354" y="718"/>
                </a:lnTo>
                <a:lnTo>
                  <a:pt x="365" y="702"/>
                </a:lnTo>
                <a:lnTo>
                  <a:pt x="365" y="695"/>
                </a:lnTo>
                <a:lnTo>
                  <a:pt x="361" y="692"/>
                </a:lnTo>
                <a:lnTo>
                  <a:pt x="361" y="682"/>
                </a:lnTo>
                <a:lnTo>
                  <a:pt x="369" y="682"/>
                </a:lnTo>
                <a:lnTo>
                  <a:pt x="372" y="682"/>
                </a:lnTo>
                <a:lnTo>
                  <a:pt x="380" y="685"/>
                </a:lnTo>
                <a:lnTo>
                  <a:pt x="384" y="689"/>
                </a:lnTo>
                <a:lnTo>
                  <a:pt x="395" y="692"/>
                </a:lnTo>
                <a:lnTo>
                  <a:pt x="402" y="695"/>
                </a:lnTo>
                <a:lnTo>
                  <a:pt x="410" y="702"/>
                </a:lnTo>
                <a:lnTo>
                  <a:pt x="417" y="702"/>
                </a:lnTo>
                <a:lnTo>
                  <a:pt x="428" y="705"/>
                </a:lnTo>
                <a:lnTo>
                  <a:pt x="428" y="708"/>
                </a:lnTo>
                <a:lnTo>
                  <a:pt x="436" y="721"/>
                </a:lnTo>
                <a:lnTo>
                  <a:pt x="436" y="724"/>
                </a:lnTo>
                <a:lnTo>
                  <a:pt x="440" y="728"/>
                </a:lnTo>
                <a:lnTo>
                  <a:pt x="436" y="738"/>
                </a:lnTo>
                <a:lnTo>
                  <a:pt x="440" y="741"/>
                </a:lnTo>
                <a:lnTo>
                  <a:pt x="443" y="744"/>
                </a:lnTo>
                <a:lnTo>
                  <a:pt x="458" y="747"/>
                </a:lnTo>
                <a:lnTo>
                  <a:pt x="458" y="751"/>
                </a:lnTo>
                <a:lnTo>
                  <a:pt x="458" y="757"/>
                </a:lnTo>
                <a:lnTo>
                  <a:pt x="458" y="760"/>
                </a:lnTo>
                <a:lnTo>
                  <a:pt x="458" y="764"/>
                </a:lnTo>
                <a:lnTo>
                  <a:pt x="466" y="767"/>
                </a:lnTo>
                <a:lnTo>
                  <a:pt x="469" y="770"/>
                </a:lnTo>
                <a:lnTo>
                  <a:pt x="481" y="767"/>
                </a:lnTo>
                <a:lnTo>
                  <a:pt x="492" y="770"/>
                </a:lnTo>
                <a:lnTo>
                  <a:pt x="507" y="767"/>
                </a:lnTo>
                <a:lnTo>
                  <a:pt x="514" y="767"/>
                </a:lnTo>
                <a:lnTo>
                  <a:pt x="525" y="777"/>
                </a:lnTo>
                <a:lnTo>
                  <a:pt x="533" y="790"/>
                </a:lnTo>
                <a:lnTo>
                  <a:pt x="533" y="803"/>
                </a:lnTo>
                <a:lnTo>
                  <a:pt x="533" y="816"/>
                </a:lnTo>
                <a:lnTo>
                  <a:pt x="529" y="826"/>
                </a:lnTo>
                <a:lnTo>
                  <a:pt x="514" y="835"/>
                </a:lnTo>
                <a:lnTo>
                  <a:pt x="514" y="842"/>
                </a:lnTo>
                <a:lnTo>
                  <a:pt x="525" y="868"/>
                </a:lnTo>
                <a:lnTo>
                  <a:pt x="533" y="881"/>
                </a:lnTo>
                <a:lnTo>
                  <a:pt x="540" y="884"/>
                </a:lnTo>
                <a:lnTo>
                  <a:pt x="552" y="884"/>
                </a:lnTo>
                <a:lnTo>
                  <a:pt x="563" y="888"/>
                </a:lnTo>
                <a:lnTo>
                  <a:pt x="578" y="884"/>
                </a:lnTo>
                <a:lnTo>
                  <a:pt x="593" y="875"/>
                </a:lnTo>
                <a:lnTo>
                  <a:pt x="600" y="865"/>
                </a:lnTo>
                <a:lnTo>
                  <a:pt x="615" y="865"/>
                </a:lnTo>
                <a:lnTo>
                  <a:pt x="641" y="849"/>
                </a:lnTo>
                <a:lnTo>
                  <a:pt x="645" y="845"/>
                </a:lnTo>
                <a:lnTo>
                  <a:pt x="645" y="849"/>
                </a:lnTo>
                <a:lnTo>
                  <a:pt x="652" y="849"/>
                </a:lnTo>
                <a:lnTo>
                  <a:pt x="660" y="855"/>
                </a:lnTo>
                <a:lnTo>
                  <a:pt x="671" y="858"/>
                </a:lnTo>
                <a:lnTo>
                  <a:pt x="667" y="865"/>
                </a:lnTo>
                <a:lnTo>
                  <a:pt x="663" y="865"/>
                </a:lnTo>
                <a:lnTo>
                  <a:pt x="660" y="868"/>
                </a:lnTo>
                <a:lnTo>
                  <a:pt x="656" y="868"/>
                </a:lnTo>
                <a:lnTo>
                  <a:pt x="656" y="871"/>
                </a:lnTo>
                <a:lnTo>
                  <a:pt x="652" y="871"/>
                </a:lnTo>
                <a:lnTo>
                  <a:pt x="648" y="871"/>
                </a:lnTo>
                <a:lnTo>
                  <a:pt x="656" y="875"/>
                </a:lnTo>
                <a:lnTo>
                  <a:pt x="656" y="878"/>
                </a:lnTo>
                <a:lnTo>
                  <a:pt x="660" y="884"/>
                </a:lnTo>
                <a:lnTo>
                  <a:pt x="671" y="898"/>
                </a:lnTo>
                <a:lnTo>
                  <a:pt x="682" y="911"/>
                </a:lnTo>
                <a:lnTo>
                  <a:pt x="708" y="924"/>
                </a:lnTo>
                <a:lnTo>
                  <a:pt x="712" y="924"/>
                </a:lnTo>
                <a:lnTo>
                  <a:pt x="716" y="927"/>
                </a:lnTo>
                <a:lnTo>
                  <a:pt x="716" y="924"/>
                </a:lnTo>
                <a:lnTo>
                  <a:pt x="719" y="943"/>
                </a:lnTo>
                <a:lnTo>
                  <a:pt x="738" y="947"/>
                </a:lnTo>
                <a:lnTo>
                  <a:pt x="753" y="943"/>
                </a:lnTo>
                <a:lnTo>
                  <a:pt x="764" y="943"/>
                </a:lnTo>
                <a:lnTo>
                  <a:pt x="783" y="947"/>
                </a:lnTo>
                <a:lnTo>
                  <a:pt x="794" y="943"/>
                </a:lnTo>
                <a:lnTo>
                  <a:pt x="828" y="947"/>
                </a:lnTo>
                <a:lnTo>
                  <a:pt x="880" y="947"/>
                </a:lnTo>
                <a:lnTo>
                  <a:pt x="913" y="947"/>
                </a:lnTo>
                <a:lnTo>
                  <a:pt x="924" y="947"/>
                </a:lnTo>
                <a:lnTo>
                  <a:pt x="932" y="943"/>
                </a:lnTo>
                <a:lnTo>
                  <a:pt x="951" y="933"/>
                </a:lnTo>
                <a:lnTo>
                  <a:pt x="954" y="930"/>
                </a:lnTo>
                <a:lnTo>
                  <a:pt x="954" y="927"/>
                </a:lnTo>
                <a:lnTo>
                  <a:pt x="962" y="924"/>
                </a:lnTo>
                <a:lnTo>
                  <a:pt x="966" y="920"/>
                </a:lnTo>
                <a:lnTo>
                  <a:pt x="966" y="914"/>
                </a:lnTo>
                <a:lnTo>
                  <a:pt x="958" y="907"/>
                </a:lnTo>
                <a:lnTo>
                  <a:pt x="954" y="875"/>
                </a:lnTo>
                <a:lnTo>
                  <a:pt x="951" y="871"/>
                </a:lnTo>
                <a:lnTo>
                  <a:pt x="943" y="868"/>
                </a:lnTo>
                <a:lnTo>
                  <a:pt x="943" y="858"/>
                </a:lnTo>
                <a:lnTo>
                  <a:pt x="939" y="858"/>
                </a:lnTo>
                <a:lnTo>
                  <a:pt x="936" y="849"/>
                </a:lnTo>
                <a:lnTo>
                  <a:pt x="928" y="849"/>
                </a:lnTo>
                <a:lnTo>
                  <a:pt x="924" y="845"/>
                </a:lnTo>
                <a:lnTo>
                  <a:pt x="921" y="845"/>
                </a:lnTo>
                <a:lnTo>
                  <a:pt x="913" y="842"/>
                </a:lnTo>
                <a:lnTo>
                  <a:pt x="906" y="832"/>
                </a:lnTo>
                <a:lnTo>
                  <a:pt x="898" y="832"/>
                </a:lnTo>
                <a:lnTo>
                  <a:pt x="891" y="816"/>
                </a:lnTo>
                <a:lnTo>
                  <a:pt x="887" y="816"/>
                </a:lnTo>
                <a:lnTo>
                  <a:pt x="883" y="819"/>
                </a:lnTo>
                <a:lnTo>
                  <a:pt x="883" y="816"/>
                </a:lnTo>
                <a:lnTo>
                  <a:pt x="876" y="816"/>
                </a:lnTo>
                <a:lnTo>
                  <a:pt x="876" y="813"/>
                </a:lnTo>
                <a:lnTo>
                  <a:pt x="872" y="796"/>
                </a:lnTo>
                <a:lnTo>
                  <a:pt x="880" y="786"/>
                </a:lnTo>
                <a:lnTo>
                  <a:pt x="876" y="786"/>
                </a:lnTo>
                <a:lnTo>
                  <a:pt x="872" y="783"/>
                </a:lnTo>
                <a:lnTo>
                  <a:pt x="872" y="777"/>
                </a:lnTo>
                <a:lnTo>
                  <a:pt x="869" y="767"/>
                </a:lnTo>
                <a:lnTo>
                  <a:pt x="869" y="764"/>
                </a:lnTo>
                <a:lnTo>
                  <a:pt x="872" y="744"/>
                </a:lnTo>
                <a:lnTo>
                  <a:pt x="865" y="747"/>
                </a:lnTo>
                <a:lnTo>
                  <a:pt x="861" y="747"/>
                </a:lnTo>
                <a:lnTo>
                  <a:pt x="854" y="754"/>
                </a:lnTo>
                <a:lnTo>
                  <a:pt x="839" y="754"/>
                </a:lnTo>
                <a:lnTo>
                  <a:pt x="824" y="754"/>
                </a:lnTo>
                <a:lnTo>
                  <a:pt x="820" y="757"/>
                </a:lnTo>
                <a:lnTo>
                  <a:pt x="809" y="757"/>
                </a:lnTo>
                <a:lnTo>
                  <a:pt x="805" y="757"/>
                </a:lnTo>
                <a:lnTo>
                  <a:pt x="805" y="764"/>
                </a:lnTo>
                <a:lnTo>
                  <a:pt x="798" y="764"/>
                </a:lnTo>
                <a:lnTo>
                  <a:pt x="801" y="757"/>
                </a:lnTo>
                <a:lnTo>
                  <a:pt x="786" y="757"/>
                </a:lnTo>
                <a:lnTo>
                  <a:pt x="779" y="754"/>
                </a:lnTo>
                <a:lnTo>
                  <a:pt x="772" y="747"/>
                </a:lnTo>
                <a:lnTo>
                  <a:pt x="749" y="731"/>
                </a:lnTo>
                <a:lnTo>
                  <a:pt x="742" y="724"/>
                </a:lnTo>
                <a:lnTo>
                  <a:pt x="738" y="718"/>
                </a:lnTo>
                <a:lnTo>
                  <a:pt x="723" y="702"/>
                </a:lnTo>
                <a:lnTo>
                  <a:pt x="719" y="695"/>
                </a:lnTo>
                <a:lnTo>
                  <a:pt x="712" y="692"/>
                </a:lnTo>
                <a:lnTo>
                  <a:pt x="701" y="692"/>
                </a:lnTo>
                <a:lnTo>
                  <a:pt x="697" y="695"/>
                </a:lnTo>
                <a:lnTo>
                  <a:pt x="701" y="692"/>
                </a:lnTo>
                <a:lnTo>
                  <a:pt x="690" y="689"/>
                </a:lnTo>
                <a:lnTo>
                  <a:pt x="682" y="682"/>
                </a:lnTo>
                <a:lnTo>
                  <a:pt x="678" y="675"/>
                </a:lnTo>
                <a:lnTo>
                  <a:pt x="678" y="672"/>
                </a:lnTo>
                <a:lnTo>
                  <a:pt x="675" y="672"/>
                </a:lnTo>
                <a:lnTo>
                  <a:pt x="671" y="669"/>
                </a:lnTo>
                <a:lnTo>
                  <a:pt x="671" y="672"/>
                </a:lnTo>
                <a:lnTo>
                  <a:pt x="660" y="662"/>
                </a:lnTo>
                <a:lnTo>
                  <a:pt x="652" y="662"/>
                </a:lnTo>
                <a:lnTo>
                  <a:pt x="645" y="662"/>
                </a:lnTo>
                <a:lnTo>
                  <a:pt x="637" y="662"/>
                </a:lnTo>
                <a:lnTo>
                  <a:pt x="634" y="662"/>
                </a:lnTo>
                <a:lnTo>
                  <a:pt x="626" y="662"/>
                </a:lnTo>
                <a:lnTo>
                  <a:pt x="626" y="659"/>
                </a:lnTo>
                <a:lnTo>
                  <a:pt x="619" y="662"/>
                </a:lnTo>
                <a:lnTo>
                  <a:pt x="615" y="662"/>
                </a:lnTo>
                <a:lnTo>
                  <a:pt x="607" y="662"/>
                </a:lnTo>
                <a:lnTo>
                  <a:pt x="589" y="662"/>
                </a:lnTo>
                <a:lnTo>
                  <a:pt x="566" y="656"/>
                </a:lnTo>
                <a:lnTo>
                  <a:pt x="537" y="646"/>
                </a:lnTo>
                <a:lnTo>
                  <a:pt x="537" y="643"/>
                </a:lnTo>
                <a:lnTo>
                  <a:pt x="522" y="643"/>
                </a:lnTo>
                <a:lnTo>
                  <a:pt x="514" y="636"/>
                </a:lnTo>
                <a:lnTo>
                  <a:pt x="510" y="626"/>
                </a:lnTo>
                <a:lnTo>
                  <a:pt x="499" y="623"/>
                </a:lnTo>
                <a:lnTo>
                  <a:pt x="496" y="620"/>
                </a:lnTo>
                <a:lnTo>
                  <a:pt x="488" y="613"/>
                </a:lnTo>
                <a:lnTo>
                  <a:pt x="488" y="610"/>
                </a:lnTo>
                <a:lnTo>
                  <a:pt x="488" y="604"/>
                </a:lnTo>
                <a:lnTo>
                  <a:pt x="488" y="600"/>
                </a:lnTo>
                <a:lnTo>
                  <a:pt x="481" y="594"/>
                </a:lnTo>
                <a:lnTo>
                  <a:pt x="481" y="591"/>
                </a:lnTo>
                <a:lnTo>
                  <a:pt x="477" y="584"/>
                </a:lnTo>
                <a:lnTo>
                  <a:pt x="469" y="584"/>
                </a:lnTo>
                <a:lnTo>
                  <a:pt x="466" y="577"/>
                </a:lnTo>
                <a:lnTo>
                  <a:pt x="458" y="571"/>
                </a:lnTo>
                <a:lnTo>
                  <a:pt x="443" y="561"/>
                </a:lnTo>
                <a:lnTo>
                  <a:pt x="428" y="548"/>
                </a:lnTo>
                <a:lnTo>
                  <a:pt x="421" y="532"/>
                </a:lnTo>
                <a:lnTo>
                  <a:pt x="428" y="525"/>
                </a:lnTo>
                <a:lnTo>
                  <a:pt x="428" y="506"/>
                </a:lnTo>
                <a:lnTo>
                  <a:pt x="421" y="496"/>
                </a:lnTo>
                <a:lnTo>
                  <a:pt x="421" y="486"/>
                </a:lnTo>
                <a:lnTo>
                  <a:pt x="417" y="483"/>
                </a:lnTo>
                <a:lnTo>
                  <a:pt x="410" y="476"/>
                </a:lnTo>
                <a:lnTo>
                  <a:pt x="414" y="476"/>
                </a:lnTo>
                <a:lnTo>
                  <a:pt x="406" y="470"/>
                </a:lnTo>
                <a:lnTo>
                  <a:pt x="399" y="453"/>
                </a:lnTo>
                <a:lnTo>
                  <a:pt x="399" y="450"/>
                </a:lnTo>
                <a:lnTo>
                  <a:pt x="391" y="447"/>
                </a:lnTo>
                <a:lnTo>
                  <a:pt x="387" y="434"/>
                </a:lnTo>
                <a:lnTo>
                  <a:pt x="335" y="365"/>
                </a:lnTo>
                <a:lnTo>
                  <a:pt x="331" y="365"/>
                </a:lnTo>
                <a:lnTo>
                  <a:pt x="320" y="362"/>
                </a:lnTo>
                <a:lnTo>
                  <a:pt x="287" y="329"/>
                </a:lnTo>
                <a:lnTo>
                  <a:pt x="287" y="320"/>
                </a:lnTo>
                <a:lnTo>
                  <a:pt x="283" y="316"/>
                </a:lnTo>
                <a:lnTo>
                  <a:pt x="276" y="313"/>
                </a:lnTo>
                <a:lnTo>
                  <a:pt x="283" y="313"/>
                </a:lnTo>
                <a:lnTo>
                  <a:pt x="276" y="303"/>
                </a:lnTo>
                <a:lnTo>
                  <a:pt x="249" y="241"/>
                </a:lnTo>
                <a:lnTo>
                  <a:pt x="246" y="208"/>
                </a:lnTo>
                <a:lnTo>
                  <a:pt x="249" y="199"/>
                </a:lnTo>
                <a:lnTo>
                  <a:pt x="249" y="192"/>
                </a:lnTo>
                <a:lnTo>
                  <a:pt x="261" y="169"/>
                </a:lnTo>
                <a:lnTo>
                  <a:pt x="261" y="156"/>
                </a:lnTo>
                <a:lnTo>
                  <a:pt x="261" y="153"/>
                </a:lnTo>
                <a:lnTo>
                  <a:pt x="253" y="153"/>
                </a:lnTo>
                <a:lnTo>
                  <a:pt x="242" y="140"/>
                </a:lnTo>
                <a:lnTo>
                  <a:pt x="227" y="133"/>
                </a:lnTo>
                <a:lnTo>
                  <a:pt x="216" y="124"/>
                </a:lnTo>
                <a:lnTo>
                  <a:pt x="197" y="104"/>
                </a:lnTo>
                <a:lnTo>
                  <a:pt x="156" y="39"/>
                </a:lnTo>
                <a:lnTo>
                  <a:pt x="149" y="42"/>
                </a:lnTo>
                <a:lnTo>
                  <a:pt x="138" y="35"/>
                </a:lnTo>
                <a:lnTo>
                  <a:pt x="123" y="22"/>
                </a:lnTo>
                <a:lnTo>
                  <a:pt x="115" y="16"/>
                </a:lnTo>
                <a:lnTo>
                  <a:pt x="108" y="13"/>
                </a:lnTo>
                <a:lnTo>
                  <a:pt x="104" y="6"/>
                </a:lnTo>
                <a:lnTo>
                  <a:pt x="100" y="3"/>
                </a:lnTo>
                <a:lnTo>
                  <a:pt x="93" y="3"/>
                </a:lnTo>
                <a:lnTo>
                  <a:pt x="89" y="0"/>
                </a:lnTo>
                <a:lnTo>
                  <a:pt x="85" y="0"/>
                </a:lnTo>
                <a:lnTo>
                  <a:pt x="78" y="6"/>
                </a:lnTo>
                <a:lnTo>
                  <a:pt x="78" y="9"/>
                </a:lnTo>
                <a:lnTo>
                  <a:pt x="67" y="9"/>
                </a:lnTo>
                <a:lnTo>
                  <a:pt x="63" y="9"/>
                </a:lnTo>
                <a:lnTo>
                  <a:pt x="52" y="9"/>
                </a:lnTo>
                <a:lnTo>
                  <a:pt x="48" y="9"/>
                </a:lnTo>
                <a:lnTo>
                  <a:pt x="41" y="9"/>
                </a:lnTo>
                <a:lnTo>
                  <a:pt x="44" y="9"/>
                </a:lnTo>
                <a:lnTo>
                  <a:pt x="33" y="9"/>
                </a:lnTo>
                <a:lnTo>
                  <a:pt x="26" y="9"/>
                </a:lnTo>
                <a:lnTo>
                  <a:pt x="14" y="29"/>
                </a:lnTo>
                <a:lnTo>
                  <a:pt x="33" y="39"/>
                </a:lnTo>
                <a:lnTo>
                  <a:pt x="33" y="45"/>
                </a:lnTo>
                <a:lnTo>
                  <a:pt x="18" y="55"/>
                </a:lnTo>
                <a:lnTo>
                  <a:pt x="22" y="68"/>
                </a:lnTo>
                <a:lnTo>
                  <a:pt x="14" y="81"/>
                </a:lnTo>
                <a:lnTo>
                  <a:pt x="0" y="84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0" name="Freeform 25"/>
          <p:cNvSpPr>
            <a:spLocks/>
          </p:cNvSpPr>
          <p:nvPr/>
        </p:nvSpPr>
        <p:spPr bwMode="auto">
          <a:xfrm>
            <a:off x="6713510" y="4333894"/>
            <a:ext cx="679450" cy="574675"/>
          </a:xfrm>
          <a:custGeom>
            <a:avLst/>
            <a:gdLst>
              <a:gd name="T0" fmla="*/ 2147483647 w 546"/>
              <a:gd name="T1" fmla="*/ 2147483647 h 441"/>
              <a:gd name="T2" fmla="*/ 2147483647 w 546"/>
              <a:gd name="T3" fmla="*/ 2147483647 h 441"/>
              <a:gd name="T4" fmla="*/ 2147483647 w 546"/>
              <a:gd name="T5" fmla="*/ 2147483647 h 441"/>
              <a:gd name="T6" fmla="*/ 2147483647 w 546"/>
              <a:gd name="T7" fmla="*/ 2147483647 h 441"/>
              <a:gd name="T8" fmla="*/ 2147483647 w 546"/>
              <a:gd name="T9" fmla="*/ 2147483647 h 441"/>
              <a:gd name="T10" fmla="*/ 2147483647 w 546"/>
              <a:gd name="T11" fmla="*/ 2147483647 h 441"/>
              <a:gd name="T12" fmla="*/ 2147483647 w 546"/>
              <a:gd name="T13" fmla="*/ 2147483647 h 441"/>
              <a:gd name="T14" fmla="*/ 2147483647 w 546"/>
              <a:gd name="T15" fmla="*/ 2147483647 h 441"/>
              <a:gd name="T16" fmla="*/ 2147483647 w 546"/>
              <a:gd name="T17" fmla="*/ 2147483647 h 441"/>
              <a:gd name="T18" fmla="*/ 2147483647 w 546"/>
              <a:gd name="T19" fmla="*/ 2147483647 h 441"/>
              <a:gd name="T20" fmla="*/ 2147483647 w 546"/>
              <a:gd name="T21" fmla="*/ 2147483647 h 441"/>
              <a:gd name="T22" fmla="*/ 2147483647 w 546"/>
              <a:gd name="T23" fmla="*/ 2147483647 h 441"/>
              <a:gd name="T24" fmla="*/ 2147483647 w 546"/>
              <a:gd name="T25" fmla="*/ 2147483647 h 441"/>
              <a:gd name="T26" fmla="*/ 2147483647 w 546"/>
              <a:gd name="T27" fmla="*/ 2147483647 h 441"/>
              <a:gd name="T28" fmla="*/ 2147483647 w 546"/>
              <a:gd name="T29" fmla="*/ 2147483647 h 441"/>
              <a:gd name="T30" fmla="*/ 2147483647 w 546"/>
              <a:gd name="T31" fmla="*/ 2147483647 h 441"/>
              <a:gd name="T32" fmla="*/ 2147483647 w 546"/>
              <a:gd name="T33" fmla="*/ 2147483647 h 441"/>
              <a:gd name="T34" fmla="*/ 2147483647 w 546"/>
              <a:gd name="T35" fmla="*/ 2147483647 h 441"/>
              <a:gd name="T36" fmla="*/ 2147483647 w 546"/>
              <a:gd name="T37" fmla="*/ 2147483647 h 441"/>
              <a:gd name="T38" fmla="*/ 2147483647 w 546"/>
              <a:gd name="T39" fmla="*/ 2147483647 h 441"/>
              <a:gd name="T40" fmla="*/ 2147483647 w 546"/>
              <a:gd name="T41" fmla="*/ 2147483647 h 441"/>
              <a:gd name="T42" fmla="*/ 2147483647 w 546"/>
              <a:gd name="T43" fmla="*/ 2147483647 h 441"/>
              <a:gd name="T44" fmla="*/ 2147483647 w 546"/>
              <a:gd name="T45" fmla="*/ 2147483647 h 441"/>
              <a:gd name="T46" fmla="*/ 2147483647 w 546"/>
              <a:gd name="T47" fmla="*/ 2147483647 h 441"/>
              <a:gd name="T48" fmla="*/ 2147483647 w 546"/>
              <a:gd name="T49" fmla="*/ 0 h 441"/>
              <a:gd name="T50" fmla="*/ 2147483647 w 546"/>
              <a:gd name="T51" fmla="*/ 2147483647 h 441"/>
              <a:gd name="T52" fmla="*/ 2147483647 w 546"/>
              <a:gd name="T53" fmla="*/ 2147483647 h 441"/>
              <a:gd name="T54" fmla="*/ 2147483647 w 546"/>
              <a:gd name="T55" fmla="*/ 2147483647 h 441"/>
              <a:gd name="T56" fmla="*/ 2147483647 w 546"/>
              <a:gd name="T57" fmla="*/ 2147483647 h 441"/>
              <a:gd name="T58" fmla="*/ 2147483647 w 546"/>
              <a:gd name="T59" fmla="*/ 2147483647 h 441"/>
              <a:gd name="T60" fmla="*/ 2147483647 w 546"/>
              <a:gd name="T61" fmla="*/ 2147483647 h 441"/>
              <a:gd name="T62" fmla="*/ 2147483647 w 546"/>
              <a:gd name="T63" fmla="*/ 2147483647 h 441"/>
              <a:gd name="T64" fmla="*/ 2147483647 w 546"/>
              <a:gd name="T65" fmla="*/ 2147483647 h 441"/>
              <a:gd name="T66" fmla="*/ 2147483647 w 546"/>
              <a:gd name="T67" fmla="*/ 2147483647 h 441"/>
              <a:gd name="T68" fmla="*/ 2147483647 w 546"/>
              <a:gd name="T69" fmla="*/ 2147483647 h 441"/>
              <a:gd name="T70" fmla="*/ 0 w 546"/>
              <a:gd name="T71" fmla="*/ 2147483647 h 4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46"/>
              <a:gd name="T109" fmla="*/ 0 h 441"/>
              <a:gd name="T110" fmla="*/ 546 w 546"/>
              <a:gd name="T111" fmla="*/ 441 h 4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46" h="441">
                <a:moveTo>
                  <a:pt x="0" y="146"/>
                </a:moveTo>
                <a:lnTo>
                  <a:pt x="3" y="140"/>
                </a:lnTo>
                <a:lnTo>
                  <a:pt x="7" y="133"/>
                </a:lnTo>
                <a:lnTo>
                  <a:pt x="29" y="123"/>
                </a:lnTo>
                <a:lnTo>
                  <a:pt x="33" y="117"/>
                </a:lnTo>
                <a:lnTo>
                  <a:pt x="48" y="107"/>
                </a:lnTo>
                <a:lnTo>
                  <a:pt x="55" y="104"/>
                </a:lnTo>
                <a:lnTo>
                  <a:pt x="63" y="104"/>
                </a:lnTo>
                <a:lnTo>
                  <a:pt x="67" y="104"/>
                </a:lnTo>
                <a:lnTo>
                  <a:pt x="74" y="97"/>
                </a:lnTo>
                <a:lnTo>
                  <a:pt x="82" y="91"/>
                </a:lnTo>
                <a:lnTo>
                  <a:pt x="100" y="84"/>
                </a:lnTo>
                <a:lnTo>
                  <a:pt x="108" y="81"/>
                </a:lnTo>
                <a:lnTo>
                  <a:pt x="134" y="74"/>
                </a:lnTo>
                <a:lnTo>
                  <a:pt x="138" y="74"/>
                </a:lnTo>
                <a:lnTo>
                  <a:pt x="153" y="71"/>
                </a:lnTo>
                <a:lnTo>
                  <a:pt x="171" y="68"/>
                </a:lnTo>
                <a:lnTo>
                  <a:pt x="190" y="65"/>
                </a:lnTo>
                <a:lnTo>
                  <a:pt x="194" y="65"/>
                </a:lnTo>
                <a:lnTo>
                  <a:pt x="205" y="65"/>
                </a:lnTo>
                <a:lnTo>
                  <a:pt x="212" y="61"/>
                </a:lnTo>
                <a:lnTo>
                  <a:pt x="238" y="58"/>
                </a:lnTo>
                <a:lnTo>
                  <a:pt x="253" y="55"/>
                </a:lnTo>
                <a:lnTo>
                  <a:pt x="265" y="52"/>
                </a:lnTo>
                <a:lnTo>
                  <a:pt x="276" y="52"/>
                </a:lnTo>
                <a:lnTo>
                  <a:pt x="283" y="48"/>
                </a:lnTo>
                <a:lnTo>
                  <a:pt x="291" y="45"/>
                </a:lnTo>
                <a:lnTo>
                  <a:pt x="302" y="42"/>
                </a:lnTo>
                <a:lnTo>
                  <a:pt x="309" y="39"/>
                </a:lnTo>
                <a:lnTo>
                  <a:pt x="324" y="26"/>
                </a:lnTo>
                <a:lnTo>
                  <a:pt x="324" y="22"/>
                </a:lnTo>
                <a:lnTo>
                  <a:pt x="328" y="22"/>
                </a:lnTo>
                <a:lnTo>
                  <a:pt x="332" y="19"/>
                </a:lnTo>
                <a:lnTo>
                  <a:pt x="339" y="19"/>
                </a:lnTo>
                <a:lnTo>
                  <a:pt x="343" y="19"/>
                </a:lnTo>
                <a:lnTo>
                  <a:pt x="354" y="16"/>
                </a:lnTo>
                <a:lnTo>
                  <a:pt x="358" y="13"/>
                </a:lnTo>
                <a:lnTo>
                  <a:pt x="365" y="13"/>
                </a:lnTo>
                <a:lnTo>
                  <a:pt x="369" y="13"/>
                </a:lnTo>
                <a:lnTo>
                  <a:pt x="373" y="13"/>
                </a:lnTo>
                <a:lnTo>
                  <a:pt x="377" y="13"/>
                </a:lnTo>
                <a:lnTo>
                  <a:pt x="388" y="16"/>
                </a:lnTo>
                <a:lnTo>
                  <a:pt x="388" y="13"/>
                </a:lnTo>
                <a:lnTo>
                  <a:pt x="391" y="13"/>
                </a:lnTo>
                <a:lnTo>
                  <a:pt x="395" y="13"/>
                </a:lnTo>
                <a:lnTo>
                  <a:pt x="406" y="3"/>
                </a:lnTo>
                <a:lnTo>
                  <a:pt x="414" y="0"/>
                </a:lnTo>
                <a:lnTo>
                  <a:pt x="418" y="0"/>
                </a:lnTo>
                <a:lnTo>
                  <a:pt x="433" y="3"/>
                </a:lnTo>
                <a:lnTo>
                  <a:pt x="444" y="0"/>
                </a:lnTo>
                <a:lnTo>
                  <a:pt x="470" y="6"/>
                </a:lnTo>
                <a:lnTo>
                  <a:pt x="481" y="9"/>
                </a:lnTo>
                <a:lnTo>
                  <a:pt x="503" y="9"/>
                </a:lnTo>
                <a:lnTo>
                  <a:pt x="533" y="13"/>
                </a:lnTo>
                <a:lnTo>
                  <a:pt x="541" y="13"/>
                </a:lnTo>
                <a:lnTo>
                  <a:pt x="545" y="78"/>
                </a:lnTo>
                <a:lnTo>
                  <a:pt x="530" y="136"/>
                </a:lnTo>
                <a:lnTo>
                  <a:pt x="474" y="195"/>
                </a:lnTo>
                <a:lnTo>
                  <a:pt x="257" y="440"/>
                </a:lnTo>
                <a:lnTo>
                  <a:pt x="104" y="260"/>
                </a:lnTo>
                <a:lnTo>
                  <a:pt x="74" y="224"/>
                </a:lnTo>
                <a:lnTo>
                  <a:pt x="67" y="234"/>
                </a:lnTo>
                <a:lnTo>
                  <a:pt x="48" y="231"/>
                </a:lnTo>
                <a:lnTo>
                  <a:pt x="41" y="224"/>
                </a:lnTo>
                <a:lnTo>
                  <a:pt x="29" y="224"/>
                </a:lnTo>
                <a:lnTo>
                  <a:pt x="11" y="224"/>
                </a:lnTo>
                <a:lnTo>
                  <a:pt x="11" y="162"/>
                </a:lnTo>
                <a:lnTo>
                  <a:pt x="3" y="159"/>
                </a:lnTo>
                <a:lnTo>
                  <a:pt x="0" y="146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1" name="Freeform 26"/>
          <p:cNvSpPr>
            <a:spLocks/>
          </p:cNvSpPr>
          <p:nvPr/>
        </p:nvSpPr>
        <p:spPr bwMode="auto">
          <a:xfrm>
            <a:off x="974697" y="2760681"/>
            <a:ext cx="1195388" cy="1304925"/>
          </a:xfrm>
          <a:custGeom>
            <a:avLst/>
            <a:gdLst>
              <a:gd name="T0" fmla="*/ 2147483647 w 960"/>
              <a:gd name="T1" fmla="*/ 2147483647 h 1001"/>
              <a:gd name="T2" fmla="*/ 2147483647 w 960"/>
              <a:gd name="T3" fmla="*/ 2147483647 h 1001"/>
              <a:gd name="T4" fmla="*/ 2147483647 w 960"/>
              <a:gd name="T5" fmla="*/ 2147483647 h 1001"/>
              <a:gd name="T6" fmla="*/ 2147483647 w 960"/>
              <a:gd name="T7" fmla="*/ 0 h 1001"/>
              <a:gd name="T8" fmla="*/ 2147483647 w 960"/>
              <a:gd name="T9" fmla="*/ 2147483647 h 1001"/>
              <a:gd name="T10" fmla="*/ 2147483647 w 960"/>
              <a:gd name="T11" fmla="*/ 2147483647 h 1001"/>
              <a:gd name="T12" fmla="*/ 2147483647 w 960"/>
              <a:gd name="T13" fmla="*/ 2147483647 h 1001"/>
              <a:gd name="T14" fmla="*/ 2147483647 w 960"/>
              <a:gd name="T15" fmla="*/ 2147483647 h 1001"/>
              <a:gd name="T16" fmla="*/ 2147483647 w 960"/>
              <a:gd name="T17" fmla="*/ 2147483647 h 1001"/>
              <a:gd name="T18" fmla="*/ 2147483647 w 960"/>
              <a:gd name="T19" fmla="*/ 2147483647 h 1001"/>
              <a:gd name="T20" fmla="*/ 2147483647 w 960"/>
              <a:gd name="T21" fmla="*/ 2147483647 h 1001"/>
              <a:gd name="T22" fmla="*/ 2147483647 w 960"/>
              <a:gd name="T23" fmla="*/ 2147483647 h 1001"/>
              <a:gd name="T24" fmla="*/ 2147483647 w 960"/>
              <a:gd name="T25" fmla="*/ 2147483647 h 1001"/>
              <a:gd name="T26" fmla="*/ 2147483647 w 960"/>
              <a:gd name="T27" fmla="*/ 2147483647 h 1001"/>
              <a:gd name="T28" fmla="*/ 2147483647 w 960"/>
              <a:gd name="T29" fmla="*/ 2147483647 h 1001"/>
              <a:gd name="T30" fmla="*/ 2147483647 w 960"/>
              <a:gd name="T31" fmla="*/ 2147483647 h 1001"/>
              <a:gd name="T32" fmla="*/ 2147483647 w 960"/>
              <a:gd name="T33" fmla="*/ 2147483647 h 1001"/>
              <a:gd name="T34" fmla="*/ 2147483647 w 960"/>
              <a:gd name="T35" fmla="*/ 2147483647 h 1001"/>
              <a:gd name="T36" fmla="*/ 2147483647 w 960"/>
              <a:gd name="T37" fmla="*/ 2147483647 h 1001"/>
              <a:gd name="T38" fmla="*/ 2147483647 w 960"/>
              <a:gd name="T39" fmla="*/ 2147483647 h 1001"/>
              <a:gd name="T40" fmla="*/ 2147483647 w 960"/>
              <a:gd name="T41" fmla="*/ 2147483647 h 1001"/>
              <a:gd name="T42" fmla="*/ 2147483647 w 960"/>
              <a:gd name="T43" fmla="*/ 2147483647 h 1001"/>
              <a:gd name="T44" fmla="*/ 2147483647 w 960"/>
              <a:gd name="T45" fmla="*/ 2147483647 h 1001"/>
              <a:gd name="T46" fmla="*/ 2147483647 w 960"/>
              <a:gd name="T47" fmla="*/ 2147483647 h 1001"/>
              <a:gd name="T48" fmla="*/ 2147483647 w 960"/>
              <a:gd name="T49" fmla="*/ 2147483647 h 1001"/>
              <a:gd name="T50" fmla="*/ 2147483647 w 960"/>
              <a:gd name="T51" fmla="*/ 2147483647 h 1001"/>
              <a:gd name="T52" fmla="*/ 2147483647 w 960"/>
              <a:gd name="T53" fmla="*/ 2147483647 h 1001"/>
              <a:gd name="T54" fmla="*/ 2147483647 w 960"/>
              <a:gd name="T55" fmla="*/ 2147483647 h 1001"/>
              <a:gd name="T56" fmla="*/ 2147483647 w 960"/>
              <a:gd name="T57" fmla="*/ 2147483647 h 1001"/>
              <a:gd name="T58" fmla="*/ 2147483647 w 960"/>
              <a:gd name="T59" fmla="*/ 2147483647 h 1001"/>
              <a:gd name="T60" fmla="*/ 2147483647 w 960"/>
              <a:gd name="T61" fmla="*/ 2147483647 h 1001"/>
              <a:gd name="T62" fmla="*/ 2147483647 w 960"/>
              <a:gd name="T63" fmla="*/ 2147483647 h 1001"/>
              <a:gd name="T64" fmla="*/ 2147483647 w 960"/>
              <a:gd name="T65" fmla="*/ 2147483647 h 1001"/>
              <a:gd name="T66" fmla="*/ 2147483647 w 960"/>
              <a:gd name="T67" fmla="*/ 2147483647 h 1001"/>
              <a:gd name="T68" fmla="*/ 2147483647 w 960"/>
              <a:gd name="T69" fmla="*/ 2147483647 h 1001"/>
              <a:gd name="T70" fmla="*/ 2147483647 w 960"/>
              <a:gd name="T71" fmla="*/ 2147483647 h 1001"/>
              <a:gd name="T72" fmla="*/ 2147483647 w 960"/>
              <a:gd name="T73" fmla="*/ 2147483647 h 1001"/>
              <a:gd name="T74" fmla="*/ 2147483647 w 960"/>
              <a:gd name="T75" fmla="*/ 2147483647 h 1001"/>
              <a:gd name="T76" fmla="*/ 2147483647 w 960"/>
              <a:gd name="T77" fmla="*/ 2147483647 h 1001"/>
              <a:gd name="T78" fmla="*/ 2147483647 w 960"/>
              <a:gd name="T79" fmla="*/ 2147483647 h 1001"/>
              <a:gd name="T80" fmla="*/ 2147483647 w 960"/>
              <a:gd name="T81" fmla="*/ 2147483647 h 1001"/>
              <a:gd name="T82" fmla="*/ 2147483647 w 960"/>
              <a:gd name="T83" fmla="*/ 2147483647 h 1001"/>
              <a:gd name="T84" fmla="*/ 2147483647 w 960"/>
              <a:gd name="T85" fmla="*/ 2147483647 h 1001"/>
              <a:gd name="T86" fmla="*/ 2147483647 w 960"/>
              <a:gd name="T87" fmla="*/ 2147483647 h 1001"/>
              <a:gd name="T88" fmla="*/ 2147483647 w 960"/>
              <a:gd name="T89" fmla="*/ 2147483647 h 1001"/>
              <a:gd name="T90" fmla="*/ 2147483647 w 960"/>
              <a:gd name="T91" fmla="*/ 2147483647 h 1001"/>
              <a:gd name="T92" fmla="*/ 2147483647 w 960"/>
              <a:gd name="T93" fmla="*/ 2147483647 h 1001"/>
              <a:gd name="T94" fmla="*/ 2147483647 w 960"/>
              <a:gd name="T95" fmla="*/ 2147483647 h 1001"/>
              <a:gd name="T96" fmla="*/ 2147483647 w 960"/>
              <a:gd name="T97" fmla="*/ 2147483647 h 1001"/>
              <a:gd name="T98" fmla="*/ 2147483647 w 960"/>
              <a:gd name="T99" fmla="*/ 2147483647 h 1001"/>
              <a:gd name="T100" fmla="*/ 2147483647 w 960"/>
              <a:gd name="T101" fmla="*/ 2147483647 h 1001"/>
              <a:gd name="T102" fmla="*/ 2147483647 w 960"/>
              <a:gd name="T103" fmla="*/ 2147483647 h 1001"/>
              <a:gd name="T104" fmla="*/ 2147483647 w 960"/>
              <a:gd name="T105" fmla="*/ 2147483647 h 1001"/>
              <a:gd name="T106" fmla="*/ 2147483647 w 960"/>
              <a:gd name="T107" fmla="*/ 2147483647 h 1001"/>
              <a:gd name="T108" fmla="*/ 2147483647 w 960"/>
              <a:gd name="T109" fmla="*/ 2147483647 h 10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60"/>
              <a:gd name="T166" fmla="*/ 0 h 1001"/>
              <a:gd name="T167" fmla="*/ 960 w 960"/>
              <a:gd name="T168" fmla="*/ 1001 h 10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60" h="1001">
                <a:moveTo>
                  <a:pt x="0" y="22"/>
                </a:moveTo>
                <a:lnTo>
                  <a:pt x="11" y="22"/>
                </a:lnTo>
                <a:lnTo>
                  <a:pt x="22" y="22"/>
                </a:lnTo>
                <a:lnTo>
                  <a:pt x="33" y="19"/>
                </a:lnTo>
                <a:lnTo>
                  <a:pt x="41" y="22"/>
                </a:lnTo>
                <a:lnTo>
                  <a:pt x="52" y="19"/>
                </a:lnTo>
                <a:lnTo>
                  <a:pt x="63" y="26"/>
                </a:lnTo>
                <a:lnTo>
                  <a:pt x="104" y="26"/>
                </a:lnTo>
                <a:lnTo>
                  <a:pt x="130" y="19"/>
                </a:lnTo>
                <a:lnTo>
                  <a:pt x="138" y="13"/>
                </a:lnTo>
                <a:lnTo>
                  <a:pt x="138" y="9"/>
                </a:lnTo>
                <a:lnTo>
                  <a:pt x="160" y="0"/>
                </a:lnTo>
                <a:lnTo>
                  <a:pt x="167" y="3"/>
                </a:lnTo>
                <a:lnTo>
                  <a:pt x="175" y="13"/>
                </a:lnTo>
                <a:lnTo>
                  <a:pt x="223" y="22"/>
                </a:lnTo>
                <a:lnTo>
                  <a:pt x="358" y="32"/>
                </a:lnTo>
                <a:lnTo>
                  <a:pt x="414" y="32"/>
                </a:lnTo>
                <a:lnTo>
                  <a:pt x="429" y="35"/>
                </a:lnTo>
                <a:lnTo>
                  <a:pt x="451" y="68"/>
                </a:lnTo>
                <a:lnTo>
                  <a:pt x="458" y="94"/>
                </a:lnTo>
                <a:lnTo>
                  <a:pt x="481" y="130"/>
                </a:lnTo>
                <a:lnTo>
                  <a:pt x="481" y="140"/>
                </a:lnTo>
                <a:lnTo>
                  <a:pt x="492" y="173"/>
                </a:lnTo>
                <a:lnTo>
                  <a:pt x="500" y="173"/>
                </a:lnTo>
                <a:lnTo>
                  <a:pt x="496" y="183"/>
                </a:lnTo>
                <a:lnTo>
                  <a:pt x="541" y="209"/>
                </a:lnTo>
                <a:lnTo>
                  <a:pt x="533" y="222"/>
                </a:lnTo>
                <a:lnTo>
                  <a:pt x="541" y="245"/>
                </a:lnTo>
                <a:lnTo>
                  <a:pt x="552" y="245"/>
                </a:lnTo>
                <a:lnTo>
                  <a:pt x="559" y="241"/>
                </a:lnTo>
                <a:lnTo>
                  <a:pt x="600" y="274"/>
                </a:lnTo>
                <a:lnTo>
                  <a:pt x="600" y="294"/>
                </a:lnTo>
                <a:lnTo>
                  <a:pt x="615" y="326"/>
                </a:lnTo>
                <a:lnTo>
                  <a:pt x="623" y="323"/>
                </a:lnTo>
                <a:lnTo>
                  <a:pt x="623" y="326"/>
                </a:lnTo>
                <a:lnTo>
                  <a:pt x="623" y="346"/>
                </a:lnTo>
                <a:lnTo>
                  <a:pt x="630" y="359"/>
                </a:lnTo>
                <a:lnTo>
                  <a:pt x="630" y="385"/>
                </a:lnTo>
                <a:lnTo>
                  <a:pt x="638" y="385"/>
                </a:lnTo>
                <a:lnTo>
                  <a:pt x="641" y="405"/>
                </a:lnTo>
                <a:lnTo>
                  <a:pt x="630" y="431"/>
                </a:lnTo>
                <a:lnTo>
                  <a:pt x="641" y="444"/>
                </a:lnTo>
                <a:lnTo>
                  <a:pt x="638" y="444"/>
                </a:lnTo>
                <a:lnTo>
                  <a:pt x="664" y="500"/>
                </a:lnTo>
                <a:lnTo>
                  <a:pt x="686" y="513"/>
                </a:lnTo>
                <a:lnTo>
                  <a:pt x="686" y="526"/>
                </a:lnTo>
                <a:lnTo>
                  <a:pt x="690" y="532"/>
                </a:lnTo>
                <a:lnTo>
                  <a:pt x="690" y="568"/>
                </a:lnTo>
                <a:lnTo>
                  <a:pt x="701" y="584"/>
                </a:lnTo>
                <a:lnTo>
                  <a:pt x="720" y="598"/>
                </a:lnTo>
                <a:lnTo>
                  <a:pt x="738" y="633"/>
                </a:lnTo>
                <a:lnTo>
                  <a:pt x="738" y="653"/>
                </a:lnTo>
                <a:lnTo>
                  <a:pt x="723" y="673"/>
                </a:lnTo>
                <a:lnTo>
                  <a:pt x="723" y="702"/>
                </a:lnTo>
                <a:lnTo>
                  <a:pt x="731" y="715"/>
                </a:lnTo>
                <a:lnTo>
                  <a:pt x="731" y="725"/>
                </a:lnTo>
                <a:lnTo>
                  <a:pt x="742" y="748"/>
                </a:lnTo>
                <a:lnTo>
                  <a:pt x="768" y="758"/>
                </a:lnTo>
                <a:lnTo>
                  <a:pt x="791" y="754"/>
                </a:lnTo>
                <a:lnTo>
                  <a:pt x="802" y="738"/>
                </a:lnTo>
                <a:lnTo>
                  <a:pt x="813" y="728"/>
                </a:lnTo>
                <a:lnTo>
                  <a:pt x="824" y="728"/>
                </a:lnTo>
                <a:lnTo>
                  <a:pt x="828" y="735"/>
                </a:lnTo>
                <a:lnTo>
                  <a:pt x="835" y="738"/>
                </a:lnTo>
                <a:lnTo>
                  <a:pt x="843" y="758"/>
                </a:lnTo>
                <a:lnTo>
                  <a:pt x="861" y="764"/>
                </a:lnTo>
                <a:lnTo>
                  <a:pt x="869" y="790"/>
                </a:lnTo>
                <a:lnTo>
                  <a:pt x="891" y="790"/>
                </a:lnTo>
                <a:lnTo>
                  <a:pt x="903" y="826"/>
                </a:lnTo>
                <a:lnTo>
                  <a:pt x="906" y="833"/>
                </a:lnTo>
                <a:lnTo>
                  <a:pt x="910" y="836"/>
                </a:lnTo>
                <a:lnTo>
                  <a:pt x="910" y="846"/>
                </a:lnTo>
                <a:lnTo>
                  <a:pt x="903" y="856"/>
                </a:lnTo>
                <a:lnTo>
                  <a:pt x="910" y="859"/>
                </a:lnTo>
                <a:lnTo>
                  <a:pt x="925" y="875"/>
                </a:lnTo>
                <a:lnTo>
                  <a:pt x="936" y="875"/>
                </a:lnTo>
                <a:lnTo>
                  <a:pt x="944" y="885"/>
                </a:lnTo>
                <a:lnTo>
                  <a:pt x="955" y="888"/>
                </a:lnTo>
                <a:lnTo>
                  <a:pt x="951" y="905"/>
                </a:lnTo>
                <a:lnTo>
                  <a:pt x="959" y="915"/>
                </a:lnTo>
                <a:lnTo>
                  <a:pt x="959" y="931"/>
                </a:lnTo>
                <a:lnTo>
                  <a:pt x="947" y="954"/>
                </a:lnTo>
                <a:lnTo>
                  <a:pt x="932" y="964"/>
                </a:lnTo>
                <a:lnTo>
                  <a:pt x="925" y="970"/>
                </a:lnTo>
                <a:lnTo>
                  <a:pt x="903" y="977"/>
                </a:lnTo>
                <a:lnTo>
                  <a:pt x="873" y="996"/>
                </a:lnTo>
                <a:lnTo>
                  <a:pt x="865" y="996"/>
                </a:lnTo>
                <a:lnTo>
                  <a:pt x="861" y="1000"/>
                </a:lnTo>
                <a:lnTo>
                  <a:pt x="850" y="1000"/>
                </a:lnTo>
                <a:lnTo>
                  <a:pt x="839" y="996"/>
                </a:lnTo>
                <a:lnTo>
                  <a:pt x="820" y="970"/>
                </a:lnTo>
                <a:lnTo>
                  <a:pt x="820" y="964"/>
                </a:lnTo>
                <a:lnTo>
                  <a:pt x="813" y="950"/>
                </a:lnTo>
                <a:lnTo>
                  <a:pt x="817" y="944"/>
                </a:lnTo>
                <a:lnTo>
                  <a:pt x="813" y="937"/>
                </a:lnTo>
                <a:lnTo>
                  <a:pt x="813" y="934"/>
                </a:lnTo>
                <a:lnTo>
                  <a:pt x="813" y="928"/>
                </a:lnTo>
                <a:lnTo>
                  <a:pt x="806" y="915"/>
                </a:lnTo>
                <a:lnTo>
                  <a:pt x="791" y="888"/>
                </a:lnTo>
                <a:lnTo>
                  <a:pt x="779" y="862"/>
                </a:lnTo>
                <a:lnTo>
                  <a:pt x="750" y="852"/>
                </a:lnTo>
                <a:lnTo>
                  <a:pt x="738" y="852"/>
                </a:lnTo>
                <a:lnTo>
                  <a:pt x="708" y="816"/>
                </a:lnTo>
                <a:lnTo>
                  <a:pt x="708" y="807"/>
                </a:lnTo>
                <a:lnTo>
                  <a:pt x="686" y="794"/>
                </a:lnTo>
                <a:lnTo>
                  <a:pt x="630" y="745"/>
                </a:lnTo>
                <a:lnTo>
                  <a:pt x="634" y="738"/>
                </a:lnTo>
                <a:lnTo>
                  <a:pt x="623" y="738"/>
                </a:lnTo>
                <a:lnTo>
                  <a:pt x="548" y="715"/>
                </a:lnTo>
                <a:lnTo>
                  <a:pt x="529" y="686"/>
                </a:lnTo>
                <a:lnTo>
                  <a:pt x="514" y="683"/>
                </a:lnTo>
                <a:lnTo>
                  <a:pt x="514" y="656"/>
                </a:lnTo>
                <a:lnTo>
                  <a:pt x="488" y="640"/>
                </a:lnTo>
                <a:lnTo>
                  <a:pt x="470" y="647"/>
                </a:lnTo>
                <a:lnTo>
                  <a:pt x="462" y="643"/>
                </a:lnTo>
                <a:lnTo>
                  <a:pt x="466" y="627"/>
                </a:lnTo>
                <a:lnTo>
                  <a:pt x="458" y="607"/>
                </a:lnTo>
                <a:lnTo>
                  <a:pt x="462" y="575"/>
                </a:lnTo>
                <a:lnTo>
                  <a:pt x="481" y="542"/>
                </a:lnTo>
                <a:lnTo>
                  <a:pt x="485" y="516"/>
                </a:lnTo>
                <a:lnTo>
                  <a:pt x="496" y="509"/>
                </a:lnTo>
                <a:lnTo>
                  <a:pt x="492" y="503"/>
                </a:lnTo>
                <a:lnTo>
                  <a:pt x="485" y="483"/>
                </a:lnTo>
                <a:lnTo>
                  <a:pt x="485" y="418"/>
                </a:lnTo>
                <a:lnTo>
                  <a:pt x="477" y="395"/>
                </a:lnTo>
                <a:lnTo>
                  <a:pt x="470" y="388"/>
                </a:lnTo>
                <a:lnTo>
                  <a:pt x="447" y="356"/>
                </a:lnTo>
                <a:lnTo>
                  <a:pt x="436" y="346"/>
                </a:lnTo>
                <a:lnTo>
                  <a:pt x="421" y="352"/>
                </a:lnTo>
                <a:lnTo>
                  <a:pt x="406" y="346"/>
                </a:lnTo>
                <a:lnTo>
                  <a:pt x="406" y="339"/>
                </a:lnTo>
                <a:lnTo>
                  <a:pt x="403" y="336"/>
                </a:lnTo>
                <a:lnTo>
                  <a:pt x="391" y="336"/>
                </a:lnTo>
                <a:lnTo>
                  <a:pt x="384" y="330"/>
                </a:lnTo>
                <a:lnTo>
                  <a:pt x="369" y="323"/>
                </a:lnTo>
                <a:lnTo>
                  <a:pt x="365" y="316"/>
                </a:lnTo>
                <a:lnTo>
                  <a:pt x="373" y="310"/>
                </a:lnTo>
                <a:lnTo>
                  <a:pt x="373" y="307"/>
                </a:lnTo>
                <a:lnTo>
                  <a:pt x="347" y="300"/>
                </a:lnTo>
                <a:lnTo>
                  <a:pt x="339" y="294"/>
                </a:lnTo>
                <a:lnTo>
                  <a:pt x="339" y="284"/>
                </a:lnTo>
                <a:lnTo>
                  <a:pt x="328" y="241"/>
                </a:lnTo>
                <a:lnTo>
                  <a:pt x="317" y="235"/>
                </a:lnTo>
                <a:lnTo>
                  <a:pt x="283" y="235"/>
                </a:lnTo>
                <a:lnTo>
                  <a:pt x="253" y="232"/>
                </a:lnTo>
                <a:lnTo>
                  <a:pt x="231" y="241"/>
                </a:lnTo>
                <a:lnTo>
                  <a:pt x="223" y="238"/>
                </a:lnTo>
                <a:lnTo>
                  <a:pt x="223" y="232"/>
                </a:lnTo>
                <a:lnTo>
                  <a:pt x="212" y="222"/>
                </a:lnTo>
                <a:lnTo>
                  <a:pt x="201" y="202"/>
                </a:lnTo>
                <a:lnTo>
                  <a:pt x="179" y="192"/>
                </a:lnTo>
                <a:lnTo>
                  <a:pt x="160" y="189"/>
                </a:lnTo>
                <a:lnTo>
                  <a:pt x="134" y="153"/>
                </a:lnTo>
                <a:lnTo>
                  <a:pt x="115" y="150"/>
                </a:lnTo>
                <a:lnTo>
                  <a:pt x="108" y="153"/>
                </a:lnTo>
                <a:lnTo>
                  <a:pt x="97" y="143"/>
                </a:lnTo>
                <a:lnTo>
                  <a:pt x="85" y="140"/>
                </a:lnTo>
                <a:lnTo>
                  <a:pt x="82" y="133"/>
                </a:lnTo>
                <a:lnTo>
                  <a:pt x="82" y="94"/>
                </a:lnTo>
                <a:lnTo>
                  <a:pt x="55" y="78"/>
                </a:lnTo>
                <a:lnTo>
                  <a:pt x="44" y="78"/>
                </a:lnTo>
                <a:lnTo>
                  <a:pt x="33" y="58"/>
                </a:lnTo>
                <a:lnTo>
                  <a:pt x="33" y="42"/>
                </a:lnTo>
                <a:lnTo>
                  <a:pt x="26" y="45"/>
                </a:lnTo>
                <a:lnTo>
                  <a:pt x="14" y="45"/>
                </a:lnTo>
                <a:lnTo>
                  <a:pt x="11" y="49"/>
                </a:lnTo>
                <a:lnTo>
                  <a:pt x="0" y="22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2" name="Freeform 27"/>
          <p:cNvSpPr>
            <a:spLocks/>
          </p:cNvSpPr>
          <p:nvPr/>
        </p:nvSpPr>
        <p:spPr bwMode="auto">
          <a:xfrm>
            <a:off x="2324072" y="1982806"/>
            <a:ext cx="1368425" cy="1468438"/>
          </a:xfrm>
          <a:custGeom>
            <a:avLst/>
            <a:gdLst>
              <a:gd name="T0" fmla="*/ 2147483647 w 1098"/>
              <a:gd name="T1" fmla="*/ 0 h 1127"/>
              <a:gd name="T2" fmla="*/ 2147483647 w 1098"/>
              <a:gd name="T3" fmla="*/ 2147483647 h 1127"/>
              <a:gd name="T4" fmla="*/ 2147483647 w 1098"/>
              <a:gd name="T5" fmla="*/ 2147483647 h 1127"/>
              <a:gd name="T6" fmla="*/ 2147483647 w 1098"/>
              <a:gd name="T7" fmla="*/ 2147483647 h 1127"/>
              <a:gd name="T8" fmla="*/ 2147483647 w 1098"/>
              <a:gd name="T9" fmla="*/ 2147483647 h 1127"/>
              <a:gd name="T10" fmla="*/ 2147483647 w 1098"/>
              <a:gd name="T11" fmla="*/ 2147483647 h 1127"/>
              <a:gd name="T12" fmla="*/ 2147483647 w 1098"/>
              <a:gd name="T13" fmla="*/ 2147483647 h 1127"/>
              <a:gd name="T14" fmla="*/ 2147483647 w 1098"/>
              <a:gd name="T15" fmla="*/ 2147483647 h 1127"/>
              <a:gd name="T16" fmla="*/ 2147483647 w 1098"/>
              <a:gd name="T17" fmla="*/ 2147483647 h 1127"/>
              <a:gd name="T18" fmla="*/ 2147483647 w 1098"/>
              <a:gd name="T19" fmla="*/ 2147483647 h 1127"/>
              <a:gd name="T20" fmla="*/ 2147483647 w 1098"/>
              <a:gd name="T21" fmla="*/ 2147483647 h 1127"/>
              <a:gd name="T22" fmla="*/ 0 w 1098"/>
              <a:gd name="T23" fmla="*/ 2147483647 h 1127"/>
              <a:gd name="T24" fmla="*/ 2147483647 w 1098"/>
              <a:gd name="T25" fmla="*/ 2147483647 h 1127"/>
              <a:gd name="T26" fmla="*/ 2147483647 w 1098"/>
              <a:gd name="T27" fmla="*/ 2147483647 h 1127"/>
              <a:gd name="T28" fmla="*/ 2147483647 w 1098"/>
              <a:gd name="T29" fmla="*/ 2147483647 h 1127"/>
              <a:gd name="T30" fmla="*/ 2147483647 w 1098"/>
              <a:gd name="T31" fmla="*/ 2147483647 h 1127"/>
              <a:gd name="T32" fmla="*/ 2147483647 w 1098"/>
              <a:gd name="T33" fmla="*/ 2147483647 h 1127"/>
              <a:gd name="T34" fmla="*/ 2147483647 w 1098"/>
              <a:gd name="T35" fmla="*/ 2147483647 h 1127"/>
              <a:gd name="T36" fmla="*/ 2147483647 w 1098"/>
              <a:gd name="T37" fmla="*/ 2147483647 h 1127"/>
              <a:gd name="T38" fmla="*/ 2147483647 w 1098"/>
              <a:gd name="T39" fmla="*/ 2147483647 h 1127"/>
              <a:gd name="T40" fmla="*/ 2147483647 w 1098"/>
              <a:gd name="T41" fmla="*/ 2147483647 h 1127"/>
              <a:gd name="T42" fmla="*/ 2147483647 w 1098"/>
              <a:gd name="T43" fmla="*/ 2147483647 h 1127"/>
              <a:gd name="T44" fmla="*/ 2147483647 w 1098"/>
              <a:gd name="T45" fmla="*/ 2147483647 h 1127"/>
              <a:gd name="T46" fmla="*/ 2147483647 w 1098"/>
              <a:gd name="T47" fmla="*/ 2147483647 h 1127"/>
              <a:gd name="T48" fmla="*/ 2147483647 w 1098"/>
              <a:gd name="T49" fmla="*/ 2147483647 h 1127"/>
              <a:gd name="T50" fmla="*/ 2147483647 w 1098"/>
              <a:gd name="T51" fmla="*/ 2147483647 h 1127"/>
              <a:gd name="T52" fmla="*/ 2147483647 w 1098"/>
              <a:gd name="T53" fmla="*/ 2147483647 h 1127"/>
              <a:gd name="T54" fmla="*/ 2147483647 w 1098"/>
              <a:gd name="T55" fmla="*/ 2147483647 h 1127"/>
              <a:gd name="T56" fmla="*/ 2147483647 w 1098"/>
              <a:gd name="T57" fmla="*/ 2147483647 h 1127"/>
              <a:gd name="T58" fmla="*/ 2147483647 w 1098"/>
              <a:gd name="T59" fmla="*/ 2147483647 h 1127"/>
              <a:gd name="T60" fmla="*/ 2147483647 w 1098"/>
              <a:gd name="T61" fmla="*/ 2147483647 h 1127"/>
              <a:gd name="T62" fmla="*/ 2147483647 w 1098"/>
              <a:gd name="T63" fmla="*/ 2147483647 h 1127"/>
              <a:gd name="T64" fmla="*/ 2147483647 w 1098"/>
              <a:gd name="T65" fmla="*/ 2147483647 h 1127"/>
              <a:gd name="T66" fmla="*/ 2147483647 w 1098"/>
              <a:gd name="T67" fmla="*/ 2147483647 h 1127"/>
              <a:gd name="T68" fmla="*/ 2147483647 w 1098"/>
              <a:gd name="T69" fmla="*/ 2147483647 h 1127"/>
              <a:gd name="T70" fmla="*/ 2147483647 w 1098"/>
              <a:gd name="T71" fmla="*/ 2147483647 h 1127"/>
              <a:gd name="T72" fmla="*/ 2147483647 w 1098"/>
              <a:gd name="T73" fmla="*/ 2147483647 h 1127"/>
              <a:gd name="T74" fmla="*/ 2147483647 w 1098"/>
              <a:gd name="T75" fmla="*/ 2147483647 h 1127"/>
              <a:gd name="T76" fmla="*/ 2147483647 w 1098"/>
              <a:gd name="T77" fmla="*/ 2147483647 h 1127"/>
              <a:gd name="T78" fmla="*/ 2147483647 w 1098"/>
              <a:gd name="T79" fmla="*/ 2147483647 h 1127"/>
              <a:gd name="T80" fmla="*/ 2147483647 w 1098"/>
              <a:gd name="T81" fmla="*/ 2147483647 h 1127"/>
              <a:gd name="T82" fmla="*/ 2147483647 w 1098"/>
              <a:gd name="T83" fmla="*/ 2147483647 h 1127"/>
              <a:gd name="T84" fmla="*/ 2147483647 w 1098"/>
              <a:gd name="T85" fmla="*/ 2147483647 h 1127"/>
              <a:gd name="T86" fmla="*/ 2147483647 w 1098"/>
              <a:gd name="T87" fmla="*/ 2147483647 h 1127"/>
              <a:gd name="T88" fmla="*/ 2147483647 w 1098"/>
              <a:gd name="T89" fmla="*/ 2147483647 h 1127"/>
              <a:gd name="T90" fmla="*/ 2147483647 w 1098"/>
              <a:gd name="T91" fmla="*/ 2147483647 h 1127"/>
              <a:gd name="T92" fmla="*/ 2147483647 w 1098"/>
              <a:gd name="T93" fmla="*/ 2147483647 h 1127"/>
              <a:gd name="T94" fmla="*/ 2147483647 w 1098"/>
              <a:gd name="T95" fmla="*/ 2147483647 h 1127"/>
              <a:gd name="T96" fmla="*/ 2147483647 w 1098"/>
              <a:gd name="T97" fmla="*/ 2147483647 h 1127"/>
              <a:gd name="T98" fmla="*/ 2147483647 w 1098"/>
              <a:gd name="T99" fmla="*/ 2147483647 h 1127"/>
              <a:gd name="T100" fmla="*/ 2147483647 w 1098"/>
              <a:gd name="T101" fmla="*/ 2147483647 h 1127"/>
              <a:gd name="T102" fmla="*/ 2147483647 w 1098"/>
              <a:gd name="T103" fmla="*/ 2147483647 h 1127"/>
              <a:gd name="T104" fmla="*/ 2147483647 w 1098"/>
              <a:gd name="T105" fmla="*/ 2147483647 h 1127"/>
              <a:gd name="T106" fmla="*/ 2147483647 w 1098"/>
              <a:gd name="T107" fmla="*/ 2147483647 h 1127"/>
              <a:gd name="T108" fmla="*/ 2147483647 w 1098"/>
              <a:gd name="T109" fmla="*/ 2147483647 h 112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98"/>
              <a:gd name="T166" fmla="*/ 0 h 1127"/>
              <a:gd name="T167" fmla="*/ 1098 w 1098"/>
              <a:gd name="T168" fmla="*/ 1127 h 112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98" h="1127">
                <a:moveTo>
                  <a:pt x="507" y="13"/>
                </a:moveTo>
                <a:lnTo>
                  <a:pt x="373" y="6"/>
                </a:lnTo>
                <a:lnTo>
                  <a:pt x="212" y="0"/>
                </a:lnTo>
                <a:lnTo>
                  <a:pt x="205" y="78"/>
                </a:lnTo>
                <a:lnTo>
                  <a:pt x="89" y="75"/>
                </a:lnTo>
                <a:lnTo>
                  <a:pt x="74" y="94"/>
                </a:lnTo>
                <a:lnTo>
                  <a:pt x="82" y="91"/>
                </a:lnTo>
                <a:lnTo>
                  <a:pt x="89" y="124"/>
                </a:lnTo>
                <a:lnTo>
                  <a:pt x="100" y="199"/>
                </a:lnTo>
                <a:lnTo>
                  <a:pt x="119" y="241"/>
                </a:lnTo>
                <a:lnTo>
                  <a:pt x="126" y="297"/>
                </a:lnTo>
                <a:lnTo>
                  <a:pt x="111" y="424"/>
                </a:lnTo>
                <a:lnTo>
                  <a:pt x="93" y="424"/>
                </a:lnTo>
                <a:lnTo>
                  <a:pt x="100" y="447"/>
                </a:lnTo>
                <a:lnTo>
                  <a:pt x="104" y="486"/>
                </a:lnTo>
                <a:lnTo>
                  <a:pt x="111" y="522"/>
                </a:lnTo>
                <a:lnTo>
                  <a:pt x="108" y="541"/>
                </a:lnTo>
                <a:lnTo>
                  <a:pt x="100" y="558"/>
                </a:lnTo>
                <a:lnTo>
                  <a:pt x="104" y="577"/>
                </a:lnTo>
                <a:lnTo>
                  <a:pt x="104" y="594"/>
                </a:lnTo>
                <a:lnTo>
                  <a:pt x="104" y="603"/>
                </a:lnTo>
                <a:lnTo>
                  <a:pt x="111" y="616"/>
                </a:lnTo>
                <a:lnTo>
                  <a:pt x="111" y="623"/>
                </a:lnTo>
                <a:lnTo>
                  <a:pt x="93" y="636"/>
                </a:lnTo>
                <a:lnTo>
                  <a:pt x="70" y="626"/>
                </a:lnTo>
                <a:lnTo>
                  <a:pt x="59" y="623"/>
                </a:lnTo>
                <a:lnTo>
                  <a:pt x="37" y="623"/>
                </a:lnTo>
                <a:lnTo>
                  <a:pt x="29" y="623"/>
                </a:lnTo>
                <a:lnTo>
                  <a:pt x="22" y="620"/>
                </a:lnTo>
                <a:lnTo>
                  <a:pt x="18" y="616"/>
                </a:lnTo>
                <a:lnTo>
                  <a:pt x="14" y="620"/>
                </a:lnTo>
                <a:lnTo>
                  <a:pt x="3" y="626"/>
                </a:lnTo>
                <a:lnTo>
                  <a:pt x="0" y="629"/>
                </a:lnTo>
                <a:lnTo>
                  <a:pt x="0" y="636"/>
                </a:lnTo>
                <a:lnTo>
                  <a:pt x="0" y="646"/>
                </a:lnTo>
                <a:lnTo>
                  <a:pt x="11" y="662"/>
                </a:lnTo>
                <a:lnTo>
                  <a:pt x="14" y="669"/>
                </a:lnTo>
                <a:lnTo>
                  <a:pt x="14" y="675"/>
                </a:lnTo>
                <a:lnTo>
                  <a:pt x="22" y="675"/>
                </a:lnTo>
                <a:lnTo>
                  <a:pt x="29" y="678"/>
                </a:lnTo>
                <a:lnTo>
                  <a:pt x="33" y="688"/>
                </a:lnTo>
                <a:lnTo>
                  <a:pt x="44" y="711"/>
                </a:lnTo>
                <a:lnTo>
                  <a:pt x="63" y="734"/>
                </a:lnTo>
                <a:lnTo>
                  <a:pt x="63" y="744"/>
                </a:lnTo>
                <a:lnTo>
                  <a:pt x="67" y="750"/>
                </a:lnTo>
                <a:lnTo>
                  <a:pt x="78" y="757"/>
                </a:lnTo>
                <a:lnTo>
                  <a:pt x="82" y="776"/>
                </a:lnTo>
                <a:lnTo>
                  <a:pt x="93" y="796"/>
                </a:lnTo>
                <a:lnTo>
                  <a:pt x="82" y="806"/>
                </a:lnTo>
                <a:lnTo>
                  <a:pt x="70" y="812"/>
                </a:lnTo>
                <a:lnTo>
                  <a:pt x="70" y="819"/>
                </a:lnTo>
                <a:lnTo>
                  <a:pt x="70" y="828"/>
                </a:lnTo>
                <a:lnTo>
                  <a:pt x="78" y="842"/>
                </a:lnTo>
                <a:lnTo>
                  <a:pt x="89" y="848"/>
                </a:lnTo>
                <a:lnTo>
                  <a:pt x="100" y="858"/>
                </a:lnTo>
                <a:lnTo>
                  <a:pt x="119" y="845"/>
                </a:lnTo>
                <a:lnTo>
                  <a:pt x="126" y="848"/>
                </a:lnTo>
                <a:lnTo>
                  <a:pt x="130" y="848"/>
                </a:lnTo>
                <a:lnTo>
                  <a:pt x="138" y="848"/>
                </a:lnTo>
                <a:lnTo>
                  <a:pt x="145" y="848"/>
                </a:lnTo>
                <a:lnTo>
                  <a:pt x="156" y="858"/>
                </a:lnTo>
                <a:lnTo>
                  <a:pt x="171" y="864"/>
                </a:lnTo>
                <a:lnTo>
                  <a:pt x="182" y="877"/>
                </a:lnTo>
                <a:lnTo>
                  <a:pt x="182" y="887"/>
                </a:lnTo>
                <a:lnTo>
                  <a:pt x="190" y="900"/>
                </a:lnTo>
                <a:lnTo>
                  <a:pt x="194" y="923"/>
                </a:lnTo>
                <a:lnTo>
                  <a:pt x="205" y="939"/>
                </a:lnTo>
                <a:lnTo>
                  <a:pt x="212" y="972"/>
                </a:lnTo>
                <a:lnTo>
                  <a:pt x="212" y="988"/>
                </a:lnTo>
                <a:lnTo>
                  <a:pt x="216" y="1011"/>
                </a:lnTo>
                <a:lnTo>
                  <a:pt x="223" y="1015"/>
                </a:lnTo>
                <a:lnTo>
                  <a:pt x="223" y="1018"/>
                </a:lnTo>
                <a:lnTo>
                  <a:pt x="231" y="1024"/>
                </a:lnTo>
                <a:lnTo>
                  <a:pt x="238" y="1024"/>
                </a:lnTo>
                <a:lnTo>
                  <a:pt x="261" y="1028"/>
                </a:lnTo>
                <a:lnTo>
                  <a:pt x="276" y="1031"/>
                </a:lnTo>
                <a:lnTo>
                  <a:pt x="287" y="1031"/>
                </a:lnTo>
                <a:lnTo>
                  <a:pt x="294" y="1034"/>
                </a:lnTo>
                <a:lnTo>
                  <a:pt x="298" y="1044"/>
                </a:lnTo>
                <a:lnTo>
                  <a:pt x="302" y="1063"/>
                </a:lnTo>
                <a:lnTo>
                  <a:pt x="305" y="1070"/>
                </a:lnTo>
                <a:lnTo>
                  <a:pt x="317" y="1073"/>
                </a:lnTo>
                <a:lnTo>
                  <a:pt x="335" y="1093"/>
                </a:lnTo>
                <a:lnTo>
                  <a:pt x="343" y="1106"/>
                </a:lnTo>
                <a:lnTo>
                  <a:pt x="343" y="1122"/>
                </a:lnTo>
                <a:lnTo>
                  <a:pt x="373" y="1122"/>
                </a:lnTo>
                <a:lnTo>
                  <a:pt x="388" y="1122"/>
                </a:lnTo>
                <a:lnTo>
                  <a:pt x="395" y="1126"/>
                </a:lnTo>
                <a:lnTo>
                  <a:pt x="406" y="1126"/>
                </a:lnTo>
                <a:lnTo>
                  <a:pt x="429" y="1119"/>
                </a:lnTo>
                <a:lnTo>
                  <a:pt x="447" y="1112"/>
                </a:lnTo>
                <a:lnTo>
                  <a:pt x="451" y="1060"/>
                </a:lnTo>
                <a:lnTo>
                  <a:pt x="455" y="1057"/>
                </a:lnTo>
                <a:lnTo>
                  <a:pt x="466" y="1047"/>
                </a:lnTo>
                <a:lnTo>
                  <a:pt x="473" y="1041"/>
                </a:lnTo>
                <a:lnTo>
                  <a:pt x="473" y="1031"/>
                </a:lnTo>
                <a:lnTo>
                  <a:pt x="466" y="1011"/>
                </a:lnTo>
                <a:lnTo>
                  <a:pt x="466" y="1001"/>
                </a:lnTo>
                <a:lnTo>
                  <a:pt x="470" y="1001"/>
                </a:lnTo>
                <a:lnTo>
                  <a:pt x="473" y="998"/>
                </a:lnTo>
                <a:lnTo>
                  <a:pt x="485" y="998"/>
                </a:lnTo>
                <a:lnTo>
                  <a:pt x="499" y="998"/>
                </a:lnTo>
                <a:lnTo>
                  <a:pt x="511" y="995"/>
                </a:lnTo>
                <a:lnTo>
                  <a:pt x="514" y="982"/>
                </a:lnTo>
                <a:lnTo>
                  <a:pt x="511" y="956"/>
                </a:lnTo>
                <a:lnTo>
                  <a:pt x="522" y="943"/>
                </a:lnTo>
                <a:lnTo>
                  <a:pt x="529" y="933"/>
                </a:lnTo>
                <a:lnTo>
                  <a:pt x="533" y="939"/>
                </a:lnTo>
                <a:lnTo>
                  <a:pt x="544" y="939"/>
                </a:lnTo>
                <a:lnTo>
                  <a:pt x="548" y="926"/>
                </a:lnTo>
                <a:lnTo>
                  <a:pt x="555" y="923"/>
                </a:lnTo>
                <a:lnTo>
                  <a:pt x="567" y="926"/>
                </a:lnTo>
                <a:lnTo>
                  <a:pt x="585" y="943"/>
                </a:lnTo>
                <a:lnTo>
                  <a:pt x="589" y="946"/>
                </a:lnTo>
                <a:lnTo>
                  <a:pt x="611" y="956"/>
                </a:lnTo>
                <a:lnTo>
                  <a:pt x="623" y="959"/>
                </a:lnTo>
                <a:lnTo>
                  <a:pt x="630" y="962"/>
                </a:lnTo>
                <a:lnTo>
                  <a:pt x="660" y="988"/>
                </a:lnTo>
                <a:lnTo>
                  <a:pt x="671" y="995"/>
                </a:lnTo>
                <a:lnTo>
                  <a:pt x="690" y="1001"/>
                </a:lnTo>
                <a:lnTo>
                  <a:pt x="694" y="998"/>
                </a:lnTo>
                <a:lnTo>
                  <a:pt x="701" y="992"/>
                </a:lnTo>
                <a:lnTo>
                  <a:pt x="705" y="992"/>
                </a:lnTo>
                <a:lnTo>
                  <a:pt x="720" y="988"/>
                </a:lnTo>
                <a:lnTo>
                  <a:pt x="727" y="992"/>
                </a:lnTo>
                <a:lnTo>
                  <a:pt x="738" y="1001"/>
                </a:lnTo>
                <a:lnTo>
                  <a:pt x="764" y="992"/>
                </a:lnTo>
                <a:lnTo>
                  <a:pt x="772" y="992"/>
                </a:lnTo>
                <a:lnTo>
                  <a:pt x="802" y="1001"/>
                </a:lnTo>
                <a:lnTo>
                  <a:pt x="805" y="1001"/>
                </a:lnTo>
                <a:lnTo>
                  <a:pt x="813" y="1018"/>
                </a:lnTo>
                <a:lnTo>
                  <a:pt x="835" y="1021"/>
                </a:lnTo>
                <a:lnTo>
                  <a:pt x="858" y="992"/>
                </a:lnTo>
                <a:lnTo>
                  <a:pt x="873" y="972"/>
                </a:lnTo>
                <a:lnTo>
                  <a:pt x="895" y="956"/>
                </a:lnTo>
                <a:lnTo>
                  <a:pt x="932" y="953"/>
                </a:lnTo>
                <a:lnTo>
                  <a:pt x="944" y="959"/>
                </a:lnTo>
                <a:lnTo>
                  <a:pt x="996" y="969"/>
                </a:lnTo>
                <a:lnTo>
                  <a:pt x="992" y="943"/>
                </a:lnTo>
                <a:lnTo>
                  <a:pt x="951" y="799"/>
                </a:lnTo>
                <a:lnTo>
                  <a:pt x="944" y="757"/>
                </a:lnTo>
                <a:lnTo>
                  <a:pt x="1097" y="538"/>
                </a:lnTo>
                <a:lnTo>
                  <a:pt x="1055" y="525"/>
                </a:lnTo>
                <a:lnTo>
                  <a:pt x="1029" y="505"/>
                </a:lnTo>
                <a:lnTo>
                  <a:pt x="988" y="489"/>
                </a:lnTo>
                <a:lnTo>
                  <a:pt x="981" y="479"/>
                </a:lnTo>
                <a:lnTo>
                  <a:pt x="944" y="473"/>
                </a:lnTo>
                <a:lnTo>
                  <a:pt x="925" y="460"/>
                </a:lnTo>
                <a:lnTo>
                  <a:pt x="902" y="437"/>
                </a:lnTo>
                <a:lnTo>
                  <a:pt x="858" y="411"/>
                </a:lnTo>
                <a:lnTo>
                  <a:pt x="824" y="345"/>
                </a:lnTo>
                <a:lnTo>
                  <a:pt x="820" y="297"/>
                </a:lnTo>
                <a:lnTo>
                  <a:pt x="791" y="248"/>
                </a:lnTo>
                <a:lnTo>
                  <a:pt x="776" y="228"/>
                </a:lnTo>
                <a:lnTo>
                  <a:pt x="772" y="221"/>
                </a:lnTo>
                <a:lnTo>
                  <a:pt x="705" y="186"/>
                </a:lnTo>
                <a:lnTo>
                  <a:pt x="664" y="143"/>
                </a:lnTo>
                <a:lnTo>
                  <a:pt x="638" y="127"/>
                </a:lnTo>
                <a:lnTo>
                  <a:pt x="600" y="88"/>
                </a:lnTo>
                <a:lnTo>
                  <a:pt x="578" y="78"/>
                </a:lnTo>
                <a:lnTo>
                  <a:pt x="559" y="65"/>
                </a:lnTo>
                <a:lnTo>
                  <a:pt x="529" y="19"/>
                </a:lnTo>
                <a:lnTo>
                  <a:pt x="511" y="16"/>
                </a:lnTo>
                <a:lnTo>
                  <a:pt x="507" y="13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3" name="Freeform 28"/>
          <p:cNvSpPr>
            <a:spLocks/>
          </p:cNvSpPr>
          <p:nvPr/>
        </p:nvSpPr>
        <p:spPr bwMode="auto">
          <a:xfrm>
            <a:off x="3295622" y="4924444"/>
            <a:ext cx="303213" cy="204787"/>
          </a:xfrm>
          <a:custGeom>
            <a:avLst/>
            <a:gdLst>
              <a:gd name="T0" fmla="*/ 2147483647 w 243"/>
              <a:gd name="T1" fmla="*/ 2147483647 h 158"/>
              <a:gd name="T2" fmla="*/ 2147483647 w 243"/>
              <a:gd name="T3" fmla="*/ 2147483647 h 158"/>
              <a:gd name="T4" fmla="*/ 2147483647 w 243"/>
              <a:gd name="T5" fmla="*/ 2147483647 h 158"/>
              <a:gd name="T6" fmla="*/ 2147483647 w 243"/>
              <a:gd name="T7" fmla="*/ 2147483647 h 158"/>
              <a:gd name="T8" fmla="*/ 2147483647 w 243"/>
              <a:gd name="T9" fmla="*/ 2147483647 h 158"/>
              <a:gd name="T10" fmla="*/ 2147483647 w 243"/>
              <a:gd name="T11" fmla="*/ 2147483647 h 158"/>
              <a:gd name="T12" fmla="*/ 2147483647 w 243"/>
              <a:gd name="T13" fmla="*/ 2147483647 h 158"/>
              <a:gd name="T14" fmla="*/ 2147483647 w 243"/>
              <a:gd name="T15" fmla="*/ 2147483647 h 158"/>
              <a:gd name="T16" fmla="*/ 2147483647 w 243"/>
              <a:gd name="T17" fmla="*/ 2147483647 h 158"/>
              <a:gd name="T18" fmla="*/ 2147483647 w 243"/>
              <a:gd name="T19" fmla="*/ 2147483647 h 158"/>
              <a:gd name="T20" fmla="*/ 2147483647 w 243"/>
              <a:gd name="T21" fmla="*/ 2147483647 h 158"/>
              <a:gd name="T22" fmla="*/ 2147483647 w 243"/>
              <a:gd name="T23" fmla="*/ 2147483647 h 158"/>
              <a:gd name="T24" fmla="*/ 2147483647 w 243"/>
              <a:gd name="T25" fmla="*/ 2147483647 h 158"/>
              <a:gd name="T26" fmla="*/ 2147483647 w 243"/>
              <a:gd name="T27" fmla="*/ 2147483647 h 158"/>
              <a:gd name="T28" fmla="*/ 2147483647 w 243"/>
              <a:gd name="T29" fmla="*/ 2147483647 h 158"/>
              <a:gd name="T30" fmla="*/ 2147483647 w 243"/>
              <a:gd name="T31" fmla="*/ 2147483647 h 158"/>
              <a:gd name="T32" fmla="*/ 2147483647 w 243"/>
              <a:gd name="T33" fmla="*/ 2147483647 h 158"/>
              <a:gd name="T34" fmla="*/ 2147483647 w 243"/>
              <a:gd name="T35" fmla="*/ 2147483647 h 158"/>
              <a:gd name="T36" fmla="*/ 2147483647 w 243"/>
              <a:gd name="T37" fmla="*/ 2147483647 h 158"/>
              <a:gd name="T38" fmla="*/ 2147483647 w 243"/>
              <a:gd name="T39" fmla="*/ 2147483647 h 158"/>
              <a:gd name="T40" fmla="*/ 2147483647 w 243"/>
              <a:gd name="T41" fmla="*/ 2147483647 h 158"/>
              <a:gd name="T42" fmla="*/ 2147483647 w 243"/>
              <a:gd name="T43" fmla="*/ 2147483647 h 158"/>
              <a:gd name="T44" fmla="*/ 2147483647 w 243"/>
              <a:gd name="T45" fmla="*/ 2147483647 h 158"/>
              <a:gd name="T46" fmla="*/ 2147483647 w 243"/>
              <a:gd name="T47" fmla="*/ 2147483647 h 158"/>
              <a:gd name="T48" fmla="*/ 2147483647 w 243"/>
              <a:gd name="T49" fmla="*/ 2147483647 h 158"/>
              <a:gd name="T50" fmla="*/ 2147483647 w 243"/>
              <a:gd name="T51" fmla="*/ 2147483647 h 158"/>
              <a:gd name="T52" fmla="*/ 2147483647 w 243"/>
              <a:gd name="T53" fmla="*/ 2147483647 h 158"/>
              <a:gd name="T54" fmla="*/ 2147483647 w 243"/>
              <a:gd name="T55" fmla="*/ 2147483647 h 158"/>
              <a:gd name="T56" fmla="*/ 2147483647 w 243"/>
              <a:gd name="T57" fmla="*/ 2147483647 h 158"/>
              <a:gd name="T58" fmla="*/ 2147483647 w 243"/>
              <a:gd name="T59" fmla="*/ 2147483647 h 158"/>
              <a:gd name="T60" fmla="*/ 2147483647 w 243"/>
              <a:gd name="T61" fmla="*/ 2147483647 h 158"/>
              <a:gd name="T62" fmla="*/ 2147483647 w 243"/>
              <a:gd name="T63" fmla="*/ 2147483647 h 158"/>
              <a:gd name="T64" fmla="*/ 2147483647 w 243"/>
              <a:gd name="T65" fmla="*/ 2147483647 h 158"/>
              <a:gd name="T66" fmla="*/ 2147483647 w 243"/>
              <a:gd name="T67" fmla="*/ 2147483647 h 158"/>
              <a:gd name="T68" fmla="*/ 2147483647 w 243"/>
              <a:gd name="T69" fmla="*/ 2147483647 h 158"/>
              <a:gd name="T70" fmla="*/ 2147483647 w 243"/>
              <a:gd name="T71" fmla="*/ 0 h 158"/>
              <a:gd name="T72" fmla="*/ 2147483647 w 243"/>
              <a:gd name="T73" fmla="*/ 0 h 158"/>
              <a:gd name="T74" fmla="*/ 2147483647 w 243"/>
              <a:gd name="T75" fmla="*/ 2147483647 h 158"/>
              <a:gd name="T76" fmla="*/ 2147483647 w 243"/>
              <a:gd name="T77" fmla="*/ 2147483647 h 158"/>
              <a:gd name="T78" fmla="*/ 2147483647 w 243"/>
              <a:gd name="T79" fmla="*/ 2147483647 h 158"/>
              <a:gd name="T80" fmla="*/ 2147483647 w 243"/>
              <a:gd name="T81" fmla="*/ 2147483647 h 158"/>
              <a:gd name="T82" fmla="*/ 2147483647 w 243"/>
              <a:gd name="T83" fmla="*/ 2147483647 h 158"/>
              <a:gd name="T84" fmla="*/ 2147483647 w 243"/>
              <a:gd name="T85" fmla="*/ 2147483647 h 158"/>
              <a:gd name="T86" fmla="*/ 2147483647 w 243"/>
              <a:gd name="T87" fmla="*/ 2147483647 h 158"/>
              <a:gd name="T88" fmla="*/ 2147483647 w 243"/>
              <a:gd name="T89" fmla="*/ 2147483647 h 158"/>
              <a:gd name="T90" fmla="*/ 2147483647 w 243"/>
              <a:gd name="T91" fmla="*/ 2147483647 h 158"/>
              <a:gd name="T92" fmla="*/ 2147483647 w 243"/>
              <a:gd name="T93" fmla="*/ 2147483647 h 158"/>
              <a:gd name="T94" fmla="*/ 2147483647 w 243"/>
              <a:gd name="T95" fmla="*/ 2147483647 h 158"/>
              <a:gd name="T96" fmla="*/ 2147483647 w 243"/>
              <a:gd name="T97" fmla="*/ 2147483647 h 158"/>
              <a:gd name="T98" fmla="*/ 2147483647 w 243"/>
              <a:gd name="T99" fmla="*/ 2147483647 h 158"/>
              <a:gd name="T100" fmla="*/ 2147483647 w 243"/>
              <a:gd name="T101" fmla="*/ 2147483647 h 158"/>
              <a:gd name="T102" fmla="*/ 2147483647 w 243"/>
              <a:gd name="T103" fmla="*/ 2147483647 h 158"/>
              <a:gd name="T104" fmla="*/ 2147483647 w 243"/>
              <a:gd name="T105" fmla="*/ 2147483647 h 158"/>
              <a:gd name="T106" fmla="*/ 2147483647 w 243"/>
              <a:gd name="T107" fmla="*/ 2147483647 h 158"/>
              <a:gd name="T108" fmla="*/ 2147483647 w 243"/>
              <a:gd name="T109" fmla="*/ 2147483647 h 158"/>
              <a:gd name="T110" fmla="*/ 2147483647 w 243"/>
              <a:gd name="T111" fmla="*/ 2147483647 h 158"/>
              <a:gd name="T112" fmla="*/ 2147483647 w 243"/>
              <a:gd name="T113" fmla="*/ 2147483647 h 158"/>
              <a:gd name="T114" fmla="*/ 2147483647 w 243"/>
              <a:gd name="T115" fmla="*/ 2147483647 h 1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3"/>
              <a:gd name="T175" fmla="*/ 0 h 158"/>
              <a:gd name="T176" fmla="*/ 243 w 243"/>
              <a:gd name="T177" fmla="*/ 158 h 15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3" h="158">
                <a:moveTo>
                  <a:pt x="0" y="62"/>
                </a:moveTo>
                <a:lnTo>
                  <a:pt x="11" y="68"/>
                </a:lnTo>
                <a:lnTo>
                  <a:pt x="14" y="68"/>
                </a:lnTo>
                <a:lnTo>
                  <a:pt x="18" y="68"/>
                </a:lnTo>
                <a:lnTo>
                  <a:pt x="18" y="71"/>
                </a:lnTo>
                <a:lnTo>
                  <a:pt x="22" y="71"/>
                </a:lnTo>
                <a:lnTo>
                  <a:pt x="26" y="71"/>
                </a:lnTo>
                <a:lnTo>
                  <a:pt x="29" y="71"/>
                </a:lnTo>
                <a:lnTo>
                  <a:pt x="26" y="68"/>
                </a:lnTo>
                <a:lnTo>
                  <a:pt x="29" y="68"/>
                </a:lnTo>
                <a:lnTo>
                  <a:pt x="33" y="68"/>
                </a:lnTo>
                <a:lnTo>
                  <a:pt x="37" y="68"/>
                </a:lnTo>
                <a:lnTo>
                  <a:pt x="37" y="71"/>
                </a:lnTo>
                <a:lnTo>
                  <a:pt x="37" y="75"/>
                </a:lnTo>
                <a:lnTo>
                  <a:pt x="37" y="71"/>
                </a:lnTo>
                <a:lnTo>
                  <a:pt x="40" y="71"/>
                </a:lnTo>
                <a:lnTo>
                  <a:pt x="44" y="71"/>
                </a:lnTo>
                <a:lnTo>
                  <a:pt x="44" y="78"/>
                </a:lnTo>
                <a:lnTo>
                  <a:pt x="40" y="81"/>
                </a:lnTo>
                <a:lnTo>
                  <a:pt x="40" y="85"/>
                </a:lnTo>
                <a:lnTo>
                  <a:pt x="44" y="85"/>
                </a:lnTo>
                <a:lnTo>
                  <a:pt x="59" y="94"/>
                </a:lnTo>
                <a:lnTo>
                  <a:pt x="81" y="101"/>
                </a:lnTo>
                <a:lnTo>
                  <a:pt x="93" y="104"/>
                </a:lnTo>
                <a:lnTo>
                  <a:pt x="100" y="111"/>
                </a:lnTo>
                <a:lnTo>
                  <a:pt x="111" y="114"/>
                </a:lnTo>
                <a:lnTo>
                  <a:pt x="115" y="121"/>
                </a:lnTo>
                <a:lnTo>
                  <a:pt x="145" y="140"/>
                </a:lnTo>
                <a:lnTo>
                  <a:pt x="152" y="147"/>
                </a:lnTo>
                <a:lnTo>
                  <a:pt x="156" y="150"/>
                </a:lnTo>
                <a:lnTo>
                  <a:pt x="152" y="150"/>
                </a:lnTo>
                <a:lnTo>
                  <a:pt x="156" y="150"/>
                </a:lnTo>
                <a:lnTo>
                  <a:pt x="163" y="157"/>
                </a:lnTo>
                <a:lnTo>
                  <a:pt x="182" y="143"/>
                </a:lnTo>
                <a:lnTo>
                  <a:pt x="197" y="130"/>
                </a:lnTo>
                <a:lnTo>
                  <a:pt x="201" y="124"/>
                </a:lnTo>
                <a:lnTo>
                  <a:pt x="204" y="121"/>
                </a:lnTo>
                <a:lnTo>
                  <a:pt x="215" y="111"/>
                </a:lnTo>
                <a:lnTo>
                  <a:pt x="219" y="111"/>
                </a:lnTo>
                <a:lnTo>
                  <a:pt x="219" y="107"/>
                </a:lnTo>
                <a:lnTo>
                  <a:pt x="219" y="104"/>
                </a:lnTo>
                <a:lnTo>
                  <a:pt x="215" y="101"/>
                </a:lnTo>
                <a:lnTo>
                  <a:pt x="219" y="98"/>
                </a:lnTo>
                <a:lnTo>
                  <a:pt x="223" y="101"/>
                </a:lnTo>
                <a:lnTo>
                  <a:pt x="227" y="98"/>
                </a:lnTo>
                <a:lnTo>
                  <a:pt x="227" y="101"/>
                </a:lnTo>
                <a:lnTo>
                  <a:pt x="230" y="101"/>
                </a:lnTo>
                <a:lnTo>
                  <a:pt x="238" y="94"/>
                </a:lnTo>
                <a:lnTo>
                  <a:pt x="238" y="91"/>
                </a:lnTo>
                <a:lnTo>
                  <a:pt x="242" y="91"/>
                </a:lnTo>
                <a:lnTo>
                  <a:pt x="242" y="85"/>
                </a:lnTo>
                <a:lnTo>
                  <a:pt x="238" y="78"/>
                </a:lnTo>
                <a:lnTo>
                  <a:pt x="238" y="71"/>
                </a:lnTo>
                <a:lnTo>
                  <a:pt x="238" y="65"/>
                </a:lnTo>
                <a:lnTo>
                  <a:pt x="238" y="62"/>
                </a:lnTo>
                <a:lnTo>
                  <a:pt x="238" y="55"/>
                </a:lnTo>
                <a:lnTo>
                  <a:pt x="238" y="52"/>
                </a:lnTo>
                <a:lnTo>
                  <a:pt x="238" y="42"/>
                </a:lnTo>
                <a:lnTo>
                  <a:pt x="242" y="35"/>
                </a:lnTo>
                <a:lnTo>
                  <a:pt x="242" y="32"/>
                </a:lnTo>
                <a:lnTo>
                  <a:pt x="219" y="9"/>
                </a:lnTo>
                <a:lnTo>
                  <a:pt x="215" y="3"/>
                </a:lnTo>
                <a:lnTo>
                  <a:pt x="215" y="0"/>
                </a:lnTo>
                <a:lnTo>
                  <a:pt x="212" y="0"/>
                </a:lnTo>
                <a:lnTo>
                  <a:pt x="208" y="0"/>
                </a:lnTo>
                <a:lnTo>
                  <a:pt x="197" y="6"/>
                </a:lnTo>
                <a:lnTo>
                  <a:pt x="197" y="9"/>
                </a:lnTo>
                <a:lnTo>
                  <a:pt x="193" y="13"/>
                </a:lnTo>
                <a:lnTo>
                  <a:pt x="189" y="13"/>
                </a:lnTo>
                <a:lnTo>
                  <a:pt x="186" y="13"/>
                </a:lnTo>
                <a:lnTo>
                  <a:pt x="178" y="16"/>
                </a:lnTo>
                <a:lnTo>
                  <a:pt x="174" y="19"/>
                </a:lnTo>
                <a:lnTo>
                  <a:pt x="171" y="16"/>
                </a:lnTo>
                <a:lnTo>
                  <a:pt x="148" y="13"/>
                </a:lnTo>
                <a:lnTo>
                  <a:pt x="137" y="9"/>
                </a:lnTo>
                <a:lnTo>
                  <a:pt x="134" y="9"/>
                </a:lnTo>
                <a:lnTo>
                  <a:pt x="126" y="9"/>
                </a:lnTo>
                <a:lnTo>
                  <a:pt x="122" y="13"/>
                </a:lnTo>
                <a:lnTo>
                  <a:pt x="122" y="22"/>
                </a:lnTo>
                <a:lnTo>
                  <a:pt x="107" y="29"/>
                </a:lnTo>
                <a:lnTo>
                  <a:pt x="100" y="35"/>
                </a:lnTo>
                <a:lnTo>
                  <a:pt x="96" y="39"/>
                </a:lnTo>
                <a:lnTo>
                  <a:pt x="93" y="39"/>
                </a:lnTo>
                <a:lnTo>
                  <a:pt x="89" y="39"/>
                </a:lnTo>
                <a:lnTo>
                  <a:pt x="85" y="42"/>
                </a:lnTo>
                <a:lnTo>
                  <a:pt x="78" y="42"/>
                </a:lnTo>
                <a:lnTo>
                  <a:pt x="74" y="42"/>
                </a:lnTo>
                <a:lnTo>
                  <a:pt x="70" y="42"/>
                </a:lnTo>
                <a:lnTo>
                  <a:pt x="67" y="42"/>
                </a:lnTo>
                <a:lnTo>
                  <a:pt x="67" y="39"/>
                </a:lnTo>
                <a:lnTo>
                  <a:pt x="63" y="35"/>
                </a:lnTo>
                <a:lnTo>
                  <a:pt x="59" y="42"/>
                </a:lnTo>
                <a:lnTo>
                  <a:pt x="59" y="45"/>
                </a:lnTo>
                <a:lnTo>
                  <a:pt x="59" y="49"/>
                </a:lnTo>
                <a:lnTo>
                  <a:pt x="55" y="49"/>
                </a:lnTo>
                <a:lnTo>
                  <a:pt x="52" y="49"/>
                </a:lnTo>
                <a:lnTo>
                  <a:pt x="44" y="45"/>
                </a:lnTo>
                <a:lnTo>
                  <a:pt x="37" y="45"/>
                </a:lnTo>
                <a:lnTo>
                  <a:pt x="33" y="42"/>
                </a:lnTo>
                <a:lnTo>
                  <a:pt x="26" y="39"/>
                </a:lnTo>
                <a:lnTo>
                  <a:pt x="26" y="42"/>
                </a:lnTo>
                <a:lnTo>
                  <a:pt x="22" y="42"/>
                </a:lnTo>
                <a:lnTo>
                  <a:pt x="14" y="52"/>
                </a:lnTo>
                <a:lnTo>
                  <a:pt x="0" y="62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4" name="Freeform 29"/>
          <p:cNvSpPr>
            <a:spLocks/>
          </p:cNvSpPr>
          <p:nvPr/>
        </p:nvSpPr>
        <p:spPr bwMode="auto">
          <a:xfrm>
            <a:off x="2743172" y="3186131"/>
            <a:ext cx="1092200" cy="1101725"/>
          </a:xfrm>
          <a:custGeom>
            <a:avLst/>
            <a:gdLst>
              <a:gd name="T0" fmla="*/ 2147483647 w 877"/>
              <a:gd name="T1" fmla="*/ 2147483647 h 845"/>
              <a:gd name="T2" fmla="*/ 2147483647 w 877"/>
              <a:gd name="T3" fmla="*/ 2147483647 h 845"/>
              <a:gd name="T4" fmla="*/ 2147483647 w 877"/>
              <a:gd name="T5" fmla="*/ 2147483647 h 845"/>
              <a:gd name="T6" fmla="*/ 2147483647 w 877"/>
              <a:gd name="T7" fmla="*/ 2147483647 h 845"/>
              <a:gd name="T8" fmla="*/ 2147483647 w 877"/>
              <a:gd name="T9" fmla="*/ 2147483647 h 845"/>
              <a:gd name="T10" fmla="*/ 2147483647 w 877"/>
              <a:gd name="T11" fmla="*/ 2147483647 h 845"/>
              <a:gd name="T12" fmla="*/ 2147483647 w 877"/>
              <a:gd name="T13" fmla="*/ 2147483647 h 845"/>
              <a:gd name="T14" fmla="*/ 2147483647 w 877"/>
              <a:gd name="T15" fmla="*/ 2147483647 h 845"/>
              <a:gd name="T16" fmla="*/ 2147483647 w 877"/>
              <a:gd name="T17" fmla="*/ 2147483647 h 845"/>
              <a:gd name="T18" fmla="*/ 2147483647 w 877"/>
              <a:gd name="T19" fmla="*/ 2147483647 h 845"/>
              <a:gd name="T20" fmla="*/ 2147483647 w 877"/>
              <a:gd name="T21" fmla="*/ 2147483647 h 845"/>
              <a:gd name="T22" fmla="*/ 2147483647 w 877"/>
              <a:gd name="T23" fmla="*/ 2147483647 h 845"/>
              <a:gd name="T24" fmla="*/ 2147483647 w 877"/>
              <a:gd name="T25" fmla="*/ 2147483647 h 845"/>
              <a:gd name="T26" fmla="*/ 2147483647 w 877"/>
              <a:gd name="T27" fmla="*/ 2147483647 h 845"/>
              <a:gd name="T28" fmla="*/ 2147483647 w 877"/>
              <a:gd name="T29" fmla="*/ 2147483647 h 845"/>
              <a:gd name="T30" fmla="*/ 2147483647 w 877"/>
              <a:gd name="T31" fmla="*/ 2147483647 h 845"/>
              <a:gd name="T32" fmla="*/ 2147483647 w 877"/>
              <a:gd name="T33" fmla="*/ 2147483647 h 845"/>
              <a:gd name="T34" fmla="*/ 2147483647 w 877"/>
              <a:gd name="T35" fmla="*/ 2147483647 h 845"/>
              <a:gd name="T36" fmla="*/ 2147483647 w 877"/>
              <a:gd name="T37" fmla="*/ 2147483647 h 845"/>
              <a:gd name="T38" fmla="*/ 2147483647 w 877"/>
              <a:gd name="T39" fmla="*/ 2147483647 h 845"/>
              <a:gd name="T40" fmla="*/ 2147483647 w 877"/>
              <a:gd name="T41" fmla="*/ 2147483647 h 845"/>
              <a:gd name="T42" fmla="*/ 2147483647 w 877"/>
              <a:gd name="T43" fmla="*/ 2147483647 h 845"/>
              <a:gd name="T44" fmla="*/ 2147483647 w 877"/>
              <a:gd name="T45" fmla="*/ 2147483647 h 845"/>
              <a:gd name="T46" fmla="*/ 2147483647 w 877"/>
              <a:gd name="T47" fmla="*/ 2147483647 h 845"/>
              <a:gd name="T48" fmla="*/ 2147483647 w 877"/>
              <a:gd name="T49" fmla="*/ 2147483647 h 845"/>
              <a:gd name="T50" fmla="*/ 2147483647 w 877"/>
              <a:gd name="T51" fmla="*/ 2147483647 h 845"/>
              <a:gd name="T52" fmla="*/ 2147483647 w 877"/>
              <a:gd name="T53" fmla="*/ 2147483647 h 845"/>
              <a:gd name="T54" fmla="*/ 2147483647 w 877"/>
              <a:gd name="T55" fmla="*/ 2147483647 h 845"/>
              <a:gd name="T56" fmla="*/ 2147483647 w 877"/>
              <a:gd name="T57" fmla="*/ 2147483647 h 845"/>
              <a:gd name="T58" fmla="*/ 2147483647 w 877"/>
              <a:gd name="T59" fmla="*/ 2147483647 h 845"/>
              <a:gd name="T60" fmla="*/ 2147483647 w 877"/>
              <a:gd name="T61" fmla="*/ 2147483647 h 845"/>
              <a:gd name="T62" fmla="*/ 2147483647 w 877"/>
              <a:gd name="T63" fmla="*/ 2147483647 h 845"/>
              <a:gd name="T64" fmla="*/ 2147483647 w 877"/>
              <a:gd name="T65" fmla="*/ 2147483647 h 845"/>
              <a:gd name="T66" fmla="*/ 2147483647 w 877"/>
              <a:gd name="T67" fmla="*/ 2147483647 h 845"/>
              <a:gd name="T68" fmla="*/ 2147483647 w 877"/>
              <a:gd name="T69" fmla="*/ 2147483647 h 845"/>
              <a:gd name="T70" fmla="*/ 2147483647 w 877"/>
              <a:gd name="T71" fmla="*/ 2147483647 h 845"/>
              <a:gd name="T72" fmla="*/ 2147483647 w 877"/>
              <a:gd name="T73" fmla="*/ 2147483647 h 845"/>
              <a:gd name="T74" fmla="*/ 2147483647 w 877"/>
              <a:gd name="T75" fmla="*/ 2147483647 h 845"/>
              <a:gd name="T76" fmla="*/ 2147483647 w 877"/>
              <a:gd name="T77" fmla="*/ 2147483647 h 845"/>
              <a:gd name="T78" fmla="*/ 2147483647 w 877"/>
              <a:gd name="T79" fmla="*/ 2147483647 h 845"/>
              <a:gd name="T80" fmla="*/ 2147483647 w 877"/>
              <a:gd name="T81" fmla="*/ 2147483647 h 845"/>
              <a:gd name="T82" fmla="*/ 2147483647 w 877"/>
              <a:gd name="T83" fmla="*/ 2147483647 h 845"/>
              <a:gd name="T84" fmla="*/ 2147483647 w 877"/>
              <a:gd name="T85" fmla="*/ 2147483647 h 845"/>
              <a:gd name="T86" fmla="*/ 2147483647 w 877"/>
              <a:gd name="T87" fmla="*/ 2147483647 h 845"/>
              <a:gd name="T88" fmla="*/ 2147483647 w 877"/>
              <a:gd name="T89" fmla="*/ 2147483647 h 845"/>
              <a:gd name="T90" fmla="*/ 2147483647 w 877"/>
              <a:gd name="T91" fmla="*/ 2147483647 h 845"/>
              <a:gd name="T92" fmla="*/ 2147483647 w 877"/>
              <a:gd name="T93" fmla="*/ 0 h 845"/>
              <a:gd name="T94" fmla="*/ 2147483647 w 877"/>
              <a:gd name="T95" fmla="*/ 2147483647 h 845"/>
              <a:gd name="T96" fmla="*/ 2147483647 w 877"/>
              <a:gd name="T97" fmla="*/ 2147483647 h 845"/>
              <a:gd name="T98" fmla="*/ 2147483647 w 877"/>
              <a:gd name="T99" fmla="*/ 2147483647 h 845"/>
              <a:gd name="T100" fmla="*/ 2147483647 w 877"/>
              <a:gd name="T101" fmla="*/ 2147483647 h 845"/>
              <a:gd name="T102" fmla="*/ 2147483647 w 877"/>
              <a:gd name="T103" fmla="*/ 2147483647 h 845"/>
              <a:gd name="T104" fmla="*/ 2147483647 w 877"/>
              <a:gd name="T105" fmla="*/ 2147483647 h 845"/>
              <a:gd name="T106" fmla="*/ 2147483647 w 877"/>
              <a:gd name="T107" fmla="*/ 2147483647 h 845"/>
              <a:gd name="T108" fmla="*/ 0 w 877"/>
              <a:gd name="T109" fmla="*/ 2147483647 h 8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7"/>
              <a:gd name="T166" fmla="*/ 0 h 845"/>
              <a:gd name="T167" fmla="*/ 877 w 877"/>
              <a:gd name="T168" fmla="*/ 845 h 84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7" h="845">
                <a:moveTo>
                  <a:pt x="0" y="271"/>
                </a:moveTo>
                <a:lnTo>
                  <a:pt x="3" y="284"/>
                </a:lnTo>
                <a:lnTo>
                  <a:pt x="3" y="300"/>
                </a:lnTo>
                <a:lnTo>
                  <a:pt x="11" y="320"/>
                </a:lnTo>
                <a:lnTo>
                  <a:pt x="14" y="336"/>
                </a:lnTo>
                <a:lnTo>
                  <a:pt x="26" y="346"/>
                </a:lnTo>
                <a:lnTo>
                  <a:pt x="29" y="350"/>
                </a:lnTo>
                <a:lnTo>
                  <a:pt x="33" y="350"/>
                </a:lnTo>
                <a:lnTo>
                  <a:pt x="41" y="350"/>
                </a:lnTo>
                <a:lnTo>
                  <a:pt x="48" y="363"/>
                </a:lnTo>
                <a:lnTo>
                  <a:pt x="59" y="369"/>
                </a:lnTo>
                <a:lnTo>
                  <a:pt x="63" y="382"/>
                </a:lnTo>
                <a:lnTo>
                  <a:pt x="70" y="392"/>
                </a:lnTo>
                <a:lnTo>
                  <a:pt x="82" y="408"/>
                </a:lnTo>
                <a:lnTo>
                  <a:pt x="82" y="415"/>
                </a:lnTo>
                <a:lnTo>
                  <a:pt x="85" y="425"/>
                </a:lnTo>
                <a:lnTo>
                  <a:pt x="96" y="441"/>
                </a:lnTo>
                <a:lnTo>
                  <a:pt x="104" y="448"/>
                </a:lnTo>
                <a:lnTo>
                  <a:pt x="115" y="448"/>
                </a:lnTo>
                <a:lnTo>
                  <a:pt x="126" y="441"/>
                </a:lnTo>
                <a:lnTo>
                  <a:pt x="130" y="441"/>
                </a:lnTo>
                <a:lnTo>
                  <a:pt x="137" y="441"/>
                </a:lnTo>
                <a:lnTo>
                  <a:pt x="149" y="438"/>
                </a:lnTo>
                <a:lnTo>
                  <a:pt x="156" y="435"/>
                </a:lnTo>
                <a:lnTo>
                  <a:pt x="164" y="441"/>
                </a:lnTo>
                <a:lnTo>
                  <a:pt x="171" y="444"/>
                </a:lnTo>
                <a:lnTo>
                  <a:pt x="182" y="461"/>
                </a:lnTo>
                <a:lnTo>
                  <a:pt x="186" y="464"/>
                </a:lnTo>
                <a:lnTo>
                  <a:pt x="205" y="497"/>
                </a:lnTo>
                <a:lnTo>
                  <a:pt x="201" y="507"/>
                </a:lnTo>
                <a:lnTo>
                  <a:pt x="205" y="516"/>
                </a:lnTo>
                <a:lnTo>
                  <a:pt x="205" y="529"/>
                </a:lnTo>
                <a:lnTo>
                  <a:pt x="208" y="552"/>
                </a:lnTo>
                <a:lnTo>
                  <a:pt x="216" y="562"/>
                </a:lnTo>
                <a:lnTo>
                  <a:pt x="227" y="579"/>
                </a:lnTo>
                <a:lnTo>
                  <a:pt x="231" y="601"/>
                </a:lnTo>
                <a:lnTo>
                  <a:pt x="234" y="608"/>
                </a:lnTo>
                <a:lnTo>
                  <a:pt x="238" y="611"/>
                </a:lnTo>
                <a:lnTo>
                  <a:pt x="242" y="618"/>
                </a:lnTo>
                <a:lnTo>
                  <a:pt x="246" y="621"/>
                </a:lnTo>
                <a:lnTo>
                  <a:pt x="253" y="637"/>
                </a:lnTo>
                <a:lnTo>
                  <a:pt x="257" y="644"/>
                </a:lnTo>
                <a:lnTo>
                  <a:pt x="264" y="654"/>
                </a:lnTo>
                <a:lnTo>
                  <a:pt x="260" y="654"/>
                </a:lnTo>
                <a:lnTo>
                  <a:pt x="264" y="660"/>
                </a:lnTo>
                <a:lnTo>
                  <a:pt x="275" y="660"/>
                </a:lnTo>
                <a:lnTo>
                  <a:pt x="290" y="660"/>
                </a:lnTo>
                <a:lnTo>
                  <a:pt x="298" y="670"/>
                </a:lnTo>
                <a:lnTo>
                  <a:pt x="298" y="680"/>
                </a:lnTo>
                <a:lnTo>
                  <a:pt x="294" y="700"/>
                </a:lnTo>
                <a:lnTo>
                  <a:pt x="298" y="703"/>
                </a:lnTo>
                <a:lnTo>
                  <a:pt x="361" y="713"/>
                </a:lnTo>
                <a:lnTo>
                  <a:pt x="357" y="719"/>
                </a:lnTo>
                <a:lnTo>
                  <a:pt x="365" y="722"/>
                </a:lnTo>
                <a:lnTo>
                  <a:pt x="376" y="749"/>
                </a:lnTo>
                <a:lnTo>
                  <a:pt x="369" y="758"/>
                </a:lnTo>
                <a:lnTo>
                  <a:pt x="365" y="765"/>
                </a:lnTo>
                <a:lnTo>
                  <a:pt x="365" y="772"/>
                </a:lnTo>
                <a:lnTo>
                  <a:pt x="369" y="772"/>
                </a:lnTo>
                <a:lnTo>
                  <a:pt x="380" y="775"/>
                </a:lnTo>
                <a:lnTo>
                  <a:pt x="387" y="772"/>
                </a:lnTo>
                <a:lnTo>
                  <a:pt x="391" y="768"/>
                </a:lnTo>
                <a:lnTo>
                  <a:pt x="410" y="762"/>
                </a:lnTo>
                <a:lnTo>
                  <a:pt x="421" y="758"/>
                </a:lnTo>
                <a:lnTo>
                  <a:pt x="436" y="762"/>
                </a:lnTo>
                <a:lnTo>
                  <a:pt x="443" y="768"/>
                </a:lnTo>
                <a:lnTo>
                  <a:pt x="447" y="788"/>
                </a:lnTo>
                <a:lnTo>
                  <a:pt x="454" y="794"/>
                </a:lnTo>
                <a:lnTo>
                  <a:pt x="462" y="801"/>
                </a:lnTo>
                <a:lnTo>
                  <a:pt x="477" y="804"/>
                </a:lnTo>
                <a:lnTo>
                  <a:pt x="492" y="804"/>
                </a:lnTo>
                <a:lnTo>
                  <a:pt x="495" y="804"/>
                </a:lnTo>
                <a:lnTo>
                  <a:pt x="503" y="801"/>
                </a:lnTo>
                <a:lnTo>
                  <a:pt x="510" y="844"/>
                </a:lnTo>
                <a:lnTo>
                  <a:pt x="533" y="811"/>
                </a:lnTo>
                <a:lnTo>
                  <a:pt x="525" y="788"/>
                </a:lnTo>
                <a:lnTo>
                  <a:pt x="525" y="772"/>
                </a:lnTo>
                <a:lnTo>
                  <a:pt x="533" y="680"/>
                </a:lnTo>
                <a:lnTo>
                  <a:pt x="544" y="670"/>
                </a:lnTo>
                <a:lnTo>
                  <a:pt x="544" y="664"/>
                </a:lnTo>
                <a:lnTo>
                  <a:pt x="544" y="641"/>
                </a:lnTo>
                <a:lnTo>
                  <a:pt x="551" y="618"/>
                </a:lnTo>
                <a:lnTo>
                  <a:pt x="555" y="611"/>
                </a:lnTo>
                <a:lnTo>
                  <a:pt x="574" y="605"/>
                </a:lnTo>
                <a:lnTo>
                  <a:pt x="574" y="598"/>
                </a:lnTo>
                <a:lnTo>
                  <a:pt x="581" y="592"/>
                </a:lnTo>
                <a:lnTo>
                  <a:pt x="600" y="592"/>
                </a:lnTo>
                <a:lnTo>
                  <a:pt x="603" y="588"/>
                </a:lnTo>
                <a:lnTo>
                  <a:pt x="596" y="579"/>
                </a:lnTo>
                <a:lnTo>
                  <a:pt x="596" y="562"/>
                </a:lnTo>
                <a:lnTo>
                  <a:pt x="596" y="549"/>
                </a:lnTo>
                <a:lnTo>
                  <a:pt x="603" y="523"/>
                </a:lnTo>
                <a:lnTo>
                  <a:pt x="607" y="516"/>
                </a:lnTo>
                <a:lnTo>
                  <a:pt x="629" y="510"/>
                </a:lnTo>
                <a:lnTo>
                  <a:pt x="637" y="510"/>
                </a:lnTo>
                <a:lnTo>
                  <a:pt x="648" y="493"/>
                </a:lnTo>
                <a:lnTo>
                  <a:pt x="652" y="487"/>
                </a:lnTo>
                <a:lnTo>
                  <a:pt x="674" y="474"/>
                </a:lnTo>
                <a:lnTo>
                  <a:pt x="682" y="471"/>
                </a:lnTo>
                <a:lnTo>
                  <a:pt x="682" y="457"/>
                </a:lnTo>
                <a:lnTo>
                  <a:pt x="685" y="451"/>
                </a:lnTo>
                <a:lnTo>
                  <a:pt x="704" y="448"/>
                </a:lnTo>
                <a:lnTo>
                  <a:pt x="726" y="451"/>
                </a:lnTo>
                <a:lnTo>
                  <a:pt x="745" y="451"/>
                </a:lnTo>
                <a:lnTo>
                  <a:pt x="764" y="457"/>
                </a:lnTo>
                <a:lnTo>
                  <a:pt x="793" y="457"/>
                </a:lnTo>
                <a:lnTo>
                  <a:pt x="808" y="464"/>
                </a:lnTo>
                <a:lnTo>
                  <a:pt x="816" y="461"/>
                </a:lnTo>
                <a:lnTo>
                  <a:pt x="831" y="457"/>
                </a:lnTo>
                <a:lnTo>
                  <a:pt x="842" y="457"/>
                </a:lnTo>
                <a:lnTo>
                  <a:pt x="857" y="454"/>
                </a:lnTo>
                <a:lnTo>
                  <a:pt x="868" y="457"/>
                </a:lnTo>
                <a:lnTo>
                  <a:pt x="876" y="451"/>
                </a:lnTo>
                <a:lnTo>
                  <a:pt x="876" y="428"/>
                </a:lnTo>
                <a:lnTo>
                  <a:pt x="872" y="395"/>
                </a:lnTo>
                <a:lnTo>
                  <a:pt x="861" y="369"/>
                </a:lnTo>
                <a:lnTo>
                  <a:pt x="849" y="359"/>
                </a:lnTo>
                <a:lnTo>
                  <a:pt x="838" y="336"/>
                </a:lnTo>
                <a:lnTo>
                  <a:pt x="831" y="327"/>
                </a:lnTo>
                <a:lnTo>
                  <a:pt x="820" y="343"/>
                </a:lnTo>
                <a:lnTo>
                  <a:pt x="820" y="350"/>
                </a:lnTo>
                <a:lnTo>
                  <a:pt x="816" y="363"/>
                </a:lnTo>
                <a:lnTo>
                  <a:pt x="808" y="379"/>
                </a:lnTo>
                <a:lnTo>
                  <a:pt x="797" y="392"/>
                </a:lnTo>
                <a:lnTo>
                  <a:pt x="793" y="386"/>
                </a:lnTo>
                <a:lnTo>
                  <a:pt x="782" y="382"/>
                </a:lnTo>
                <a:lnTo>
                  <a:pt x="771" y="376"/>
                </a:lnTo>
                <a:lnTo>
                  <a:pt x="756" y="379"/>
                </a:lnTo>
                <a:lnTo>
                  <a:pt x="734" y="379"/>
                </a:lnTo>
                <a:lnTo>
                  <a:pt x="730" y="379"/>
                </a:lnTo>
                <a:lnTo>
                  <a:pt x="726" y="376"/>
                </a:lnTo>
                <a:lnTo>
                  <a:pt x="715" y="366"/>
                </a:lnTo>
                <a:lnTo>
                  <a:pt x="704" y="346"/>
                </a:lnTo>
                <a:lnTo>
                  <a:pt x="700" y="340"/>
                </a:lnTo>
                <a:lnTo>
                  <a:pt x="697" y="330"/>
                </a:lnTo>
                <a:lnTo>
                  <a:pt x="685" y="323"/>
                </a:lnTo>
                <a:lnTo>
                  <a:pt x="678" y="310"/>
                </a:lnTo>
                <a:lnTo>
                  <a:pt x="670" y="307"/>
                </a:lnTo>
                <a:lnTo>
                  <a:pt x="670" y="300"/>
                </a:lnTo>
                <a:lnTo>
                  <a:pt x="670" y="297"/>
                </a:lnTo>
                <a:lnTo>
                  <a:pt x="670" y="287"/>
                </a:lnTo>
                <a:lnTo>
                  <a:pt x="678" y="281"/>
                </a:lnTo>
                <a:lnTo>
                  <a:pt x="689" y="281"/>
                </a:lnTo>
                <a:lnTo>
                  <a:pt x="693" y="281"/>
                </a:lnTo>
                <a:lnTo>
                  <a:pt x="693" y="278"/>
                </a:lnTo>
                <a:lnTo>
                  <a:pt x="682" y="258"/>
                </a:lnTo>
                <a:lnTo>
                  <a:pt x="674" y="255"/>
                </a:lnTo>
                <a:lnTo>
                  <a:pt x="674" y="248"/>
                </a:lnTo>
                <a:lnTo>
                  <a:pt x="693" y="219"/>
                </a:lnTo>
                <a:lnTo>
                  <a:pt x="697" y="209"/>
                </a:lnTo>
                <a:lnTo>
                  <a:pt x="704" y="199"/>
                </a:lnTo>
                <a:lnTo>
                  <a:pt x="704" y="189"/>
                </a:lnTo>
                <a:lnTo>
                  <a:pt x="704" y="176"/>
                </a:lnTo>
                <a:lnTo>
                  <a:pt x="700" y="150"/>
                </a:lnTo>
                <a:lnTo>
                  <a:pt x="715" y="121"/>
                </a:lnTo>
                <a:lnTo>
                  <a:pt x="715" y="107"/>
                </a:lnTo>
                <a:lnTo>
                  <a:pt x="685" y="71"/>
                </a:lnTo>
                <a:lnTo>
                  <a:pt x="674" y="55"/>
                </a:lnTo>
                <a:lnTo>
                  <a:pt x="659" y="45"/>
                </a:lnTo>
                <a:lnTo>
                  <a:pt x="607" y="35"/>
                </a:lnTo>
                <a:lnTo>
                  <a:pt x="596" y="29"/>
                </a:lnTo>
                <a:lnTo>
                  <a:pt x="559" y="32"/>
                </a:lnTo>
                <a:lnTo>
                  <a:pt x="536" y="49"/>
                </a:lnTo>
                <a:lnTo>
                  <a:pt x="521" y="68"/>
                </a:lnTo>
                <a:lnTo>
                  <a:pt x="499" y="98"/>
                </a:lnTo>
                <a:lnTo>
                  <a:pt x="477" y="94"/>
                </a:lnTo>
                <a:lnTo>
                  <a:pt x="469" y="78"/>
                </a:lnTo>
                <a:lnTo>
                  <a:pt x="465" y="78"/>
                </a:lnTo>
                <a:lnTo>
                  <a:pt x="436" y="68"/>
                </a:lnTo>
                <a:lnTo>
                  <a:pt x="428" y="68"/>
                </a:lnTo>
                <a:lnTo>
                  <a:pt x="402" y="78"/>
                </a:lnTo>
                <a:lnTo>
                  <a:pt x="391" y="68"/>
                </a:lnTo>
                <a:lnTo>
                  <a:pt x="383" y="65"/>
                </a:lnTo>
                <a:lnTo>
                  <a:pt x="369" y="68"/>
                </a:lnTo>
                <a:lnTo>
                  <a:pt x="365" y="68"/>
                </a:lnTo>
                <a:lnTo>
                  <a:pt x="357" y="75"/>
                </a:lnTo>
                <a:lnTo>
                  <a:pt x="354" y="78"/>
                </a:lnTo>
                <a:lnTo>
                  <a:pt x="335" y="71"/>
                </a:lnTo>
                <a:lnTo>
                  <a:pt x="324" y="65"/>
                </a:lnTo>
                <a:lnTo>
                  <a:pt x="294" y="39"/>
                </a:lnTo>
                <a:lnTo>
                  <a:pt x="287" y="35"/>
                </a:lnTo>
                <a:lnTo>
                  <a:pt x="275" y="32"/>
                </a:lnTo>
                <a:lnTo>
                  <a:pt x="253" y="22"/>
                </a:lnTo>
                <a:lnTo>
                  <a:pt x="249" y="19"/>
                </a:lnTo>
                <a:lnTo>
                  <a:pt x="231" y="3"/>
                </a:lnTo>
                <a:lnTo>
                  <a:pt x="219" y="0"/>
                </a:lnTo>
                <a:lnTo>
                  <a:pt x="212" y="3"/>
                </a:lnTo>
                <a:lnTo>
                  <a:pt x="208" y="16"/>
                </a:lnTo>
                <a:lnTo>
                  <a:pt x="197" y="16"/>
                </a:lnTo>
                <a:lnTo>
                  <a:pt x="193" y="9"/>
                </a:lnTo>
                <a:lnTo>
                  <a:pt x="186" y="19"/>
                </a:lnTo>
                <a:lnTo>
                  <a:pt x="175" y="32"/>
                </a:lnTo>
                <a:lnTo>
                  <a:pt x="178" y="58"/>
                </a:lnTo>
                <a:lnTo>
                  <a:pt x="175" y="71"/>
                </a:lnTo>
                <a:lnTo>
                  <a:pt x="164" y="75"/>
                </a:lnTo>
                <a:lnTo>
                  <a:pt x="149" y="75"/>
                </a:lnTo>
                <a:lnTo>
                  <a:pt x="137" y="75"/>
                </a:lnTo>
                <a:lnTo>
                  <a:pt x="134" y="78"/>
                </a:lnTo>
                <a:lnTo>
                  <a:pt x="130" y="78"/>
                </a:lnTo>
                <a:lnTo>
                  <a:pt x="130" y="88"/>
                </a:lnTo>
                <a:lnTo>
                  <a:pt x="137" y="107"/>
                </a:lnTo>
                <a:lnTo>
                  <a:pt x="137" y="117"/>
                </a:lnTo>
                <a:lnTo>
                  <a:pt x="130" y="124"/>
                </a:lnTo>
                <a:lnTo>
                  <a:pt x="119" y="134"/>
                </a:lnTo>
                <a:lnTo>
                  <a:pt x="115" y="137"/>
                </a:lnTo>
                <a:lnTo>
                  <a:pt x="111" y="189"/>
                </a:lnTo>
                <a:lnTo>
                  <a:pt x="93" y="196"/>
                </a:lnTo>
                <a:lnTo>
                  <a:pt x="70" y="202"/>
                </a:lnTo>
                <a:lnTo>
                  <a:pt x="59" y="202"/>
                </a:lnTo>
                <a:lnTo>
                  <a:pt x="52" y="199"/>
                </a:lnTo>
                <a:lnTo>
                  <a:pt x="37" y="199"/>
                </a:lnTo>
                <a:lnTo>
                  <a:pt x="7" y="199"/>
                </a:lnTo>
                <a:lnTo>
                  <a:pt x="7" y="206"/>
                </a:lnTo>
                <a:lnTo>
                  <a:pt x="7" y="219"/>
                </a:lnTo>
                <a:lnTo>
                  <a:pt x="7" y="235"/>
                </a:lnTo>
                <a:lnTo>
                  <a:pt x="3" y="245"/>
                </a:lnTo>
                <a:lnTo>
                  <a:pt x="0" y="255"/>
                </a:lnTo>
                <a:lnTo>
                  <a:pt x="0" y="271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5" name="Freeform 30"/>
          <p:cNvSpPr>
            <a:spLocks/>
          </p:cNvSpPr>
          <p:nvPr/>
        </p:nvSpPr>
        <p:spPr bwMode="auto">
          <a:xfrm>
            <a:off x="3027335" y="4165619"/>
            <a:ext cx="1066800" cy="884237"/>
          </a:xfrm>
          <a:custGeom>
            <a:avLst/>
            <a:gdLst>
              <a:gd name="T0" fmla="*/ 2147483647 w 857"/>
              <a:gd name="T1" fmla="*/ 2147483647 h 679"/>
              <a:gd name="T2" fmla="*/ 2147483647 w 857"/>
              <a:gd name="T3" fmla="*/ 2147483647 h 679"/>
              <a:gd name="T4" fmla="*/ 2147483647 w 857"/>
              <a:gd name="T5" fmla="*/ 2147483647 h 679"/>
              <a:gd name="T6" fmla="*/ 2147483647 w 857"/>
              <a:gd name="T7" fmla="*/ 2147483647 h 679"/>
              <a:gd name="T8" fmla="*/ 2147483647 w 857"/>
              <a:gd name="T9" fmla="*/ 2147483647 h 679"/>
              <a:gd name="T10" fmla="*/ 2147483647 w 857"/>
              <a:gd name="T11" fmla="*/ 2147483647 h 679"/>
              <a:gd name="T12" fmla="*/ 2147483647 w 857"/>
              <a:gd name="T13" fmla="*/ 2147483647 h 679"/>
              <a:gd name="T14" fmla="*/ 2147483647 w 857"/>
              <a:gd name="T15" fmla="*/ 2147483647 h 679"/>
              <a:gd name="T16" fmla="*/ 2147483647 w 857"/>
              <a:gd name="T17" fmla="*/ 2147483647 h 679"/>
              <a:gd name="T18" fmla="*/ 2147483647 w 857"/>
              <a:gd name="T19" fmla="*/ 2147483647 h 679"/>
              <a:gd name="T20" fmla="*/ 2147483647 w 857"/>
              <a:gd name="T21" fmla="*/ 2147483647 h 679"/>
              <a:gd name="T22" fmla="*/ 2147483647 w 857"/>
              <a:gd name="T23" fmla="*/ 2147483647 h 679"/>
              <a:gd name="T24" fmla="*/ 2147483647 w 857"/>
              <a:gd name="T25" fmla="*/ 2147483647 h 679"/>
              <a:gd name="T26" fmla="*/ 2147483647 w 857"/>
              <a:gd name="T27" fmla="*/ 2147483647 h 679"/>
              <a:gd name="T28" fmla="*/ 2147483647 w 857"/>
              <a:gd name="T29" fmla="*/ 2147483647 h 679"/>
              <a:gd name="T30" fmla="*/ 2147483647 w 857"/>
              <a:gd name="T31" fmla="*/ 2147483647 h 679"/>
              <a:gd name="T32" fmla="*/ 2147483647 w 857"/>
              <a:gd name="T33" fmla="*/ 2147483647 h 679"/>
              <a:gd name="T34" fmla="*/ 2147483647 w 857"/>
              <a:gd name="T35" fmla="*/ 2147483647 h 679"/>
              <a:gd name="T36" fmla="*/ 2147483647 w 857"/>
              <a:gd name="T37" fmla="*/ 2147483647 h 679"/>
              <a:gd name="T38" fmla="*/ 2147483647 w 857"/>
              <a:gd name="T39" fmla="*/ 2147483647 h 679"/>
              <a:gd name="T40" fmla="*/ 2147483647 w 857"/>
              <a:gd name="T41" fmla="*/ 2147483647 h 679"/>
              <a:gd name="T42" fmla="*/ 2147483647 w 857"/>
              <a:gd name="T43" fmla="*/ 2147483647 h 679"/>
              <a:gd name="T44" fmla="*/ 2147483647 w 857"/>
              <a:gd name="T45" fmla="*/ 2147483647 h 679"/>
              <a:gd name="T46" fmla="*/ 2147483647 w 857"/>
              <a:gd name="T47" fmla="*/ 2147483647 h 679"/>
              <a:gd name="T48" fmla="*/ 2147483647 w 857"/>
              <a:gd name="T49" fmla="*/ 2147483647 h 679"/>
              <a:gd name="T50" fmla="*/ 2147483647 w 857"/>
              <a:gd name="T51" fmla="*/ 2147483647 h 679"/>
              <a:gd name="T52" fmla="*/ 2147483647 w 857"/>
              <a:gd name="T53" fmla="*/ 2147483647 h 679"/>
              <a:gd name="T54" fmla="*/ 2147483647 w 857"/>
              <a:gd name="T55" fmla="*/ 2147483647 h 679"/>
              <a:gd name="T56" fmla="*/ 2147483647 w 857"/>
              <a:gd name="T57" fmla="*/ 2147483647 h 679"/>
              <a:gd name="T58" fmla="*/ 2147483647 w 857"/>
              <a:gd name="T59" fmla="*/ 2147483647 h 679"/>
              <a:gd name="T60" fmla="*/ 2147483647 w 857"/>
              <a:gd name="T61" fmla="*/ 2147483647 h 679"/>
              <a:gd name="T62" fmla="*/ 2147483647 w 857"/>
              <a:gd name="T63" fmla="*/ 2147483647 h 679"/>
              <a:gd name="T64" fmla="*/ 2147483647 w 857"/>
              <a:gd name="T65" fmla="*/ 2147483647 h 679"/>
              <a:gd name="T66" fmla="*/ 2147483647 w 857"/>
              <a:gd name="T67" fmla="*/ 2147483647 h 679"/>
              <a:gd name="T68" fmla="*/ 2147483647 w 857"/>
              <a:gd name="T69" fmla="*/ 2147483647 h 679"/>
              <a:gd name="T70" fmla="*/ 2147483647 w 857"/>
              <a:gd name="T71" fmla="*/ 2147483647 h 679"/>
              <a:gd name="T72" fmla="*/ 2147483647 w 857"/>
              <a:gd name="T73" fmla="*/ 2147483647 h 679"/>
              <a:gd name="T74" fmla="*/ 2147483647 w 857"/>
              <a:gd name="T75" fmla="*/ 2147483647 h 679"/>
              <a:gd name="T76" fmla="*/ 2147483647 w 857"/>
              <a:gd name="T77" fmla="*/ 2147483647 h 679"/>
              <a:gd name="T78" fmla="*/ 2147483647 w 857"/>
              <a:gd name="T79" fmla="*/ 2147483647 h 679"/>
              <a:gd name="T80" fmla="*/ 2147483647 w 857"/>
              <a:gd name="T81" fmla="*/ 2147483647 h 679"/>
              <a:gd name="T82" fmla="*/ 2147483647 w 857"/>
              <a:gd name="T83" fmla="*/ 2147483647 h 679"/>
              <a:gd name="T84" fmla="*/ 2147483647 w 857"/>
              <a:gd name="T85" fmla="*/ 2147483647 h 679"/>
              <a:gd name="T86" fmla="*/ 2147483647 w 857"/>
              <a:gd name="T87" fmla="*/ 2147483647 h 679"/>
              <a:gd name="T88" fmla="*/ 2147483647 w 857"/>
              <a:gd name="T89" fmla="*/ 2147483647 h 679"/>
              <a:gd name="T90" fmla="*/ 2147483647 w 857"/>
              <a:gd name="T91" fmla="*/ 2147483647 h 679"/>
              <a:gd name="T92" fmla="*/ 2147483647 w 857"/>
              <a:gd name="T93" fmla="*/ 2147483647 h 679"/>
              <a:gd name="T94" fmla="*/ 2147483647 w 857"/>
              <a:gd name="T95" fmla="*/ 2147483647 h 679"/>
              <a:gd name="T96" fmla="*/ 2147483647 w 857"/>
              <a:gd name="T97" fmla="*/ 2147483647 h 679"/>
              <a:gd name="T98" fmla="*/ 2147483647 w 857"/>
              <a:gd name="T99" fmla="*/ 2147483647 h 679"/>
              <a:gd name="T100" fmla="*/ 2147483647 w 857"/>
              <a:gd name="T101" fmla="*/ 2147483647 h 679"/>
              <a:gd name="T102" fmla="*/ 2147483647 w 857"/>
              <a:gd name="T103" fmla="*/ 2147483647 h 679"/>
              <a:gd name="T104" fmla="*/ 2147483647 w 857"/>
              <a:gd name="T105" fmla="*/ 2147483647 h 679"/>
              <a:gd name="T106" fmla="*/ 2147483647 w 857"/>
              <a:gd name="T107" fmla="*/ 2147483647 h 679"/>
              <a:gd name="T108" fmla="*/ 2147483647 w 857"/>
              <a:gd name="T109" fmla="*/ 2147483647 h 679"/>
              <a:gd name="T110" fmla="*/ 2147483647 w 857"/>
              <a:gd name="T111" fmla="*/ 2147483647 h 679"/>
              <a:gd name="T112" fmla="*/ 2147483647 w 857"/>
              <a:gd name="T113" fmla="*/ 2147483647 h 679"/>
              <a:gd name="T114" fmla="*/ 2147483647 w 857"/>
              <a:gd name="T115" fmla="*/ 2147483647 h 679"/>
              <a:gd name="T116" fmla="*/ 2147483647 w 857"/>
              <a:gd name="T117" fmla="*/ 2147483647 h 6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57"/>
              <a:gd name="T178" fmla="*/ 0 h 679"/>
              <a:gd name="T179" fmla="*/ 857 w 857"/>
              <a:gd name="T180" fmla="*/ 679 h 67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57" h="679">
                <a:moveTo>
                  <a:pt x="0" y="406"/>
                </a:moveTo>
                <a:lnTo>
                  <a:pt x="3" y="422"/>
                </a:lnTo>
                <a:lnTo>
                  <a:pt x="11" y="425"/>
                </a:lnTo>
                <a:lnTo>
                  <a:pt x="18" y="435"/>
                </a:lnTo>
                <a:lnTo>
                  <a:pt x="18" y="438"/>
                </a:lnTo>
                <a:lnTo>
                  <a:pt x="22" y="438"/>
                </a:lnTo>
                <a:lnTo>
                  <a:pt x="22" y="442"/>
                </a:lnTo>
                <a:lnTo>
                  <a:pt x="22" y="465"/>
                </a:lnTo>
                <a:lnTo>
                  <a:pt x="33" y="481"/>
                </a:lnTo>
                <a:lnTo>
                  <a:pt x="44" y="501"/>
                </a:lnTo>
                <a:lnTo>
                  <a:pt x="56" y="514"/>
                </a:lnTo>
                <a:lnTo>
                  <a:pt x="63" y="524"/>
                </a:lnTo>
                <a:lnTo>
                  <a:pt x="63" y="527"/>
                </a:lnTo>
                <a:lnTo>
                  <a:pt x="67" y="527"/>
                </a:lnTo>
                <a:lnTo>
                  <a:pt x="78" y="540"/>
                </a:lnTo>
                <a:lnTo>
                  <a:pt x="78" y="543"/>
                </a:lnTo>
                <a:lnTo>
                  <a:pt x="89" y="553"/>
                </a:lnTo>
                <a:lnTo>
                  <a:pt x="89" y="556"/>
                </a:lnTo>
                <a:lnTo>
                  <a:pt x="93" y="556"/>
                </a:lnTo>
                <a:lnTo>
                  <a:pt x="97" y="556"/>
                </a:lnTo>
                <a:lnTo>
                  <a:pt x="100" y="560"/>
                </a:lnTo>
                <a:lnTo>
                  <a:pt x="97" y="560"/>
                </a:lnTo>
                <a:lnTo>
                  <a:pt x="100" y="563"/>
                </a:lnTo>
                <a:lnTo>
                  <a:pt x="97" y="563"/>
                </a:lnTo>
                <a:lnTo>
                  <a:pt x="100" y="563"/>
                </a:lnTo>
                <a:lnTo>
                  <a:pt x="104" y="563"/>
                </a:lnTo>
                <a:lnTo>
                  <a:pt x="112" y="566"/>
                </a:lnTo>
                <a:lnTo>
                  <a:pt x="112" y="573"/>
                </a:lnTo>
                <a:lnTo>
                  <a:pt x="112" y="576"/>
                </a:lnTo>
                <a:lnTo>
                  <a:pt x="115" y="579"/>
                </a:lnTo>
                <a:lnTo>
                  <a:pt x="112" y="583"/>
                </a:lnTo>
                <a:lnTo>
                  <a:pt x="115" y="583"/>
                </a:lnTo>
                <a:lnTo>
                  <a:pt x="112" y="586"/>
                </a:lnTo>
                <a:lnTo>
                  <a:pt x="115" y="586"/>
                </a:lnTo>
                <a:lnTo>
                  <a:pt x="119" y="589"/>
                </a:lnTo>
                <a:lnTo>
                  <a:pt x="123" y="592"/>
                </a:lnTo>
                <a:lnTo>
                  <a:pt x="123" y="596"/>
                </a:lnTo>
                <a:lnTo>
                  <a:pt x="123" y="599"/>
                </a:lnTo>
                <a:lnTo>
                  <a:pt x="134" y="609"/>
                </a:lnTo>
                <a:lnTo>
                  <a:pt x="134" y="612"/>
                </a:lnTo>
                <a:lnTo>
                  <a:pt x="138" y="615"/>
                </a:lnTo>
                <a:lnTo>
                  <a:pt x="142" y="615"/>
                </a:lnTo>
                <a:lnTo>
                  <a:pt x="145" y="615"/>
                </a:lnTo>
                <a:lnTo>
                  <a:pt x="145" y="619"/>
                </a:lnTo>
                <a:lnTo>
                  <a:pt x="149" y="622"/>
                </a:lnTo>
                <a:lnTo>
                  <a:pt x="149" y="619"/>
                </a:lnTo>
                <a:lnTo>
                  <a:pt x="156" y="619"/>
                </a:lnTo>
                <a:lnTo>
                  <a:pt x="156" y="615"/>
                </a:lnTo>
                <a:lnTo>
                  <a:pt x="160" y="615"/>
                </a:lnTo>
                <a:lnTo>
                  <a:pt x="164" y="615"/>
                </a:lnTo>
                <a:lnTo>
                  <a:pt x="168" y="619"/>
                </a:lnTo>
                <a:lnTo>
                  <a:pt x="168" y="622"/>
                </a:lnTo>
                <a:lnTo>
                  <a:pt x="164" y="625"/>
                </a:lnTo>
                <a:lnTo>
                  <a:pt x="160" y="625"/>
                </a:lnTo>
                <a:lnTo>
                  <a:pt x="160" y="628"/>
                </a:lnTo>
                <a:lnTo>
                  <a:pt x="168" y="632"/>
                </a:lnTo>
                <a:lnTo>
                  <a:pt x="171" y="628"/>
                </a:lnTo>
                <a:lnTo>
                  <a:pt x="171" y="632"/>
                </a:lnTo>
                <a:lnTo>
                  <a:pt x="175" y="632"/>
                </a:lnTo>
                <a:lnTo>
                  <a:pt x="179" y="628"/>
                </a:lnTo>
                <a:lnTo>
                  <a:pt x="179" y="632"/>
                </a:lnTo>
                <a:lnTo>
                  <a:pt x="183" y="632"/>
                </a:lnTo>
                <a:lnTo>
                  <a:pt x="190" y="635"/>
                </a:lnTo>
                <a:lnTo>
                  <a:pt x="183" y="638"/>
                </a:lnTo>
                <a:lnTo>
                  <a:pt x="186" y="641"/>
                </a:lnTo>
                <a:lnTo>
                  <a:pt x="186" y="638"/>
                </a:lnTo>
                <a:lnTo>
                  <a:pt x="190" y="638"/>
                </a:lnTo>
                <a:lnTo>
                  <a:pt x="194" y="641"/>
                </a:lnTo>
                <a:lnTo>
                  <a:pt x="201" y="645"/>
                </a:lnTo>
                <a:lnTo>
                  <a:pt x="205" y="645"/>
                </a:lnTo>
                <a:lnTo>
                  <a:pt x="213" y="645"/>
                </a:lnTo>
                <a:lnTo>
                  <a:pt x="228" y="635"/>
                </a:lnTo>
                <a:lnTo>
                  <a:pt x="235" y="625"/>
                </a:lnTo>
                <a:lnTo>
                  <a:pt x="239" y="625"/>
                </a:lnTo>
                <a:lnTo>
                  <a:pt x="239" y="622"/>
                </a:lnTo>
                <a:lnTo>
                  <a:pt x="246" y="625"/>
                </a:lnTo>
                <a:lnTo>
                  <a:pt x="250" y="628"/>
                </a:lnTo>
                <a:lnTo>
                  <a:pt x="257" y="628"/>
                </a:lnTo>
                <a:lnTo>
                  <a:pt x="265" y="632"/>
                </a:lnTo>
                <a:lnTo>
                  <a:pt x="269" y="632"/>
                </a:lnTo>
                <a:lnTo>
                  <a:pt x="272" y="632"/>
                </a:lnTo>
                <a:lnTo>
                  <a:pt x="272" y="628"/>
                </a:lnTo>
                <a:lnTo>
                  <a:pt x="272" y="625"/>
                </a:lnTo>
                <a:lnTo>
                  <a:pt x="276" y="619"/>
                </a:lnTo>
                <a:lnTo>
                  <a:pt x="280" y="622"/>
                </a:lnTo>
                <a:lnTo>
                  <a:pt x="280" y="625"/>
                </a:lnTo>
                <a:lnTo>
                  <a:pt x="284" y="625"/>
                </a:lnTo>
                <a:lnTo>
                  <a:pt x="287" y="625"/>
                </a:lnTo>
                <a:lnTo>
                  <a:pt x="291" y="625"/>
                </a:lnTo>
                <a:lnTo>
                  <a:pt x="299" y="625"/>
                </a:lnTo>
                <a:lnTo>
                  <a:pt x="302" y="622"/>
                </a:lnTo>
                <a:lnTo>
                  <a:pt x="306" y="622"/>
                </a:lnTo>
                <a:lnTo>
                  <a:pt x="310" y="622"/>
                </a:lnTo>
                <a:lnTo>
                  <a:pt x="313" y="619"/>
                </a:lnTo>
                <a:lnTo>
                  <a:pt x="321" y="612"/>
                </a:lnTo>
                <a:lnTo>
                  <a:pt x="336" y="605"/>
                </a:lnTo>
                <a:lnTo>
                  <a:pt x="336" y="596"/>
                </a:lnTo>
                <a:lnTo>
                  <a:pt x="340" y="592"/>
                </a:lnTo>
                <a:lnTo>
                  <a:pt x="347" y="592"/>
                </a:lnTo>
                <a:lnTo>
                  <a:pt x="351" y="592"/>
                </a:lnTo>
                <a:lnTo>
                  <a:pt x="362" y="596"/>
                </a:lnTo>
                <a:lnTo>
                  <a:pt x="385" y="599"/>
                </a:lnTo>
                <a:lnTo>
                  <a:pt x="388" y="602"/>
                </a:lnTo>
                <a:lnTo>
                  <a:pt x="392" y="599"/>
                </a:lnTo>
                <a:lnTo>
                  <a:pt x="399" y="596"/>
                </a:lnTo>
                <a:lnTo>
                  <a:pt x="403" y="596"/>
                </a:lnTo>
                <a:lnTo>
                  <a:pt x="407" y="596"/>
                </a:lnTo>
                <a:lnTo>
                  <a:pt x="411" y="592"/>
                </a:lnTo>
                <a:lnTo>
                  <a:pt x="411" y="589"/>
                </a:lnTo>
                <a:lnTo>
                  <a:pt x="422" y="583"/>
                </a:lnTo>
                <a:lnTo>
                  <a:pt x="426" y="583"/>
                </a:lnTo>
                <a:lnTo>
                  <a:pt x="429" y="583"/>
                </a:lnTo>
                <a:lnTo>
                  <a:pt x="429" y="586"/>
                </a:lnTo>
                <a:lnTo>
                  <a:pt x="433" y="592"/>
                </a:lnTo>
                <a:lnTo>
                  <a:pt x="456" y="615"/>
                </a:lnTo>
                <a:lnTo>
                  <a:pt x="456" y="619"/>
                </a:lnTo>
                <a:lnTo>
                  <a:pt x="452" y="625"/>
                </a:lnTo>
                <a:lnTo>
                  <a:pt x="452" y="635"/>
                </a:lnTo>
                <a:lnTo>
                  <a:pt x="452" y="638"/>
                </a:lnTo>
                <a:lnTo>
                  <a:pt x="452" y="645"/>
                </a:lnTo>
                <a:lnTo>
                  <a:pt x="452" y="648"/>
                </a:lnTo>
                <a:lnTo>
                  <a:pt x="452" y="655"/>
                </a:lnTo>
                <a:lnTo>
                  <a:pt x="452" y="661"/>
                </a:lnTo>
                <a:lnTo>
                  <a:pt x="456" y="668"/>
                </a:lnTo>
                <a:lnTo>
                  <a:pt x="456" y="674"/>
                </a:lnTo>
                <a:lnTo>
                  <a:pt x="474" y="678"/>
                </a:lnTo>
                <a:lnTo>
                  <a:pt x="478" y="678"/>
                </a:lnTo>
                <a:lnTo>
                  <a:pt x="489" y="671"/>
                </a:lnTo>
                <a:lnTo>
                  <a:pt x="497" y="664"/>
                </a:lnTo>
                <a:lnTo>
                  <a:pt x="508" y="678"/>
                </a:lnTo>
                <a:lnTo>
                  <a:pt x="515" y="678"/>
                </a:lnTo>
                <a:lnTo>
                  <a:pt x="523" y="674"/>
                </a:lnTo>
                <a:lnTo>
                  <a:pt x="527" y="668"/>
                </a:lnTo>
                <a:lnTo>
                  <a:pt x="530" y="668"/>
                </a:lnTo>
                <a:lnTo>
                  <a:pt x="549" y="664"/>
                </a:lnTo>
                <a:lnTo>
                  <a:pt x="553" y="658"/>
                </a:lnTo>
                <a:lnTo>
                  <a:pt x="564" y="655"/>
                </a:lnTo>
                <a:lnTo>
                  <a:pt x="568" y="648"/>
                </a:lnTo>
                <a:lnTo>
                  <a:pt x="575" y="645"/>
                </a:lnTo>
                <a:lnTo>
                  <a:pt x="586" y="635"/>
                </a:lnTo>
                <a:lnTo>
                  <a:pt x="598" y="632"/>
                </a:lnTo>
                <a:lnTo>
                  <a:pt x="601" y="628"/>
                </a:lnTo>
                <a:lnTo>
                  <a:pt x="609" y="625"/>
                </a:lnTo>
                <a:lnTo>
                  <a:pt x="613" y="628"/>
                </a:lnTo>
                <a:lnTo>
                  <a:pt x="620" y="628"/>
                </a:lnTo>
                <a:lnTo>
                  <a:pt x="624" y="632"/>
                </a:lnTo>
                <a:lnTo>
                  <a:pt x="627" y="628"/>
                </a:lnTo>
                <a:lnTo>
                  <a:pt x="627" y="622"/>
                </a:lnTo>
                <a:lnTo>
                  <a:pt x="627" y="619"/>
                </a:lnTo>
                <a:lnTo>
                  <a:pt x="631" y="615"/>
                </a:lnTo>
                <a:lnTo>
                  <a:pt x="635" y="612"/>
                </a:lnTo>
                <a:lnTo>
                  <a:pt x="639" y="609"/>
                </a:lnTo>
                <a:lnTo>
                  <a:pt x="642" y="605"/>
                </a:lnTo>
                <a:lnTo>
                  <a:pt x="642" y="602"/>
                </a:lnTo>
                <a:lnTo>
                  <a:pt x="646" y="596"/>
                </a:lnTo>
                <a:lnTo>
                  <a:pt x="646" y="592"/>
                </a:lnTo>
                <a:lnTo>
                  <a:pt x="646" y="589"/>
                </a:lnTo>
                <a:lnTo>
                  <a:pt x="650" y="586"/>
                </a:lnTo>
                <a:lnTo>
                  <a:pt x="642" y="583"/>
                </a:lnTo>
                <a:lnTo>
                  <a:pt x="639" y="579"/>
                </a:lnTo>
                <a:lnTo>
                  <a:pt x="635" y="583"/>
                </a:lnTo>
                <a:lnTo>
                  <a:pt x="624" y="586"/>
                </a:lnTo>
                <a:lnTo>
                  <a:pt x="624" y="583"/>
                </a:lnTo>
                <a:lnTo>
                  <a:pt x="613" y="586"/>
                </a:lnTo>
                <a:lnTo>
                  <a:pt x="616" y="583"/>
                </a:lnTo>
                <a:lnTo>
                  <a:pt x="616" y="579"/>
                </a:lnTo>
                <a:lnTo>
                  <a:pt x="613" y="569"/>
                </a:lnTo>
                <a:lnTo>
                  <a:pt x="616" y="563"/>
                </a:lnTo>
                <a:lnTo>
                  <a:pt x="609" y="556"/>
                </a:lnTo>
                <a:lnTo>
                  <a:pt x="605" y="556"/>
                </a:lnTo>
                <a:lnTo>
                  <a:pt x="601" y="546"/>
                </a:lnTo>
                <a:lnTo>
                  <a:pt x="590" y="543"/>
                </a:lnTo>
                <a:lnTo>
                  <a:pt x="590" y="537"/>
                </a:lnTo>
                <a:lnTo>
                  <a:pt x="598" y="530"/>
                </a:lnTo>
                <a:lnTo>
                  <a:pt x="605" y="530"/>
                </a:lnTo>
                <a:lnTo>
                  <a:pt x="609" y="524"/>
                </a:lnTo>
                <a:lnTo>
                  <a:pt x="609" y="514"/>
                </a:lnTo>
                <a:lnTo>
                  <a:pt x="601" y="510"/>
                </a:lnTo>
                <a:lnTo>
                  <a:pt x="594" y="504"/>
                </a:lnTo>
                <a:lnTo>
                  <a:pt x="586" y="504"/>
                </a:lnTo>
                <a:lnTo>
                  <a:pt x="575" y="494"/>
                </a:lnTo>
                <a:lnTo>
                  <a:pt x="568" y="501"/>
                </a:lnTo>
                <a:lnTo>
                  <a:pt x="564" y="497"/>
                </a:lnTo>
                <a:lnTo>
                  <a:pt x="556" y="497"/>
                </a:lnTo>
                <a:lnTo>
                  <a:pt x="553" y="501"/>
                </a:lnTo>
                <a:lnTo>
                  <a:pt x="545" y="497"/>
                </a:lnTo>
                <a:lnTo>
                  <a:pt x="553" y="491"/>
                </a:lnTo>
                <a:lnTo>
                  <a:pt x="549" y="481"/>
                </a:lnTo>
                <a:lnTo>
                  <a:pt x="553" y="471"/>
                </a:lnTo>
                <a:lnTo>
                  <a:pt x="553" y="461"/>
                </a:lnTo>
                <a:lnTo>
                  <a:pt x="556" y="458"/>
                </a:lnTo>
                <a:lnTo>
                  <a:pt x="564" y="461"/>
                </a:lnTo>
                <a:lnTo>
                  <a:pt x="568" y="461"/>
                </a:lnTo>
                <a:lnTo>
                  <a:pt x="575" y="465"/>
                </a:lnTo>
                <a:lnTo>
                  <a:pt x="575" y="461"/>
                </a:lnTo>
                <a:lnTo>
                  <a:pt x="568" y="458"/>
                </a:lnTo>
                <a:lnTo>
                  <a:pt x="571" y="455"/>
                </a:lnTo>
                <a:lnTo>
                  <a:pt x="579" y="455"/>
                </a:lnTo>
                <a:lnTo>
                  <a:pt x="586" y="458"/>
                </a:lnTo>
                <a:lnTo>
                  <a:pt x="590" y="461"/>
                </a:lnTo>
                <a:lnTo>
                  <a:pt x="590" y="468"/>
                </a:lnTo>
                <a:lnTo>
                  <a:pt x="590" y="471"/>
                </a:lnTo>
                <a:lnTo>
                  <a:pt x="598" y="468"/>
                </a:lnTo>
                <a:lnTo>
                  <a:pt x="598" y="465"/>
                </a:lnTo>
                <a:lnTo>
                  <a:pt x="605" y="465"/>
                </a:lnTo>
                <a:lnTo>
                  <a:pt x="616" y="458"/>
                </a:lnTo>
                <a:lnTo>
                  <a:pt x="620" y="455"/>
                </a:lnTo>
                <a:lnTo>
                  <a:pt x="624" y="452"/>
                </a:lnTo>
                <a:lnTo>
                  <a:pt x="627" y="452"/>
                </a:lnTo>
                <a:lnTo>
                  <a:pt x="631" y="452"/>
                </a:lnTo>
                <a:lnTo>
                  <a:pt x="631" y="448"/>
                </a:lnTo>
                <a:lnTo>
                  <a:pt x="631" y="442"/>
                </a:lnTo>
                <a:lnTo>
                  <a:pt x="646" y="442"/>
                </a:lnTo>
                <a:lnTo>
                  <a:pt x="650" y="442"/>
                </a:lnTo>
                <a:lnTo>
                  <a:pt x="654" y="442"/>
                </a:lnTo>
                <a:lnTo>
                  <a:pt x="669" y="438"/>
                </a:lnTo>
                <a:lnTo>
                  <a:pt x="680" y="442"/>
                </a:lnTo>
                <a:lnTo>
                  <a:pt x="684" y="435"/>
                </a:lnTo>
                <a:lnTo>
                  <a:pt x="691" y="435"/>
                </a:lnTo>
                <a:lnTo>
                  <a:pt x="702" y="442"/>
                </a:lnTo>
                <a:lnTo>
                  <a:pt x="710" y="435"/>
                </a:lnTo>
                <a:lnTo>
                  <a:pt x="736" y="425"/>
                </a:lnTo>
                <a:lnTo>
                  <a:pt x="740" y="425"/>
                </a:lnTo>
                <a:lnTo>
                  <a:pt x="758" y="402"/>
                </a:lnTo>
                <a:lnTo>
                  <a:pt x="766" y="396"/>
                </a:lnTo>
                <a:lnTo>
                  <a:pt x="766" y="379"/>
                </a:lnTo>
                <a:lnTo>
                  <a:pt x="758" y="379"/>
                </a:lnTo>
                <a:lnTo>
                  <a:pt x="751" y="373"/>
                </a:lnTo>
                <a:lnTo>
                  <a:pt x="740" y="357"/>
                </a:lnTo>
                <a:lnTo>
                  <a:pt x="743" y="350"/>
                </a:lnTo>
                <a:lnTo>
                  <a:pt x="751" y="343"/>
                </a:lnTo>
                <a:lnTo>
                  <a:pt x="770" y="320"/>
                </a:lnTo>
                <a:lnTo>
                  <a:pt x="770" y="314"/>
                </a:lnTo>
                <a:lnTo>
                  <a:pt x="773" y="314"/>
                </a:lnTo>
                <a:lnTo>
                  <a:pt x="784" y="304"/>
                </a:lnTo>
                <a:lnTo>
                  <a:pt x="792" y="291"/>
                </a:lnTo>
                <a:lnTo>
                  <a:pt x="796" y="284"/>
                </a:lnTo>
                <a:lnTo>
                  <a:pt x="799" y="284"/>
                </a:lnTo>
                <a:lnTo>
                  <a:pt x="799" y="271"/>
                </a:lnTo>
                <a:lnTo>
                  <a:pt x="807" y="268"/>
                </a:lnTo>
                <a:lnTo>
                  <a:pt x="814" y="271"/>
                </a:lnTo>
                <a:lnTo>
                  <a:pt x="818" y="268"/>
                </a:lnTo>
                <a:lnTo>
                  <a:pt x="826" y="268"/>
                </a:lnTo>
                <a:lnTo>
                  <a:pt x="841" y="248"/>
                </a:lnTo>
                <a:lnTo>
                  <a:pt x="829" y="232"/>
                </a:lnTo>
                <a:lnTo>
                  <a:pt x="822" y="222"/>
                </a:lnTo>
                <a:lnTo>
                  <a:pt x="826" y="216"/>
                </a:lnTo>
                <a:lnTo>
                  <a:pt x="829" y="209"/>
                </a:lnTo>
                <a:lnTo>
                  <a:pt x="837" y="203"/>
                </a:lnTo>
                <a:lnTo>
                  <a:pt x="841" y="196"/>
                </a:lnTo>
                <a:lnTo>
                  <a:pt x="841" y="193"/>
                </a:lnTo>
                <a:lnTo>
                  <a:pt x="833" y="186"/>
                </a:lnTo>
                <a:lnTo>
                  <a:pt x="833" y="183"/>
                </a:lnTo>
                <a:lnTo>
                  <a:pt x="852" y="170"/>
                </a:lnTo>
                <a:lnTo>
                  <a:pt x="856" y="163"/>
                </a:lnTo>
                <a:lnTo>
                  <a:pt x="841" y="163"/>
                </a:lnTo>
                <a:lnTo>
                  <a:pt x="833" y="160"/>
                </a:lnTo>
                <a:lnTo>
                  <a:pt x="826" y="150"/>
                </a:lnTo>
                <a:lnTo>
                  <a:pt x="811" y="144"/>
                </a:lnTo>
                <a:lnTo>
                  <a:pt x="799" y="137"/>
                </a:lnTo>
                <a:lnTo>
                  <a:pt x="796" y="137"/>
                </a:lnTo>
                <a:lnTo>
                  <a:pt x="788" y="140"/>
                </a:lnTo>
                <a:lnTo>
                  <a:pt x="781" y="144"/>
                </a:lnTo>
                <a:lnTo>
                  <a:pt x="773" y="140"/>
                </a:lnTo>
                <a:lnTo>
                  <a:pt x="770" y="147"/>
                </a:lnTo>
                <a:lnTo>
                  <a:pt x="770" y="153"/>
                </a:lnTo>
                <a:lnTo>
                  <a:pt x="758" y="163"/>
                </a:lnTo>
                <a:lnTo>
                  <a:pt x="736" y="170"/>
                </a:lnTo>
                <a:lnTo>
                  <a:pt x="736" y="176"/>
                </a:lnTo>
                <a:lnTo>
                  <a:pt x="732" y="180"/>
                </a:lnTo>
                <a:lnTo>
                  <a:pt x="702" y="206"/>
                </a:lnTo>
                <a:lnTo>
                  <a:pt x="672" y="203"/>
                </a:lnTo>
                <a:lnTo>
                  <a:pt x="661" y="199"/>
                </a:lnTo>
                <a:lnTo>
                  <a:pt x="631" y="189"/>
                </a:lnTo>
                <a:lnTo>
                  <a:pt x="620" y="186"/>
                </a:lnTo>
                <a:lnTo>
                  <a:pt x="609" y="183"/>
                </a:lnTo>
                <a:lnTo>
                  <a:pt x="598" y="189"/>
                </a:lnTo>
                <a:lnTo>
                  <a:pt x="590" y="203"/>
                </a:lnTo>
                <a:lnTo>
                  <a:pt x="590" y="212"/>
                </a:lnTo>
                <a:lnTo>
                  <a:pt x="598" y="219"/>
                </a:lnTo>
                <a:lnTo>
                  <a:pt x="609" y="229"/>
                </a:lnTo>
                <a:lnTo>
                  <a:pt x="613" y="229"/>
                </a:lnTo>
                <a:lnTo>
                  <a:pt x="620" y="235"/>
                </a:lnTo>
                <a:lnTo>
                  <a:pt x="616" y="248"/>
                </a:lnTo>
                <a:lnTo>
                  <a:pt x="613" y="262"/>
                </a:lnTo>
                <a:lnTo>
                  <a:pt x="609" y="252"/>
                </a:lnTo>
                <a:lnTo>
                  <a:pt x="601" y="252"/>
                </a:lnTo>
                <a:lnTo>
                  <a:pt x="598" y="262"/>
                </a:lnTo>
                <a:lnTo>
                  <a:pt x="579" y="268"/>
                </a:lnTo>
                <a:lnTo>
                  <a:pt x="575" y="271"/>
                </a:lnTo>
                <a:lnTo>
                  <a:pt x="568" y="275"/>
                </a:lnTo>
                <a:lnTo>
                  <a:pt x="549" y="275"/>
                </a:lnTo>
                <a:lnTo>
                  <a:pt x="538" y="271"/>
                </a:lnTo>
                <a:lnTo>
                  <a:pt x="530" y="278"/>
                </a:lnTo>
                <a:lnTo>
                  <a:pt x="534" y="298"/>
                </a:lnTo>
                <a:lnTo>
                  <a:pt x="534" y="304"/>
                </a:lnTo>
                <a:lnTo>
                  <a:pt x="523" y="307"/>
                </a:lnTo>
                <a:lnTo>
                  <a:pt x="504" y="301"/>
                </a:lnTo>
                <a:lnTo>
                  <a:pt x="493" y="304"/>
                </a:lnTo>
                <a:lnTo>
                  <a:pt x="474" y="304"/>
                </a:lnTo>
                <a:lnTo>
                  <a:pt x="463" y="294"/>
                </a:lnTo>
                <a:lnTo>
                  <a:pt x="418" y="291"/>
                </a:lnTo>
                <a:lnTo>
                  <a:pt x="418" y="284"/>
                </a:lnTo>
                <a:lnTo>
                  <a:pt x="418" y="278"/>
                </a:lnTo>
                <a:lnTo>
                  <a:pt x="388" y="281"/>
                </a:lnTo>
                <a:lnTo>
                  <a:pt x="373" y="275"/>
                </a:lnTo>
                <a:lnTo>
                  <a:pt x="377" y="271"/>
                </a:lnTo>
                <a:lnTo>
                  <a:pt x="385" y="252"/>
                </a:lnTo>
                <a:lnTo>
                  <a:pt x="388" y="242"/>
                </a:lnTo>
                <a:lnTo>
                  <a:pt x="388" y="235"/>
                </a:lnTo>
                <a:lnTo>
                  <a:pt x="396" y="229"/>
                </a:lnTo>
                <a:lnTo>
                  <a:pt x="399" y="232"/>
                </a:lnTo>
                <a:lnTo>
                  <a:pt x="403" y="222"/>
                </a:lnTo>
                <a:lnTo>
                  <a:pt x="411" y="229"/>
                </a:lnTo>
                <a:lnTo>
                  <a:pt x="418" y="219"/>
                </a:lnTo>
                <a:lnTo>
                  <a:pt x="414" y="216"/>
                </a:lnTo>
                <a:lnTo>
                  <a:pt x="411" y="212"/>
                </a:lnTo>
                <a:lnTo>
                  <a:pt x="414" y="209"/>
                </a:lnTo>
                <a:lnTo>
                  <a:pt x="414" y="203"/>
                </a:lnTo>
                <a:lnTo>
                  <a:pt x="411" y="193"/>
                </a:lnTo>
                <a:lnTo>
                  <a:pt x="411" y="189"/>
                </a:lnTo>
                <a:lnTo>
                  <a:pt x="414" y="193"/>
                </a:lnTo>
                <a:lnTo>
                  <a:pt x="422" y="196"/>
                </a:lnTo>
                <a:lnTo>
                  <a:pt x="422" y="189"/>
                </a:lnTo>
                <a:lnTo>
                  <a:pt x="418" y="176"/>
                </a:lnTo>
                <a:lnTo>
                  <a:pt x="422" y="170"/>
                </a:lnTo>
                <a:lnTo>
                  <a:pt x="429" y="176"/>
                </a:lnTo>
                <a:lnTo>
                  <a:pt x="437" y="173"/>
                </a:lnTo>
                <a:lnTo>
                  <a:pt x="444" y="176"/>
                </a:lnTo>
                <a:lnTo>
                  <a:pt x="463" y="157"/>
                </a:lnTo>
                <a:lnTo>
                  <a:pt x="478" y="150"/>
                </a:lnTo>
                <a:lnTo>
                  <a:pt x="485" y="150"/>
                </a:lnTo>
                <a:lnTo>
                  <a:pt x="489" y="150"/>
                </a:lnTo>
                <a:lnTo>
                  <a:pt x="497" y="140"/>
                </a:lnTo>
                <a:lnTo>
                  <a:pt x="493" y="134"/>
                </a:lnTo>
                <a:lnTo>
                  <a:pt x="497" y="127"/>
                </a:lnTo>
                <a:lnTo>
                  <a:pt x="500" y="111"/>
                </a:lnTo>
                <a:lnTo>
                  <a:pt x="512" y="91"/>
                </a:lnTo>
                <a:lnTo>
                  <a:pt x="515" y="81"/>
                </a:lnTo>
                <a:lnTo>
                  <a:pt x="515" y="72"/>
                </a:lnTo>
                <a:lnTo>
                  <a:pt x="504" y="68"/>
                </a:lnTo>
                <a:lnTo>
                  <a:pt x="500" y="68"/>
                </a:lnTo>
                <a:lnTo>
                  <a:pt x="489" y="62"/>
                </a:lnTo>
                <a:lnTo>
                  <a:pt x="467" y="62"/>
                </a:lnTo>
                <a:lnTo>
                  <a:pt x="463" y="65"/>
                </a:lnTo>
                <a:lnTo>
                  <a:pt x="448" y="78"/>
                </a:lnTo>
                <a:lnTo>
                  <a:pt x="448" y="88"/>
                </a:lnTo>
                <a:lnTo>
                  <a:pt x="452" y="98"/>
                </a:lnTo>
                <a:lnTo>
                  <a:pt x="452" y="101"/>
                </a:lnTo>
                <a:lnTo>
                  <a:pt x="444" y="111"/>
                </a:lnTo>
                <a:lnTo>
                  <a:pt x="441" y="117"/>
                </a:lnTo>
                <a:lnTo>
                  <a:pt x="437" y="117"/>
                </a:lnTo>
                <a:lnTo>
                  <a:pt x="429" y="121"/>
                </a:lnTo>
                <a:lnTo>
                  <a:pt x="411" y="117"/>
                </a:lnTo>
                <a:lnTo>
                  <a:pt x="407" y="91"/>
                </a:lnTo>
                <a:lnTo>
                  <a:pt x="418" y="65"/>
                </a:lnTo>
                <a:lnTo>
                  <a:pt x="426" y="45"/>
                </a:lnTo>
                <a:lnTo>
                  <a:pt x="418" y="42"/>
                </a:lnTo>
                <a:lnTo>
                  <a:pt x="418" y="39"/>
                </a:lnTo>
                <a:lnTo>
                  <a:pt x="403" y="39"/>
                </a:lnTo>
                <a:lnTo>
                  <a:pt x="396" y="32"/>
                </a:lnTo>
                <a:lnTo>
                  <a:pt x="396" y="36"/>
                </a:lnTo>
                <a:lnTo>
                  <a:pt x="388" y="58"/>
                </a:lnTo>
                <a:lnTo>
                  <a:pt x="385" y="75"/>
                </a:lnTo>
                <a:lnTo>
                  <a:pt x="385" y="78"/>
                </a:lnTo>
                <a:lnTo>
                  <a:pt x="381" y="98"/>
                </a:lnTo>
                <a:lnTo>
                  <a:pt x="373" y="101"/>
                </a:lnTo>
                <a:lnTo>
                  <a:pt x="373" y="62"/>
                </a:lnTo>
                <a:lnTo>
                  <a:pt x="370" y="55"/>
                </a:lnTo>
                <a:lnTo>
                  <a:pt x="373" y="52"/>
                </a:lnTo>
                <a:lnTo>
                  <a:pt x="377" y="52"/>
                </a:lnTo>
                <a:lnTo>
                  <a:pt x="373" y="39"/>
                </a:lnTo>
                <a:lnTo>
                  <a:pt x="388" y="29"/>
                </a:lnTo>
                <a:lnTo>
                  <a:pt x="392" y="9"/>
                </a:lnTo>
                <a:lnTo>
                  <a:pt x="347" y="0"/>
                </a:lnTo>
                <a:lnTo>
                  <a:pt x="343" y="0"/>
                </a:lnTo>
                <a:lnTo>
                  <a:pt x="343" y="39"/>
                </a:lnTo>
                <a:lnTo>
                  <a:pt x="362" y="49"/>
                </a:lnTo>
                <a:lnTo>
                  <a:pt x="362" y="58"/>
                </a:lnTo>
                <a:lnTo>
                  <a:pt x="351" y="58"/>
                </a:lnTo>
                <a:lnTo>
                  <a:pt x="302" y="58"/>
                </a:lnTo>
                <a:lnTo>
                  <a:pt x="280" y="91"/>
                </a:lnTo>
                <a:lnTo>
                  <a:pt x="269" y="121"/>
                </a:lnTo>
                <a:lnTo>
                  <a:pt x="287" y="150"/>
                </a:lnTo>
                <a:lnTo>
                  <a:pt x="306" y="163"/>
                </a:lnTo>
                <a:lnTo>
                  <a:pt x="313" y="203"/>
                </a:lnTo>
                <a:lnTo>
                  <a:pt x="306" y="212"/>
                </a:lnTo>
                <a:lnTo>
                  <a:pt x="351" y="248"/>
                </a:lnTo>
                <a:lnTo>
                  <a:pt x="347" y="268"/>
                </a:lnTo>
                <a:lnTo>
                  <a:pt x="328" y="275"/>
                </a:lnTo>
                <a:lnTo>
                  <a:pt x="302" y="275"/>
                </a:lnTo>
                <a:lnTo>
                  <a:pt x="299" y="281"/>
                </a:lnTo>
                <a:lnTo>
                  <a:pt x="295" y="291"/>
                </a:lnTo>
                <a:lnTo>
                  <a:pt x="302" y="294"/>
                </a:lnTo>
                <a:lnTo>
                  <a:pt x="299" y="304"/>
                </a:lnTo>
                <a:lnTo>
                  <a:pt x="302" y="314"/>
                </a:lnTo>
                <a:lnTo>
                  <a:pt x="295" y="340"/>
                </a:lnTo>
                <a:lnTo>
                  <a:pt x="291" y="350"/>
                </a:lnTo>
                <a:lnTo>
                  <a:pt x="291" y="370"/>
                </a:lnTo>
                <a:lnTo>
                  <a:pt x="287" y="370"/>
                </a:lnTo>
                <a:lnTo>
                  <a:pt x="272" y="357"/>
                </a:lnTo>
                <a:lnTo>
                  <a:pt x="265" y="347"/>
                </a:lnTo>
                <a:lnTo>
                  <a:pt x="257" y="343"/>
                </a:lnTo>
                <a:lnTo>
                  <a:pt x="231" y="320"/>
                </a:lnTo>
                <a:lnTo>
                  <a:pt x="220" y="324"/>
                </a:lnTo>
                <a:lnTo>
                  <a:pt x="205" y="314"/>
                </a:lnTo>
                <a:lnTo>
                  <a:pt x="194" y="304"/>
                </a:lnTo>
                <a:lnTo>
                  <a:pt x="183" y="304"/>
                </a:lnTo>
                <a:lnTo>
                  <a:pt x="175" y="304"/>
                </a:lnTo>
                <a:lnTo>
                  <a:pt x="160" y="314"/>
                </a:lnTo>
                <a:lnTo>
                  <a:pt x="145" y="320"/>
                </a:lnTo>
                <a:lnTo>
                  <a:pt x="138" y="320"/>
                </a:lnTo>
                <a:lnTo>
                  <a:pt x="127" y="320"/>
                </a:lnTo>
                <a:lnTo>
                  <a:pt x="119" y="320"/>
                </a:lnTo>
                <a:lnTo>
                  <a:pt x="112" y="327"/>
                </a:lnTo>
                <a:lnTo>
                  <a:pt x="104" y="340"/>
                </a:lnTo>
                <a:lnTo>
                  <a:pt x="93" y="350"/>
                </a:lnTo>
                <a:lnTo>
                  <a:pt x="89" y="360"/>
                </a:lnTo>
                <a:lnTo>
                  <a:pt x="89" y="363"/>
                </a:lnTo>
                <a:lnTo>
                  <a:pt x="82" y="363"/>
                </a:lnTo>
                <a:lnTo>
                  <a:pt x="89" y="366"/>
                </a:lnTo>
                <a:lnTo>
                  <a:pt x="89" y="370"/>
                </a:lnTo>
                <a:lnTo>
                  <a:pt x="82" y="383"/>
                </a:lnTo>
                <a:lnTo>
                  <a:pt x="78" y="383"/>
                </a:lnTo>
                <a:lnTo>
                  <a:pt x="74" y="386"/>
                </a:lnTo>
                <a:lnTo>
                  <a:pt x="67" y="389"/>
                </a:lnTo>
                <a:lnTo>
                  <a:pt x="59" y="393"/>
                </a:lnTo>
                <a:lnTo>
                  <a:pt x="56" y="389"/>
                </a:lnTo>
                <a:lnTo>
                  <a:pt x="56" y="393"/>
                </a:lnTo>
                <a:lnTo>
                  <a:pt x="52" y="393"/>
                </a:lnTo>
                <a:lnTo>
                  <a:pt x="48" y="393"/>
                </a:lnTo>
                <a:lnTo>
                  <a:pt x="44" y="393"/>
                </a:lnTo>
                <a:lnTo>
                  <a:pt x="41" y="393"/>
                </a:lnTo>
                <a:lnTo>
                  <a:pt x="33" y="393"/>
                </a:lnTo>
                <a:lnTo>
                  <a:pt x="29" y="393"/>
                </a:lnTo>
                <a:lnTo>
                  <a:pt x="26" y="393"/>
                </a:lnTo>
                <a:lnTo>
                  <a:pt x="22" y="396"/>
                </a:lnTo>
                <a:lnTo>
                  <a:pt x="22" y="393"/>
                </a:lnTo>
                <a:lnTo>
                  <a:pt x="22" y="396"/>
                </a:lnTo>
                <a:lnTo>
                  <a:pt x="14" y="399"/>
                </a:lnTo>
                <a:lnTo>
                  <a:pt x="11" y="399"/>
                </a:lnTo>
                <a:lnTo>
                  <a:pt x="7" y="402"/>
                </a:lnTo>
                <a:lnTo>
                  <a:pt x="3" y="402"/>
                </a:lnTo>
                <a:lnTo>
                  <a:pt x="3" y="406"/>
                </a:lnTo>
                <a:lnTo>
                  <a:pt x="0" y="406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6" name="Freeform 31"/>
          <p:cNvSpPr>
            <a:spLocks/>
          </p:cNvSpPr>
          <p:nvPr/>
        </p:nvSpPr>
        <p:spPr bwMode="auto">
          <a:xfrm>
            <a:off x="3035272" y="4095769"/>
            <a:ext cx="433388" cy="552450"/>
          </a:xfrm>
          <a:custGeom>
            <a:avLst/>
            <a:gdLst>
              <a:gd name="T0" fmla="*/ 2147483647 w 348"/>
              <a:gd name="T1" fmla="*/ 2147483647 h 425"/>
              <a:gd name="T2" fmla="*/ 2147483647 w 348"/>
              <a:gd name="T3" fmla="*/ 2147483647 h 425"/>
              <a:gd name="T4" fmla="*/ 2147483647 w 348"/>
              <a:gd name="T5" fmla="*/ 2147483647 h 425"/>
              <a:gd name="T6" fmla="*/ 2147483647 w 348"/>
              <a:gd name="T7" fmla="*/ 2147483647 h 425"/>
              <a:gd name="T8" fmla="*/ 2147483647 w 348"/>
              <a:gd name="T9" fmla="*/ 2147483647 h 425"/>
              <a:gd name="T10" fmla="*/ 2147483647 w 348"/>
              <a:gd name="T11" fmla="*/ 2147483647 h 425"/>
              <a:gd name="T12" fmla="*/ 2147483647 w 348"/>
              <a:gd name="T13" fmla="*/ 2147483647 h 425"/>
              <a:gd name="T14" fmla="*/ 2147483647 w 348"/>
              <a:gd name="T15" fmla="*/ 2147483647 h 425"/>
              <a:gd name="T16" fmla="*/ 2147483647 w 348"/>
              <a:gd name="T17" fmla="*/ 2147483647 h 425"/>
              <a:gd name="T18" fmla="*/ 2147483647 w 348"/>
              <a:gd name="T19" fmla="*/ 2147483647 h 425"/>
              <a:gd name="T20" fmla="*/ 2147483647 w 348"/>
              <a:gd name="T21" fmla="*/ 2147483647 h 425"/>
              <a:gd name="T22" fmla="*/ 2147483647 w 348"/>
              <a:gd name="T23" fmla="*/ 2147483647 h 425"/>
              <a:gd name="T24" fmla="*/ 2147483647 w 348"/>
              <a:gd name="T25" fmla="*/ 2147483647 h 425"/>
              <a:gd name="T26" fmla="*/ 2147483647 w 348"/>
              <a:gd name="T27" fmla="*/ 2147483647 h 425"/>
              <a:gd name="T28" fmla="*/ 2147483647 w 348"/>
              <a:gd name="T29" fmla="*/ 2147483647 h 425"/>
              <a:gd name="T30" fmla="*/ 2147483647 w 348"/>
              <a:gd name="T31" fmla="*/ 2147483647 h 425"/>
              <a:gd name="T32" fmla="*/ 2147483647 w 348"/>
              <a:gd name="T33" fmla="*/ 2147483647 h 425"/>
              <a:gd name="T34" fmla="*/ 2147483647 w 348"/>
              <a:gd name="T35" fmla="*/ 2147483647 h 425"/>
              <a:gd name="T36" fmla="*/ 2147483647 w 348"/>
              <a:gd name="T37" fmla="*/ 2147483647 h 425"/>
              <a:gd name="T38" fmla="*/ 2147483647 w 348"/>
              <a:gd name="T39" fmla="*/ 2147483647 h 425"/>
              <a:gd name="T40" fmla="*/ 2147483647 w 348"/>
              <a:gd name="T41" fmla="*/ 2147483647 h 425"/>
              <a:gd name="T42" fmla="*/ 2147483647 w 348"/>
              <a:gd name="T43" fmla="*/ 2147483647 h 425"/>
              <a:gd name="T44" fmla="*/ 2147483647 w 348"/>
              <a:gd name="T45" fmla="*/ 2147483647 h 425"/>
              <a:gd name="T46" fmla="*/ 2147483647 w 348"/>
              <a:gd name="T47" fmla="*/ 2147483647 h 425"/>
              <a:gd name="T48" fmla="*/ 2147483647 w 348"/>
              <a:gd name="T49" fmla="*/ 2147483647 h 425"/>
              <a:gd name="T50" fmla="*/ 2147483647 w 348"/>
              <a:gd name="T51" fmla="*/ 2147483647 h 425"/>
              <a:gd name="T52" fmla="*/ 2147483647 w 348"/>
              <a:gd name="T53" fmla="*/ 2147483647 h 425"/>
              <a:gd name="T54" fmla="*/ 2147483647 w 348"/>
              <a:gd name="T55" fmla="*/ 2147483647 h 425"/>
              <a:gd name="T56" fmla="*/ 2147483647 w 348"/>
              <a:gd name="T57" fmla="*/ 2147483647 h 425"/>
              <a:gd name="T58" fmla="*/ 2147483647 w 348"/>
              <a:gd name="T59" fmla="*/ 2147483647 h 425"/>
              <a:gd name="T60" fmla="*/ 2147483647 w 348"/>
              <a:gd name="T61" fmla="*/ 2147483647 h 425"/>
              <a:gd name="T62" fmla="*/ 2147483647 w 348"/>
              <a:gd name="T63" fmla="*/ 2147483647 h 425"/>
              <a:gd name="T64" fmla="*/ 2147483647 w 348"/>
              <a:gd name="T65" fmla="*/ 2147483647 h 425"/>
              <a:gd name="T66" fmla="*/ 2147483647 w 348"/>
              <a:gd name="T67" fmla="*/ 2147483647 h 425"/>
              <a:gd name="T68" fmla="*/ 2147483647 w 348"/>
              <a:gd name="T69" fmla="*/ 2147483647 h 425"/>
              <a:gd name="T70" fmla="*/ 2147483647 w 348"/>
              <a:gd name="T71" fmla="*/ 2147483647 h 425"/>
              <a:gd name="T72" fmla="*/ 2147483647 w 348"/>
              <a:gd name="T73" fmla="*/ 2147483647 h 425"/>
              <a:gd name="T74" fmla="*/ 2147483647 w 348"/>
              <a:gd name="T75" fmla="*/ 2147483647 h 425"/>
              <a:gd name="T76" fmla="*/ 2147483647 w 348"/>
              <a:gd name="T77" fmla="*/ 2147483647 h 425"/>
              <a:gd name="T78" fmla="*/ 2147483647 w 348"/>
              <a:gd name="T79" fmla="*/ 2147483647 h 425"/>
              <a:gd name="T80" fmla="*/ 2147483647 w 348"/>
              <a:gd name="T81" fmla="*/ 2147483647 h 425"/>
              <a:gd name="T82" fmla="*/ 2147483647 w 348"/>
              <a:gd name="T83" fmla="*/ 2147483647 h 425"/>
              <a:gd name="T84" fmla="*/ 2147483647 w 348"/>
              <a:gd name="T85" fmla="*/ 2147483647 h 425"/>
              <a:gd name="T86" fmla="*/ 2147483647 w 348"/>
              <a:gd name="T87" fmla="*/ 2147483647 h 425"/>
              <a:gd name="T88" fmla="*/ 2147483647 w 348"/>
              <a:gd name="T89" fmla="*/ 2147483647 h 425"/>
              <a:gd name="T90" fmla="*/ 2147483647 w 348"/>
              <a:gd name="T91" fmla="*/ 2147483647 h 425"/>
              <a:gd name="T92" fmla="*/ 2147483647 w 348"/>
              <a:gd name="T93" fmla="*/ 2147483647 h 425"/>
              <a:gd name="T94" fmla="*/ 2147483647 w 348"/>
              <a:gd name="T95" fmla="*/ 2147483647 h 425"/>
              <a:gd name="T96" fmla="*/ 2147483647 w 348"/>
              <a:gd name="T97" fmla="*/ 2147483647 h 425"/>
              <a:gd name="T98" fmla="*/ 2147483647 w 348"/>
              <a:gd name="T99" fmla="*/ 2147483647 h 425"/>
              <a:gd name="T100" fmla="*/ 2147483647 w 348"/>
              <a:gd name="T101" fmla="*/ 2147483647 h 425"/>
              <a:gd name="T102" fmla="*/ 2147483647 w 348"/>
              <a:gd name="T103" fmla="*/ 2147483647 h 425"/>
              <a:gd name="T104" fmla="*/ 2147483647 w 348"/>
              <a:gd name="T105" fmla="*/ 2147483647 h 425"/>
              <a:gd name="T106" fmla="*/ 2147483647 w 348"/>
              <a:gd name="T107" fmla="*/ 2147483647 h 425"/>
              <a:gd name="T108" fmla="*/ 2147483647 w 348"/>
              <a:gd name="T109" fmla="*/ 0 h 425"/>
              <a:gd name="T110" fmla="*/ 2147483647 w 348"/>
              <a:gd name="T111" fmla="*/ 2147483647 h 425"/>
              <a:gd name="T112" fmla="*/ 2147483647 w 348"/>
              <a:gd name="T113" fmla="*/ 2147483647 h 425"/>
              <a:gd name="T114" fmla="*/ 2147483647 w 348"/>
              <a:gd name="T115" fmla="*/ 2147483647 h 425"/>
              <a:gd name="T116" fmla="*/ 2147483647 w 348"/>
              <a:gd name="T117" fmla="*/ 2147483647 h 425"/>
              <a:gd name="T118" fmla="*/ 2147483647 w 348"/>
              <a:gd name="T119" fmla="*/ 2147483647 h 425"/>
              <a:gd name="T120" fmla="*/ 2147483647 w 348"/>
              <a:gd name="T121" fmla="*/ 2147483647 h 425"/>
              <a:gd name="T122" fmla="*/ 0 w 348"/>
              <a:gd name="T123" fmla="*/ 2147483647 h 4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8"/>
              <a:gd name="T187" fmla="*/ 0 h 425"/>
              <a:gd name="T188" fmla="*/ 348 w 348"/>
              <a:gd name="T189" fmla="*/ 425 h 4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8" h="425">
                <a:moveTo>
                  <a:pt x="0" y="75"/>
                </a:moveTo>
                <a:lnTo>
                  <a:pt x="3" y="84"/>
                </a:lnTo>
                <a:lnTo>
                  <a:pt x="14" y="104"/>
                </a:lnTo>
                <a:lnTo>
                  <a:pt x="18" y="133"/>
                </a:lnTo>
                <a:lnTo>
                  <a:pt x="18" y="136"/>
                </a:lnTo>
                <a:lnTo>
                  <a:pt x="18" y="143"/>
                </a:lnTo>
                <a:lnTo>
                  <a:pt x="18" y="153"/>
                </a:lnTo>
                <a:lnTo>
                  <a:pt x="18" y="156"/>
                </a:lnTo>
                <a:lnTo>
                  <a:pt x="14" y="169"/>
                </a:lnTo>
                <a:lnTo>
                  <a:pt x="18" y="176"/>
                </a:lnTo>
                <a:lnTo>
                  <a:pt x="18" y="179"/>
                </a:lnTo>
                <a:lnTo>
                  <a:pt x="26" y="185"/>
                </a:lnTo>
                <a:lnTo>
                  <a:pt x="26" y="192"/>
                </a:lnTo>
                <a:lnTo>
                  <a:pt x="29" y="192"/>
                </a:lnTo>
                <a:lnTo>
                  <a:pt x="33" y="202"/>
                </a:lnTo>
                <a:lnTo>
                  <a:pt x="37" y="205"/>
                </a:lnTo>
                <a:lnTo>
                  <a:pt x="41" y="212"/>
                </a:lnTo>
                <a:lnTo>
                  <a:pt x="41" y="215"/>
                </a:lnTo>
                <a:lnTo>
                  <a:pt x="44" y="218"/>
                </a:lnTo>
                <a:lnTo>
                  <a:pt x="52" y="231"/>
                </a:lnTo>
                <a:lnTo>
                  <a:pt x="52" y="238"/>
                </a:lnTo>
                <a:lnTo>
                  <a:pt x="52" y="241"/>
                </a:lnTo>
                <a:lnTo>
                  <a:pt x="52" y="244"/>
                </a:lnTo>
                <a:lnTo>
                  <a:pt x="59" y="247"/>
                </a:lnTo>
                <a:lnTo>
                  <a:pt x="63" y="247"/>
                </a:lnTo>
                <a:lnTo>
                  <a:pt x="74" y="254"/>
                </a:lnTo>
                <a:lnTo>
                  <a:pt x="78" y="257"/>
                </a:lnTo>
                <a:lnTo>
                  <a:pt x="82" y="257"/>
                </a:lnTo>
                <a:lnTo>
                  <a:pt x="85" y="264"/>
                </a:lnTo>
                <a:lnTo>
                  <a:pt x="89" y="264"/>
                </a:lnTo>
                <a:lnTo>
                  <a:pt x="89" y="260"/>
                </a:lnTo>
                <a:lnTo>
                  <a:pt x="93" y="264"/>
                </a:lnTo>
                <a:lnTo>
                  <a:pt x="97" y="267"/>
                </a:lnTo>
                <a:lnTo>
                  <a:pt x="97" y="270"/>
                </a:lnTo>
                <a:lnTo>
                  <a:pt x="100" y="273"/>
                </a:lnTo>
                <a:lnTo>
                  <a:pt x="100" y="277"/>
                </a:lnTo>
                <a:lnTo>
                  <a:pt x="97" y="280"/>
                </a:lnTo>
                <a:lnTo>
                  <a:pt x="97" y="283"/>
                </a:lnTo>
                <a:lnTo>
                  <a:pt x="89" y="290"/>
                </a:lnTo>
                <a:lnTo>
                  <a:pt x="89" y="293"/>
                </a:lnTo>
                <a:lnTo>
                  <a:pt x="89" y="296"/>
                </a:lnTo>
                <a:lnTo>
                  <a:pt x="93" y="303"/>
                </a:lnTo>
                <a:lnTo>
                  <a:pt x="93" y="309"/>
                </a:lnTo>
                <a:lnTo>
                  <a:pt x="93" y="316"/>
                </a:lnTo>
                <a:lnTo>
                  <a:pt x="97" y="316"/>
                </a:lnTo>
                <a:lnTo>
                  <a:pt x="93" y="316"/>
                </a:lnTo>
                <a:lnTo>
                  <a:pt x="93" y="319"/>
                </a:lnTo>
                <a:lnTo>
                  <a:pt x="89" y="322"/>
                </a:lnTo>
                <a:lnTo>
                  <a:pt x="89" y="326"/>
                </a:lnTo>
                <a:lnTo>
                  <a:pt x="93" y="326"/>
                </a:lnTo>
                <a:lnTo>
                  <a:pt x="89" y="329"/>
                </a:lnTo>
                <a:lnTo>
                  <a:pt x="89" y="332"/>
                </a:lnTo>
                <a:lnTo>
                  <a:pt x="89" y="339"/>
                </a:lnTo>
                <a:lnTo>
                  <a:pt x="89" y="345"/>
                </a:lnTo>
                <a:lnTo>
                  <a:pt x="85" y="348"/>
                </a:lnTo>
                <a:lnTo>
                  <a:pt x="82" y="348"/>
                </a:lnTo>
                <a:lnTo>
                  <a:pt x="78" y="348"/>
                </a:lnTo>
                <a:lnTo>
                  <a:pt x="74" y="348"/>
                </a:lnTo>
                <a:lnTo>
                  <a:pt x="74" y="355"/>
                </a:lnTo>
                <a:lnTo>
                  <a:pt x="70" y="355"/>
                </a:lnTo>
                <a:lnTo>
                  <a:pt x="70" y="358"/>
                </a:lnTo>
                <a:lnTo>
                  <a:pt x="67" y="358"/>
                </a:lnTo>
                <a:lnTo>
                  <a:pt x="67" y="362"/>
                </a:lnTo>
                <a:lnTo>
                  <a:pt x="59" y="365"/>
                </a:lnTo>
                <a:lnTo>
                  <a:pt x="52" y="375"/>
                </a:lnTo>
                <a:lnTo>
                  <a:pt x="48" y="375"/>
                </a:lnTo>
                <a:lnTo>
                  <a:pt x="44" y="378"/>
                </a:lnTo>
                <a:lnTo>
                  <a:pt x="37" y="388"/>
                </a:lnTo>
                <a:lnTo>
                  <a:pt x="37" y="391"/>
                </a:lnTo>
                <a:lnTo>
                  <a:pt x="33" y="388"/>
                </a:lnTo>
                <a:lnTo>
                  <a:pt x="29" y="391"/>
                </a:lnTo>
                <a:lnTo>
                  <a:pt x="29" y="394"/>
                </a:lnTo>
                <a:lnTo>
                  <a:pt x="33" y="394"/>
                </a:lnTo>
                <a:lnTo>
                  <a:pt x="41" y="397"/>
                </a:lnTo>
                <a:lnTo>
                  <a:pt x="44" y="397"/>
                </a:lnTo>
                <a:lnTo>
                  <a:pt x="48" y="397"/>
                </a:lnTo>
                <a:lnTo>
                  <a:pt x="52" y="401"/>
                </a:lnTo>
                <a:lnTo>
                  <a:pt x="55" y="401"/>
                </a:lnTo>
                <a:lnTo>
                  <a:pt x="63" y="397"/>
                </a:lnTo>
                <a:lnTo>
                  <a:pt x="67" y="397"/>
                </a:lnTo>
                <a:lnTo>
                  <a:pt x="70" y="404"/>
                </a:lnTo>
                <a:lnTo>
                  <a:pt x="74" y="414"/>
                </a:lnTo>
                <a:lnTo>
                  <a:pt x="78" y="410"/>
                </a:lnTo>
                <a:lnTo>
                  <a:pt x="78" y="414"/>
                </a:lnTo>
                <a:lnTo>
                  <a:pt x="78" y="417"/>
                </a:lnTo>
                <a:lnTo>
                  <a:pt x="85" y="417"/>
                </a:lnTo>
                <a:lnTo>
                  <a:pt x="85" y="414"/>
                </a:lnTo>
                <a:lnTo>
                  <a:pt x="89" y="404"/>
                </a:lnTo>
                <a:lnTo>
                  <a:pt x="100" y="394"/>
                </a:lnTo>
                <a:lnTo>
                  <a:pt x="108" y="381"/>
                </a:lnTo>
                <a:lnTo>
                  <a:pt x="115" y="375"/>
                </a:lnTo>
                <a:lnTo>
                  <a:pt x="123" y="375"/>
                </a:lnTo>
                <a:lnTo>
                  <a:pt x="134" y="375"/>
                </a:lnTo>
                <a:lnTo>
                  <a:pt x="141" y="375"/>
                </a:lnTo>
                <a:lnTo>
                  <a:pt x="156" y="368"/>
                </a:lnTo>
                <a:lnTo>
                  <a:pt x="171" y="358"/>
                </a:lnTo>
                <a:lnTo>
                  <a:pt x="179" y="358"/>
                </a:lnTo>
                <a:lnTo>
                  <a:pt x="190" y="358"/>
                </a:lnTo>
                <a:lnTo>
                  <a:pt x="201" y="368"/>
                </a:lnTo>
                <a:lnTo>
                  <a:pt x="216" y="378"/>
                </a:lnTo>
                <a:lnTo>
                  <a:pt x="227" y="375"/>
                </a:lnTo>
                <a:lnTo>
                  <a:pt x="253" y="397"/>
                </a:lnTo>
                <a:lnTo>
                  <a:pt x="261" y="401"/>
                </a:lnTo>
                <a:lnTo>
                  <a:pt x="268" y="410"/>
                </a:lnTo>
                <a:lnTo>
                  <a:pt x="283" y="424"/>
                </a:lnTo>
                <a:lnTo>
                  <a:pt x="287" y="424"/>
                </a:lnTo>
                <a:lnTo>
                  <a:pt x="287" y="404"/>
                </a:lnTo>
                <a:lnTo>
                  <a:pt x="291" y="394"/>
                </a:lnTo>
                <a:lnTo>
                  <a:pt x="298" y="368"/>
                </a:lnTo>
                <a:lnTo>
                  <a:pt x="294" y="358"/>
                </a:lnTo>
                <a:lnTo>
                  <a:pt x="298" y="348"/>
                </a:lnTo>
                <a:lnTo>
                  <a:pt x="291" y="345"/>
                </a:lnTo>
                <a:lnTo>
                  <a:pt x="294" y="335"/>
                </a:lnTo>
                <a:lnTo>
                  <a:pt x="298" y="329"/>
                </a:lnTo>
                <a:lnTo>
                  <a:pt x="324" y="329"/>
                </a:lnTo>
                <a:lnTo>
                  <a:pt x="343" y="322"/>
                </a:lnTo>
                <a:lnTo>
                  <a:pt x="347" y="303"/>
                </a:lnTo>
                <a:lnTo>
                  <a:pt x="302" y="267"/>
                </a:lnTo>
                <a:lnTo>
                  <a:pt x="309" y="257"/>
                </a:lnTo>
                <a:lnTo>
                  <a:pt x="302" y="218"/>
                </a:lnTo>
                <a:lnTo>
                  <a:pt x="283" y="205"/>
                </a:lnTo>
                <a:lnTo>
                  <a:pt x="264" y="176"/>
                </a:lnTo>
                <a:lnTo>
                  <a:pt x="276" y="146"/>
                </a:lnTo>
                <a:lnTo>
                  <a:pt x="268" y="104"/>
                </a:lnTo>
                <a:lnTo>
                  <a:pt x="261" y="107"/>
                </a:lnTo>
                <a:lnTo>
                  <a:pt x="257" y="107"/>
                </a:lnTo>
                <a:lnTo>
                  <a:pt x="242" y="107"/>
                </a:lnTo>
                <a:lnTo>
                  <a:pt x="227" y="104"/>
                </a:lnTo>
                <a:lnTo>
                  <a:pt x="220" y="97"/>
                </a:lnTo>
                <a:lnTo>
                  <a:pt x="212" y="91"/>
                </a:lnTo>
                <a:lnTo>
                  <a:pt x="208" y="71"/>
                </a:lnTo>
                <a:lnTo>
                  <a:pt x="201" y="65"/>
                </a:lnTo>
                <a:lnTo>
                  <a:pt x="186" y="61"/>
                </a:lnTo>
                <a:lnTo>
                  <a:pt x="175" y="65"/>
                </a:lnTo>
                <a:lnTo>
                  <a:pt x="156" y="71"/>
                </a:lnTo>
                <a:lnTo>
                  <a:pt x="152" y="75"/>
                </a:lnTo>
                <a:lnTo>
                  <a:pt x="145" y="78"/>
                </a:lnTo>
                <a:lnTo>
                  <a:pt x="134" y="75"/>
                </a:lnTo>
                <a:lnTo>
                  <a:pt x="130" y="75"/>
                </a:lnTo>
                <a:lnTo>
                  <a:pt x="130" y="68"/>
                </a:lnTo>
                <a:lnTo>
                  <a:pt x="134" y="61"/>
                </a:lnTo>
                <a:lnTo>
                  <a:pt x="141" y="52"/>
                </a:lnTo>
                <a:lnTo>
                  <a:pt x="130" y="26"/>
                </a:lnTo>
                <a:lnTo>
                  <a:pt x="123" y="22"/>
                </a:lnTo>
                <a:lnTo>
                  <a:pt x="126" y="16"/>
                </a:lnTo>
                <a:lnTo>
                  <a:pt x="63" y="6"/>
                </a:lnTo>
                <a:lnTo>
                  <a:pt x="59" y="3"/>
                </a:lnTo>
                <a:lnTo>
                  <a:pt x="52" y="0"/>
                </a:lnTo>
                <a:lnTo>
                  <a:pt x="41" y="3"/>
                </a:lnTo>
                <a:lnTo>
                  <a:pt x="37" y="9"/>
                </a:lnTo>
                <a:lnTo>
                  <a:pt x="37" y="13"/>
                </a:lnTo>
                <a:lnTo>
                  <a:pt x="37" y="19"/>
                </a:lnTo>
                <a:lnTo>
                  <a:pt x="41" y="22"/>
                </a:lnTo>
                <a:lnTo>
                  <a:pt x="37" y="61"/>
                </a:lnTo>
                <a:lnTo>
                  <a:pt x="37" y="65"/>
                </a:lnTo>
                <a:lnTo>
                  <a:pt x="41" y="75"/>
                </a:lnTo>
                <a:lnTo>
                  <a:pt x="44" y="81"/>
                </a:lnTo>
                <a:lnTo>
                  <a:pt x="41" y="84"/>
                </a:lnTo>
                <a:lnTo>
                  <a:pt x="26" y="84"/>
                </a:lnTo>
                <a:lnTo>
                  <a:pt x="22" y="84"/>
                </a:lnTo>
                <a:lnTo>
                  <a:pt x="18" y="84"/>
                </a:lnTo>
                <a:lnTo>
                  <a:pt x="18" y="78"/>
                </a:lnTo>
                <a:lnTo>
                  <a:pt x="14" y="78"/>
                </a:lnTo>
                <a:lnTo>
                  <a:pt x="14" y="75"/>
                </a:lnTo>
                <a:lnTo>
                  <a:pt x="7" y="75"/>
                </a:lnTo>
                <a:lnTo>
                  <a:pt x="3" y="71"/>
                </a:lnTo>
                <a:lnTo>
                  <a:pt x="0" y="71"/>
                </a:lnTo>
                <a:lnTo>
                  <a:pt x="0" y="75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7" name="Freeform 32"/>
          <p:cNvSpPr>
            <a:spLocks/>
          </p:cNvSpPr>
          <p:nvPr/>
        </p:nvSpPr>
        <p:spPr bwMode="auto">
          <a:xfrm>
            <a:off x="2219297" y="3082944"/>
            <a:ext cx="898525" cy="1122362"/>
          </a:xfrm>
          <a:custGeom>
            <a:avLst/>
            <a:gdLst>
              <a:gd name="T0" fmla="*/ 2147483647 w 722"/>
              <a:gd name="T1" fmla="*/ 2147483647 h 861"/>
              <a:gd name="T2" fmla="*/ 2147483647 w 722"/>
              <a:gd name="T3" fmla="*/ 2147483647 h 861"/>
              <a:gd name="T4" fmla="*/ 2147483647 w 722"/>
              <a:gd name="T5" fmla="*/ 2147483647 h 861"/>
              <a:gd name="T6" fmla="*/ 2147483647 w 722"/>
              <a:gd name="T7" fmla="*/ 2147483647 h 861"/>
              <a:gd name="T8" fmla="*/ 2147483647 w 722"/>
              <a:gd name="T9" fmla="*/ 2147483647 h 861"/>
              <a:gd name="T10" fmla="*/ 2147483647 w 722"/>
              <a:gd name="T11" fmla="*/ 2147483647 h 861"/>
              <a:gd name="T12" fmla="*/ 2147483647 w 722"/>
              <a:gd name="T13" fmla="*/ 2147483647 h 861"/>
              <a:gd name="T14" fmla="*/ 2147483647 w 722"/>
              <a:gd name="T15" fmla="*/ 2147483647 h 861"/>
              <a:gd name="T16" fmla="*/ 2147483647 w 722"/>
              <a:gd name="T17" fmla="*/ 2147483647 h 861"/>
              <a:gd name="T18" fmla="*/ 2147483647 w 722"/>
              <a:gd name="T19" fmla="*/ 2147483647 h 861"/>
              <a:gd name="T20" fmla="*/ 2147483647 w 722"/>
              <a:gd name="T21" fmla="*/ 2147483647 h 861"/>
              <a:gd name="T22" fmla="*/ 2147483647 w 722"/>
              <a:gd name="T23" fmla="*/ 2147483647 h 861"/>
              <a:gd name="T24" fmla="*/ 2147483647 w 722"/>
              <a:gd name="T25" fmla="*/ 2147483647 h 861"/>
              <a:gd name="T26" fmla="*/ 2147483647 w 722"/>
              <a:gd name="T27" fmla="*/ 2147483647 h 861"/>
              <a:gd name="T28" fmla="*/ 2147483647 w 722"/>
              <a:gd name="T29" fmla="*/ 2147483647 h 861"/>
              <a:gd name="T30" fmla="*/ 2147483647 w 722"/>
              <a:gd name="T31" fmla="*/ 2147483647 h 861"/>
              <a:gd name="T32" fmla="*/ 2147483647 w 722"/>
              <a:gd name="T33" fmla="*/ 2147483647 h 861"/>
              <a:gd name="T34" fmla="*/ 2147483647 w 722"/>
              <a:gd name="T35" fmla="*/ 2147483647 h 861"/>
              <a:gd name="T36" fmla="*/ 2147483647 w 722"/>
              <a:gd name="T37" fmla="*/ 2147483647 h 861"/>
              <a:gd name="T38" fmla="*/ 2147483647 w 722"/>
              <a:gd name="T39" fmla="*/ 2147483647 h 861"/>
              <a:gd name="T40" fmla="*/ 2147483647 w 722"/>
              <a:gd name="T41" fmla="*/ 2147483647 h 861"/>
              <a:gd name="T42" fmla="*/ 2147483647 w 722"/>
              <a:gd name="T43" fmla="*/ 2147483647 h 861"/>
              <a:gd name="T44" fmla="*/ 2147483647 w 722"/>
              <a:gd name="T45" fmla="*/ 2147483647 h 861"/>
              <a:gd name="T46" fmla="*/ 2147483647 w 722"/>
              <a:gd name="T47" fmla="*/ 2147483647 h 861"/>
              <a:gd name="T48" fmla="*/ 2147483647 w 722"/>
              <a:gd name="T49" fmla="*/ 2147483647 h 861"/>
              <a:gd name="T50" fmla="*/ 2147483647 w 722"/>
              <a:gd name="T51" fmla="*/ 2147483647 h 861"/>
              <a:gd name="T52" fmla="*/ 2147483647 w 722"/>
              <a:gd name="T53" fmla="*/ 2147483647 h 861"/>
              <a:gd name="T54" fmla="*/ 2147483647 w 722"/>
              <a:gd name="T55" fmla="*/ 2147483647 h 861"/>
              <a:gd name="T56" fmla="*/ 2147483647 w 722"/>
              <a:gd name="T57" fmla="*/ 2147483647 h 861"/>
              <a:gd name="T58" fmla="*/ 2147483647 w 722"/>
              <a:gd name="T59" fmla="*/ 2147483647 h 861"/>
              <a:gd name="T60" fmla="*/ 2147483647 w 722"/>
              <a:gd name="T61" fmla="*/ 2147483647 h 861"/>
              <a:gd name="T62" fmla="*/ 2147483647 w 722"/>
              <a:gd name="T63" fmla="*/ 2147483647 h 861"/>
              <a:gd name="T64" fmla="*/ 2147483647 w 722"/>
              <a:gd name="T65" fmla="*/ 2147483647 h 861"/>
              <a:gd name="T66" fmla="*/ 2147483647 w 722"/>
              <a:gd name="T67" fmla="*/ 2147483647 h 861"/>
              <a:gd name="T68" fmla="*/ 2147483647 w 722"/>
              <a:gd name="T69" fmla="*/ 2147483647 h 861"/>
              <a:gd name="T70" fmla="*/ 2147483647 w 722"/>
              <a:gd name="T71" fmla="*/ 2147483647 h 861"/>
              <a:gd name="T72" fmla="*/ 2147483647 w 722"/>
              <a:gd name="T73" fmla="*/ 2147483647 h 861"/>
              <a:gd name="T74" fmla="*/ 2147483647 w 722"/>
              <a:gd name="T75" fmla="*/ 2147483647 h 861"/>
              <a:gd name="T76" fmla="*/ 2147483647 w 722"/>
              <a:gd name="T77" fmla="*/ 2147483647 h 861"/>
              <a:gd name="T78" fmla="*/ 2147483647 w 722"/>
              <a:gd name="T79" fmla="*/ 2147483647 h 861"/>
              <a:gd name="T80" fmla="*/ 2147483647 w 722"/>
              <a:gd name="T81" fmla="*/ 2147483647 h 861"/>
              <a:gd name="T82" fmla="*/ 2147483647 w 722"/>
              <a:gd name="T83" fmla="*/ 2147483647 h 861"/>
              <a:gd name="T84" fmla="*/ 2147483647 w 722"/>
              <a:gd name="T85" fmla="*/ 2147483647 h 861"/>
              <a:gd name="T86" fmla="*/ 2147483647 w 722"/>
              <a:gd name="T87" fmla="*/ 2147483647 h 861"/>
              <a:gd name="T88" fmla="*/ 2147483647 w 722"/>
              <a:gd name="T89" fmla="*/ 2147483647 h 861"/>
              <a:gd name="T90" fmla="*/ 2147483647 w 722"/>
              <a:gd name="T91" fmla="*/ 2147483647 h 861"/>
              <a:gd name="T92" fmla="*/ 2147483647 w 722"/>
              <a:gd name="T93" fmla="*/ 2147483647 h 861"/>
              <a:gd name="T94" fmla="*/ 2147483647 w 722"/>
              <a:gd name="T95" fmla="*/ 2147483647 h 861"/>
              <a:gd name="T96" fmla="*/ 2147483647 w 722"/>
              <a:gd name="T97" fmla="*/ 2147483647 h 861"/>
              <a:gd name="T98" fmla="*/ 2147483647 w 722"/>
              <a:gd name="T99" fmla="*/ 2147483647 h 861"/>
              <a:gd name="T100" fmla="*/ 2147483647 w 722"/>
              <a:gd name="T101" fmla="*/ 2147483647 h 861"/>
              <a:gd name="T102" fmla="*/ 2147483647 w 722"/>
              <a:gd name="T103" fmla="*/ 2147483647 h 861"/>
              <a:gd name="T104" fmla="*/ 2147483647 w 722"/>
              <a:gd name="T105" fmla="*/ 2147483647 h 861"/>
              <a:gd name="T106" fmla="*/ 2147483647 w 722"/>
              <a:gd name="T107" fmla="*/ 0 h 861"/>
              <a:gd name="T108" fmla="*/ 2147483647 w 722"/>
              <a:gd name="T109" fmla="*/ 2147483647 h 861"/>
              <a:gd name="T110" fmla="*/ 2147483647 w 722"/>
              <a:gd name="T111" fmla="*/ 2147483647 h 861"/>
              <a:gd name="T112" fmla="*/ 2147483647 w 722"/>
              <a:gd name="T113" fmla="*/ 2147483647 h 8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22"/>
              <a:gd name="T172" fmla="*/ 0 h 861"/>
              <a:gd name="T173" fmla="*/ 722 w 722"/>
              <a:gd name="T174" fmla="*/ 861 h 86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22" h="861">
                <a:moveTo>
                  <a:pt x="0" y="196"/>
                </a:moveTo>
                <a:lnTo>
                  <a:pt x="0" y="202"/>
                </a:lnTo>
                <a:lnTo>
                  <a:pt x="3" y="206"/>
                </a:lnTo>
                <a:lnTo>
                  <a:pt x="7" y="209"/>
                </a:lnTo>
                <a:lnTo>
                  <a:pt x="3" y="222"/>
                </a:lnTo>
                <a:lnTo>
                  <a:pt x="0" y="222"/>
                </a:lnTo>
                <a:lnTo>
                  <a:pt x="0" y="225"/>
                </a:lnTo>
                <a:lnTo>
                  <a:pt x="3" y="228"/>
                </a:lnTo>
                <a:lnTo>
                  <a:pt x="7" y="245"/>
                </a:lnTo>
                <a:lnTo>
                  <a:pt x="3" y="255"/>
                </a:lnTo>
                <a:lnTo>
                  <a:pt x="7" y="255"/>
                </a:lnTo>
                <a:lnTo>
                  <a:pt x="14" y="255"/>
                </a:lnTo>
                <a:lnTo>
                  <a:pt x="18" y="255"/>
                </a:lnTo>
                <a:lnTo>
                  <a:pt x="29" y="255"/>
                </a:lnTo>
                <a:lnTo>
                  <a:pt x="37" y="258"/>
                </a:lnTo>
                <a:lnTo>
                  <a:pt x="44" y="264"/>
                </a:lnTo>
                <a:lnTo>
                  <a:pt x="48" y="268"/>
                </a:lnTo>
                <a:lnTo>
                  <a:pt x="48" y="271"/>
                </a:lnTo>
                <a:lnTo>
                  <a:pt x="48" y="268"/>
                </a:lnTo>
                <a:lnTo>
                  <a:pt x="52" y="264"/>
                </a:lnTo>
                <a:lnTo>
                  <a:pt x="59" y="268"/>
                </a:lnTo>
                <a:lnTo>
                  <a:pt x="59" y="274"/>
                </a:lnTo>
                <a:lnTo>
                  <a:pt x="63" y="281"/>
                </a:lnTo>
                <a:lnTo>
                  <a:pt x="63" y="284"/>
                </a:lnTo>
                <a:lnTo>
                  <a:pt x="67" y="284"/>
                </a:lnTo>
                <a:lnTo>
                  <a:pt x="70" y="287"/>
                </a:lnTo>
                <a:lnTo>
                  <a:pt x="74" y="287"/>
                </a:lnTo>
                <a:lnTo>
                  <a:pt x="74" y="284"/>
                </a:lnTo>
                <a:lnTo>
                  <a:pt x="74" y="281"/>
                </a:lnTo>
                <a:lnTo>
                  <a:pt x="78" y="284"/>
                </a:lnTo>
                <a:lnTo>
                  <a:pt x="82" y="284"/>
                </a:lnTo>
                <a:lnTo>
                  <a:pt x="85" y="284"/>
                </a:lnTo>
                <a:lnTo>
                  <a:pt x="89" y="284"/>
                </a:lnTo>
                <a:lnTo>
                  <a:pt x="93" y="287"/>
                </a:lnTo>
                <a:lnTo>
                  <a:pt x="97" y="287"/>
                </a:lnTo>
                <a:lnTo>
                  <a:pt x="97" y="284"/>
                </a:lnTo>
                <a:lnTo>
                  <a:pt x="97" y="277"/>
                </a:lnTo>
                <a:lnTo>
                  <a:pt x="104" y="274"/>
                </a:lnTo>
                <a:lnTo>
                  <a:pt x="108" y="274"/>
                </a:lnTo>
                <a:lnTo>
                  <a:pt x="108" y="277"/>
                </a:lnTo>
                <a:lnTo>
                  <a:pt x="112" y="277"/>
                </a:lnTo>
                <a:lnTo>
                  <a:pt x="112" y="281"/>
                </a:lnTo>
                <a:lnTo>
                  <a:pt x="119" y="284"/>
                </a:lnTo>
                <a:lnTo>
                  <a:pt x="119" y="287"/>
                </a:lnTo>
                <a:lnTo>
                  <a:pt x="115" y="294"/>
                </a:lnTo>
                <a:lnTo>
                  <a:pt x="119" y="294"/>
                </a:lnTo>
                <a:lnTo>
                  <a:pt x="115" y="297"/>
                </a:lnTo>
                <a:lnTo>
                  <a:pt x="115" y="300"/>
                </a:lnTo>
                <a:lnTo>
                  <a:pt x="115" y="304"/>
                </a:lnTo>
                <a:lnTo>
                  <a:pt x="115" y="307"/>
                </a:lnTo>
                <a:lnTo>
                  <a:pt x="119" y="307"/>
                </a:lnTo>
                <a:lnTo>
                  <a:pt x="123" y="310"/>
                </a:lnTo>
                <a:lnTo>
                  <a:pt x="138" y="313"/>
                </a:lnTo>
                <a:lnTo>
                  <a:pt x="160" y="323"/>
                </a:lnTo>
                <a:lnTo>
                  <a:pt x="164" y="323"/>
                </a:lnTo>
                <a:lnTo>
                  <a:pt x="168" y="326"/>
                </a:lnTo>
                <a:lnTo>
                  <a:pt x="175" y="333"/>
                </a:lnTo>
                <a:lnTo>
                  <a:pt x="179" y="336"/>
                </a:lnTo>
                <a:lnTo>
                  <a:pt x="186" y="346"/>
                </a:lnTo>
                <a:lnTo>
                  <a:pt x="205" y="346"/>
                </a:lnTo>
                <a:lnTo>
                  <a:pt x="209" y="349"/>
                </a:lnTo>
                <a:lnTo>
                  <a:pt x="216" y="349"/>
                </a:lnTo>
                <a:lnTo>
                  <a:pt x="220" y="353"/>
                </a:lnTo>
                <a:lnTo>
                  <a:pt x="231" y="362"/>
                </a:lnTo>
                <a:lnTo>
                  <a:pt x="235" y="362"/>
                </a:lnTo>
                <a:lnTo>
                  <a:pt x="242" y="366"/>
                </a:lnTo>
                <a:lnTo>
                  <a:pt x="246" y="366"/>
                </a:lnTo>
                <a:lnTo>
                  <a:pt x="250" y="369"/>
                </a:lnTo>
                <a:lnTo>
                  <a:pt x="254" y="379"/>
                </a:lnTo>
                <a:lnTo>
                  <a:pt x="250" y="382"/>
                </a:lnTo>
                <a:lnTo>
                  <a:pt x="250" y="385"/>
                </a:lnTo>
                <a:lnTo>
                  <a:pt x="254" y="385"/>
                </a:lnTo>
                <a:lnTo>
                  <a:pt x="257" y="389"/>
                </a:lnTo>
                <a:lnTo>
                  <a:pt x="257" y="395"/>
                </a:lnTo>
                <a:lnTo>
                  <a:pt x="254" y="398"/>
                </a:lnTo>
                <a:lnTo>
                  <a:pt x="254" y="402"/>
                </a:lnTo>
                <a:lnTo>
                  <a:pt x="254" y="405"/>
                </a:lnTo>
                <a:lnTo>
                  <a:pt x="257" y="408"/>
                </a:lnTo>
                <a:lnTo>
                  <a:pt x="254" y="412"/>
                </a:lnTo>
                <a:lnTo>
                  <a:pt x="246" y="421"/>
                </a:lnTo>
                <a:lnTo>
                  <a:pt x="242" y="425"/>
                </a:lnTo>
                <a:lnTo>
                  <a:pt x="254" y="431"/>
                </a:lnTo>
                <a:lnTo>
                  <a:pt x="254" y="434"/>
                </a:lnTo>
                <a:lnTo>
                  <a:pt x="254" y="441"/>
                </a:lnTo>
                <a:lnTo>
                  <a:pt x="254" y="444"/>
                </a:lnTo>
                <a:lnTo>
                  <a:pt x="257" y="447"/>
                </a:lnTo>
                <a:lnTo>
                  <a:pt x="265" y="457"/>
                </a:lnTo>
                <a:lnTo>
                  <a:pt x="287" y="470"/>
                </a:lnTo>
                <a:lnTo>
                  <a:pt x="291" y="470"/>
                </a:lnTo>
                <a:lnTo>
                  <a:pt x="291" y="474"/>
                </a:lnTo>
                <a:lnTo>
                  <a:pt x="291" y="477"/>
                </a:lnTo>
                <a:lnTo>
                  <a:pt x="343" y="510"/>
                </a:lnTo>
                <a:lnTo>
                  <a:pt x="362" y="529"/>
                </a:lnTo>
                <a:lnTo>
                  <a:pt x="366" y="529"/>
                </a:lnTo>
                <a:lnTo>
                  <a:pt x="366" y="533"/>
                </a:lnTo>
                <a:lnTo>
                  <a:pt x="377" y="536"/>
                </a:lnTo>
                <a:lnTo>
                  <a:pt x="384" y="542"/>
                </a:lnTo>
                <a:lnTo>
                  <a:pt x="403" y="559"/>
                </a:lnTo>
                <a:lnTo>
                  <a:pt x="437" y="585"/>
                </a:lnTo>
                <a:lnTo>
                  <a:pt x="452" y="601"/>
                </a:lnTo>
                <a:lnTo>
                  <a:pt x="455" y="611"/>
                </a:lnTo>
                <a:lnTo>
                  <a:pt x="463" y="621"/>
                </a:lnTo>
                <a:lnTo>
                  <a:pt x="470" y="627"/>
                </a:lnTo>
                <a:lnTo>
                  <a:pt x="470" y="637"/>
                </a:lnTo>
                <a:lnTo>
                  <a:pt x="478" y="647"/>
                </a:lnTo>
                <a:lnTo>
                  <a:pt x="481" y="650"/>
                </a:lnTo>
                <a:lnTo>
                  <a:pt x="485" y="650"/>
                </a:lnTo>
                <a:lnTo>
                  <a:pt x="485" y="653"/>
                </a:lnTo>
                <a:lnTo>
                  <a:pt x="493" y="660"/>
                </a:lnTo>
                <a:lnTo>
                  <a:pt x="496" y="667"/>
                </a:lnTo>
                <a:lnTo>
                  <a:pt x="504" y="673"/>
                </a:lnTo>
                <a:lnTo>
                  <a:pt x="508" y="680"/>
                </a:lnTo>
                <a:lnTo>
                  <a:pt x="515" y="680"/>
                </a:lnTo>
                <a:lnTo>
                  <a:pt x="526" y="696"/>
                </a:lnTo>
                <a:lnTo>
                  <a:pt x="526" y="703"/>
                </a:lnTo>
                <a:lnTo>
                  <a:pt x="526" y="706"/>
                </a:lnTo>
                <a:lnTo>
                  <a:pt x="530" y="716"/>
                </a:lnTo>
                <a:lnTo>
                  <a:pt x="537" y="719"/>
                </a:lnTo>
                <a:lnTo>
                  <a:pt x="537" y="729"/>
                </a:lnTo>
                <a:lnTo>
                  <a:pt x="537" y="725"/>
                </a:lnTo>
                <a:lnTo>
                  <a:pt x="541" y="729"/>
                </a:lnTo>
                <a:lnTo>
                  <a:pt x="541" y="725"/>
                </a:lnTo>
                <a:lnTo>
                  <a:pt x="552" y="732"/>
                </a:lnTo>
                <a:lnTo>
                  <a:pt x="560" y="742"/>
                </a:lnTo>
                <a:lnTo>
                  <a:pt x="564" y="742"/>
                </a:lnTo>
                <a:lnTo>
                  <a:pt x="564" y="745"/>
                </a:lnTo>
                <a:lnTo>
                  <a:pt x="571" y="748"/>
                </a:lnTo>
                <a:lnTo>
                  <a:pt x="575" y="755"/>
                </a:lnTo>
                <a:lnTo>
                  <a:pt x="582" y="761"/>
                </a:lnTo>
                <a:lnTo>
                  <a:pt x="586" y="768"/>
                </a:lnTo>
                <a:lnTo>
                  <a:pt x="593" y="778"/>
                </a:lnTo>
                <a:lnTo>
                  <a:pt x="597" y="781"/>
                </a:lnTo>
                <a:lnTo>
                  <a:pt x="605" y="788"/>
                </a:lnTo>
                <a:lnTo>
                  <a:pt x="608" y="794"/>
                </a:lnTo>
                <a:lnTo>
                  <a:pt x="608" y="797"/>
                </a:lnTo>
                <a:lnTo>
                  <a:pt x="608" y="791"/>
                </a:lnTo>
                <a:lnTo>
                  <a:pt x="608" y="794"/>
                </a:lnTo>
                <a:lnTo>
                  <a:pt x="623" y="804"/>
                </a:lnTo>
                <a:lnTo>
                  <a:pt x="627" y="807"/>
                </a:lnTo>
                <a:lnTo>
                  <a:pt x="631" y="810"/>
                </a:lnTo>
                <a:lnTo>
                  <a:pt x="646" y="824"/>
                </a:lnTo>
                <a:lnTo>
                  <a:pt x="653" y="840"/>
                </a:lnTo>
                <a:lnTo>
                  <a:pt x="657" y="843"/>
                </a:lnTo>
                <a:lnTo>
                  <a:pt x="657" y="846"/>
                </a:lnTo>
                <a:lnTo>
                  <a:pt x="661" y="846"/>
                </a:lnTo>
                <a:lnTo>
                  <a:pt x="664" y="850"/>
                </a:lnTo>
                <a:lnTo>
                  <a:pt x="672" y="850"/>
                </a:lnTo>
                <a:lnTo>
                  <a:pt x="672" y="853"/>
                </a:lnTo>
                <a:lnTo>
                  <a:pt x="676" y="853"/>
                </a:lnTo>
                <a:lnTo>
                  <a:pt x="676" y="860"/>
                </a:lnTo>
                <a:lnTo>
                  <a:pt x="679" y="860"/>
                </a:lnTo>
                <a:lnTo>
                  <a:pt x="683" y="860"/>
                </a:lnTo>
                <a:lnTo>
                  <a:pt x="698" y="860"/>
                </a:lnTo>
                <a:lnTo>
                  <a:pt x="702" y="856"/>
                </a:lnTo>
                <a:lnTo>
                  <a:pt x="698" y="850"/>
                </a:lnTo>
                <a:lnTo>
                  <a:pt x="694" y="840"/>
                </a:lnTo>
                <a:lnTo>
                  <a:pt x="694" y="837"/>
                </a:lnTo>
                <a:lnTo>
                  <a:pt x="698" y="797"/>
                </a:lnTo>
                <a:lnTo>
                  <a:pt x="694" y="794"/>
                </a:lnTo>
                <a:lnTo>
                  <a:pt x="694" y="788"/>
                </a:lnTo>
                <a:lnTo>
                  <a:pt x="694" y="784"/>
                </a:lnTo>
                <a:lnTo>
                  <a:pt x="698" y="778"/>
                </a:lnTo>
                <a:lnTo>
                  <a:pt x="709" y="774"/>
                </a:lnTo>
                <a:lnTo>
                  <a:pt x="717" y="778"/>
                </a:lnTo>
                <a:lnTo>
                  <a:pt x="721" y="758"/>
                </a:lnTo>
                <a:lnTo>
                  <a:pt x="721" y="748"/>
                </a:lnTo>
                <a:lnTo>
                  <a:pt x="713" y="739"/>
                </a:lnTo>
                <a:lnTo>
                  <a:pt x="698" y="739"/>
                </a:lnTo>
                <a:lnTo>
                  <a:pt x="687" y="739"/>
                </a:lnTo>
                <a:lnTo>
                  <a:pt x="683" y="732"/>
                </a:lnTo>
                <a:lnTo>
                  <a:pt x="687" y="732"/>
                </a:lnTo>
                <a:lnTo>
                  <a:pt x="679" y="722"/>
                </a:lnTo>
                <a:lnTo>
                  <a:pt x="676" y="716"/>
                </a:lnTo>
                <a:lnTo>
                  <a:pt x="668" y="699"/>
                </a:lnTo>
                <a:lnTo>
                  <a:pt x="664" y="696"/>
                </a:lnTo>
                <a:lnTo>
                  <a:pt x="661" y="689"/>
                </a:lnTo>
                <a:lnTo>
                  <a:pt x="657" y="686"/>
                </a:lnTo>
                <a:lnTo>
                  <a:pt x="653" y="680"/>
                </a:lnTo>
                <a:lnTo>
                  <a:pt x="650" y="657"/>
                </a:lnTo>
                <a:lnTo>
                  <a:pt x="638" y="640"/>
                </a:lnTo>
                <a:lnTo>
                  <a:pt x="631" y="631"/>
                </a:lnTo>
                <a:lnTo>
                  <a:pt x="627" y="608"/>
                </a:lnTo>
                <a:lnTo>
                  <a:pt x="627" y="595"/>
                </a:lnTo>
                <a:lnTo>
                  <a:pt x="623" y="585"/>
                </a:lnTo>
                <a:lnTo>
                  <a:pt x="627" y="575"/>
                </a:lnTo>
                <a:lnTo>
                  <a:pt x="608" y="542"/>
                </a:lnTo>
                <a:lnTo>
                  <a:pt x="605" y="539"/>
                </a:lnTo>
                <a:lnTo>
                  <a:pt x="593" y="523"/>
                </a:lnTo>
                <a:lnTo>
                  <a:pt x="586" y="519"/>
                </a:lnTo>
                <a:lnTo>
                  <a:pt x="579" y="513"/>
                </a:lnTo>
                <a:lnTo>
                  <a:pt x="571" y="516"/>
                </a:lnTo>
                <a:lnTo>
                  <a:pt x="560" y="519"/>
                </a:lnTo>
                <a:lnTo>
                  <a:pt x="552" y="519"/>
                </a:lnTo>
                <a:lnTo>
                  <a:pt x="549" y="519"/>
                </a:lnTo>
                <a:lnTo>
                  <a:pt x="537" y="526"/>
                </a:lnTo>
                <a:lnTo>
                  <a:pt x="526" y="526"/>
                </a:lnTo>
                <a:lnTo>
                  <a:pt x="519" y="519"/>
                </a:lnTo>
                <a:lnTo>
                  <a:pt x="508" y="503"/>
                </a:lnTo>
                <a:lnTo>
                  <a:pt x="504" y="493"/>
                </a:lnTo>
                <a:lnTo>
                  <a:pt x="504" y="487"/>
                </a:lnTo>
                <a:lnTo>
                  <a:pt x="493" y="470"/>
                </a:lnTo>
                <a:lnTo>
                  <a:pt x="485" y="461"/>
                </a:lnTo>
                <a:lnTo>
                  <a:pt x="481" y="447"/>
                </a:lnTo>
                <a:lnTo>
                  <a:pt x="470" y="441"/>
                </a:lnTo>
                <a:lnTo>
                  <a:pt x="463" y="428"/>
                </a:lnTo>
                <a:lnTo>
                  <a:pt x="455" y="428"/>
                </a:lnTo>
                <a:lnTo>
                  <a:pt x="452" y="428"/>
                </a:lnTo>
                <a:lnTo>
                  <a:pt x="448" y="425"/>
                </a:lnTo>
                <a:lnTo>
                  <a:pt x="437" y="415"/>
                </a:lnTo>
                <a:lnTo>
                  <a:pt x="433" y="398"/>
                </a:lnTo>
                <a:lnTo>
                  <a:pt x="425" y="379"/>
                </a:lnTo>
                <a:lnTo>
                  <a:pt x="425" y="362"/>
                </a:lnTo>
                <a:lnTo>
                  <a:pt x="422" y="349"/>
                </a:lnTo>
                <a:lnTo>
                  <a:pt x="422" y="333"/>
                </a:lnTo>
                <a:lnTo>
                  <a:pt x="425" y="323"/>
                </a:lnTo>
                <a:lnTo>
                  <a:pt x="429" y="313"/>
                </a:lnTo>
                <a:lnTo>
                  <a:pt x="429" y="297"/>
                </a:lnTo>
                <a:lnTo>
                  <a:pt x="429" y="284"/>
                </a:lnTo>
                <a:lnTo>
                  <a:pt x="429" y="277"/>
                </a:lnTo>
                <a:lnTo>
                  <a:pt x="429" y="261"/>
                </a:lnTo>
                <a:lnTo>
                  <a:pt x="422" y="248"/>
                </a:lnTo>
                <a:lnTo>
                  <a:pt x="403" y="228"/>
                </a:lnTo>
                <a:lnTo>
                  <a:pt x="392" y="225"/>
                </a:lnTo>
                <a:lnTo>
                  <a:pt x="388" y="219"/>
                </a:lnTo>
                <a:lnTo>
                  <a:pt x="384" y="199"/>
                </a:lnTo>
                <a:lnTo>
                  <a:pt x="381" y="189"/>
                </a:lnTo>
                <a:lnTo>
                  <a:pt x="373" y="186"/>
                </a:lnTo>
                <a:lnTo>
                  <a:pt x="362" y="186"/>
                </a:lnTo>
                <a:lnTo>
                  <a:pt x="347" y="183"/>
                </a:lnTo>
                <a:lnTo>
                  <a:pt x="325" y="179"/>
                </a:lnTo>
                <a:lnTo>
                  <a:pt x="317" y="179"/>
                </a:lnTo>
                <a:lnTo>
                  <a:pt x="310" y="173"/>
                </a:lnTo>
                <a:lnTo>
                  <a:pt x="310" y="170"/>
                </a:lnTo>
                <a:lnTo>
                  <a:pt x="302" y="166"/>
                </a:lnTo>
                <a:lnTo>
                  <a:pt x="298" y="143"/>
                </a:lnTo>
                <a:lnTo>
                  <a:pt x="298" y="127"/>
                </a:lnTo>
                <a:lnTo>
                  <a:pt x="291" y="94"/>
                </a:lnTo>
                <a:lnTo>
                  <a:pt x="280" y="78"/>
                </a:lnTo>
                <a:lnTo>
                  <a:pt x="276" y="55"/>
                </a:lnTo>
                <a:lnTo>
                  <a:pt x="268" y="42"/>
                </a:lnTo>
                <a:lnTo>
                  <a:pt x="268" y="32"/>
                </a:lnTo>
                <a:lnTo>
                  <a:pt x="257" y="19"/>
                </a:lnTo>
                <a:lnTo>
                  <a:pt x="242" y="13"/>
                </a:lnTo>
                <a:lnTo>
                  <a:pt x="231" y="3"/>
                </a:lnTo>
                <a:lnTo>
                  <a:pt x="224" y="3"/>
                </a:lnTo>
                <a:lnTo>
                  <a:pt x="216" y="3"/>
                </a:lnTo>
                <a:lnTo>
                  <a:pt x="212" y="3"/>
                </a:lnTo>
                <a:lnTo>
                  <a:pt x="205" y="0"/>
                </a:lnTo>
                <a:lnTo>
                  <a:pt x="186" y="13"/>
                </a:lnTo>
                <a:lnTo>
                  <a:pt x="186" y="32"/>
                </a:lnTo>
                <a:lnTo>
                  <a:pt x="190" y="42"/>
                </a:lnTo>
                <a:lnTo>
                  <a:pt x="186" y="45"/>
                </a:lnTo>
                <a:lnTo>
                  <a:pt x="168" y="68"/>
                </a:lnTo>
                <a:lnTo>
                  <a:pt x="141" y="88"/>
                </a:lnTo>
                <a:lnTo>
                  <a:pt x="82" y="120"/>
                </a:lnTo>
                <a:lnTo>
                  <a:pt x="52" y="140"/>
                </a:lnTo>
                <a:lnTo>
                  <a:pt x="48" y="124"/>
                </a:lnTo>
                <a:lnTo>
                  <a:pt x="41" y="124"/>
                </a:lnTo>
                <a:lnTo>
                  <a:pt x="41" y="127"/>
                </a:lnTo>
                <a:lnTo>
                  <a:pt x="41" y="134"/>
                </a:lnTo>
                <a:lnTo>
                  <a:pt x="37" y="137"/>
                </a:lnTo>
                <a:lnTo>
                  <a:pt x="26" y="156"/>
                </a:lnTo>
                <a:lnTo>
                  <a:pt x="14" y="170"/>
                </a:lnTo>
                <a:lnTo>
                  <a:pt x="14" y="173"/>
                </a:lnTo>
                <a:lnTo>
                  <a:pt x="3" y="186"/>
                </a:lnTo>
                <a:lnTo>
                  <a:pt x="3" y="189"/>
                </a:lnTo>
                <a:lnTo>
                  <a:pt x="0" y="196"/>
                </a:lnTo>
              </a:path>
            </a:pathLst>
          </a:custGeom>
          <a:noFill/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48" name="Freeform 33"/>
          <p:cNvSpPr>
            <a:spLocks/>
          </p:cNvSpPr>
          <p:nvPr/>
        </p:nvSpPr>
        <p:spPr bwMode="auto">
          <a:xfrm>
            <a:off x="1068360" y="1695469"/>
            <a:ext cx="1414462" cy="1573212"/>
          </a:xfrm>
          <a:custGeom>
            <a:avLst/>
            <a:gdLst>
              <a:gd name="T0" fmla="*/ 2147483647 w 1135"/>
              <a:gd name="T1" fmla="*/ 2147483647 h 1207"/>
              <a:gd name="T2" fmla="*/ 2147483647 w 1135"/>
              <a:gd name="T3" fmla="*/ 2147483647 h 1207"/>
              <a:gd name="T4" fmla="*/ 2147483647 w 1135"/>
              <a:gd name="T5" fmla="*/ 2147483647 h 1207"/>
              <a:gd name="T6" fmla="*/ 2147483647 w 1135"/>
              <a:gd name="T7" fmla="*/ 2147483647 h 1207"/>
              <a:gd name="T8" fmla="*/ 2147483647 w 1135"/>
              <a:gd name="T9" fmla="*/ 2147483647 h 1207"/>
              <a:gd name="T10" fmla="*/ 2147483647 w 1135"/>
              <a:gd name="T11" fmla="*/ 2147483647 h 1207"/>
              <a:gd name="T12" fmla="*/ 2147483647 w 1135"/>
              <a:gd name="T13" fmla="*/ 2147483647 h 1207"/>
              <a:gd name="T14" fmla="*/ 2147483647 w 1135"/>
              <a:gd name="T15" fmla="*/ 2147483647 h 1207"/>
              <a:gd name="T16" fmla="*/ 2147483647 w 1135"/>
              <a:gd name="T17" fmla="*/ 2147483647 h 1207"/>
              <a:gd name="T18" fmla="*/ 2147483647 w 1135"/>
              <a:gd name="T19" fmla="*/ 2147483647 h 1207"/>
              <a:gd name="T20" fmla="*/ 2147483647 w 1135"/>
              <a:gd name="T21" fmla="*/ 2147483647 h 1207"/>
              <a:gd name="T22" fmla="*/ 2147483647 w 1135"/>
              <a:gd name="T23" fmla="*/ 2147483647 h 1207"/>
              <a:gd name="T24" fmla="*/ 2147483647 w 1135"/>
              <a:gd name="T25" fmla="*/ 2147483647 h 1207"/>
              <a:gd name="T26" fmla="*/ 2147483647 w 1135"/>
              <a:gd name="T27" fmla="*/ 2147483647 h 1207"/>
              <a:gd name="T28" fmla="*/ 2147483647 w 1135"/>
              <a:gd name="T29" fmla="*/ 2147483647 h 1207"/>
              <a:gd name="T30" fmla="*/ 2147483647 w 1135"/>
              <a:gd name="T31" fmla="*/ 2147483647 h 1207"/>
              <a:gd name="T32" fmla="*/ 2147483647 w 1135"/>
              <a:gd name="T33" fmla="*/ 2147483647 h 1207"/>
              <a:gd name="T34" fmla="*/ 2147483647 w 1135"/>
              <a:gd name="T35" fmla="*/ 2147483647 h 1207"/>
              <a:gd name="T36" fmla="*/ 2147483647 w 1135"/>
              <a:gd name="T37" fmla="*/ 2147483647 h 1207"/>
              <a:gd name="T38" fmla="*/ 2147483647 w 1135"/>
              <a:gd name="T39" fmla="*/ 2147483647 h 1207"/>
              <a:gd name="T40" fmla="*/ 2147483647 w 1135"/>
              <a:gd name="T41" fmla="*/ 2147483647 h 1207"/>
              <a:gd name="T42" fmla="*/ 2147483647 w 1135"/>
              <a:gd name="T43" fmla="*/ 2147483647 h 1207"/>
              <a:gd name="T44" fmla="*/ 2147483647 w 1135"/>
              <a:gd name="T45" fmla="*/ 2147483647 h 1207"/>
              <a:gd name="T46" fmla="*/ 2147483647 w 1135"/>
              <a:gd name="T47" fmla="*/ 2147483647 h 1207"/>
              <a:gd name="T48" fmla="*/ 2147483647 w 1135"/>
              <a:gd name="T49" fmla="*/ 2147483647 h 1207"/>
              <a:gd name="T50" fmla="*/ 2147483647 w 1135"/>
              <a:gd name="T51" fmla="*/ 2147483647 h 1207"/>
              <a:gd name="T52" fmla="*/ 2147483647 w 1135"/>
              <a:gd name="T53" fmla="*/ 2147483647 h 1207"/>
              <a:gd name="T54" fmla="*/ 2147483647 w 1135"/>
              <a:gd name="T55" fmla="*/ 2147483647 h 1207"/>
              <a:gd name="T56" fmla="*/ 2147483647 w 1135"/>
              <a:gd name="T57" fmla="*/ 2147483647 h 1207"/>
              <a:gd name="T58" fmla="*/ 2147483647 w 1135"/>
              <a:gd name="T59" fmla="*/ 2147483647 h 1207"/>
              <a:gd name="T60" fmla="*/ 2147483647 w 1135"/>
              <a:gd name="T61" fmla="*/ 2147483647 h 1207"/>
              <a:gd name="T62" fmla="*/ 2147483647 w 1135"/>
              <a:gd name="T63" fmla="*/ 2147483647 h 1207"/>
              <a:gd name="T64" fmla="*/ 2147483647 w 1135"/>
              <a:gd name="T65" fmla="*/ 2147483647 h 1207"/>
              <a:gd name="T66" fmla="*/ 2147483647 w 1135"/>
              <a:gd name="T67" fmla="*/ 2147483647 h 1207"/>
              <a:gd name="T68" fmla="*/ 2147483647 w 1135"/>
              <a:gd name="T69" fmla="*/ 2147483647 h 1207"/>
              <a:gd name="T70" fmla="*/ 2147483647 w 1135"/>
              <a:gd name="T71" fmla="*/ 2147483647 h 1207"/>
              <a:gd name="T72" fmla="*/ 2147483647 w 1135"/>
              <a:gd name="T73" fmla="*/ 2147483647 h 1207"/>
              <a:gd name="T74" fmla="*/ 2147483647 w 1135"/>
              <a:gd name="T75" fmla="*/ 2147483647 h 1207"/>
              <a:gd name="T76" fmla="*/ 2147483647 w 1135"/>
              <a:gd name="T77" fmla="*/ 2147483647 h 1207"/>
              <a:gd name="T78" fmla="*/ 2147483647 w 1135"/>
              <a:gd name="T79" fmla="*/ 2147483647 h 1207"/>
              <a:gd name="T80" fmla="*/ 2147483647 w 1135"/>
              <a:gd name="T81" fmla="*/ 2147483647 h 1207"/>
              <a:gd name="T82" fmla="*/ 2147483647 w 1135"/>
              <a:gd name="T83" fmla="*/ 2147483647 h 1207"/>
              <a:gd name="T84" fmla="*/ 2147483647 w 1135"/>
              <a:gd name="T85" fmla="*/ 2147483647 h 1207"/>
              <a:gd name="T86" fmla="*/ 2147483647 w 1135"/>
              <a:gd name="T87" fmla="*/ 2147483647 h 1207"/>
              <a:gd name="T88" fmla="*/ 2147483647 w 1135"/>
              <a:gd name="T89" fmla="*/ 2147483647 h 1207"/>
              <a:gd name="T90" fmla="*/ 2147483647 w 1135"/>
              <a:gd name="T91" fmla="*/ 2147483647 h 1207"/>
              <a:gd name="T92" fmla="*/ 2147483647 w 1135"/>
              <a:gd name="T93" fmla="*/ 2147483647 h 1207"/>
              <a:gd name="T94" fmla="*/ 2147483647 w 1135"/>
              <a:gd name="T95" fmla="*/ 2147483647 h 1207"/>
              <a:gd name="T96" fmla="*/ 2147483647 w 1135"/>
              <a:gd name="T97" fmla="*/ 2147483647 h 1207"/>
              <a:gd name="T98" fmla="*/ 2147483647 w 1135"/>
              <a:gd name="T99" fmla="*/ 2147483647 h 1207"/>
              <a:gd name="T100" fmla="*/ 2147483647 w 1135"/>
              <a:gd name="T101" fmla="*/ 2147483647 h 1207"/>
              <a:gd name="T102" fmla="*/ 2147483647 w 1135"/>
              <a:gd name="T103" fmla="*/ 2147483647 h 1207"/>
              <a:gd name="T104" fmla="*/ 2147483647 w 1135"/>
              <a:gd name="T105" fmla="*/ 2147483647 h 1207"/>
              <a:gd name="T106" fmla="*/ 2147483647 w 1135"/>
              <a:gd name="T107" fmla="*/ 2147483647 h 1207"/>
              <a:gd name="T108" fmla="*/ 2147483647 w 1135"/>
              <a:gd name="T109" fmla="*/ 2147483647 h 1207"/>
              <a:gd name="T110" fmla="*/ 2147483647 w 1135"/>
              <a:gd name="T111" fmla="*/ 2147483647 h 1207"/>
              <a:gd name="T112" fmla="*/ 2147483647 w 1135"/>
              <a:gd name="T113" fmla="*/ 2147483647 h 1207"/>
              <a:gd name="T114" fmla="*/ 2147483647 w 1135"/>
              <a:gd name="T115" fmla="*/ 2147483647 h 12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35"/>
              <a:gd name="T175" fmla="*/ 0 h 1207"/>
              <a:gd name="T176" fmla="*/ 1135 w 1135"/>
              <a:gd name="T177" fmla="*/ 1207 h 12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35" h="1207">
                <a:moveTo>
                  <a:pt x="1096" y="294"/>
                </a:moveTo>
                <a:lnTo>
                  <a:pt x="1081" y="313"/>
                </a:lnTo>
                <a:lnTo>
                  <a:pt x="1089" y="310"/>
                </a:lnTo>
                <a:lnTo>
                  <a:pt x="1096" y="343"/>
                </a:lnTo>
                <a:lnTo>
                  <a:pt x="1107" y="418"/>
                </a:lnTo>
                <a:lnTo>
                  <a:pt x="1126" y="460"/>
                </a:lnTo>
                <a:lnTo>
                  <a:pt x="1134" y="516"/>
                </a:lnTo>
                <a:lnTo>
                  <a:pt x="1119" y="643"/>
                </a:lnTo>
                <a:lnTo>
                  <a:pt x="1100" y="643"/>
                </a:lnTo>
                <a:lnTo>
                  <a:pt x="1107" y="666"/>
                </a:lnTo>
                <a:lnTo>
                  <a:pt x="1111" y="705"/>
                </a:lnTo>
                <a:lnTo>
                  <a:pt x="1119" y="741"/>
                </a:lnTo>
                <a:lnTo>
                  <a:pt x="1115" y="761"/>
                </a:lnTo>
                <a:lnTo>
                  <a:pt x="1107" y="777"/>
                </a:lnTo>
                <a:lnTo>
                  <a:pt x="1111" y="797"/>
                </a:lnTo>
                <a:lnTo>
                  <a:pt x="1111" y="813"/>
                </a:lnTo>
                <a:lnTo>
                  <a:pt x="1111" y="823"/>
                </a:lnTo>
                <a:lnTo>
                  <a:pt x="1119" y="836"/>
                </a:lnTo>
                <a:lnTo>
                  <a:pt x="1119" y="843"/>
                </a:lnTo>
                <a:lnTo>
                  <a:pt x="1100" y="856"/>
                </a:lnTo>
                <a:lnTo>
                  <a:pt x="1078" y="846"/>
                </a:lnTo>
                <a:lnTo>
                  <a:pt x="1066" y="843"/>
                </a:lnTo>
                <a:lnTo>
                  <a:pt x="1044" y="843"/>
                </a:lnTo>
                <a:lnTo>
                  <a:pt x="1037" y="843"/>
                </a:lnTo>
                <a:lnTo>
                  <a:pt x="1029" y="839"/>
                </a:lnTo>
                <a:lnTo>
                  <a:pt x="1025" y="836"/>
                </a:lnTo>
                <a:lnTo>
                  <a:pt x="1022" y="839"/>
                </a:lnTo>
                <a:lnTo>
                  <a:pt x="1010" y="846"/>
                </a:lnTo>
                <a:lnTo>
                  <a:pt x="1007" y="849"/>
                </a:lnTo>
                <a:lnTo>
                  <a:pt x="1007" y="856"/>
                </a:lnTo>
                <a:lnTo>
                  <a:pt x="1007" y="866"/>
                </a:lnTo>
                <a:lnTo>
                  <a:pt x="1018" y="882"/>
                </a:lnTo>
                <a:lnTo>
                  <a:pt x="1022" y="888"/>
                </a:lnTo>
                <a:lnTo>
                  <a:pt x="1022" y="895"/>
                </a:lnTo>
                <a:lnTo>
                  <a:pt x="1029" y="895"/>
                </a:lnTo>
                <a:lnTo>
                  <a:pt x="1037" y="898"/>
                </a:lnTo>
                <a:lnTo>
                  <a:pt x="1040" y="908"/>
                </a:lnTo>
                <a:lnTo>
                  <a:pt x="1051" y="931"/>
                </a:lnTo>
                <a:lnTo>
                  <a:pt x="1070" y="954"/>
                </a:lnTo>
                <a:lnTo>
                  <a:pt x="1070" y="964"/>
                </a:lnTo>
                <a:lnTo>
                  <a:pt x="1074" y="970"/>
                </a:lnTo>
                <a:lnTo>
                  <a:pt x="1085" y="977"/>
                </a:lnTo>
                <a:lnTo>
                  <a:pt x="1089" y="996"/>
                </a:lnTo>
                <a:lnTo>
                  <a:pt x="1100" y="1016"/>
                </a:lnTo>
                <a:lnTo>
                  <a:pt x="1089" y="1026"/>
                </a:lnTo>
                <a:lnTo>
                  <a:pt x="1078" y="1032"/>
                </a:lnTo>
                <a:lnTo>
                  <a:pt x="1078" y="1039"/>
                </a:lnTo>
                <a:lnTo>
                  <a:pt x="1078" y="1049"/>
                </a:lnTo>
                <a:lnTo>
                  <a:pt x="1085" y="1062"/>
                </a:lnTo>
                <a:lnTo>
                  <a:pt x="1096" y="1068"/>
                </a:lnTo>
                <a:lnTo>
                  <a:pt x="1107" y="1078"/>
                </a:lnTo>
                <a:lnTo>
                  <a:pt x="1107" y="1098"/>
                </a:lnTo>
                <a:lnTo>
                  <a:pt x="1111" y="1107"/>
                </a:lnTo>
                <a:lnTo>
                  <a:pt x="1107" y="1111"/>
                </a:lnTo>
                <a:lnTo>
                  <a:pt x="1089" y="1134"/>
                </a:lnTo>
                <a:lnTo>
                  <a:pt x="1063" y="1153"/>
                </a:lnTo>
                <a:lnTo>
                  <a:pt x="1003" y="1186"/>
                </a:lnTo>
                <a:lnTo>
                  <a:pt x="973" y="1206"/>
                </a:lnTo>
                <a:lnTo>
                  <a:pt x="969" y="1189"/>
                </a:lnTo>
                <a:lnTo>
                  <a:pt x="962" y="1189"/>
                </a:lnTo>
                <a:lnTo>
                  <a:pt x="962" y="1160"/>
                </a:lnTo>
                <a:lnTo>
                  <a:pt x="954" y="1150"/>
                </a:lnTo>
                <a:lnTo>
                  <a:pt x="951" y="1150"/>
                </a:lnTo>
                <a:lnTo>
                  <a:pt x="947" y="1147"/>
                </a:lnTo>
                <a:lnTo>
                  <a:pt x="943" y="1137"/>
                </a:lnTo>
                <a:lnTo>
                  <a:pt x="936" y="1130"/>
                </a:lnTo>
                <a:lnTo>
                  <a:pt x="925" y="1127"/>
                </a:lnTo>
                <a:lnTo>
                  <a:pt x="921" y="1130"/>
                </a:lnTo>
                <a:lnTo>
                  <a:pt x="913" y="1127"/>
                </a:lnTo>
                <a:lnTo>
                  <a:pt x="910" y="1121"/>
                </a:lnTo>
                <a:lnTo>
                  <a:pt x="902" y="1124"/>
                </a:lnTo>
                <a:lnTo>
                  <a:pt x="895" y="1124"/>
                </a:lnTo>
                <a:lnTo>
                  <a:pt x="891" y="1127"/>
                </a:lnTo>
                <a:lnTo>
                  <a:pt x="884" y="1127"/>
                </a:lnTo>
                <a:lnTo>
                  <a:pt x="880" y="1124"/>
                </a:lnTo>
                <a:lnTo>
                  <a:pt x="876" y="1121"/>
                </a:lnTo>
                <a:lnTo>
                  <a:pt x="872" y="1121"/>
                </a:lnTo>
                <a:lnTo>
                  <a:pt x="869" y="1117"/>
                </a:lnTo>
                <a:lnTo>
                  <a:pt x="861" y="1111"/>
                </a:lnTo>
                <a:lnTo>
                  <a:pt x="850" y="1081"/>
                </a:lnTo>
                <a:lnTo>
                  <a:pt x="843" y="1068"/>
                </a:lnTo>
                <a:lnTo>
                  <a:pt x="843" y="1065"/>
                </a:lnTo>
                <a:lnTo>
                  <a:pt x="850" y="1062"/>
                </a:lnTo>
                <a:lnTo>
                  <a:pt x="850" y="1052"/>
                </a:lnTo>
                <a:lnTo>
                  <a:pt x="843" y="1049"/>
                </a:lnTo>
                <a:lnTo>
                  <a:pt x="835" y="1045"/>
                </a:lnTo>
                <a:lnTo>
                  <a:pt x="824" y="1052"/>
                </a:lnTo>
                <a:lnTo>
                  <a:pt x="816" y="1045"/>
                </a:lnTo>
                <a:lnTo>
                  <a:pt x="816" y="1042"/>
                </a:lnTo>
                <a:lnTo>
                  <a:pt x="805" y="1042"/>
                </a:lnTo>
                <a:lnTo>
                  <a:pt x="794" y="1039"/>
                </a:lnTo>
                <a:lnTo>
                  <a:pt x="787" y="1039"/>
                </a:lnTo>
                <a:lnTo>
                  <a:pt x="787" y="1036"/>
                </a:lnTo>
                <a:lnTo>
                  <a:pt x="779" y="1032"/>
                </a:lnTo>
                <a:lnTo>
                  <a:pt x="779" y="1036"/>
                </a:lnTo>
                <a:lnTo>
                  <a:pt x="775" y="1032"/>
                </a:lnTo>
                <a:lnTo>
                  <a:pt x="768" y="1022"/>
                </a:lnTo>
                <a:lnTo>
                  <a:pt x="764" y="1019"/>
                </a:lnTo>
                <a:lnTo>
                  <a:pt x="757" y="1013"/>
                </a:lnTo>
                <a:lnTo>
                  <a:pt x="749" y="1009"/>
                </a:lnTo>
                <a:lnTo>
                  <a:pt x="742" y="1006"/>
                </a:lnTo>
                <a:lnTo>
                  <a:pt x="749" y="1000"/>
                </a:lnTo>
                <a:lnTo>
                  <a:pt x="753" y="996"/>
                </a:lnTo>
                <a:lnTo>
                  <a:pt x="746" y="990"/>
                </a:lnTo>
                <a:lnTo>
                  <a:pt x="742" y="993"/>
                </a:lnTo>
                <a:lnTo>
                  <a:pt x="738" y="993"/>
                </a:lnTo>
                <a:lnTo>
                  <a:pt x="734" y="993"/>
                </a:lnTo>
                <a:lnTo>
                  <a:pt x="738" y="990"/>
                </a:lnTo>
                <a:lnTo>
                  <a:pt x="734" y="987"/>
                </a:lnTo>
                <a:lnTo>
                  <a:pt x="738" y="983"/>
                </a:lnTo>
                <a:lnTo>
                  <a:pt x="738" y="980"/>
                </a:lnTo>
                <a:lnTo>
                  <a:pt x="734" y="980"/>
                </a:lnTo>
                <a:lnTo>
                  <a:pt x="731" y="980"/>
                </a:lnTo>
                <a:lnTo>
                  <a:pt x="734" y="967"/>
                </a:lnTo>
                <a:lnTo>
                  <a:pt x="734" y="964"/>
                </a:lnTo>
                <a:lnTo>
                  <a:pt x="731" y="957"/>
                </a:lnTo>
                <a:lnTo>
                  <a:pt x="731" y="954"/>
                </a:lnTo>
                <a:lnTo>
                  <a:pt x="727" y="951"/>
                </a:lnTo>
                <a:lnTo>
                  <a:pt x="727" y="947"/>
                </a:lnTo>
                <a:lnTo>
                  <a:pt x="727" y="938"/>
                </a:lnTo>
                <a:lnTo>
                  <a:pt x="731" y="938"/>
                </a:lnTo>
                <a:lnTo>
                  <a:pt x="734" y="931"/>
                </a:lnTo>
                <a:lnTo>
                  <a:pt x="734" y="924"/>
                </a:lnTo>
                <a:lnTo>
                  <a:pt x="731" y="921"/>
                </a:lnTo>
                <a:lnTo>
                  <a:pt x="731" y="918"/>
                </a:lnTo>
                <a:lnTo>
                  <a:pt x="731" y="915"/>
                </a:lnTo>
                <a:lnTo>
                  <a:pt x="731" y="908"/>
                </a:lnTo>
                <a:lnTo>
                  <a:pt x="734" y="908"/>
                </a:lnTo>
                <a:lnTo>
                  <a:pt x="738" y="908"/>
                </a:lnTo>
                <a:lnTo>
                  <a:pt x="738" y="905"/>
                </a:lnTo>
                <a:lnTo>
                  <a:pt x="734" y="902"/>
                </a:lnTo>
                <a:lnTo>
                  <a:pt x="731" y="902"/>
                </a:lnTo>
                <a:lnTo>
                  <a:pt x="727" y="898"/>
                </a:lnTo>
                <a:lnTo>
                  <a:pt x="723" y="898"/>
                </a:lnTo>
                <a:lnTo>
                  <a:pt x="712" y="892"/>
                </a:lnTo>
                <a:lnTo>
                  <a:pt x="701" y="888"/>
                </a:lnTo>
                <a:lnTo>
                  <a:pt x="690" y="892"/>
                </a:lnTo>
                <a:lnTo>
                  <a:pt x="690" y="895"/>
                </a:lnTo>
                <a:lnTo>
                  <a:pt x="686" y="895"/>
                </a:lnTo>
                <a:lnTo>
                  <a:pt x="690" y="898"/>
                </a:lnTo>
                <a:lnTo>
                  <a:pt x="671" y="892"/>
                </a:lnTo>
                <a:lnTo>
                  <a:pt x="667" y="888"/>
                </a:lnTo>
                <a:lnTo>
                  <a:pt x="671" y="888"/>
                </a:lnTo>
                <a:lnTo>
                  <a:pt x="675" y="888"/>
                </a:lnTo>
                <a:lnTo>
                  <a:pt x="667" y="885"/>
                </a:lnTo>
                <a:lnTo>
                  <a:pt x="667" y="882"/>
                </a:lnTo>
                <a:lnTo>
                  <a:pt x="667" y="879"/>
                </a:lnTo>
                <a:lnTo>
                  <a:pt x="660" y="879"/>
                </a:lnTo>
                <a:lnTo>
                  <a:pt x="656" y="882"/>
                </a:lnTo>
                <a:lnTo>
                  <a:pt x="656" y="885"/>
                </a:lnTo>
                <a:lnTo>
                  <a:pt x="652" y="885"/>
                </a:lnTo>
                <a:lnTo>
                  <a:pt x="652" y="882"/>
                </a:lnTo>
                <a:lnTo>
                  <a:pt x="652" y="885"/>
                </a:lnTo>
                <a:lnTo>
                  <a:pt x="649" y="885"/>
                </a:lnTo>
                <a:lnTo>
                  <a:pt x="645" y="885"/>
                </a:lnTo>
                <a:lnTo>
                  <a:pt x="645" y="882"/>
                </a:lnTo>
                <a:lnTo>
                  <a:pt x="645" y="879"/>
                </a:lnTo>
                <a:lnTo>
                  <a:pt x="641" y="879"/>
                </a:lnTo>
                <a:lnTo>
                  <a:pt x="645" y="879"/>
                </a:lnTo>
                <a:lnTo>
                  <a:pt x="641" y="875"/>
                </a:lnTo>
                <a:lnTo>
                  <a:pt x="637" y="875"/>
                </a:lnTo>
                <a:lnTo>
                  <a:pt x="634" y="872"/>
                </a:lnTo>
                <a:lnTo>
                  <a:pt x="630" y="866"/>
                </a:lnTo>
                <a:lnTo>
                  <a:pt x="626" y="862"/>
                </a:lnTo>
                <a:lnTo>
                  <a:pt x="622" y="862"/>
                </a:lnTo>
                <a:lnTo>
                  <a:pt x="622" y="859"/>
                </a:lnTo>
                <a:lnTo>
                  <a:pt x="619" y="859"/>
                </a:lnTo>
                <a:lnTo>
                  <a:pt x="615" y="856"/>
                </a:lnTo>
                <a:lnTo>
                  <a:pt x="615" y="853"/>
                </a:lnTo>
                <a:lnTo>
                  <a:pt x="615" y="849"/>
                </a:lnTo>
                <a:lnTo>
                  <a:pt x="611" y="849"/>
                </a:lnTo>
                <a:lnTo>
                  <a:pt x="611" y="846"/>
                </a:lnTo>
                <a:lnTo>
                  <a:pt x="608" y="843"/>
                </a:lnTo>
                <a:lnTo>
                  <a:pt x="608" y="839"/>
                </a:lnTo>
                <a:lnTo>
                  <a:pt x="608" y="836"/>
                </a:lnTo>
                <a:lnTo>
                  <a:pt x="604" y="830"/>
                </a:lnTo>
                <a:lnTo>
                  <a:pt x="600" y="830"/>
                </a:lnTo>
                <a:lnTo>
                  <a:pt x="600" y="826"/>
                </a:lnTo>
                <a:lnTo>
                  <a:pt x="596" y="823"/>
                </a:lnTo>
                <a:lnTo>
                  <a:pt x="596" y="820"/>
                </a:lnTo>
                <a:lnTo>
                  <a:pt x="596" y="817"/>
                </a:lnTo>
                <a:lnTo>
                  <a:pt x="593" y="817"/>
                </a:lnTo>
                <a:lnTo>
                  <a:pt x="589" y="817"/>
                </a:lnTo>
                <a:lnTo>
                  <a:pt x="589" y="813"/>
                </a:lnTo>
                <a:lnTo>
                  <a:pt x="585" y="810"/>
                </a:lnTo>
                <a:lnTo>
                  <a:pt x="585" y="807"/>
                </a:lnTo>
                <a:lnTo>
                  <a:pt x="585" y="804"/>
                </a:lnTo>
                <a:lnTo>
                  <a:pt x="585" y="800"/>
                </a:lnTo>
                <a:lnTo>
                  <a:pt x="581" y="797"/>
                </a:lnTo>
                <a:lnTo>
                  <a:pt x="574" y="794"/>
                </a:lnTo>
                <a:lnTo>
                  <a:pt x="567" y="790"/>
                </a:lnTo>
                <a:lnTo>
                  <a:pt x="552" y="784"/>
                </a:lnTo>
                <a:lnTo>
                  <a:pt x="544" y="781"/>
                </a:lnTo>
                <a:lnTo>
                  <a:pt x="540" y="781"/>
                </a:lnTo>
                <a:lnTo>
                  <a:pt x="544" y="777"/>
                </a:lnTo>
                <a:lnTo>
                  <a:pt x="540" y="774"/>
                </a:lnTo>
                <a:lnTo>
                  <a:pt x="540" y="768"/>
                </a:lnTo>
                <a:lnTo>
                  <a:pt x="537" y="764"/>
                </a:lnTo>
                <a:lnTo>
                  <a:pt x="533" y="761"/>
                </a:lnTo>
                <a:lnTo>
                  <a:pt x="533" y="758"/>
                </a:lnTo>
                <a:lnTo>
                  <a:pt x="529" y="751"/>
                </a:lnTo>
                <a:lnTo>
                  <a:pt x="522" y="745"/>
                </a:lnTo>
                <a:lnTo>
                  <a:pt x="514" y="738"/>
                </a:lnTo>
                <a:lnTo>
                  <a:pt x="511" y="735"/>
                </a:lnTo>
                <a:lnTo>
                  <a:pt x="507" y="732"/>
                </a:lnTo>
                <a:lnTo>
                  <a:pt x="507" y="728"/>
                </a:lnTo>
                <a:lnTo>
                  <a:pt x="503" y="725"/>
                </a:lnTo>
                <a:lnTo>
                  <a:pt x="507" y="725"/>
                </a:lnTo>
                <a:lnTo>
                  <a:pt x="503" y="709"/>
                </a:lnTo>
                <a:lnTo>
                  <a:pt x="488" y="705"/>
                </a:lnTo>
                <a:lnTo>
                  <a:pt x="488" y="699"/>
                </a:lnTo>
                <a:lnTo>
                  <a:pt x="484" y="692"/>
                </a:lnTo>
                <a:lnTo>
                  <a:pt x="481" y="689"/>
                </a:lnTo>
                <a:lnTo>
                  <a:pt x="477" y="686"/>
                </a:lnTo>
                <a:lnTo>
                  <a:pt x="470" y="686"/>
                </a:lnTo>
                <a:lnTo>
                  <a:pt x="470" y="683"/>
                </a:lnTo>
                <a:lnTo>
                  <a:pt x="470" y="679"/>
                </a:lnTo>
                <a:lnTo>
                  <a:pt x="473" y="679"/>
                </a:lnTo>
                <a:lnTo>
                  <a:pt x="470" y="673"/>
                </a:lnTo>
                <a:lnTo>
                  <a:pt x="470" y="666"/>
                </a:lnTo>
                <a:lnTo>
                  <a:pt x="466" y="666"/>
                </a:lnTo>
                <a:lnTo>
                  <a:pt x="470" y="660"/>
                </a:lnTo>
                <a:lnTo>
                  <a:pt x="473" y="656"/>
                </a:lnTo>
                <a:lnTo>
                  <a:pt x="470" y="650"/>
                </a:lnTo>
                <a:lnTo>
                  <a:pt x="466" y="650"/>
                </a:lnTo>
                <a:lnTo>
                  <a:pt x="470" y="647"/>
                </a:lnTo>
                <a:lnTo>
                  <a:pt x="466" y="647"/>
                </a:lnTo>
                <a:lnTo>
                  <a:pt x="462" y="647"/>
                </a:lnTo>
                <a:lnTo>
                  <a:pt x="466" y="634"/>
                </a:lnTo>
                <a:lnTo>
                  <a:pt x="462" y="627"/>
                </a:lnTo>
                <a:lnTo>
                  <a:pt x="462" y="624"/>
                </a:lnTo>
                <a:lnTo>
                  <a:pt x="458" y="617"/>
                </a:lnTo>
                <a:lnTo>
                  <a:pt x="451" y="617"/>
                </a:lnTo>
                <a:lnTo>
                  <a:pt x="447" y="617"/>
                </a:lnTo>
                <a:lnTo>
                  <a:pt x="443" y="624"/>
                </a:lnTo>
                <a:lnTo>
                  <a:pt x="440" y="617"/>
                </a:lnTo>
                <a:lnTo>
                  <a:pt x="432" y="614"/>
                </a:lnTo>
                <a:lnTo>
                  <a:pt x="428" y="614"/>
                </a:lnTo>
                <a:lnTo>
                  <a:pt x="428" y="607"/>
                </a:lnTo>
                <a:lnTo>
                  <a:pt x="440" y="594"/>
                </a:lnTo>
                <a:lnTo>
                  <a:pt x="440" y="588"/>
                </a:lnTo>
                <a:lnTo>
                  <a:pt x="436" y="585"/>
                </a:lnTo>
                <a:lnTo>
                  <a:pt x="428" y="581"/>
                </a:lnTo>
                <a:lnTo>
                  <a:pt x="428" y="575"/>
                </a:lnTo>
                <a:lnTo>
                  <a:pt x="425" y="568"/>
                </a:lnTo>
                <a:lnTo>
                  <a:pt x="417" y="565"/>
                </a:lnTo>
                <a:lnTo>
                  <a:pt x="417" y="562"/>
                </a:lnTo>
                <a:lnTo>
                  <a:pt x="414" y="549"/>
                </a:lnTo>
                <a:lnTo>
                  <a:pt x="406" y="545"/>
                </a:lnTo>
                <a:lnTo>
                  <a:pt x="402" y="529"/>
                </a:lnTo>
                <a:lnTo>
                  <a:pt x="395" y="519"/>
                </a:lnTo>
                <a:lnTo>
                  <a:pt x="395" y="513"/>
                </a:lnTo>
                <a:lnTo>
                  <a:pt x="391" y="506"/>
                </a:lnTo>
                <a:lnTo>
                  <a:pt x="391" y="509"/>
                </a:lnTo>
                <a:lnTo>
                  <a:pt x="387" y="506"/>
                </a:lnTo>
                <a:lnTo>
                  <a:pt x="384" y="506"/>
                </a:lnTo>
                <a:lnTo>
                  <a:pt x="380" y="506"/>
                </a:lnTo>
                <a:lnTo>
                  <a:pt x="384" y="483"/>
                </a:lnTo>
                <a:lnTo>
                  <a:pt x="380" y="477"/>
                </a:lnTo>
                <a:lnTo>
                  <a:pt x="384" y="460"/>
                </a:lnTo>
                <a:lnTo>
                  <a:pt x="380" y="447"/>
                </a:lnTo>
                <a:lnTo>
                  <a:pt x="373" y="444"/>
                </a:lnTo>
                <a:lnTo>
                  <a:pt x="369" y="441"/>
                </a:lnTo>
                <a:lnTo>
                  <a:pt x="369" y="437"/>
                </a:lnTo>
                <a:lnTo>
                  <a:pt x="365" y="441"/>
                </a:lnTo>
                <a:lnTo>
                  <a:pt x="369" y="428"/>
                </a:lnTo>
                <a:lnTo>
                  <a:pt x="369" y="418"/>
                </a:lnTo>
                <a:lnTo>
                  <a:pt x="361" y="405"/>
                </a:lnTo>
                <a:lnTo>
                  <a:pt x="350" y="392"/>
                </a:lnTo>
                <a:lnTo>
                  <a:pt x="346" y="392"/>
                </a:lnTo>
                <a:lnTo>
                  <a:pt x="335" y="366"/>
                </a:lnTo>
                <a:lnTo>
                  <a:pt x="331" y="359"/>
                </a:lnTo>
                <a:lnTo>
                  <a:pt x="328" y="346"/>
                </a:lnTo>
                <a:lnTo>
                  <a:pt x="328" y="336"/>
                </a:lnTo>
                <a:lnTo>
                  <a:pt x="335" y="326"/>
                </a:lnTo>
                <a:lnTo>
                  <a:pt x="335" y="313"/>
                </a:lnTo>
                <a:lnTo>
                  <a:pt x="335" y="310"/>
                </a:lnTo>
                <a:lnTo>
                  <a:pt x="335" y="303"/>
                </a:lnTo>
                <a:lnTo>
                  <a:pt x="331" y="294"/>
                </a:lnTo>
                <a:lnTo>
                  <a:pt x="335" y="294"/>
                </a:lnTo>
                <a:lnTo>
                  <a:pt x="346" y="294"/>
                </a:lnTo>
                <a:lnTo>
                  <a:pt x="346" y="290"/>
                </a:lnTo>
                <a:lnTo>
                  <a:pt x="346" y="287"/>
                </a:lnTo>
                <a:lnTo>
                  <a:pt x="346" y="284"/>
                </a:lnTo>
                <a:lnTo>
                  <a:pt x="350" y="277"/>
                </a:lnTo>
                <a:lnTo>
                  <a:pt x="346" y="274"/>
                </a:lnTo>
                <a:lnTo>
                  <a:pt x="343" y="271"/>
                </a:lnTo>
                <a:lnTo>
                  <a:pt x="339" y="271"/>
                </a:lnTo>
                <a:lnTo>
                  <a:pt x="335" y="271"/>
                </a:lnTo>
                <a:lnTo>
                  <a:pt x="324" y="264"/>
                </a:lnTo>
                <a:lnTo>
                  <a:pt x="320" y="261"/>
                </a:lnTo>
                <a:lnTo>
                  <a:pt x="317" y="261"/>
                </a:lnTo>
                <a:lnTo>
                  <a:pt x="305" y="258"/>
                </a:lnTo>
                <a:lnTo>
                  <a:pt x="290" y="254"/>
                </a:lnTo>
                <a:lnTo>
                  <a:pt x="283" y="251"/>
                </a:lnTo>
                <a:lnTo>
                  <a:pt x="279" y="251"/>
                </a:lnTo>
                <a:lnTo>
                  <a:pt x="261" y="245"/>
                </a:lnTo>
                <a:lnTo>
                  <a:pt x="257" y="241"/>
                </a:lnTo>
                <a:lnTo>
                  <a:pt x="249" y="241"/>
                </a:lnTo>
                <a:lnTo>
                  <a:pt x="246" y="235"/>
                </a:lnTo>
                <a:lnTo>
                  <a:pt x="249" y="228"/>
                </a:lnTo>
                <a:lnTo>
                  <a:pt x="249" y="225"/>
                </a:lnTo>
                <a:lnTo>
                  <a:pt x="249" y="222"/>
                </a:lnTo>
                <a:lnTo>
                  <a:pt x="249" y="215"/>
                </a:lnTo>
                <a:lnTo>
                  <a:pt x="246" y="212"/>
                </a:lnTo>
                <a:lnTo>
                  <a:pt x="242" y="205"/>
                </a:lnTo>
                <a:lnTo>
                  <a:pt x="238" y="202"/>
                </a:lnTo>
                <a:lnTo>
                  <a:pt x="227" y="196"/>
                </a:lnTo>
                <a:lnTo>
                  <a:pt x="223" y="196"/>
                </a:lnTo>
                <a:lnTo>
                  <a:pt x="220" y="196"/>
                </a:lnTo>
                <a:lnTo>
                  <a:pt x="216" y="192"/>
                </a:lnTo>
                <a:lnTo>
                  <a:pt x="212" y="189"/>
                </a:lnTo>
                <a:lnTo>
                  <a:pt x="212" y="192"/>
                </a:lnTo>
                <a:lnTo>
                  <a:pt x="205" y="189"/>
                </a:lnTo>
                <a:lnTo>
                  <a:pt x="205" y="186"/>
                </a:lnTo>
                <a:lnTo>
                  <a:pt x="201" y="186"/>
                </a:lnTo>
                <a:lnTo>
                  <a:pt x="193" y="186"/>
                </a:lnTo>
                <a:lnTo>
                  <a:pt x="190" y="189"/>
                </a:lnTo>
                <a:lnTo>
                  <a:pt x="186" y="192"/>
                </a:lnTo>
                <a:lnTo>
                  <a:pt x="182" y="186"/>
                </a:lnTo>
                <a:lnTo>
                  <a:pt x="167" y="192"/>
                </a:lnTo>
                <a:lnTo>
                  <a:pt x="167" y="199"/>
                </a:lnTo>
                <a:lnTo>
                  <a:pt x="164" y="202"/>
                </a:lnTo>
                <a:lnTo>
                  <a:pt x="156" y="202"/>
                </a:lnTo>
                <a:lnTo>
                  <a:pt x="149" y="196"/>
                </a:lnTo>
                <a:lnTo>
                  <a:pt x="141" y="192"/>
                </a:lnTo>
                <a:lnTo>
                  <a:pt x="134" y="189"/>
                </a:lnTo>
                <a:lnTo>
                  <a:pt x="134" y="186"/>
                </a:lnTo>
                <a:lnTo>
                  <a:pt x="130" y="183"/>
                </a:lnTo>
                <a:lnTo>
                  <a:pt x="123" y="176"/>
                </a:lnTo>
                <a:lnTo>
                  <a:pt x="111" y="169"/>
                </a:lnTo>
                <a:lnTo>
                  <a:pt x="108" y="169"/>
                </a:lnTo>
                <a:lnTo>
                  <a:pt x="108" y="166"/>
                </a:lnTo>
                <a:lnTo>
                  <a:pt x="100" y="163"/>
                </a:lnTo>
                <a:lnTo>
                  <a:pt x="100" y="160"/>
                </a:lnTo>
                <a:lnTo>
                  <a:pt x="96" y="160"/>
                </a:lnTo>
                <a:lnTo>
                  <a:pt x="93" y="156"/>
                </a:lnTo>
                <a:lnTo>
                  <a:pt x="93" y="153"/>
                </a:lnTo>
                <a:lnTo>
                  <a:pt x="89" y="150"/>
                </a:lnTo>
                <a:lnTo>
                  <a:pt x="85" y="147"/>
                </a:lnTo>
                <a:lnTo>
                  <a:pt x="74" y="147"/>
                </a:lnTo>
                <a:lnTo>
                  <a:pt x="70" y="147"/>
                </a:lnTo>
                <a:lnTo>
                  <a:pt x="67" y="143"/>
                </a:lnTo>
                <a:lnTo>
                  <a:pt x="63" y="140"/>
                </a:lnTo>
                <a:lnTo>
                  <a:pt x="55" y="134"/>
                </a:lnTo>
                <a:lnTo>
                  <a:pt x="52" y="134"/>
                </a:lnTo>
                <a:lnTo>
                  <a:pt x="48" y="134"/>
                </a:lnTo>
                <a:lnTo>
                  <a:pt x="44" y="137"/>
                </a:lnTo>
                <a:lnTo>
                  <a:pt x="44" y="140"/>
                </a:lnTo>
                <a:lnTo>
                  <a:pt x="44" y="143"/>
                </a:lnTo>
                <a:lnTo>
                  <a:pt x="33" y="140"/>
                </a:lnTo>
                <a:lnTo>
                  <a:pt x="29" y="134"/>
                </a:lnTo>
                <a:lnTo>
                  <a:pt x="14" y="117"/>
                </a:lnTo>
                <a:lnTo>
                  <a:pt x="7" y="114"/>
                </a:lnTo>
                <a:lnTo>
                  <a:pt x="0" y="101"/>
                </a:lnTo>
                <a:lnTo>
                  <a:pt x="7" y="101"/>
                </a:lnTo>
                <a:lnTo>
                  <a:pt x="7" y="94"/>
                </a:lnTo>
                <a:lnTo>
                  <a:pt x="7" y="62"/>
                </a:lnTo>
                <a:lnTo>
                  <a:pt x="11" y="58"/>
                </a:lnTo>
                <a:lnTo>
                  <a:pt x="18" y="62"/>
                </a:lnTo>
                <a:lnTo>
                  <a:pt x="18" y="42"/>
                </a:lnTo>
                <a:lnTo>
                  <a:pt x="37" y="19"/>
                </a:lnTo>
                <a:lnTo>
                  <a:pt x="63" y="0"/>
                </a:lnTo>
                <a:lnTo>
                  <a:pt x="85" y="22"/>
                </a:lnTo>
                <a:lnTo>
                  <a:pt x="313" y="114"/>
                </a:lnTo>
                <a:lnTo>
                  <a:pt x="626" y="241"/>
                </a:lnTo>
                <a:lnTo>
                  <a:pt x="630" y="241"/>
                </a:lnTo>
                <a:lnTo>
                  <a:pt x="652" y="251"/>
                </a:lnTo>
                <a:lnTo>
                  <a:pt x="656" y="251"/>
                </a:lnTo>
                <a:lnTo>
                  <a:pt x="701" y="271"/>
                </a:lnTo>
                <a:lnTo>
                  <a:pt x="813" y="277"/>
                </a:lnTo>
                <a:lnTo>
                  <a:pt x="1063" y="294"/>
                </a:lnTo>
                <a:lnTo>
                  <a:pt x="1096" y="294"/>
                </a:lnTo>
              </a:path>
            </a:pathLst>
          </a:custGeom>
          <a:solidFill>
            <a:srgbClr val="FFCC00"/>
          </a:solidFill>
          <a:ln w="12700" cap="rnd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857356" y="5286388"/>
            <a:ext cx="857256" cy="785818"/>
            <a:chOff x="2441" y="5358"/>
            <a:chExt cx="7610" cy="7183"/>
          </a:xfrm>
        </p:grpSpPr>
        <p:sp>
          <p:nvSpPr>
            <p:cNvPr id="10374" name="Freeform 35"/>
            <p:cNvSpPr>
              <a:spLocks/>
            </p:cNvSpPr>
            <p:nvPr/>
          </p:nvSpPr>
          <p:spPr bwMode="auto">
            <a:xfrm>
              <a:off x="7441" y="7541"/>
              <a:ext cx="2610" cy="1540"/>
            </a:xfrm>
            <a:custGeom>
              <a:avLst/>
              <a:gdLst>
                <a:gd name="T0" fmla="*/ 17603 w 1005"/>
                <a:gd name="T1" fmla="*/ 0 h 714"/>
                <a:gd name="T2" fmla="*/ 0 w 1005"/>
                <a:gd name="T3" fmla="*/ 0 h 714"/>
                <a:gd name="T4" fmla="*/ 0 w 1005"/>
                <a:gd name="T5" fmla="*/ 6149 h 714"/>
                <a:gd name="T6" fmla="*/ 647 w 1005"/>
                <a:gd name="T7" fmla="*/ 7165 h 714"/>
                <a:gd name="T8" fmla="*/ 7305 w 1005"/>
                <a:gd name="T9" fmla="*/ 7165 h 714"/>
                <a:gd name="T10" fmla="*/ 17603 w 1005"/>
                <a:gd name="T11" fmla="*/ 0 h 7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5"/>
                <a:gd name="T19" fmla="*/ 0 h 714"/>
                <a:gd name="T20" fmla="*/ 1005 w 1005"/>
                <a:gd name="T21" fmla="*/ 714 h 7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5" h="714">
                  <a:moveTo>
                    <a:pt x="1005" y="0"/>
                  </a:moveTo>
                  <a:lnTo>
                    <a:pt x="0" y="0"/>
                  </a:lnTo>
                  <a:lnTo>
                    <a:pt x="0" y="613"/>
                  </a:lnTo>
                  <a:lnTo>
                    <a:pt x="37" y="714"/>
                  </a:lnTo>
                  <a:lnTo>
                    <a:pt x="417" y="714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2441" y="5358"/>
              <a:ext cx="5724" cy="7183"/>
              <a:chOff x="2441" y="5358"/>
              <a:chExt cx="5724" cy="7183"/>
            </a:xfrm>
          </p:grpSpPr>
          <p:sp>
            <p:nvSpPr>
              <p:cNvPr id="10376" name="Freeform 37"/>
              <p:cNvSpPr>
                <a:spLocks/>
              </p:cNvSpPr>
              <p:nvPr/>
            </p:nvSpPr>
            <p:spPr bwMode="auto">
              <a:xfrm>
                <a:off x="2441" y="7549"/>
                <a:ext cx="2610" cy="1532"/>
              </a:xfrm>
              <a:custGeom>
                <a:avLst/>
                <a:gdLst>
                  <a:gd name="T0" fmla="*/ 0 w 1005"/>
                  <a:gd name="T1" fmla="*/ 0 h 714"/>
                  <a:gd name="T2" fmla="*/ 17603 w 1005"/>
                  <a:gd name="T3" fmla="*/ 0 h 714"/>
                  <a:gd name="T4" fmla="*/ 17603 w 1005"/>
                  <a:gd name="T5" fmla="*/ 6055 h 714"/>
                  <a:gd name="T6" fmla="*/ 16956 w 1005"/>
                  <a:gd name="T7" fmla="*/ 7053 h 714"/>
                  <a:gd name="T8" fmla="*/ 10300 w 1005"/>
                  <a:gd name="T9" fmla="*/ 7053 h 714"/>
                  <a:gd name="T10" fmla="*/ 0 w 1005"/>
                  <a:gd name="T11" fmla="*/ 0 h 7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5"/>
                  <a:gd name="T19" fmla="*/ 0 h 714"/>
                  <a:gd name="T20" fmla="*/ 1005 w 1005"/>
                  <a:gd name="T21" fmla="*/ 714 h 7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5" h="714">
                    <a:moveTo>
                      <a:pt x="0" y="0"/>
                    </a:moveTo>
                    <a:lnTo>
                      <a:pt x="1005" y="0"/>
                    </a:lnTo>
                    <a:lnTo>
                      <a:pt x="1005" y="613"/>
                    </a:lnTo>
                    <a:lnTo>
                      <a:pt x="968" y="714"/>
                    </a:lnTo>
                    <a:lnTo>
                      <a:pt x="588" y="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377" name="Freeform 38"/>
              <p:cNvSpPr>
                <a:spLocks/>
              </p:cNvSpPr>
              <p:nvPr/>
            </p:nvSpPr>
            <p:spPr bwMode="auto">
              <a:xfrm>
                <a:off x="4717" y="10348"/>
                <a:ext cx="1435" cy="2193"/>
              </a:xfrm>
              <a:custGeom>
                <a:avLst/>
                <a:gdLst>
                  <a:gd name="T0" fmla="*/ 0 w 553"/>
                  <a:gd name="T1" fmla="*/ 0 h 980"/>
                  <a:gd name="T2" fmla="*/ 9664 w 553"/>
                  <a:gd name="T3" fmla="*/ 0 h 980"/>
                  <a:gd name="T4" fmla="*/ 9664 w 553"/>
                  <a:gd name="T5" fmla="*/ 10981 h 980"/>
                  <a:gd name="T6" fmla="*/ 0 w 553"/>
                  <a:gd name="T7" fmla="*/ 6711 h 980"/>
                  <a:gd name="T8" fmla="*/ 0 w 553"/>
                  <a:gd name="T9" fmla="*/ 0 h 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980"/>
                  <a:gd name="T17" fmla="*/ 553 w 553"/>
                  <a:gd name="T18" fmla="*/ 980 h 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980">
                    <a:moveTo>
                      <a:pt x="0" y="0"/>
                    </a:moveTo>
                    <a:lnTo>
                      <a:pt x="553" y="0"/>
                    </a:lnTo>
                    <a:lnTo>
                      <a:pt x="553" y="980"/>
                    </a:lnTo>
                    <a:lnTo>
                      <a:pt x="0" y="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378" name="Freeform 39"/>
              <p:cNvSpPr>
                <a:spLocks/>
              </p:cNvSpPr>
              <p:nvPr/>
            </p:nvSpPr>
            <p:spPr bwMode="auto">
              <a:xfrm>
                <a:off x="6264" y="10348"/>
                <a:ext cx="1441" cy="2193"/>
              </a:xfrm>
              <a:custGeom>
                <a:avLst/>
                <a:gdLst>
                  <a:gd name="T0" fmla="*/ 9713 w 555"/>
                  <a:gd name="T1" fmla="*/ 0 h 980"/>
                  <a:gd name="T2" fmla="*/ 0 w 555"/>
                  <a:gd name="T3" fmla="*/ 0 h 980"/>
                  <a:gd name="T4" fmla="*/ 0 w 555"/>
                  <a:gd name="T5" fmla="*/ 10981 h 980"/>
                  <a:gd name="T6" fmla="*/ 9713 w 555"/>
                  <a:gd name="T7" fmla="*/ 6711 h 980"/>
                  <a:gd name="T8" fmla="*/ 9713 w 555"/>
                  <a:gd name="T9" fmla="*/ 0 h 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"/>
                  <a:gd name="T16" fmla="*/ 0 h 980"/>
                  <a:gd name="T17" fmla="*/ 555 w 555"/>
                  <a:gd name="T18" fmla="*/ 980 h 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" h="980">
                    <a:moveTo>
                      <a:pt x="555" y="0"/>
                    </a:moveTo>
                    <a:lnTo>
                      <a:pt x="0" y="0"/>
                    </a:lnTo>
                    <a:lnTo>
                      <a:pt x="0" y="980"/>
                    </a:lnTo>
                    <a:lnTo>
                      <a:pt x="555" y="599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379" name="Freeform 40"/>
              <p:cNvSpPr>
                <a:spLocks noEditPoints="1"/>
              </p:cNvSpPr>
              <p:nvPr/>
            </p:nvSpPr>
            <p:spPr bwMode="auto">
              <a:xfrm>
                <a:off x="4404" y="7549"/>
                <a:ext cx="3761" cy="2720"/>
              </a:xfrm>
              <a:custGeom>
                <a:avLst/>
                <a:gdLst>
                  <a:gd name="T0" fmla="*/ 4843 w 1449"/>
                  <a:gd name="T1" fmla="*/ 0 h 1215"/>
                  <a:gd name="T2" fmla="*/ 20043 w 1449"/>
                  <a:gd name="T3" fmla="*/ 0 h 1215"/>
                  <a:gd name="T4" fmla="*/ 20043 w 1449"/>
                  <a:gd name="T5" fmla="*/ 6721 h 1215"/>
                  <a:gd name="T6" fmla="*/ 25338 w 1449"/>
                  <a:gd name="T7" fmla="*/ 12655 h 1215"/>
                  <a:gd name="T8" fmla="*/ 25338 w 1449"/>
                  <a:gd name="T9" fmla="*/ 13631 h 1215"/>
                  <a:gd name="T10" fmla="*/ 0 w 1449"/>
                  <a:gd name="T11" fmla="*/ 13631 h 1215"/>
                  <a:gd name="T12" fmla="*/ 0 w 1449"/>
                  <a:gd name="T13" fmla="*/ 12655 h 1215"/>
                  <a:gd name="T14" fmla="*/ 4843 w 1449"/>
                  <a:gd name="T15" fmla="*/ 6721 h 1215"/>
                  <a:gd name="T16" fmla="*/ 4843 w 1449"/>
                  <a:gd name="T17" fmla="*/ 0 h 1215"/>
                  <a:gd name="T18" fmla="*/ 5941 w 1449"/>
                  <a:gd name="T19" fmla="*/ 1023 h 1215"/>
                  <a:gd name="T20" fmla="*/ 18782 w 1449"/>
                  <a:gd name="T21" fmla="*/ 1023 h 1215"/>
                  <a:gd name="T22" fmla="*/ 18782 w 1449"/>
                  <a:gd name="T23" fmla="*/ 7517 h 1215"/>
                  <a:gd name="T24" fmla="*/ 23573 w 1449"/>
                  <a:gd name="T25" fmla="*/ 12655 h 1215"/>
                  <a:gd name="T26" fmla="*/ 1874 w 1449"/>
                  <a:gd name="T27" fmla="*/ 12655 h 1215"/>
                  <a:gd name="T28" fmla="*/ 5941 w 1449"/>
                  <a:gd name="T29" fmla="*/ 7517 h 1215"/>
                  <a:gd name="T30" fmla="*/ 5941 w 1449"/>
                  <a:gd name="T31" fmla="*/ 1023 h 12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9"/>
                  <a:gd name="T49" fmla="*/ 0 h 1215"/>
                  <a:gd name="T50" fmla="*/ 1449 w 1449"/>
                  <a:gd name="T51" fmla="*/ 1215 h 12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9" h="1215">
                    <a:moveTo>
                      <a:pt x="277" y="0"/>
                    </a:moveTo>
                    <a:lnTo>
                      <a:pt x="1146" y="0"/>
                    </a:lnTo>
                    <a:lnTo>
                      <a:pt x="1146" y="599"/>
                    </a:lnTo>
                    <a:lnTo>
                      <a:pt x="1449" y="1128"/>
                    </a:lnTo>
                    <a:lnTo>
                      <a:pt x="1449" y="1215"/>
                    </a:lnTo>
                    <a:lnTo>
                      <a:pt x="0" y="1215"/>
                    </a:lnTo>
                    <a:lnTo>
                      <a:pt x="0" y="1128"/>
                    </a:lnTo>
                    <a:lnTo>
                      <a:pt x="277" y="599"/>
                    </a:lnTo>
                    <a:lnTo>
                      <a:pt x="277" y="0"/>
                    </a:lnTo>
                    <a:close/>
                    <a:moveTo>
                      <a:pt x="340" y="91"/>
                    </a:moveTo>
                    <a:lnTo>
                      <a:pt x="1074" y="91"/>
                    </a:lnTo>
                    <a:lnTo>
                      <a:pt x="1074" y="670"/>
                    </a:lnTo>
                    <a:lnTo>
                      <a:pt x="1348" y="1128"/>
                    </a:lnTo>
                    <a:lnTo>
                      <a:pt x="107" y="1128"/>
                    </a:lnTo>
                    <a:lnTo>
                      <a:pt x="340" y="670"/>
                    </a:lnTo>
                    <a:lnTo>
                      <a:pt x="34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380" name="Freeform 41"/>
              <p:cNvSpPr>
                <a:spLocks/>
              </p:cNvSpPr>
              <p:nvPr/>
            </p:nvSpPr>
            <p:spPr bwMode="auto">
              <a:xfrm>
                <a:off x="6523" y="5358"/>
                <a:ext cx="1622" cy="1847"/>
              </a:xfrm>
              <a:custGeom>
                <a:avLst/>
                <a:gdLst>
                  <a:gd name="T0" fmla="*/ 4285 w 625"/>
                  <a:gd name="T1" fmla="*/ 0 h 825"/>
                  <a:gd name="T2" fmla="*/ 7098 w 625"/>
                  <a:gd name="T3" fmla="*/ 0 h 825"/>
                  <a:gd name="T4" fmla="*/ 10923 w 625"/>
                  <a:gd name="T5" fmla="*/ 9257 h 825"/>
                  <a:gd name="T6" fmla="*/ 0 w 625"/>
                  <a:gd name="T7" fmla="*/ 9257 h 825"/>
                  <a:gd name="T8" fmla="*/ 2728 w 625"/>
                  <a:gd name="T9" fmla="*/ 3398 h 825"/>
                  <a:gd name="T10" fmla="*/ 5138 w 625"/>
                  <a:gd name="T11" fmla="*/ 3398 h 825"/>
                  <a:gd name="T12" fmla="*/ 4285 w 625"/>
                  <a:gd name="T13" fmla="*/ 6911 h 825"/>
                  <a:gd name="T14" fmla="*/ 6662 w 625"/>
                  <a:gd name="T15" fmla="*/ 6911 h 825"/>
                  <a:gd name="T16" fmla="*/ 4285 w 625"/>
                  <a:gd name="T17" fmla="*/ 0 h 8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825"/>
                  <a:gd name="T29" fmla="*/ 625 w 625"/>
                  <a:gd name="T30" fmla="*/ 825 h 8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825">
                    <a:moveTo>
                      <a:pt x="245" y="0"/>
                    </a:moveTo>
                    <a:lnTo>
                      <a:pt x="406" y="0"/>
                    </a:lnTo>
                    <a:lnTo>
                      <a:pt x="625" y="825"/>
                    </a:lnTo>
                    <a:lnTo>
                      <a:pt x="0" y="825"/>
                    </a:lnTo>
                    <a:lnTo>
                      <a:pt x="156" y="303"/>
                    </a:lnTo>
                    <a:lnTo>
                      <a:pt x="294" y="303"/>
                    </a:lnTo>
                    <a:lnTo>
                      <a:pt x="245" y="616"/>
                    </a:lnTo>
                    <a:lnTo>
                      <a:pt x="381" y="616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381" name="Freeform 42"/>
              <p:cNvSpPr>
                <a:spLocks/>
              </p:cNvSpPr>
              <p:nvPr/>
            </p:nvSpPr>
            <p:spPr bwMode="auto">
              <a:xfrm>
                <a:off x="5566" y="5358"/>
                <a:ext cx="1261" cy="1847"/>
              </a:xfrm>
              <a:custGeom>
                <a:avLst/>
                <a:gdLst>
                  <a:gd name="T0" fmla="*/ 0 w 486"/>
                  <a:gd name="T1" fmla="*/ 0 h 825"/>
                  <a:gd name="T2" fmla="*/ 4471 w 486"/>
                  <a:gd name="T3" fmla="*/ 0 h 825"/>
                  <a:gd name="T4" fmla="*/ 5379 w 486"/>
                  <a:gd name="T5" fmla="*/ 45 h 825"/>
                  <a:gd name="T6" fmla="*/ 6186 w 486"/>
                  <a:gd name="T7" fmla="*/ 235 h 825"/>
                  <a:gd name="T8" fmla="*/ 6881 w 486"/>
                  <a:gd name="T9" fmla="*/ 497 h 825"/>
                  <a:gd name="T10" fmla="*/ 7493 w 486"/>
                  <a:gd name="T11" fmla="*/ 842 h 825"/>
                  <a:gd name="T12" fmla="*/ 7898 w 486"/>
                  <a:gd name="T13" fmla="*/ 1287 h 825"/>
                  <a:gd name="T14" fmla="*/ 8246 w 486"/>
                  <a:gd name="T15" fmla="*/ 1784 h 825"/>
                  <a:gd name="T16" fmla="*/ 8435 w 486"/>
                  <a:gd name="T17" fmla="*/ 2391 h 825"/>
                  <a:gd name="T18" fmla="*/ 8490 w 486"/>
                  <a:gd name="T19" fmla="*/ 3027 h 825"/>
                  <a:gd name="T20" fmla="*/ 8381 w 486"/>
                  <a:gd name="T21" fmla="*/ 3669 h 825"/>
                  <a:gd name="T22" fmla="*/ 8085 w 486"/>
                  <a:gd name="T23" fmla="*/ 4195 h 825"/>
                  <a:gd name="T24" fmla="*/ 7688 w 486"/>
                  <a:gd name="T25" fmla="*/ 4645 h 825"/>
                  <a:gd name="T26" fmla="*/ 7143 w 486"/>
                  <a:gd name="T27" fmla="*/ 5028 h 825"/>
                  <a:gd name="T28" fmla="*/ 6531 w 486"/>
                  <a:gd name="T29" fmla="*/ 5297 h 825"/>
                  <a:gd name="T30" fmla="*/ 5924 w 486"/>
                  <a:gd name="T31" fmla="*/ 5487 h 825"/>
                  <a:gd name="T32" fmla="*/ 5278 w 486"/>
                  <a:gd name="T33" fmla="*/ 5599 h 825"/>
                  <a:gd name="T34" fmla="*/ 4665 w 486"/>
                  <a:gd name="T35" fmla="*/ 5633 h 825"/>
                  <a:gd name="T36" fmla="*/ 3562 w 486"/>
                  <a:gd name="T37" fmla="*/ 5633 h 825"/>
                  <a:gd name="T38" fmla="*/ 3562 w 486"/>
                  <a:gd name="T39" fmla="*/ 9257 h 825"/>
                  <a:gd name="T40" fmla="*/ 0 w 486"/>
                  <a:gd name="T41" fmla="*/ 9257 h 825"/>
                  <a:gd name="T42" fmla="*/ 0 w 486"/>
                  <a:gd name="T43" fmla="*/ 3398 h 825"/>
                  <a:gd name="T44" fmla="*/ 3562 w 486"/>
                  <a:gd name="T45" fmla="*/ 3398 h 825"/>
                  <a:gd name="T46" fmla="*/ 3965 w 486"/>
                  <a:gd name="T47" fmla="*/ 3398 h 825"/>
                  <a:gd name="T48" fmla="*/ 4315 w 486"/>
                  <a:gd name="T49" fmla="*/ 3398 h 825"/>
                  <a:gd name="T50" fmla="*/ 4631 w 486"/>
                  <a:gd name="T51" fmla="*/ 3367 h 825"/>
                  <a:gd name="T52" fmla="*/ 4875 w 486"/>
                  <a:gd name="T53" fmla="*/ 3334 h 825"/>
                  <a:gd name="T54" fmla="*/ 5062 w 486"/>
                  <a:gd name="T55" fmla="*/ 3289 h 825"/>
                  <a:gd name="T56" fmla="*/ 5171 w 486"/>
                  <a:gd name="T57" fmla="*/ 3224 h 825"/>
                  <a:gd name="T58" fmla="*/ 5278 w 486"/>
                  <a:gd name="T59" fmla="*/ 3098 h 825"/>
                  <a:gd name="T60" fmla="*/ 5278 w 486"/>
                  <a:gd name="T61" fmla="*/ 2953 h 825"/>
                  <a:gd name="T62" fmla="*/ 5223 w 486"/>
                  <a:gd name="T63" fmla="*/ 2807 h 825"/>
                  <a:gd name="T64" fmla="*/ 5171 w 486"/>
                  <a:gd name="T65" fmla="*/ 2682 h 825"/>
                  <a:gd name="T66" fmla="*/ 5028 w 486"/>
                  <a:gd name="T67" fmla="*/ 2617 h 825"/>
                  <a:gd name="T68" fmla="*/ 4821 w 486"/>
                  <a:gd name="T69" fmla="*/ 2537 h 825"/>
                  <a:gd name="T70" fmla="*/ 4577 w 486"/>
                  <a:gd name="T71" fmla="*/ 2537 h 825"/>
                  <a:gd name="T72" fmla="*/ 4315 w 486"/>
                  <a:gd name="T73" fmla="*/ 2501 h 825"/>
                  <a:gd name="T74" fmla="*/ 3965 w 486"/>
                  <a:gd name="T75" fmla="*/ 2501 h 825"/>
                  <a:gd name="T76" fmla="*/ 3562 w 486"/>
                  <a:gd name="T77" fmla="*/ 2501 h 825"/>
                  <a:gd name="T78" fmla="*/ 0 w 486"/>
                  <a:gd name="T79" fmla="*/ 2501 h 825"/>
                  <a:gd name="T80" fmla="*/ 0 w 486"/>
                  <a:gd name="T81" fmla="*/ 0 h 8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6"/>
                  <a:gd name="T124" fmla="*/ 0 h 825"/>
                  <a:gd name="T125" fmla="*/ 486 w 486"/>
                  <a:gd name="T126" fmla="*/ 825 h 8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6" h="825">
                    <a:moveTo>
                      <a:pt x="0" y="0"/>
                    </a:moveTo>
                    <a:lnTo>
                      <a:pt x="256" y="0"/>
                    </a:lnTo>
                    <a:lnTo>
                      <a:pt x="308" y="4"/>
                    </a:lnTo>
                    <a:lnTo>
                      <a:pt x="354" y="21"/>
                    </a:lnTo>
                    <a:lnTo>
                      <a:pt x="394" y="44"/>
                    </a:lnTo>
                    <a:lnTo>
                      <a:pt x="429" y="75"/>
                    </a:lnTo>
                    <a:lnTo>
                      <a:pt x="452" y="115"/>
                    </a:lnTo>
                    <a:lnTo>
                      <a:pt x="472" y="159"/>
                    </a:lnTo>
                    <a:lnTo>
                      <a:pt x="483" y="213"/>
                    </a:lnTo>
                    <a:lnTo>
                      <a:pt x="486" y="270"/>
                    </a:lnTo>
                    <a:lnTo>
                      <a:pt x="480" y="327"/>
                    </a:lnTo>
                    <a:lnTo>
                      <a:pt x="463" y="374"/>
                    </a:lnTo>
                    <a:lnTo>
                      <a:pt x="440" y="414"/>
                    </a:lnTo>
                    <a:lnTo>
                      <a:pt x="409" y="448"/>
                    </a:lnTo>
                    <a:lnTo>
                      <a:pt x="374" y="472"/>
                    </a:lnTo>
                    <a:lnTo>
                      <a:pt x="339" y="489"/>
                    </a:lnTo>
                    <a:lnTo>
                      <a:pt x="302" y="499"/>
                    </a:lnTo>
                    <a:lnTo>
                      <a:pt x="267" y="502"/>
                    </a:lnTo>
                    <a:lnTo>
                      <a:pt x="204" y="502"/>
                    </a:lnTo>
                    <a:lnTo>
                      <a:pt x="204" y="825"/>
                    </a:lnTo>
                    <a:lnTo>
                      <a:pt x="0" y="825"/>
                    </a:lnTo>
                    <a:lnTo>
                      <a:pt x="0" y="303"/>
                    </a:lnTo>
                    <a:lnTo>
                      <a:pt x="204" y="303"/>
                    </a:lnTo>
                    <a:lnTo>
                      <a:pt x="227" y="303"/>
                    </a:lnTo>
                    <a:lnTo>
                      <a:pt x="247" y="303"/>
                    </a:lnTo>
                    <a:lnTo>
                      <a:pt x="265" y="300"/>
                    </a:lnTo>
                    <a:lnTo>
                      <a:pt x="279" y="297"/>
                    </a:lnTo>
                    <a:lnTo>
                      <a:pt x="290" y="293"/>
                    </a:lnTo>
                    <a:lnTo>
                      <a:pt x="296" y="287"/>
                    </a:lnTo>
                    <a:lnTo>
                      <a:pt x="302" y="276"/>
                    </a:lnTo>
                    <a:lnTo>
                      <a:pt x="302" y="263"/>
                    </a:lnTo>
                    <a:lnTo>
                      <a:pt x="299" y="250"/>
                    </a:lnTo>
                    <a:lnTo>
                      <a:pt x="296" y="239"/>
                    </a:lnTo>
                    <a:lnTo>
                      <a:pt x="288" y="233"/>
                    </a:lnTo>
                    <a:lnTo>
                      <a:pt x="276" y="226"/>
                    </a:lnTo>
                    <a:lnTo>
                      <a:pt x="262" y="226"/>
                    </a:lnTo>
                    <a:lnTo>
                      <a:pt x="247" y="223"/>
                    </a:lnTo>
                    <a:lnTo>
                      <a:pt x="227" y="223"/>
                    </a:lnTo>
                    <a:lnTo>
                      <a:pt x="204" y="223"/>
                    </a:lnTo>
                    <a:lnTo>
                      <a:pt x="0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382" name="Freeform 43"/>
              <p:cNvSpPr>
                <a:spLocks/>
              </p:cNvSpPr>
              <p:nvPr/>
            </p:nvSpPr>
            <p:spPr bwMode="auto">
              <a:xfrm>
                <a:off x="4389" y="5358"/>
                <a:ext cx="1100" cy="1847"/>
              </a:xfrm>
              <a:custGeom>
                <a:avLst/>
                <a:gdLst>
                  <a:gd name="T0" fmla="*/ 7404 w 424"/>
                  <a:gd name="T1" fmla="*/ 0 h 825"/>
                  <a:gd name="T2" fmla="*/ 5534 w 424"/>
                  <a:gd name="T3" fmla="*/ 45 h 825"/>
                  <a:gd name="T4" fmla="*/ 4032 w 424"/>
                  <a:gd name="T5" fmla="*/ 345 h 825"/>
                  <a:gd name="T6" fmla="*/ 2727 w 424"/>
                  <a:gd name="T7" fmla="*/ 797 h 825"/>
                  <a:gd name="T8" fmla="*/ 1764 w 424"/>
                  <a:gd name="T9" fmla="*/ 1404 h 825"/>
                  <a:gd name="T10" fmla="*/ 963 w 424"/>
                  <a:gd name="T11" fmla="*/ 2120 h 825"/>
                  <a:gd name="T12" fmla="*/ 451 w 424"/>
                  <a:gd name="T13" fmla="*/ 2953 h 825"/>
                  <a:gd name="T14" fmla="*/ 156 w 424"/>
                  <a:gd name="T15" fmla="*/ 3779 h 825"/>
                  <a:gd name="T16" fmla="*/ 0 w 424"/>
                  <a:gd name="T17" fmla="*/ 4645 h 825"/>
                  <a:gd name="T18" fmla="*/ 156 w 424"/>
                  <a:gd name="T19" fmla="*/ 5778 h 825"/>
                  <a:gd name="T20" fmla="*/ 667 w 424"/>
                  <a:gd name="T21" fmla="*/ 6766 h 825"/>
                  <a:gd name="T22" fmla="*/ 1359 w 424"/>
                  <a:gd name="T23" fmla="*/ 7598 h 825"/>
                  <a:gd name="T24" fmla="*/ 2267 w 424"/>
                  <a:gd name="T25" fmla="*/ 8234 h 825"/>
                  <a:gd name="T26" fmla="*/ 3373 w 424"/>
                  <a:gd name="T27" fmla="*/ 8760 h 825"/>
                  <a:gd name="T28" fmla="*/ 4631 w 424"/>
                  <a:gd name="T29" fmla="*/ 9112 h 825"/>
                  <a:gd name="T30" fmla="*/ 5990 w 424"/>
                  <a:gd name="T31" fmla="*/ 9257 h 825"/>
                  <a:gd name="T32" fmla="*/ 7404 w 424"/>
                  <a:gd name="T33" fmla="*/ 9257 h 825"/>
                  <a:gd name="T34" fmla="*/ 7404 w 424"/>
                  <a:gd name="T35" fmla="*/ 6911 h 825"/>
                  <a:gd name="T36" fmla="*/ 6286 w 424"/>
                  <a:gd name="T37" fmla="*/ 6956 h 825"/>
                  <a:gd name="T38" fmla="*/ 5344 w 424"/>
                  <a:gd name="T39" fmla="*/ 6846 h 825"/>
                  <a:gd name="T40" fmla="*/ 4631 w 424"/>
                  <a:gd name="T41" fmla="*/ 6656 h 825"/>
                  <a:gd name="T42" fmla="*/ 4032 w 424"/>
                  <a:gd name="T43" fmla="*/ 6351 h 825"/>
                  <a:gd name="T44" fmla="*/ 3635 w 424"/>
                  <a:gd name="T45" fmla="*/ 5969 h 825"/>
                  <a:gd name="T46" fmla="*/ 3318 w 424"/>
                  <a:gd name="T47" fmla="*/ 5554 h 825"/>
                  <a:gd name="T48" fmla="*/ 3178 w 424"/>
                  <a:gd name="T49" fmla="*/ 5107 h 825"/>
                  <a:gd name="T50" fmla="*/ 3124 w 424"/>
                  <a:gd name="T51" fmla="*/ 4645 h 825"/>
                  <a:gd name="T52" fmla="*/ 3230 w 424"/>
                  <a:gd name="T53" fmla="*/ 3940 h 825"/>
                  <a:gd name="T54" fmla="*/ 3580 w 424"/>
                  <a:gd name="T55" fmla="*/ 3367 h 825"/>
                  <a:gd name="T56" fmla="*/ 4032 w 424"/>
                  <a:gd name="T57" fmla="*/ 2917 h 825"/>
                  <a:gd name="T58" fmla="*/ 4678 w 424"/>
                  <a:gd name="T59" fmla="*/ 2617 h 825"/>
                  <a:gd name="T60" fmla="*/ 5344 w 424"/>
                  <a:gd name="T61" fmla="*/ 2427 h 825"/>
                  <a:gd name="T62" fmla="*/ 6045 w 424"/>
                  <a:gd name="T63" fmla="*/ 2346 h 825"/>
                  <a:gd name="T64" fmla="*/ 6738 w 424"/>
                  <a:gd name="T65" fmla="*/ 2346 h 825"/>
                  <a:gd name="T66" fmla="*/ 7404 w 424"/>
                  <a:gd name="T67" fmla="*/ 2501 h 825"/>
                  <a:gd name="T68" fmla="*/ 7404 w 424"/>
                  <a:gd name="T69" fmla="*/ 0 h 8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4"/>
                  <a:gd name="T106" fmla="*/ 0 h 825"/>
                  <a:gd name="T107" fmla="*/ 424 w 424"/>
                  <a:gd name="T108" fmla="*/ 825 h 8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4" h="825">
                    <a:moveTo>
                      <a:pt x="424" y="0"/>
                    </a:moveTo>
                    <a:lnTo>
                      <a:pt x="317" y="4"/>
                    </a:lnTo>
                    <a:lnTo>
                      <a:pt x="231" y="31"/>
                    </a:lnTo>
                    <a:lnTo>
                      <a:pt x="156" y="71"/>
                    </a:lnTo>
                    <a:lnTo>
                      <a:pt x="101" y="125"/>
                    </a:lnTo>
                    <a:lnTo>
                      <a:pt x="55" y="189"/>
                    </a:lnTo>
                    <a:lnTo>
                      <a:pt x="26" y="263"/>
                    </a:lnTo>
                    <a:lnTo>
                      <a:pt x="9" y="337"/>
                    </a:lnTo>
                    <a:lnTo>
                      <a:pt x="0" y="414"/>
                    </a:lnTo>
                    <a:lnTo>
                      <a:pt x="9" y="515"/>
                    </a:lnTo>
                    <a:lnTo>
                      <a:pt x="38" y="603"/>
                    </a:lnTo>
                    <a:lnTo>
                      <a:pt x="78" y="677"/>
                    </a:lnTo>
                    <a:lnTo>
                      <a:pt x="130" y="734"/>
                    </a:lnTo>
                    <a:lnTo>
                      <a:pt x="193" y="781"/>
                    </a:lnTo>
                    <a:lnTo>
                      <a:pt x="265" y="812"/>
                    </a:lnTo>
                    <a:lnTo>
                      <a:pt x="343" y="825"/>
                    </a:lnTo>
                    <a:lnTo>
                      <a:pt x="424" y="825"/>
                    </a:lnTo>
                    <a:lnTo>
                      <a:pt x="424" y="616"/>
                    </a:lnTo>
                    <a:lnTo>
                      <a:pt x="360" y="620"/>
                    </a:lnTo>
                    <a:lnTo>
                      <a:pt x="306" y="610"/>
                    </a:lnTo>
                    <a:lnTo>
                      <a:pt x="265" y="593"/>
                    </a:lnTo>
                    <a:lnTo>
                      <a:pt x="231" y="566"/>
                    </a:lnTo>
                    <a:lnTo>
                      <a:pt x="208" y="532"/>
                    </a:lnTo>
                    <a:lnTo>
                      <a:pt x="190" y="495"/>
                    </a:lnTo>
                    <a:lnTo>
                      <a:pt x="182" y="455"/>
                    </a:lnTo>
                    <a:lnTo>
                      <a:pt x="179" y="414"/>
                    </a:lnTo>
                    <a:lnTo>
                      <a:pt x="185" y="351"/>
                    </a:lnTo>
                    <a:lnTo>
                      <a:pt x="205" y="300"/>
                    </a:lnTo>
                    <a:lnTo>
                      <a:pt x="231" y="260"/>
                    </a:lnTo>
                    <a:lnTo>
                      <a:pt x="268" y="233"/>
                    </a:lnTo>
                    <a:lnTo>
                      <a:pt x="306" y="216"/>
                    </a:lnTo>
                    <a:lnTo>
                      <a:pt x="346" y="209"/>
                    </a:lnTo>
                    <a:lnTo>
                      <a:pt x="386" y="209"/>
                    </a:lnTo>
                    <a:lnTo>
                      <a:pt x="424" y="22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0350" name="Oval 49"/>
          <p:cNvSpPr>
            <a:spLocks noChangeArrowheads="1"/>
          </p:cNvSpPr>
          <p:nvPr/>
        </p:nvSpPr>
        <p:spPr bwMode="auto">
          <a:xfrm>
            <a:off x="3548035" y="3594119"/>
            <a:ext cx="44450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51" name="Oval 48"/>
          <p:cNvSpPr>
            <a:spLocks noChangeArrowheads="1"/>
          </p:cNvSpPr>
          <p:nvPr/>
        </p:nvSpPr>
        <p:spPr bwMode="auto">
          <a:xfrm>
            <a:off x="955647" y="1693881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>
              <a:solidFill>
                <a:schemeClr val="folHlink"/>
              </a:solidFill>
            </a:endParaRPr>
          </a:p>
        </p:txBody>
      </p:sp>
      <p:sp>
        <p:nvSpPr>
          <p:cNvPr id="10352" name="Oval 48"/>
          <p:cNvSpPr>
            <a:spLocks noChangeArrowheads="1"/>
          </p:cNvSpPr>
          <p:nvPr/>
        </p:nvSpPr>
        <p:spPr bwMode="auto">
          <a:xfrm>
            <a:off x="6716685" y="4791094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>
              <a:solidFill>
                <a:schemeClr val="folHlink"/>
              </a:solidFill>
            </a:endParaRPr>
          </a:p>
        </p:txBody>
      </p:sp>
      <p:sp>
        <p:nvSpPr>
          <p:cNvPr id="10353" name="Oval 48"/>
          <p:cNvSpPr>
            <a:spLocks noChangeArrowheads="1"/>
          </p:cNvSpPr>
          <p:nvPr/>
        </p:nvSpPr>
        <p:spPr bwMode="auto">
          <a:xfrm>
            <a:off x="4484660" y="5365769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>
              <a:solidFill>
                <a:schemeClr val="folHlink"/>
              </a:solidFill>
            </a:endParaRPr>
          </a:p>
        </p:txBody>
      </p:sp>
      <p:sp>
        <p:nvSpPr>
          <p:cNvPr id="10354" name="Oval 48"/>
          <p:cNvSpPr>
            <a:spLocks noChangeArrowheads="1"/>
          </p:cNvSpPr>
          <p:nvPr/>
        </p:nvSpPr>
        <p:spPr bwMode="auto">
          <a:xfrm>
            <a:off x="6140422" y="5583256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>
              <a:solidFill>
                <a:schemeClr val="folHlink"/>
              </a:solidFill>
            </a:endParaRPr>
          </a:p>
        </p:txBody>
      </p:sp>
      <p:sp>
        <p:nvSpPr>
          <p:cNvPr id="10355" name="Oval 48"/>
          <p:cNvSpPr>
            <a:spLocks noChangeArrowheads="1"/>
          </p:cNvSpPr>
          <p:nvPr/>
        </p:nvSpPr>
        <p:spPr bwMode="auto">
          <a:xfrm>
            <a:off x="4560624" y="4941679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>
              <a:solidFill>
                <a:schemeClr val="folHlink"/>
              </a:solidFill>
            </a:endParaRPr>
          </a:p>
        </p:txBody>
      </p:sp>
      <p:sp>
        <p:nvSpPr>
          <p:cNvPr id="10356" name="Oval 51"/>
          <p:cNvSpPr>
            <a:spLocks noChangeArrowheads="1"/>
          </p:cNvSpPr>
          <p:nvPr/>
        </p:nvSpPr>
        <p:spPr bwMode="auto">
          <a:xfrm>
            <a:off x="3648047" y="4646631"/>
            <a:ext cx="44450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57" name="AutoShape 52"/>
          <p:cNvSpPr>
            <a:spLocks noChangeArrowheads="1"/>
          </p:cNvSpPr>
          <p:nvPr/>
        </p:nvSpPr>
        <p:spPr bwMode="auto">
          <a:xfrm>
            <a:off x="3548035" y="4646631"/>
            <a:ext cx="73025" cy="714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58" name="Oval 52"/>
          <p:cNvSpPr>
            <a:spLocks noChangeArrowheads="1"/>
          </p:cNvSpPr>
          <p:nvPr/>
        </p:nvSpPr>
        <p:spPr bwMode="auto">
          <a:xfrm>
            <a:off x="4411635" y="4602181"/>
            <a:ext cx="44450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59" name="Oval 50"/>
          <p:cNvSpPr>
            <a:spLocks noChangeArrowheads="1"/>
          </p:cNvSpPr>
          <p:nvPr/>
        </p:nvSpPr>
        <p:spPr bwMode="auto">
          <a:xfrm>
            <a:off x="4195735" y="3954481"/>
            <a:ext cx="44450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60" name="Oval 48"/>
          <p:cNvSpPr>
            <a:spLocks noChangeArrowheads="1"/>
          </p:cNvSpPr>
          <p:nvPr/>
        </p:nvSpPr>
        <p:spPr bwMode="auto">
          <a:xfrm>
            <a:off x="1747810" y="2414606"/>
            <a:ext cx="44450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62" name="Oval 46"/>
          <p:cNvSpPr>
            <a:spLocks noChangeArrowheads="1"/>
          </p:cNvSpPr>
          <p:nvPr/>
        </p:nvSpPr>
        <p:spPr bwMode="auto">
          <a:xfrm>
            <a:off x="5132360" y="4889519"/>
            <a:ext cx="44450" cy="444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63" name="Oval 48"/>
          <p:cNvSpPr>
            <a:spLocks noChangeArrowheads="1"/>
          </p:cNvSpPr>
          <p:nvPr/>
        </p:nvSpPr>
        <p:spPr bwMode="auto">
          <a:xfrm>
            <a:off x="6932585" y="4502169"/>
            <a:ext cx="44450" cy="44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>
              <a:solidFill>
                <a:schemeClr val="folHlink"/>
              </a:solidFill>
            </a:endParaRPr>
          </a:p>
        </p:txBody>
      </p:sp>
      <p:sp>
        <p:nvSpPr>
          <p:cNvPr id="10364" name="Oval 48"/>
          <p:cNvSpPr>
            <a:spLocks noChangeArrowheads="1"/>
          </p:cNvSpPr>
          <p:nvPr/>
        </p:nvSpPr>
        <p:spPr bwMode="auto">
          <a:xfrm>
            <a:off x="7991296" y="1326526"/>
            <a:ext cx="144464" cy="144464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0365" name="AutoShape 60"/>
          <p:cNvSpPr>
            <a:spLocks noChangeArrowheads="1"/>
          </p:cNvSpPr>
          <p:nvPr/>
        </p:nvSpPr>
        <p:spPr bwMode="auto">
          <a:xfrm flipH="1">
            <a:off x="6215074" y="1357298"/>
            <a:ext cx="141287" cy="1063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66" name="AutoShape 61"/>
          <p:cNvSpPr>
            <a:spLocks noChangeArrowheads="1"/>
          </p:cNvSpPr>
          <p:nvPr/>
        </p:nvSpPr>
        <p:spPr bwMode="auto">
          <a:xfrm>
            <a:off x="3835372" y="4286269"/>
            <a:ext cx="73025" cy="714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67" name="AutoShape 62"/>
          <p:cNvSpPr>
            <a:spLocks noChangeArrowheads="1"/>
          </p:cNvSpPr>
          <p:nvPr/>
        </p:nvSpPr>
        <p:spPr bwMode="auto">
          <a:xfrm>
            <a:off x="2971772" y="2630506"/>
            <a:ext cx="73025" cy="714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68" name="AutoShape 63"/>
          <p:cNvSpPr>
            <a:spLocks noChangeArrowheads="1"/>
          </p:cNvSpPr>
          <p:nvPr/>
        </p:nvSpPr>
        <p:spPr bwMode="auto">
          <a:xfrm>
            <a:off x="3619472" y="3567131"/>
            <a:ext cx="73025" cy="714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69" name="AutoShape 64"/>
          <p:cNvSpPr>
            <a:spLocks noChangeArrowheads="1"/>
          </p:cNvSpPr>
          <p:nvPr/>
        </p:nvSpPr>
        <p:spPr bwMode="auto">
          <a:xfrm>
            <a:off x="4195735" y="4646631"/>
            <a:ext cx="73025" cy="714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70" name="AutoShape 65"/>
          <p:cNvSpPr>
            <a:spLocks noChangeArrowheads="1"/>
          </p:cNvSpPr>
          <p:nvPr/>
        </p:nvSpPr>
        <p:spPr bwMode="auto">
          <a:xfrm>
            <a:off x="4771997" y="5006994"/>
            <a:ext cx="73025" cy="714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0371" name="AutoShape 66"/>
          <p:cNvSpPr>
            <a:spLocks noChangeArrowheads="1"/>
          </p:cNvSpPr>
          <p:nvPr/>
        </p:nvSpPr>
        <p:spPr bwMode="auto">
          <a:xfrm>
            <a:off x="6140422" y="5222894"/>
            <a:ext cx="73025" cy="714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8" name="Oval 50"/>
          <p:cNvSpPr>
            <a:spLocks noChangeArrowheads="1"/>
          </p:cNvSpPr>
          <p:nvPr/>
        </p:nvSpPr>
        <p:spPr bwMode="auto">
          <a:xfrm>
            <a:off x="4898119" y="3373749"/>
            <a:ext cx="45719" cy="4571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66" name="65 Elipse"/>
          <p:cNvSpPr/>
          <p:nvPr/>
        </p:nvSpPr>
        <p:spPr>
          <a:xfrm>
            <a:off x="4891307" y="3375917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66 Elipse"/>
          <p:cNvSpPr/>
          <p:nvPr/>
        </p:nvSpPr>
        <p:spPr>
          <a:xfrm>
            <a:off x="3533985" y="3596297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9" name="68 Elipse"/>
          <p:cNvSpPr/>
          <p:nvPr/>
        </p:nvSpPr>
        <p:spPr>
          <a:xfrm>
            <a:off x="945163" y="167500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0" name="69 Elipse"/>
          <p:cNvSpPr/>
          <p:nvPr/>
        </p:nvSpPr>
        <p:spPr>
          <a:xfrm>
            <a:off x="1734380" y="239278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1" name="70 Elipse"/>
          <p:cNvSpPr/>
          <p:nvPr/>
        </p:nvSpPr>
        <p:spPr>
          <a:xfrm>
            <a:off x="4187124" y="3944081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2" name="71 Elipse"/>
          <p:cNvSpPr/>
          <p:nvPr/>
        </p:nvSpPr>
        <p:spPr>
          <a:xfrm>
            <a:off x="3632615" y="462775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72 Elipse"/>
          <p:cNvSpPr/>
          <p:nvPr/>
        </p:nvSpPr>
        <p:spPr>
          <a:xfrm>
            <a:off x="4404837" y="459036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73 Elipse"/>
          <p:cNvSpPr/>
          <p:nvPr/>
        </p:nvSpPr>
        <p:spPr>
          <a:xfrm>
            <a:off x="4554511" y="492042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74 Elipse"/>
          <p:cNvSpPr/>
          <p:nvPr/>
        </p:nvSpPr>
        <p:spPr>
          <a:xfrm>
            <a:off x="4483073" y="5348989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6" name="75 Elipse"/>
          <p:cNvSpPr/>
          <p:nvPr/>
        </p:nvSpPr>
        <p:spPr>
          <a:xfrm>
            <a:off x="5126015" y="487623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76 Elipse"/>
          <p:cNvSpPr/>
          <p:nvPr/>
        </p:nvSpPr>
        <p:spPr>
          <a:xfrm>
            <a:off x="6701050" y="477414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8" name="77 Elipse"/>
          <p:cNvSpPr/>
          <p:nvPr/>
        </p:nvSpPr>
        <p:spPr>
          <a:xfrm>
            <a:off x="6126147" y="5563303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78 Elipse"/>
          <p:cNvSpPr/>
          <p:nvPr/>
        </p:nvSpPr>
        <p:spPr>
          <a:xfrm>
            <a:off x="6922162" y="4488334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0" name="AutoShape 66"/>
          <p:cNvSpPr>
            <a:spLocks noChangeArrowheads="1"/>
          </p:cNvSpPr>
          <p:nvPr/>
        </p:nvSpPr>
        <p:spPr bwMode="auto">
          <a:xfrm>
            <a:off x="6122748" y="5208743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1" name="AutoShape 66"/>
          <p:cNvSpPr>
            <a:spLocks noChangeArrowheads="1"/>
          </p:cNvSpPr>
          <p:nvPr/>
        </p:nvSpPr>
        <p:spPr bwMode="auto">
          <a:xfrm>
            <a:off x="4748372" y="4988400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2" name="AutoShape 66"/>
          <p:cNvSpPr>
            <a:spLocks noChangeArrowheads="1"/>
          </p:cNvSpPr>
          <p:nvPr/>
        </p:nvSpPr>
        <p:spPr bwMode="auto">
          <a:xfrm>
            <a:off x="4170129" y="4624412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3" name="AutoShape 66"/>
          <p:cNvSpPr>
            <a:spLocks noChangeArrowheads="1"/>
          </p:cNvSpPr>
          <p:nvPr/>
        </p:nvSpPr>
        <p:spPr bwMode="auto">
          <a:xfrm>
            <a:off x="3523735" y="4627752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4" name="AutoShape 66"/>
          <p:cNvSpPr>
            <a:spLocks noChangeArrowheads="1"/>
          </p:cNvSpPr>
          <p:nvPr/>
        </p:nvSpPr>
        <p:spPr bwMode="auto">
          <a:xfrm>
            <a:off x="3812827" y="4267222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5" name="AutoShape 66"/>
          <p:cNvSpPr>
            <a:spLocks noChangeArrowheads="1"/>
          </p:cNvSpPr>
          <p:nvPr/>
        </p:nvSpPr>
        <p:spPr bwMode="auto">
          <a:xfrm>
            <a:off x="3612221" y="3534901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86" name="AutoShape 66"/>
          <p:cNvSpPr>
            <a:spLocks noChangeArrowheads="1"/>
          </p:cNvSpPr>
          <p:nvPr/>
        </p:nvSpPr>
        <p:spPr bwMode="auto">
          <a:xfrm>
            <a:off x="2952284" y="2607153"/>
            <a:ext cx="119077" cy="106374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88" name="Group 518"/>
          <p:cNvGraphicFramePr>
            <a:graphicFrameLocks noGrp="1"/>
          </p:cNvGraphicFramePr>
          <p:nvPr/>
        </p:nvGraphicFramePr>
        <p:xfrm>
          <a:off x="3286116" y="1285860"/>
          <a:ext cx="1470025" cy="368300"/>
        </p:xfrm>
        <a:graphic>
          <a:graphicData uri="http://schemas.openxmlformats.org/drawingml/2006/table">
            <a:tbl>
              <a:tblPr/>
              <a:tblGrid>
                <a:gridCol w="1470025"/>
              </a:tblGrid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BSL3</a:t>
                      </a:r>
                      <a:endParaRPr kumimoji="0" lang="es-MX" sz="9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 CUAJIMALPA, D.F. </a:t>
                      </a:r>
                      <a:endParaRPr kumimoji="0" lang="es-ES" sz="6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8000" marB="18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" name="90 Estrella de 5 puntas"/>
          <p:cNvSpPr/>
          <p:nvPr/>
        </p:nvSpPr>
        <p:spPr>
          <a:xfrm>
            <a:off x="4625949" y="4981602"/>
            <a:ext cx="71438" cy="71438"/>
          </a:xfrm>
          <a:prstGeom prst="star5">
            <a:avLst/>
          </a:prstGeom>
          <a:solidFill>
            <a:srgbClr val="00B0F0"/>
          </a:solidFill>
          <a:ln>
            <a:solidFill>
              <a:srgbClr val="00B0F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91 Estrella de 5 puntas"/>
          <p:cNvSpPr/>
          <p:nvPr/>
        </p:nvSpPr>
        <p:spPr>
          <a:xfrm>
            <a:off x="4429124" y="1357298"/>
            <a:ext cx="71438" cy="71438"/>
          </a:xfrm>
          <a:prstGeom prst="star5">
            <a:avLst/>
          </a:prstGeom>
          <a:solidFill>
            <a:srgbClr val="00B0F0"/>
          </a:solidFill>
          <a:ln>
            <a:solidFill>
              <a:srgbClr val="00B0F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92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-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Distribution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4" name="93 Imagen" descr="SENAS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4143380"/>
            <a:ext cx="1028707" cy="12858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2844" y="181253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Current Diagnosis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00166" y="964927"/>
          <a:ext cx="628654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564"/>
                <a:gridCol w="1192386"/>
                <a:gridCol w="4500594"/>
              </a:tblGrid>
              <a:tr h="2828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Disease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Aujeszky’s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Bluetongue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Foot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and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mouth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New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World screwworm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Cochliomyia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hominivorax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Rabies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Vesicular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stomatitis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Multiple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West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Nile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fever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Apidae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Small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hive beetle infestation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Aethina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tumida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Avian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influenza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Newcastle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Bovidae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Bovine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spongiform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encephalopathy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Bovidae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Bovine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viral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diarrhoea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Eastern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equine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encephalomyelitis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Equine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influenza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Equine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viral arteritis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Venezuelan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equine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encephalomyelitis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Western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equine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encephalomyelitis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14282" y="181253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Current diagnosis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42976" y="1033482"/>
          <a:ext cx="687215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564"/>
                <a:gridCol w="1778000"/>
                <a:gridCol w="4500594"/>
              </a:tblGrid>
              <a:tr h="2828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Disease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7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Lagomorpha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Myxomatosis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Lagomorpha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Rabbit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haemorrhagic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Ovidae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Capridae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Caprine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arthritis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encephalitis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Maedi-visna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Ovidae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Capridae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Contagious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ectima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Ovidae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and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Capridae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Scrapie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Suidae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Classical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swine fever (hog cholera)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Porcine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Circovirus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Porcine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reproductive and respiratory syndrome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Swine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influenza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Swine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vesicular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Suidae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Vesicular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exanthema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of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swine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Crustaceans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Infectious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hypodermal and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haematopoietic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necrosis</a:t>
                      </a: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Crustaceans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Taura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syndrome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Crustaceans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White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spot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Crustaceans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White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tail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Crustaceans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es-MX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Yellowhead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disease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</a:rPr>
              <a:t>Content</a:t>
            </a:r>
            <a:endParaRPr 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1142984"/>
            <a:ext cx="61436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General Organization Chart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CPA </a:t>
            </a:r>
            <a:r>
              <a:rPr lang="en-US" sz="2000" b="1" dirty="0" err="1" smtClean="0">
                <a:latin typeface="+mj-lt"/>
              </a:rPr>
              <a:t>Mision</a:t>
            </a: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CPA Functions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Laboratory network structure and characteristics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Currently </a:t>
            </a:r>
            <a:r>
              <a:rPr lang="en-US" sz="2000" b="1" dirty="0" err="1" smtClean="0">
                <a:latin typeface="+mj-lt"/>
              </a:rPr>
              <a:t>diagnosticated</a:t>
            </a:r>
            <a:r>
              <a:rPr lang="en-US" sz="2000" b="1" dirty="0" smtClean="0">
                <a:latin typeface="+mj-lt"/>
              </a:rPr>
              <a:t> diseases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Laboratory diagnostic techniques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Estimated costs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14282" y="181253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Laboratory Test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314" y="857226"/>
          <a:ext cx="4786314" cy="564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53"/>
                <a:gridCol w="826209"/>
                <a:gridCol w="3465952"/>
              </a:tblGrid>
              <a:tr h="315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Abr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Test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0158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AGID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Agar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/>
                        <a:t>gel </a:t>
                      </a:r>
                      <a:r>
                        <a:rPr lang="es-MX" sz="1400" u="none" strike="noStrike" dirty="0" err="1"/>
                        <a:t>immunodiffusion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75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err="1"/>
                        <a:t>Agent</a:t>
                      </a:r>
                      <a:r>
                        <a:rPr lang="es-MX" sz="1400" u="none" strike="noStrike" dirty="0"/>
                        <a:t> Id.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Agent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identification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CF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Complement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fixation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2431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ELISA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Enzyme-linked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immunosorbent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assay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HI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Haemagglutination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inhibition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IHC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Immunohistochemical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IFA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Indirect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fluorescent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antibody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ICPI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Intracerebral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pathogenicity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index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/>
                        <a:t>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IVPI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Intravenous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pathogenicity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index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MDT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Mean </a:t>
                      </a:r>
                      <a:r>
                        <a:rPr lang="es-MX" sz="1400" u="none" strike="noStrike" dirty="0" err="1"/>
                        <a:t>death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smtClean="0"/>
                        <a:t>time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NPLA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Neutralizing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peroxidase-linked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assay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SEQ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</a:t>
                      </a:r>
                      <a:r>
                        <a:rPr lang="es-MX" sz="1400" u="none" strike="noStrike" dirty="0" err="1" smtClean="0"/>
                        <a:t>Nucleid</a:t>
                      </a:r>
                      <a:r>
                        <a:rPr lang="es-MX" sz="1400" u="none" strike="noStrike" dirty="0" smtClean="0"/>
                        <a:t> </a:t>
                      </a:r>
                      <a:r>
                        <a:rPr lang="es-MX" sz="1400" u="none" strike="noStrike" dirty="0" err="1"/>
                        <a:t>Acid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Sequencing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13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PRN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Plaque </a:t>
                      </a:r>
                      <a:r>
                        <a:rPr lang="es-MX" sz="1400" u="none" strike="noStrike" dirty="0" err="1"/>
                        <a:t>reduction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neutralisation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PCR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 </a:t>
                      </a:r>
                      <a:r>
                        <a:rPr lang="en-US" sz="1400" u="none" strike="noStrike" dirty="0" err="1" smtClean="0"/>
                        <a:t>Polimerase</a:t>
                      </a:r>
                      <a:r>
                        <a:rPr lang="en-US" sz="1400" u="none" strike="noStrike" dirty="0" smtClean="0"/>
                        <a:t> chain </a:t>
                      </a:r>
                      <a:r>
                        <a:rPr lang="en-US" sz="1400" u="none" strike="noStrike" dirty="0"/>
                        <a:t>reaction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15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RT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Rapid </a:t>
                      </a:r>
                      <a:r>
                        <a:rPr lang="es-MX" sz="1400" u="none" strike="noStrike" dirty="0"/>
                        <a:t>test (</a:t>
                      </a:r>
                      <a:r>
                        <a:rPr lang="es-MX" sz="1400" u="none" strike="noStrike" dirty="0" err="1"/>
                        <a:t>Priostrip</a:t>
                      </a:r>
                      <a:r>
                        <a:rPr lang="es-MX" sz="1400" u="none" strike="noStrike" dirty="0"/>
                        <a:t>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VICC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Virus </a:t>
                      </a:r>
                      <a:r>
                        <a:rPr lang="es-MX" sz="1400" u="none" strike="noStrike" dirty="0" err="1"/>
                        <a:t>isolation</a:t>
                      </a:r>
                      <a:r>
                        <a:rPr lang="es-MX" sz="1400" u="none" strike="noStrike" dirty="0"/>
                        <a:t> in </a:t>
                      </a:r>
                      <a:r>
                        <a:rPr lang="es-MX" sz="1400" u="none" strike="noStrike" dirty="0" err="1"/>
                        <a:t>cell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culture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VIEE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Virus </a:t>
                      </a:r>
                      <a:r>
                        <a:rPr lang="es-MX" sz="1400" u="none" strike="noStrike" dirty="0" err="1"/>
                        <a:t>isolation</a:t>
                      </a:r>
                      <a:r>
                        <a:rPr lang="es-MX" sz="1400" u="none" strike="noStrike" dirty="0"/>
                        <a:t> in </a:t>
                      </a:r>
                      <a:r>
                        <a:rPr lang="es-MX" sz="1400" u="none" strike="noStrike" dirty="0" err="1"/>
                        <a:t>embrionated</a:t>
                      </a:r>
                      <a:r>
                        <a:rPr lang="es-MX" sz="1400" u="none" strike="noStrike" dirty="0"/>
                        <a:t> </a:t>
                      </a:r>
                      <a:r>
                        <a:rPr lang="es-MX" sz="1400" u="none" strike="noStrike" dirty="0" err="1"/>
                        <a:t>eggs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VILA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/>
                        <a:t>  Virus </a:t>
                      </a:r>
                      <a:r>
                        <a:rPr lang="en-US" sz="1400" u="none" strike="noStrike" dirty="0"/>
                        <a:t>isolation in laboratory animals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VN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Virus </a:t>
                      </a:r>
                      <a:r>
                        <a:rPr lang="es-MX" sz="1400" u="none" strike="noStrike" dirty="0" err="1"/>
                        <a:t>neutralisation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078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 smtClean="0"/>
                        <a:t>20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/>
                        <a:t>WB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 smtClean="0"/>
                        <a:t>  Western </a:t>
                      </a:r>
                      <a:r>
                        <a:rPr lang="es-MX" sz="1400" u="none" strike="noStrike" dirty="0" err="1"/>
                        <a:t>Blot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5 Imagen" descr="Nueva imag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9578" y="1000108"/>
            <a:ext cx="1830124" cy="1357322"/>
          </a:xfrm>
          <a:prstGeom prst="rect">
            <a:avLst/>
          </a:prstGeom>
        </p:spPr>
      </p:pic>
      <p:pic>
        <p:nvPicPr>
          <p:cNvPr id="7" name="6 Imagen" descr="DSC07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357694"/>
            <a:ext cx="1539485" cy="2000264"/>
          </a:xfrm>
          <a:prstGeom prst="rect">
            <a:avLst/>
          </a:prstGeom>
        </p:spPr>
      </p:pic>
      <p:pic>
        <p:nvPicPr>
          <p:cNvPr id="1026" name="Picture 2" descr="C:\Bioseguridad\Fotos LBS3 y otros\Fotos Laboratorio Septiembre 2008\Copia de DSC07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182" y="1000108"/>
            <a:ext cx="1808213" cy="1357322"/>
          </a:xfrm>
          <a:prstGeom prst="rect">
            <a:avLst/>
          </a:prstGeom>
          <a:noFill/>
        </p:spPr>
      </p:pic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072330" y="4429132"/>
          <a:ext cx="1844756" cy="1839914"/>
        </p:xfrm>
        <a:graphic>
          <a:graphicData uri="http://schemas.openxmlformats.org/presentationml/2006/ole">
            <p:oleObj spid="_x0000_s1028" name="Fotografía de Photo Editor" r:id="rId6" imgW="3696216" imgH="3685714" progId="">
              <p:embed/>
            </p:oleObj>
          </a:graphicData>
        </a:graphic>
      </p:graphicFrame>
      <p:pic>
        <p:nvPicPr>
          <p:cNvPr id="1029" name="Picture 5" descr="C:\Bioseguridad\Fotos LBS3 y otros\Fotos Laboratorio Septiembre 2008\Copia de DSC078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500306"/>
            <a:ext cx="2357454" cy="1769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6215082"/>
            <a:ext cx="914400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14282" y="181253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Laboratory Test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2871" y="857243"/>
          <a:ext cx="8786852" cy="6000758"/>
        </p:xfrm>
        <a:graphic>
          <a:graphicData uri="http://schemas.openxmlformats.org/drawingml/2006/table">
            <a:tbl>
              <a:tblPr/>
              <a:tblGrid>
                <a:gridCol w="418002"/>
                <a:gridCol w="270557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  <a:gridCol w="269680"/>
              </a:tblGrid>
              <a:tr h="4790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</a:t>
                      </a: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Agent Id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AGID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ELISA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IHC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IFA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ICPI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IVPI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MDT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NPLA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SEQ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PRN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PCR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RT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VICC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VIEE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VILA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VN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WB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499" marR="5499" marT="549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Aujeszky’s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Bluetongue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Foot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mouth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New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 screwworm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Cochliomyia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hominivorax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Rabies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Vesicular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stomatitis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  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West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Nile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fever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Small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hive beetle infestation (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Aethina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tumida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Avian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influenza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Newcastle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Bovine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spongiform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encephalopathy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Bovine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viral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diarrhoea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Eastern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equine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encephalomyelitis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Equine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influenza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Equine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viral arteritis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Venezuelan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equine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encephalomyelitis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Western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equine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encephalomyelitis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Myxomatosis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Rabbit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haemorrhagic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Caprine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arthritis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encephalitis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Maedi-visna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Contagious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ectima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Scrapie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Classical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swine fever (hog cholera)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Porcine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Circovirus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Porcine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reproductive and respiratory syndrome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influenza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Swine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vesicular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Vesicular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exanthema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of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swine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Infectious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hypodermal and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haematopoietic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necrosis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Taura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syndrome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White 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spot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White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tail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Yellowhead</a:t>
                      </a:r>
                      <a:r>
                        <a:rPr lang="es-MX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disease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61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5499" marR="5499" marT="5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06" y="181253"/>
            <a:ext cx="648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Estimated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costs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57190" y="1142984"/>
            <a:ext cx="8358214" cy="53578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Very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hard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stablish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 a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lot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 of variables: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noProof="0" dirty="0" smtClean="0">
                <a:sym typeface="Wingdings" pitchFamily="2" charset="2"/>
              </a:rPr>
              <a:t> </a:t>
            </a:r>
            <a:r>
              <a:rPr lang="es-MX" sz="2000" b="1" noProof="0" dirty="0" err="1" smtClean="0">
                <a:sym typeface="Wingdings" pitchFamily="2" charset="2"/>
              </a:rPr>
              <a:t>All</a:t>
            </a:r>
            <a:r>
              <a:rPr lang="es-MX" sz="2000" b="1" noProof="0" dirty="0" smtClean="0">
                <a:sym typeface="Wingdings" pitchFamily="2" charset="2"/>
              </a:rPr>
              <a:t> </a:t>
            </a:r>
            <a:r>
              <a:rPr lang="es-MX" sz="2000" b="1" noProof="0" dirty="0" err="1" smtClean="0">
                <a:sym typeface="Wingdings" pitchFamily="2" charset="2"/>
              </a:rPr>
              <a:t>the</a:t>
            </a:r>
            <a:r>
              <a:rPr lang="es-MX" sz="2000" b="1" noProof="0" dirty="0" smtClean="0">
                <a:sym typeface="Wingdings" pitchFamily="2" charset="2"/>
              </a:rPr>
              <a:t> CPA </a:t>
            </a:r>
            <a:r>
              <a:rPr lang="es-MX" sz="2000" b="1" noProof="0" dirty="0" err="1" smtClean="0">
                <a:sym typeface="Wingdings" pitchFamily="2" charset="2"/>
              </a:rPr>
              <a:t>services</a:t>
            </a:r>
            <a:r>
              <a:rPr lang="es-MX" sz="2000" b="1" noProof="0" dirty="0" smtClean="0">
                <a:sym typeface="Wingdings" pitchFamily="2" charset="2"/>
              </a:rPr>
              <a:t> are </a:t>
            </a:r>
            <a:r>
              <a:rPr lang="es-MX" sz="2000" b="1" noProof="0" dirty="0" err="1" smtClean="0">
                <a:sym typeface="Wingdings" pitchFamily="2" charset="2"/>
              </a:rPr>
              <a:t>for</a:t>
            </a:r>
            <a:r>
              <a:rPr lang="es-MX" sz="2000" b="1" noProof="0" dirty="0" smtClean="0">
                <a:sym typeface="Wingdings" pitchFamily="2" charset="2"/>
              </a:rPr>
              <a:t> free</a:t>
            </a:r>
            <a:endParaRPr lang="es-MX" sz="2000" b="1" noProof="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s-MX" sz="2000" b="1" i="0" u="none" strike="noStrike" kern="1200" cap="none" spc="0" normalizeH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s-MX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Different</a:t>
            </a:r>
            <a:r>
              <a:rPr kumimoji="0" lang="es-MX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funding</a:t>
            </a:r>
            <a:r>
              <a:rPr kumimoji="0" lang="es-MX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sources</a:t>
            </a:r>
            <a:r>
              <a:rPr kumimoji="0" lang="es-MX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(federal and </a:t>
            </a:r>
            <a:r>
              <a:rPr kumimoji="0" lang="es-MX" sz="2000" b="1" i="0" u="none" strike="noStrike" kern="1200" cap="none" spc="0" normalizeH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comission</a:t>
            </a:r>
            <a:r>
              <a:rPr kumimoji="0" lang="es-MX" sz="2000" b="1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000" b="1" noProof="0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Different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buying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pathways</a:t>
            </a:r>
            <a:r>
              <a:rPr lang="es-MX" sz="2000" b="1" noProof="0" dirty="0" smtClean="0"/>
              <a:t> (</a:t>
            </a:r>
            <a:r>
              <a:rPr lang="es-MX" sz="2000" b="1" noProof="0" dirty="0" err="1" smtClean="0"/>
              <a:t>public</a:t>
            </a:r>
            <a:r>
              <a:rPr lang="es-MX" sz="2000" b="1" noProof="0" dirty="0" smtClean="0"/>
              <a:t> tender, </a:t>
            </a:r>
            <a:r>
              <a:rPr lang="es-MX" sz="2000" b="1" noProof="0" dirty="0" err="1" smtClean="0"/>
              <a:t>direct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acquisition</a:t>
            </a:r>
            <a:r>
              <a:rPr lang="es-MX" sz="2000" b="1" noProof="0" dirty="0" smtClean="0"/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s-MX" sz="2000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noProof="0" dirty="0" smtClean="0"/>
              <a:t> </a:t>
            </a:r>
            <a:r>
              <a:rPr lang="es-MX" sz="2000" b="1" dirty="0" smtClean="0"/>
              <a:t>L</a:t>
            </a:r>
            <a:r>
              <a:rPr lang="es-MX" sz="2000" b="1" noProof="0" dirty="0" err="1" smtClean="0"/>
              <a:t>aboratory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materials</a:t>
            </a:r>
            <a:r>
              <a:rPr lang="es-MX" sz="2000" b="1" noProof="0" dirty="0" smtClean="0"/>
              <a:t> and </a:t>
            </a:r>
            <a:r>
              <a:rPr lang="es-MX" sz="2000" b="1" noProof="0" dirty="0" err="1" smtClean="0"/>
              <a:t>reagents</a:t>
            </a:r>
            <a:r>
              <a:rPr lang="es-MX" sz="2000" b="1" noProof="0" dirty="0" smtClean="0"/>
              <a:t> are </a:t>
            </a:r>
            <a:r>
              <a:rPr lang="es-MX" sz="2000" b="1" noProof="0" dirty="0" err="1" smtClean="0"/>
              <a:t>imported</a:t>
            </a:r>
            <a:r>
              <a:rPr lang="es-MX" sz="2000" b="1" noProof="0" dirty="0" smtClean="0"/>
              <a:t> (&gt;50%)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000" b="1" dirty="0" smtClean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Imported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laboratory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equipment</a:t>
            </a:r>
            <a:r>
              <a:rPr lang="es-MX" sz="2000" b="1" noProof="0" dirty="0" smtClean="0"/>
              <a:t> (95%)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defRPr/>
            </a:pPr>
            <a:endParaRPr kumimoji="0" lang="es-MX" sz="2000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Dependency</a:t>
            </a:r>
            <a:r>
              <a:rPr lang="es-MX" sz="2000" b="1" noProof="0" dirty="0" smtClean="0"/>
              <a:t> of local </a:t>
            </a:r>
            <a:r>
              <a:rPr lang="es-MX" sz="2000" b="1" noProof="0" dirty="0" err="1" smtClean="0"/>
              <a:t>distribuitors</a:t>
            </a:r>
            <a:r>
              <a:rPr lang="es-MX" sz="2000" b="1" noProof="0" dirty="0" smtClean="0"/>
              <a:t> (exclusive </a:t>
            </a:r>
            <a:r>
              <a:rPr lang="es-MX" sz="2000" b="1" noProof="0" dirty="0" err="1" smtClean="0"/>
              <a:t>or</a:t>
            </a:r>
            <a:r>
              <a:rPr lang="es-MX" sz="2000" b="1" noProof="0" dirty="0" smtClean="0"/>
              <a:t> </a:t>
            </a:r>
            <a:r>
              <a:rPr lang="es-MX" sz="2000" b="1" noProof="0" dirty="0" err="1" smtClean="0"/>
              <a:t>authorized</a:t>
            </a:r>
            <a:r>
              <a:rPr lang="es-MX" sz="2000" b="1" noProof="0" dirty="0" smtClean="0"/>
              <a:t>) </a:t>
            </a: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06" y="181253"/>
            <a:ext cx="648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Estimated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costs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57190" y="1142984"/>
            <a:ext cx="8358214" cy="53578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Some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gross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calculations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…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MX" sz="2000" b="1" dirty="0" smtClean="0"/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b="1" dirty="0" smtClean="0"/>
              <a:t> </a:t>
            </a:r>
            <a:r>
              <a:rPr lang="es-MX" sz="2000" b="1" dirty="0" err="1" smtClean="0"/>
              <a:t>Estimated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amount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for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the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Laboratory</a:t>
            </a:r>
            <a:r>
              <a:rPr lang="es-MX" sz="2000" b="1" dirty="0" smtClean="0"/>
              <a:t> Network </a:t>
            </a:r>
            <a:r>
              <a:rPr lang="es-MX" sz="2000" b="1" dirty="0" err="1" smtClean="0"/>
              <a:t>operation</a:t>
            </a:r>
            <a:r>
              <a:rPr lang="es-MX" sz="2000" b="1" dirty="0" smtClean="0"/>
              <a:t> in </a:t>
            </a:r>
            <a:r>
              <a:rPr lang="es-MX" sz="2000" b="1" dirty="0" err="1" smtClean="0"/>
              <a:t>one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year</a:t>
            </a:r>
            <a:r>
              <a:rPr lang="es-MX" sz="2000" b="1" dirty="0" smtClean="0"/>
              <a:t> (ideal):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USD $27 </a:t>
            </a:r>
            <a:r>
              <a:rPr kumimoji="0" lang="es-MX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millions</a:t>
            </a: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71604" y="1643050"/>
          <a:ext cx="6000792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3000396"/>
              </a:tblGrid>
              <a:tr h="2828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Test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Cost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(US </a:t>
                      </a:r>
                      <a:r>
                        <a:rPr kumimoji="0" lang="es-MX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dlls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)*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Hemmaglutination</a:t>
                      </a: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MX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inhibition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$1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CSF ELISA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Virus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isolation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embrionated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eggs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 time PCR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$20 - $95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BSE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rapid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test (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Priostrip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BSE western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$100</a:t>
                      </a:r>
                    </a:p>
                  </a:txBody>
                  <a:tcPr horzOverflow="overflow"/>
                </a:tc>
              </a:tr>
              <a:tr h="2357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Sequencing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$120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571604" y="4121355"/>
            <a:ext cx="485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 </a:t>
            </a:r>
            <a:r>
              <a:rPr lang="es-MX" sz="1400" dirty="0" err="1" smtClean="0"/>
              <a:t>Includes</a:t>
            </a:r>
            <a:r>
              <a:rPr lang="es-MX" sz="1400" dirty="0" smtClean="0"/>
              <a:t> </a:t>
            </a:r>
            <a:r>
              <a:rPr lang="es-MX" sz="1400" dirty="0" err="1" smtClean="0"/>
              <a:t>only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cost</a:t>
            </a:r>
            <a:r>
              <a:rPr lang="es-MX" sz="1400" dirty="0" smtClean="0"/>
              <a:t> of </a:t>
            </a:r>
            <a:r>
              <a:rPr lang="es-MX" sz="1400" dirty="0" err="1" smtClean="0"/>
              <a:t>materials</a:t>
            </a:r>
            <a:r>
              <a:rPr lang="es-MX" sz="1400" dirty="0" smtClean="0"/>
              <a:t> and </a:t>
            </a:r>
            <a:r>
              <a:rPr lang="es-MX" sz="1400" dirty="0" err="1" smtClean="0"/>
              <a:t>reagents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arco.rico\Mis documentos\Mis imágenes\Chichen Itz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02" cy="2143116"/>
          </a:xfrm>
          <a:prstGeom prst="rect">
            <a:avLst/>
          </a:prstGeom>
          <a:noFill/>
        </p:spPr>
      </p:pic>
      <p:pic>
        <p:nvPicPr>
          <p:cNvPr id="2049" name="Picture 1" descr="L:\Museo-Soumaya-Mexico-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654" y="4500570"/>
            <a:ext cx="3022346" cy="2357430"/>
          </a:xfrm>
          <a:prstGeom prst="rect">
            <a:avLst/>
          </a:prstGeom>
          <a:noFill/>
        </p:spPr>
      </p:pic>
      <p:pic>
        <p:nvPicPr>
          <p:cNvPr id="2050" name="Picture 2" descr="L:\palacio_bellasar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0"/>
            <a:ext cx="3000364" cy="2143116"/>
          </a:xfrm>
          <a:prstGeom prst="rect">
            <a:avLst/>
          </a:prstGeom>
          <a:noFill/>
        </p:spPr>
      </p:pic>
      <p:pic>
        <p:nvPicPr>
          <p:cNvPr id="2051" name="Picture 3" descr="L:\guelaguetza-2010-oaxa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5857" y="2214554"/>
            <a:ext cx="3147779" cy="2214578"/>
          </a:xfrm>
          <a:prstGeom prst="rect">
            <a:avLst/>
          </a:prstGeom>
          <a:noFill/>
        </p:spPr>
      </p:pic>
      <p:pic>
        <p:nvPicPr>
          <p:cNvPr id="2052" name="Picture 4" descr="C:\Bioseguridad\Anticipating Biosecurity Challenges - Turkia\Presentación Turquia\Cozum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99659"/>
            <a:ext cx="2928958" cy="2043457"/>
          </a:xfrm>
          <a:prstGeom prst="rect">
            <a:avLst/>
          </a:prstGeom>
          <a:noFill/>
        </p:spPr>
      </p:pic>
      <p:pic>
        <p:nvPicPr>
          <p:cNvPr id="2054" name="Picture 6" descr="L:\CAON_D~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2435" y="2214554"/>
            <a:ext cx="2941565" cy="2214578"/>
          </a:xfrm>
          <a:prstGeom prst="rect">
            <a:avLst/>
          </a:prstGeom>
          <a:noFill/>
        </p:spPr>
      </p:pic>
      <p:pic>
        <p:nvPicPr>
          <p:cNvPr id="2062" name="Picture 14" descr="http://2.bp.blogspot.com/_ARpA_pbiLJw/TSlKkgnRPFI/AAAAAAAAA_8/9975kLLPX0o/s1600/desierto1desonor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14554"/>
            <a:ext cx="2952770" cy="2214578"/>
          </a:xfrm>
          <a:prstGeom prst="rect">
            <a:avLst/>
          </a:prstGeom>
          <a:noFill/>
        </p:spPr>
      </p:pic>
      <p:sp>
        <p:nvSpPr>
          <p:cNvPr id="2064" name="AutoShape 16" descr="data:image/jpg;base64,/9j/4AAQSkZJRgABAQAAAQABAAD/2wCEAAkGBhQSEBQUExQWFRUWGBoXFhcYGBwcIBsaGBwXFxwcHxkXGyYeGB0jHRgUHy8gIycpLSwsFR4xNTAqNSYrLCkBCQoKDgwOGg8PGiwkHyUsLDIsKi8sLy0vLCwsLCwsLCwsLCwsLCwpKSwsKSwsLCwsLCkpLCwsLCwsLCwsLCwsKf/AABEIAMgAyAMBIgACEQEDEQH/xAAcAAACAwEBAQEAAAAAAAAAAAAEBQMGBwACAQj/xABBEAABAwIEAwUFBgQFBAMBAAABAgMRAAQFEiExBkFhEyJRcYEHkaGx0SMyQsHh8BRSYnIVM4KSwkNEU6IWk7IX/8QAGgEAAwEBAQEAAAAAAAAAAAAAAwQFAgEABv/EACsRAAICAQQBAwQCAgMAAAAAAAECAAMRBBIhMUETIlEUMmFxBUKB8CMzkf/aAAwDAQACEQMRAD8AzR1asyu8rc8z41GXlRGZWnU1O9oo+Z+dQlEa++l1AxG/SUoOJ6RcmQJUOsmirVxWVRJOkxrQ7rYia8C4031ru0N0IIIqnkQft1T94+81KxdKB+8feaNsbAvrQnRAUYzEGPPTlT624IBzBa8qUT9oB9/yn8PWstqK6WG6LvSJWr51Rggn0JrwcWUEZQojxH61fLb2VvvNlTDra4I0VKSPgQZpLifsyuWf86EKV9wSCFeOoOm6d/GiW36c+8EYnK1wMESTBlruAiVBGmXxk9ai4nvUh4DklOU5dNfHSrHw77Hr4KBd7NCRyK5j0QDVqw/2KNCS+8pZJkhCQke9Umg5TORGvbjGJhYuF5hlWpR8JNWHC0vFJzo061tlj7MMMthn7FJjXM6oqj3mKKexrD20JSOyUJ7qEonU8wCKFc646E7UpDe1czCrnDHFEZZ8gf1r21gzsfcX561vLPEFoE5oQgbAlIH5aDrVJ4nxpxx3vH7MAkIC8o06brJka9aA92xcjBh1oNjYIxKW2hSAApHvoS2EvHOSlHvq5DIAhxtIUFHKULHaZSoE/dAlW3KDT2ywCyuvs3WDbPbEJUYmAdJ0kjUCuV2q3YhfSNLAjr9TOrrEUFOVJgD40oulrJ7oITWk417ECZLFz5IcT/yT9Ko2M8I39nPatKyD8aO8n3jb1o6Kniav1Sv7UHEFsnARCyoRXP3KUnRZNAC+PjNFN4ItzvhMCOdGrrXfljxEnwVwF5kjV6TpX1atDqahYayjrU7uietfRbURM4kULvfGJcsFxJtLKQpKSY5gH5ivmJYilYAShI8dB9KT4Z3kiEK91EByFCUkD8U+FfIWJlyZ9klVKKNwEJ/je6QEJ2P4RXVNb3KTm7OVSDoeQg11LOADiT9Yaw4wviZ5c94k+BIPvoc1O49Cv6SSD5zXhAqwvAmqWDDAgq/lVj4cwS3dbzuOSr8SJiPrNI1pGbptTzgrh9N1dpZU52aSCSrnA1yjqa9bk1nacRa1dpjrFLtvYKCQkCB2U6f3bT00qPC8YUYQ6sFOoIiYTvI5gzsOVWu/9li0asqbUR93tM3v3yzVNxDhe7Zc77RQJ/zJTE9Mg3PU86h+xgQTzF9rDxHV5i+RvKw64mVAkDuzpA2Mx0+tccZuHA1naK0JnKQkpAmCYkSdvKlVukpUkAA5TIn6c6WcRIfW4lwgqSZjKNNN9tQSBOtYqrV+DO5xN1wTjW2ehPaZVgQUr7pn1rxxPxKlLJSw6nOVAFQIORO6lRzMAgDxNYo9ZW4WVKXLiIGRC4B0B1/Fp9aNfxZYbSn+bvEdOQjnNMCxl4Ef01As9xjW6xJx1TjqEhIzaSdk8onTNpOn81McPxDLbqdcnWQgbT5dJ51XbW4QFgK76jpkBOUayZPnJyjwoy9xDtXIQokQI2gR0A08qGR/YypgfbD7VAWDqYIOYGNRoe8JOp8+VDY252y0FbiBEggctQB5zpULTiFS0VhCQO+rLvznrrp47UbcsWTSUrW6XiDolECSfEJ15eNdVCRMltrQteFrQgBISN8vrHfOkjY69agurwM5MxAVnzkJk6gQlCZ1AEjUxUOGcSdu+S4AhtKSUp09Kq+JXqVPSNJVtuNxv8a7t8icA8NNp4R4pRcoyahaAN/xJ1AUPHwNWKa/OeC4g6H0qaUULJgZdNPDTcQK0jDPaEtBAeAWPHY/rWGJUxGzSnOVjbiD2ZWlyrtEoDTu+ZAgH+5Gx9IqlcR8OXNsiMkpOgUiSPht61q2HYq2+nM2qRz8R5iiyaPXfhgzc4iu51BUcT87t4asNl1YhI0k+NF4HaBQLxGYA7VuF1gdu7AcZbUBsCkR7qUcUWrFtaLUhlCdkgJEaqMcvWqeo/kjcu1RiA09K1Nkyp4VdEg5QkJAmdqBvLN25CSDEEz4RRmItJbtdBE0zslJNuk8yNak7z9wl4VZQFohtblplC0a5oIKo30Irq8YrgrYQVJXlVM6+HhXVklX5i2t9PeP1M6dalSp8TX11mFeEgGvt+SFwPOvCniVJ8qtAErkRWkhWE8vNaTXKVBCgSDuCN5qR8HLU7VqFJE6ab11W28wuqq3cCXbhD2putQ3dguN7dp+Iefj51o96EPsZmyHG1DzEVgYbkDU6b1Y8D4scs++0ZT+Js7H6Gpmq0gsOVHMyFIh97gzf8WJV2cgJIUYHekfp6ijuIW2rGxeQ2TndAQgzJkmdjoIE69RTXPZYq2lWjbo1CVjSfgY8qrnFXDF8kNykuBMqLiO+PADxAA6c6TRSGAY9QfpqzDEqmBcNgEPOqytjVRPOeSRuSaOz51leWEHQTMIB0TJTt4x0NSttqKe+Z31MmCOR8Ca+BoBWVJIJBnUQZExpud/fyorWFjzK9dYQYWBONxpqDvPiDtA8N9etFW90QQIyoJAUR6Tv01I61KjDsysmuaNI73lsYA+U16bwNRKT98GQAFZZMagZtyDHLlWQRNniDqu3FKUqUwuUkmIjfnttoa9sJkEkbawBABjePSvbSktqRJ7QJBG3dTvETuAok0DdXxS2R4EmRz56itd8Cc6GZ9axRpIKHGyr+oHb0oK7uEQopTAIypB68/zqJn7udWk7Tz8T5VA4oZhlOajqgECx8xgy+UZAlOpgZtdyfny9KsNs1JHyP1pHZ3JCYAn9703tlHKBOu48detBY/iaAPcdYZii2HAtB8x48oIrTcFxxFyiUnvD7yfD9Kx9JgSdAKvXs7w9ac7qgRnACR/SCTJ8yfhS7cGB1FYK7j3Lxmqm+0q7ORhlOqluZo6J1+ZFW951KBKiEgbkmKyTEeKU3OKKUlQLbQyIPInckfCj1K2cxCtcsIDxHjC8gQrSDtTjA+IUKbSkp6GaCv8FXcvFzdA5VXw2WnSk6a6UYIpTaJe+5dojrGELStRI7m0mvtPsPYS7ZqDusAlIPiAa6hFgOJD1K17hvBzMnulZlz6e6okHvivalQpXma61guCeQr6RgFq4iely9i5klwrSvb8hIjwFSXihAHWikNbdaQVscyrqhu4g1uiE5idKNwu27ZwADunevl3bgt5Y5yKsPDGHFpsGNTQnswpaDy24DxiPWcNRkCco0GhqRDl0x/kOZoH3F61K3JEn3VMlweR5T9ajO5J5jfpAiI1e0ppRLd7aDNqCR1ifA6wPdUqHcIfEJcUyT48uf4h+dFYjgLNwDmQCf5gdfjVNxXgwIJyKI6GjJsfgHECVZORLjY8HtBWe3u2lHdOcRHqlWs+VRL9n74CS2WlKCiqQr1BlWunh0rNf8MdSqEkGPAxX1WKXTP43E+SjRvp38Ygvqj8zQr72f3BSCltWb8UqBk+YPrtVXxb2fXxj7FfUJSSPWlzHHN6NnnPnRDftGvuTqj6CtLVapyB/v8A5O/U5GCRBXeBb+QP4Z2BsMiqOsuBb8GRbOa+KR/yNRL9pt8P+qr3VGjjq/dMJdWeg/SiEXEdD/f8TguA6lhtPZ5ekgrbCR/UtI/OnH/x1tlP290yjmQJUfyqp2+C4rcnXtoPMyB8asOFexd1agp9zTmJmsDSO3Znm1Zn3/HcPaVKEO3SxtOiZ8hp86Jd4oxG4EMpRbN8iBJ95qz/APwZu1QC0jOB96d/PrQ14pAEkgDx5UN6/SOMTVeLeSZm2OYTcSFXDzjonWVEj3bVGqwSgDJ3TEjrVvxF9pYKFKCgdiKr7bGXM2vWPunpRUckYjLVqo3CE8O8Qkd0nzoniltCkBYHeneq2/bhKgtJyEHnsasVvYqu0BKdB+JXL0rrKFYMJ2m3zErPEawrKJiMsD3TXVcHsEatbdXZpBXBknc11AdkJ4WIapXZ85mVL3OnM/Om+EcLXTuqLd1U88hHxVArccBwK2YaQptlCVFKSVASqSAT3jrR9xi7aPvLSPM1astBUAnET0rGshlGZkbfstvFqSciEDnmWPkJpqn2S3Bgl5pMbaKP5CryripqYTmV5J/M16HEBOzZPr+lJHU0DjdGbXtY5biVFr2TrzAqfQQOQQrX405a4JcTs6mPI08Tiq//ABH/AHfpXi4x8p/AfU/TSsNdpyOTBCyzPEVK4YeA0Ujzk/SvBwF4DVIJ6EUzb4s/mb9yv0otviFsgSkjqQPyoG3Rt/bEYF1/xmVW4snEiC2oRqZH5iqbxFeK+6jc/CtcZxdtRIBGh9NK83mFMP6uNoWfGBP+4a0WmirO5GzOW32EYYYmApwp4GZg8qhxdbgTCx61ruNcAn/MtVwsahC9j0CuXrWZ46652i27hsoWNwRHkR4jqKb5B5k8xDYuaU44KSl2/YaUJStwJUPEUgbOUxV19k2Dzdm5Xo2wCZ/qVISPPc+lFOOSZ4DM1y/wBvsyGW2kL/CciSNOR057TVTsOLnmni252QSlWUkAQSNwkpAk/pVjcxQrJG3hHMfnWZ8bILl4GGxGbKVxuoqB1n3CepNLLm5wEOPmFavaMmXjEfanbtOwIUIjRUztGnKmeG+0O3dJHaJSUxIIUI8ZJECDzNV7APYoyEBVwtRJ1yogAeajJV8Kav8AsdtIPZqdQrkc0/CBp6inVpTyxg9/4jq/4hUhsrTlUNIPLbeQdRVZcv7a5acTcQFKIOZAykTonpqc2sctarlpb/4fiSbN52WHNVDNAGijPTYaf1c6ixaxS/dLbtlCFCVkqEJknQmdI39/Sp+pSyp8bsjxChxwwEdJ4WQoFLD7buSCQdCJ2EiQrnrptQeI8H3OqikGNig5tOYjehOGW3Gr5sJSCmQiQoKBzCCQU6Rz8a04bzyTonqeZ9/ypYGOLqLGX3TClXADikPtkxsk6U/suJe6G8obA2A8K0zEsIZfH2yAo8jsoeR3HjWdY7wI40vtGyVsnmd0D+oeH9VGO1+DPVuUPAhn+IBaSM2sH5GvlJXMIWyConMmIkV1KMozxO6o+4fqWF9TxCBmUdABqQIypj0GtBqt1FQESemtWzBrLK22dcuUEjTwGpnUivWJvNKJzIAIAAUggnfcJ286ULcZzD1WYAAHiDYcyAEpEJOUTJ16z1p3buNpbcKAXFoSVZE/eVAOiepOnrVcYToRMmecTrr6V8t37hlSl5BA2ITPkZBnblQNPbts5XIi16j7ieYlwTiq8vrtDYYcS2T9oWwpHYyOalEhUcwd+UVcL7tEKDbigoCNSBJ6zyoK147uVSQ0lwcyEqAHxM0hxzjN7+Jb7RKAlQgJ1EyRvOsg6etP6lqrV/4uG/UXqswfd1HheSeUHrtXlaM0SBEnnt7h8KDVcupAJbSANVJzax0B/OuYx23UsIQsKJO0EQdZA01PjtUva7LkyhVaueIXa2oQCRI1Mzr8T7vWi0ry6hRA8J+NClxI0JiTA5STUFxiaULCDuT668/ShKT4jTHPcs2DX+eUyDpIMyf1rxxJw23eNQpI7RMltXMHw/tPMUuw1HfGUACeWmlWJ25CElayAlIJJPIDWvpP461rK8N4knV1hW4mJ2mCNvrCQmXCrLl6zBHpWg/wqGGwyzoEb6RmUd1Hz5dIFUj2dYqH8XKholxby0eZCimrpfLOYhYg8lDb9KLqfaMQWnUZzFD/ABM224WiFAgBW2gJjSfClfFjAcsP4sqT27bgy6wS2TBEDwJmelOcZwUvNNyqO9mJjeNo8P1pi1graLfKkTmEk8yTvv8ALlSiaj6dwR3NlGsJz1M9Y9td41CAoEDTvDNt1OvvNRYn7bMQdBCHEtp8UoAPv1ikiuA3lOOJTlzIVASdCQZgzt4V8d9nt0DBCR0za1bOrq7yIt6bZ6g+D3Sn3ypxcrUfvKkkn6/Srnwlddg8WnEkNu7kjQq3Enad9OtK+H+BnULBMApM+daRh7ADCW3UiOekjef2aj6u9XOQcxuhSO4U3goSUrRAgyIpqxjOoDg25/vekilEfcOg20r6q6kwd+lIrYV5EKVzLQWwoZplO5P5Goi8VGBsNydh06+VJbDElNKg7Hl4inoWkpBGiOSevOaYDhuuJkfBlb4pYDNuShP2apA0+6T+R1iupvi7CnrZ9Md3s1EeaRmEeO29dRvTD+4CKai4owBlXtcWTkEq2SlMGRIgazsCPGgMQgrJBnXQ9OXwplaYE08hJYuWlnKmUkiQYEjQ+M8q8vcI3KfwBX9pH50odK6/1lam2vaMGe8PKDCZnMIMHmPlXu14cIzdk64yRykkGfCTQKMJuUn/AC3BG3d+lGW92+iczbip5ZCfy0oBpZT0YO1ExnMBxHH12xUw8+oymQdAdeg16TVctWVXpOYrCWdlDUmdSMxM7gacpqfFuHnrw5lMrQqdFlKidOgSMo9a92FlcWLCkKbX3lT2gQRyjaNIj402q7Vz5kotk8CR3WKuJanWIIUQQrWdCdZT1HjzpDY4y404odoUyd8xGUGIOxA00P8AdTa24Uv3gFNMyiPxKDZJOh5685nQzXxHDDlvpcQCrVZWUkwNSoSQFEbRPhvRlqCLnHc6XYmH4Zif8Uv7QheXSZiecGP2avFph+eCUwRonTUeR5VRcP4swyzcCjldIBhTIJ1B2KVQBI6kaVDjHt0dUCm0tw0OS3DmPohPdHqTWF/jTY248D4ja6rauMc/M1FxDFmgvPLCQBqpavkD8hWP+0D2mKvpYt5Rb/iJ0LkePgnpzqm4jjD90vPcOrdV/UdB5J2HpUYGlWa6lqG1RFXcucmMMCxdVq+08jdtQUB4xuPUSPWt1v323W0XDOrLwCkqGwJ3BHIj8jX55q48A+0E2JLTwLlq4e+jmg/zJ/Mc6zdV6i4nq2KHM1NtIUyBpI8KnsFFSY/lr0wwhaA/bKDrK+aeXQjkRUTRyLB/CrSoN9bI2THVYHqButJbuUrI+8Mhnqf37zRGNYHnGZOihsf3yoPHnkrSoBWo8NYIppheIZkBJ1OnuNB77mjkQC0t0qbAghwb+fSiLQ6FCzBG08xXy/R2ag5GgPeA8KKvmEuokcxuPrWccZnfxALq3U2cw1HMUFcjO8nJvkKp9QPhTSwflBacPeG39QoC/tOzVnRuJ7vnXsTo+InxrFXoShpH2k987wPXxqx8OXK8oDwBPh9ar2G4a4V9o48pwnUSAPQRyqzYc2Sryow4mSfEb4g/lZdWswA2sx/pI/Pl8a6ql7VcV/h7FLQPfuVpT/oSUqV/xHrXVXRDtGZH1Z9/EyW4YlWdIMgmYNe047dsH7O4dSnwCzA9DQyrghZPU/Og3rlRX0NPitlUExvNZOFj9r2mYij/ALlRHUA/lTFv2q4j/wCVJ/0CkNnwm64AZSlJ1139wqxYTwO2k98qdPTupH5/GlrNTUnZjKaWxj1xPaPafiB3dT/sFEPcXX7oATdKE/yAT8qbMYMwgaMt+cZviqrBwehoPnKhIhBMgAbR4Ui2tBOFBjR0gRSxmaYi7eLkLfuVkbjMv5CqbiFmsKOdKwf6gQf/AGr9IWyJOmhO5nWnlhayddYrNf8AInONuYvqNOFHc/JSQBXsGv1viOGoyyG0nXXug/MUvHDFq8PtLdlfm2mfeBTja8K20rExXld2Z+W0VMKuvtf4aYsr1tFu32aFtBZSJgHMpJiT0qk5qeByMzAE+18A1o/CMJL58AOdWG54GAazhfe8DQHvRDtJ5jC6d3G4CFcCYu7btrUwvKoKEpOqVDwKfz3rQbLjG2fGV8fwrh/Fu2r1/D61lXC7akOqSoaEQatT7Q7IpIGv5Ure4zgjIj2n0wtXngyw3fAYNwLkSrSM7apSodQPWjgzljLoRtVU4ZsnGySzcLZO4AMpP+namtxxvcMrKLhhq4H8ye4r4SDSjVVucK3+DPPp7VbGMz5jlxcBKEsypxROdSz3UjkAkQNaZ4S842jvJkdOVCMcdWC/8xt9g+JTnHvE03Rf2SwnJetnNolMjNPhlmZ9KwdG4HiAawg4IifGb0BTc5WlK1bHaAk+aQBHhzofHMRuVtDsAkLV+NXIdBzPnTG8csml533Qj8KVKTvuYGunOh7jjvDE7KcePglOlcr0zsNwxOtaAcAQLhWxu9niFnmQNfhpWh4fhgbTK4HMzWbYl7WXEpy2lslsH8S9fgPrVevry4uSF3Lrjg/lEhPuGlOV0rX7m5M6KbbehgSye1LF7a5dt0Mq7VxsqzFGqQkgaTsTKRt4GupXa9kmSlAR3SNfKurj27jnqDv0prIB+JQbn7xjxPzqx4Pw0ltIcuBKj91vw/u8fKiOGsGAzXDg0BPZg+MnvfkPU0WHVOvQBNF1GrJHpp0OzGdLpcgWuOcf6YSwsTtmV4Db9ijyy+YhtWvkKKsOGijvHQ+W3vp02w4ABnVp5fSoj2rmVMYHcr4wK4iVANp8Vqj5b12FYqGFqQ1Li1JI+6QD0EmTvVhTZye9J6nWg7qzDbjbiRBCgD5HT6VgXA9z3YIMsTtpkUMmUp89jzHWKd4evu6xVfwXQqSdEkyOk6/P50/tRFeRgDkSTqc42mGPr7h8qGtlDpUr6QpJSQDI2POkL9n2ShCi2TqOY91F1FpJDY6itNYYFc8yie2+xzXNqo7FpY9UqB/5Vkd/bZNq2/2qYe4/YofAzG3WSop/kWAFGOUEINZEw0HDqNKuUXbkD+IxXQHTZ/aG8I3YCVDnNP3LwkUhTh6ipIZBKjoABvV2w7gZakAvLyKP4UiY8zSt6qW3yhWPRXY3iVxi9SmZ3pzhTudaQRmTBP7+FT3fs3BnI+Qf6kg/IivFpgy7NCwtaVFUJQRO25JkacqE7JsJBmBb3iFC9TbEqGvT6UrvcY7dyUJkxsNT7hQVy8VSTUuANuJDrraM6kpCQOqug1Og+NAoAJyYylhSs2HxIbl5IISuUKVskj01FMcPbZaAdjvE5c3MQJMecgVXb9K371CFd1RhB02zc4nrMTTu7ZDeS3QrtCnu5ojMo9CdOQ9KYuO1MA8mT01h1DMGAAEAxu8U6hRy5gk5iN4AO9BWN0hSu8BtyFaBhFkhDWXKJIhYI5q3md67DeFrVCSA0kkHcyTz51im9VQqZg/9gcSnOWaBBMwdpqwIx1XYhvKkgiNtaW8SJQ2+lCe6Skq023javS2gEAhQJore4AyjU248rxJb61LKe8PvDQV1RuXBUmSnMBpXVj9xbWHDjPxGd8zDSQBHdHyqPg99LTy8yZ7s55HdCZmZ0gyKjxO/7qQP5R8gKW29m4Vfd7qhCgeYPLpt8KWQAjmOAZrA/Edr9oDknOhiJ0yqVJHkQfnQF57TVDRKE+QzGiW+HWhBW36FZPwAn41L/hrJVCbRIEfezke/Q1oNRnkQXpkcCK2+PblSCpLKIBEzmETtpJ3qFXEN9c9xttEnXRJJHXVXxNObSz7JZ+wbyKEKBzEkSDrJ291WxGHwkBqG2lCQECJ8zuSNq4XpU8KJxgV7MX25vFZM6mWDzCU51HzzGBz5c6tDL5UQrvajUTHy11oexwoJjSOnM/SnrNoANABQMF+hEb7EH5nllBkE0Rd2YcRlPofA1IlEVJMVQ01IGQ3Rk5nOciVmyORxTTglKpQoHYzp7iDWTcQYamyunWCnupOZs+KFap+npWvY1eoWoZIJTuofLrVC9tVpKbO5G6szSvcFp/5++uaUKC1IOQOpX09xrsV2GN3Bi3gS/Qq6UkgZig5PMRPwq6OP1mfCuHOJfad2yrB9Nj860G+VDih1oeowDxD6k7n3SQ3FIOIFlZSACSowkUxulpCTJ8J35+VC3mF9sJnQRHKfLppSZOZP9YZOJDa2RaaKIaU4qRJTmE8h+ukUaFhlB7oBjvJSABtBM8tZqbDcNDY7h03k+PnQfEWJ9ijKr7y5AMSRoNdeetEUkdRTezZ5iTDcXD2dSGILa0qzBIUdZ5xJEJjfnTgOsuOI+zClAFZGUSnz6ztXzCbzIy2gJOUJERvJ8R1M0U5iTQ1kAgSo7EeA11NeZsniDE9ugqbk90AypPMjkD4cjFdYPjNIO+o9frUWEXYfZ7QpAUSTHLcgTpzCdq8WbyFhKk7HSBoJHh05+tZxiM0NjiE3nCzVwoOKJDgkAgyInYjnrNVfEMJW05lWAJ1TGxHT6VNhfFy0KVoClaiZI21Me+pMVxtx0FCiI0IgQR5H4Uwrle5RovYDCmB5YSZMDwrqpz926p0pUSMqoI9a6nGp85k3V3gvLbdYgWlJMAjKOVOcMxhK41pLj9mcqT/SPkKQ2N8UKpMUixMjuXVbao/QmstpH7+lFs4aVwdhNJ+Hb4OJGsmrlh9sTr8/pSGCDiCvt2DIgjWCJjYef73ovCmcii0dvvIPzH5++miLcDevFyITIGoM+7f4TRghzkyU2oL+0yRFuB+/3NTpoG9xVtv7xkkSEjUkeVVbFvabb2+btlZFDZsQpR9Bt6xT9dZzhRF9jEZPUuynQKq2M4mtSyicqRpA5+Zqkf8A9xDjyUN2xKCYkr72scgIHvNOsUvni4SlpIGYjvOakDnAGx86FrktVQOo3ogm/nmHJVFBe1BI/wAKtyrk+3HqFio7C7cUohbeQ8iFBQPKBzn0of23XHZ2FqzPeU5m/wDrTr8VJ99Y/jKyHP6jOtb7f3ENtehAEVa7sZ1pUn8YCgfOKx+wxlSlJQdzpWo4PdS0GVqhQENqP/5NEvp9M4MIzi1dyw6+YDKxJzTMlR8gToOemnOvqlpTqox0/SuDLixlKcxbMd9O5jcHmKV/4ysLyltSSIATIlROgA0k7UsRk5EkOhENuZWjKhwok6kDWFGZB5HfXlNLOIsPUtkhs5logoKucDUE+JGnmBThrEAsFUAR3SOcDU6jlQ7oJTI1E6ETI8xH7mvBsTtWM8wa2uSq2bcKS0co5SnaNY228KmFjmSC5Cz1Ezm19OVTW2IgDKvQAT5+JoZzidsJUokiBISRB1mNgSJ6xpXMZ5EGy4OJ7RYHKAYIggNjRMfMaedKMXvw2h3ZIQhKEiI7zk/IA1FdY6FBKwSlZCcgIPMkHeBHWvOMsdstMOJOVJUs6nvaAnNsTED061oDB902ntOYlYQTAiJjXx8Y91H4SyX38uyRueg/MmabWNk2h0HUpSJiNVEbwOcmm+F4WG87ih2YWorgnYHYE9K2DkcR6vjuLuJ+EkvfbI0WhMEclJTt5ED311eeIuNG0pLLH2i1aEjYA6HXyrqZX1MCT9Uw3CShkXFskjUhIHuqi4vYKbVMRTrhPElMKKVnuqUY6TOlW7EOHkXCZTzoYzQ/4l+lxZUM/ERez1zOsAe6tjtWsqRWY8FcOO2l4CoS2rn4Hr++VaLjGI9knujMrkNveaCyguXB4iOryzKgk97fNtIK3FBKRzJiqPjnGi3ZSz9m3BlZ0J8dPw/vaoMUeDpzOKXPIEaDyjSst46x9S3TbtE5B9+PxHePIfGndMi2GDekaddzyXH/AGhL1RbrO2VTp3I8EzsOvupHguAO3KwYUQTqdST4n9aOwrhdKUhx8wDskbmrrYW70KDY7BpQAiO+QDI/s+egqg1qVLhImA9zcyLDMItcPVLie2f0KWhyI2K1CQkf0iSasDeKqdla/vKJUfATyHQbUrtsDCTt1P1J/M1YcLwYrIAH78fKouqt9b2yvpaBTlzGXDWHlx0EjROp/IVl/ti4kFxiZbTqi2T2c/1nvL+MD/TWp8Y8RIwuzytkG4dlLQ/q5rPRM++BWEqwBcFRJKjqonmTqapaOoUJ7uzEL7G1Fm5ehBLJwJWlXMGrocUStAqlO2K0axRGG2Dzh7kii31LZhieoTT2tX7cZzL1hvtDXbwl4F1A0CgYUkf8qsrXENtdpT2TzYXyC+6oHpPOslusEeTqrWonbKBKT5il2oRh7TCGsvk4m32WDkhQVKRoQRB26+Gu1RX7KkKOTMUpglXPy61jFnxG8ye664jyUY+lN2/aLeD/ALhR8wk/lQG0pxiLGoZlnxzF5Qe8TqO7EHfwGvmaZ3Fn2tnDaCCsGSRmOvONyRyqjq9pF5/5/wD1T9KFuPaDdq3uVekD8qwNK3ie9NfmW1/gbO4kqU72aANFKgSN9VxCdKNxHG7VmS6+hSjuloBSvKdhWWXmNuvfeWtf9yia60w0rPfISKONIT95mQFU8cy4XntKWpZFoyEE7uL76vDyFQrtn3+9cPKX0nT3CobBFuyBCkk0cMSR1NF2BftEOOeWM9sWCG0nKANN66orR0OFRJ2mBXyhWA55k3VWjdxLniuBsLYSUKQFZEk94anKJ0negOH8YUwAHCCjzGnn9a6upexzjEao1LbR+pomG40woA9ogf6h+Zoq5uWFj/Mb/wB6frXV1ZGCOYpbqGV8iILvDWlf9Rv/AHp+tVJ/2csG4U92yQVbjOj4GdK6urCE1nK+YVtc9igOAY1sOGrVkgpLZUPxFYJ9JOlHKbQfxo/3p+tdXV5mLdw6atkHAEItMNbJkuNgf3p+U/E1PjvF9rh7PdIddUO42gglR8VKEhKevurq6m9Mij3Yil2ussOD1MweLly6q5uVBTithySOSQOQFEFpJB1HvFdXVxrGYnMbS8qMAQVdkCI094om0KW0wIFfK6g2sSMQtWpYeBIry6ChVZvGSFGAY6V1dRqDgzz6xwOhIWMMU6fDzrrjBMvKa6uo5vYNiC+oJGSBAzZD+U+41GnDwo6JI9DXV1MCwxa3VMeMCNMJwDO8AT3RqeVPcS4LbUJbWEq8CoR866upay9w3E6luV5EqbuErQqCDI5jX5U0YvlZMhT6wa6upg2lhzF/qGU4E+2zpSoET4EQdZrq6uoLnJiV9xLT/9k="/>
          <p:cNvSpPr>
            <a:spLocks noChangeAspect="1" noChangeArrowheads="1"/>
          </p:cNvSpPr>
          <p:nvPr/>
        </p:nvSpPr>
        <p:spPr bwMode="auto">
          <a:xfrm>
            <a:off x="77788" y="-923925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66" name="AutoShape 18" descr="data:image/jpg;base64,/9j/4AAQSkZJRgABAQAAAQABAAD/2wCEAAkGBhQSEBQUExQWFRUWGBoXFhcYGBwcIBsaGBwXFxwcHxkXGyYeGB0jHRgUHy8gIycpLSwsFR4xNTAqNSYrLCkBCQoKDgwOGg8PGiwkHyUsLDIsKi8sLy0vLCwsLCwsLCwsLCwsLCwpKSwsKSwsLCwsLCkpLCwsLCwsLCwsLCwsKf/AABEIAMgAyAMBIgACEQEDEQH/xAAcAAACAwEBAQEAAAAAAAAAAAAEBQMGBwACAQj/xABBEAABAwIEAwUFBgQFBAMBAAABAgMRAAQFEiExBkFhEyJRcYEHkaGx0SMyQsHh8BRSYnIVM4KSwkNEU6IWk7IX/8QAGgEAAwEBAQEAAAAAAAAAAAAAAwQFAgEABv/EACsRAAICAQQBAwQCAgMAAAAAAAECAAMRBBIhMUETIlEUMmFxBUKB8CMzkf/aAAwDAQACEQMRAD8AzR1asyu8rc8z41GXlRGZWnU1O9oo+Z+dQlEa++l1AxG/SUoOJ6RcmQJUOsmirVxWVRJOkxrQ7rYia8C4031ru0N0IIIqnkQft1T94+81KxdKB+8feaNsbAvrQnRAUYzEGPPTlT624IBzBa8qUT9oB9/yn8PWstqK6WG6LvSJWr51Rggn0JrwcWUEZQojxH61fLb2VvvNlTDra4I0VKSPgQZpLifsyuWf86EKV9wSCFeOoOm6d/GiW36c+8EYnK1wMESTBlruAiVBGmXxk9ai4nvUh4DklOU5dNfHSrHw77Hr4KBd7NCRyK5j0QDVqw/2KNCS+8pZJkhCQke9Umg5TORGvbjGJhYuF5hlWpR8JNWHC0vFJzo061tlj7MMMthn7FJjXM6oqj3mKKexrD20JSOyUJ7qEonU8wCKFc646E7UpDe1czCrnDHFEZZ8gf1r21gzsfcX561vLPEFoE5oQgbAlIH5aDrVJ4nxpxx3vH7MAkIC8o06brJka9aA92xcjBh1oNjYIxKW2hSAApHvoS2EvHOSlHvq5DIAhxtIUFHKULHaZSoE/dAlW3KDT2ywCyuvs3WDbPbEJUYmAdJ0kjUCuV2q3YhfSNLAjr9TOrrEUFOVJgD40oulrJ7oITWk417ECZLFz5IcT/yT9Ko2M8I39nPatKyD8aO8n3jb1o6Kniav1Sv7UHEFsnARCyoRXP3KUnRZNAC+PjNFN4ItzvhMCOdGrrXfljxEnwVwF5kjV6TpX1atDqahYayjrU7uietfRbURM4kULvfGJcsFxJtLKQpKSY5gH5ivmJYilYAShI8dB9KT4Z3kiEK91EByFCUkD8U+FfIWJlyZ9klVKKNwEJ/je6QEJ2P4RXVNb3KTm7OVSDoeQg11LOADiT9Yaw4wviZ5c94k+BIPvoc1O49Cv6SSD5zXhAqwvAmqWDDAgq/lVj4cwS3dbzuOSr8SJiPrNI1pGbptTzgrh9N1dpZU52aSCSrnA1yjqa9bk1nacRa1dpjrFLtvYKCQkCB2U6f3bT00qPC8YUYQ6sFOoIiYTvI5gzsOVWu/9li0asqbUR93tM3v3yzVNxDhe7Zc77RQJ/zJTE9Mg3PU86h+xgQTzF9rDxHV5i+RvKw64mVAkDuzpA2Mx0+tccZuHA1naK0JnKQkpAmCYkSdvKlVukpUkAA5TIn6c6WcRIfW4lwgqSZjKNNN9tQSBOtYqrV+DO5xN1wTjW2ehPaZVgQUr7pn1rxxPxKlLJSw6nOVAFQIORO6lRzMAgDxNYo9ZW4WVKXLiIGRC4B0B1/Fp9aNfxZYbSn+bvEdOQjnNMCxl4Ef01As9xjW6xJx1TjqEhIzaSdk8onTNpOn81McPxDLbqdcnWQgbT5dJ51XbW4QFgK76jpkBOUayZPnJyjwoy9xDtXIQokQI2gR0A08qGR/YypgfbD7VAWDqYIOYGNRoe8JOp8+VDY252y0FbiBEggctQB5zpULTiFS0VhCQO+rLvznrrp47UbcsWTSUrW6XiDolECSfEJ15eNdVCRMltrQteFrQgBISN8vrHfOkjY69agurwM5MxAVnzkJk6gQlCZ1AEjUxUOGcSdu+S4AhtKSUp09Kq+JXqVPSNJVtuNxv8a7t8icA8NNp4R4pRcoyahaAN/xJ1AUPHwNWKa/OeC4g6H0qaUULJgZdNPDTcQK0jDPaEtBAeAWPHY/rWGJUxGzSnOVjbiD2ZWlyrtEoDTu+ZAgH+5Gx9IqlcR8OXNsiMkpOgUiSPht61q2HYq2+nM2qRz8R5iiyaPXfhgzc4iu51BUcT87t4asNl1YhI0k+NF4HaBQLxGYA7VuF1gdu7AcZbUBsCkR7qUcUWrFtaLUhlCdkgJEaqMcvWqeo/kjcu1RiA09K1Nkyp4VdEg5QkJAmdqBvLN25CSDEEz4RRmItJbtdBE0zslJNuk8yNak7z9wl4VZQFohtblplC0a5oIKo30Irq8YrgrYQVJXlVM6+HhXVklX5i2t9PeP1M6dalSp8TX11mFeEgGvt+SFwPOvCniVJ8qtAErkRWkhWE8vNaTXKVBCgSDuCN5qR8HLU7VqFJE6ab11W28wuqq3cCXbhD2putQ3dguN7dp+Iefj51o96EPsZmyHG1DzEVgYbkDU6b1Y8D4scs++0ZT+Js7H6Gpmq0gsOVHMyFIh97gzf8WJV2cgJIUYHekfp6ijuIW2rGxeQ2TndAQgzJkmdjoIE69RTXPZYq2lWjbo1CVjSfgY8qrnFXDF8kNykuBMqLiO+PADxAA6c6TRSGAY9QfpqzDEqmBcNgEPOqytjVRPOeSRuSaOz51leWEHQTMIB0TJTt4x0NSttqKe+Z31MmCOR8Ca+BoBWVJIJBnUQZExpud/fyorWFjzK9dYQYWBONxpqDvPiDtA8N9etFW90QQIyoJAUR6Tv01I61KjDsysmuaNI73lsYA+U16bwNRKT98GQAFZZMagZtyDHLlWQRNniDqu3FKUqUwuUkmIjfnttoa9sJkEkbawBABjePSvbSktqRJ7QJBG3dTvETuAok0DdXxS2R4EmRz56itd8Cc6GZ9axRpIKHGyr+oHb0oK7uEQopTAIypB68/zqJn7udWk7Tz8T5VA4oZhlOajqgECx8xgy+UZAlOpgZtdyfny9KsNs1JHyP1pHZ3JCYAn9703tlHKBOu48detBY/iaAPcdYZii2HAtB8x48oIrTcFxxFyiUnvD7yfD9Kx9JgSdAKvXs7w9ac7qgRnACR/SCTJ8yfhS7cGB1FYK7j3Lxmqm+0q7ORhlOqluZo6J1+ZFW951KBKiEgbkmKyTEeKU3OKKUlQLbQyIPInckfCj1K2cxCtcsIDxHjC8gQrSDtTjA+IUKbSkp6GaCv8FXcvFzdA5VXw2WnSk6a6UYIpTaJe+5dojrGELStRI7m0mvtPsPYS7ZqDusAlIPiAa6hFgOJD1K17hvBzMnulZlz6e6okHvivalQpXma61guCeQr6RgFq4iely9i5klwrSvb8hIjwFSXihAHWikNbdaQVscyrqhu4g1uiE5idKNwu27ZwADunevl3bgt5Y5yKsPDGHFpsGNTQnswpaDy24DxiPWcNRkCco0GhqRDl0x/kOZoH3F61K3JEn3VMlweR5T9ajO5J5jfpAiI1e0ppRLd7aDNqCR1ifA6wPdUqHcIfEJcUyT48uf4h+dFYjgLNwDmQCf5gdfjVNxXgwIJyKI6GjJsfgHECVZORLjY8HtBWe3u2lHdOcRHqlWs+VRL9n74CS2WlKCiqQr1BlWunh0rNf8MdSqEkGPAxX1WKXTP43E+SjRvp38Ygvqj8zQr72f3BSCltWb8UqBk+YPrtVXxb2fXxj7FfUJSSPWlzHHN6NnnPnRDftGvuTqj6CtLVapyB/v8A5O/U5GCRBXeBb+QP4Z2BsMiqOsuBb8GRbOa+KR/yNRL9pt8P+qr3VGjjq/dMJdWeg/SiEXEdD/f8TguA6lhtPZ5ekgrbCR/UtI/OnH/x1tlP290yjmQJUfyqp2+C4rcnXtoPMyB8asOFexd1agp9zTmJmsDSO3Znm1Zn3/HcPaVKEO3SxtOiZ8hp86Jd4oxG4EMpRbN8iBJ95qz/APwZu1QC0jOB96d/PrQ14pAEkgDx5UN6/SOMTVeLeSZm2OYTcSFXDzjonWVEj3bVGqwSgDJ3TEjrVvxF9pYKFKCgdiKr7bGXM2vWPunpRUckYjLVqo3CE8O8Qkd0nzoniltCkBYHeneq2/bhKgtJyEHnsasVvYqu0BKdB+JXL0rrKFYMJ2m3zErPEawrKJiMsD3TXVcHsEatbdXZpBXBknc11AdkJ4WIapXZ85mVL3OnM/Om+EcLXTuqLd1U88hHxVArccBwK2YaQptlCVFKSVASqSAT3jrR9xi7aPvLSPM1astBUAnET0rGshlGZkbfstvFqSciEDnmWPkJpqn2S3Bgl5pMbaKP5CryripqYTmV5J/M16HEBOzZPr+lJHU0DjdGbXtY5biVFr2TrzAqfQQOQQrX405a4JcTs6mPI08Tiq//ABH/AHfpXi4x8p/AfU/TSsNdpyOTBCyzPEVK4YeA0Ujzk/SvBwF4DVIJ6EUzb4s/mb9yv0otviFsgSkjqQPyoG3Rt/bEYF1/xmVW4snEiC2oRqZH5iqbxFeK+6jc/CtcZxdtRIBGh9NK83mFMP6uNoWfGBP+4a0WmirO5GzOW32EYYYmApwp4GZg8qhxdbgTCx61ruNcAn/MtVwsahC9j0CuXrWZ46652i27hsoWNwRHkR4jqKb5B5k8xDYuaU44KSl2/YaUJStwJUPEUgbOUxV19k2Dzdm5Xo2wCZ/qVISPPc+lFOOSZ4DM1y/wBvsyGW2kL/CciSNOR057TVTsOLnmni252QSlWUkAQSNwkpAk/pVjcxQrJG3hHMfnWZ8bILl4GGxGbKVxuoqB1n3CepNLLm5wEOPmFavaMmXjEfanbtOwIUIjRUztGnKmeG+0O3dJHaJSUxIIUI8ZJECDzNV7APYoyEBVwtRJ1yogAeajJV8Kav8AsdtIPZqdQrkc0/CBp6inVpTyxg9/4jq/4hUhsrTlUNIPLbeQdRVZcv7a5acTcQFKIOZAykTonpqc2sctarlpb/4fiSbN52WHNVDNAGijPTYaf1c6ixaxS/dLbtlCFCVkqEJknQmdI39/Sp+pSyp8bsjxChxwwEdJ4WQoFLD7buSCQdCJ2EiQrnrptQeI8H3OqikGNig5tOYjehOGW3Gr5sJSCmQiQoKBzCCQU6Rz8a04bzyTonqeZ9/ypYGOLqLGX3TClXADikPtkxsk6U/suJe6G8obA2A8K0zEsIZfH2yAo8jsoeR3HjWdY7wI40vtGyVsnmd0D+oeH9VGO1+DPVuUPAhn+IBaSM2sH5GvlJXMIWyConMmIkV1KMozxO6o+4fqWF9TxCBmUdABqQIypj0GtBqt1FQESemtWzBrLK22dcuUEjTwGpnUivWJvNKJzIAIAAUggnfcJ286ULcZzD1WYAAHiDYcyAEpEJOUTJ16z1p3buNpbcKAXFoSVZE/eVAOiepOnrVcYToRMmecTrr6V8t37hlSl5BA2ITPkZBnblQNPbts5XIi16j7ieYlwTiq8vrtDYYcS2T9oWwpHYyOalEhUcwd+UVcL7tEKDbigoCNSBJ6zyoK147uVSQ0lwcyEqAHxM0hxzjN7+Jb7RKAlQgJ1EyRvOsg6etP6lqrV/4uG/UXqswfd1HheSeUHrtXlaM0SBEnnt7h8KDVcupAJbSANVJzax0B/OuYx23UsIQsKJO0EQdZA01PjtUva7LkyhVaueIXa2oQCRI1Mzr8T7vWi0ry6hRA8J+NClxI0JiTA5STUFxiaULCDuT668/ShKT4jTHPcs2DX+eUyDpIMyf1rxxJw23eNQpI7RMltXMHw/tPMUuw1HfGUACeWmlWJ25CElayAlIJJPIDWvpP461rK8N4knV1hW4mJ2mCNvrCQmXCrLl6zBHpWg/wqGGwyzoEb6RmUd1Hz5dIFUj2dYqH8XKholxby0eZCimrpfLOYhYg8lDb9KLqfaMQWnUZzFD/ABM224WiFAgBW2gJjSfClfFjAcsP4sqT27bgy6wS2TBEDwJmelOcZwUvNNyqO9mJjeNo8P1pi1graLfKkTmEk8yTvv8ALlSiaj6dwR3NlGsJz1M9Y9td41CAoEDTvDNt1OvvNRYn7bMQdBCHEtp8UoAPv1ikiuA3lOOJTlzIVASdCQZgzt4V8d9nt0DBCR0za1bOrq7yIt6bZ6g+D3Sn3ypxcrUfvKkkn6/Srnwlddg8WnEkNu7kjQq3Enad9OtK+H+BnULBMApM+daRh7ADCW3UiOekjef2aj6u9XOQcxuhSO4U3goSUrRAgyIpqxjOoDg25/vekilEfcOg20r6q6kwd+lIrYV5EKVzLQWwoZplO5P5Goi8VGBsNydh06+VJbDElNKg7Hl4inoWkpBGiOSevOaYDhuuJkfBlb4pYDNuShP2apA0+6T+R1iupvi7CnrZ9Md3s1EeaRmEeO29dRvTD+4CKai4owBlXtcWTkEq2SlMGRIgazsCPGgMQgrJBnXQ9OXwplaYE08hJYuWlnKmUkiQYEjQ+M8q8vcI3KfwBX9pH50odK6/1lam2vaMGe8PKDCZnMIMHmPlXu14cIzdk64yRykkGfCTQKMJuUn/AC3BG3d+lGW92+iczbip5ZCfy0oBpZT0YO1ExnMBxHH12xUw8+oymQdAdeg16TVctWVXpOYrCWdlDUmdSMxM7gacpqfFuHnrw5lMrQqdFlKidOgSMo9a92FlcWLCkKbX3lT2gQRyjaNIj402q7Vz5kotk8CR3WKuJanWIIUQQrWdCdZT1HjzpDY4y404odoUyd8xGUGIOxA00P8AdTa24Uv3gFNMyiPxKDZJOh5685nQzXxHDDlvpcQCrVZWUkwNSoSQFEbRPhvRlqCLnHc6XYmH4Zif8Uv7QheXSZiecGP2avFph+eCUwRonTUeR5VRcP4swyzcCjldIBhTIJ1B2KVQBI6kaVDjHt0dUCm0tw0OS3DmPohPdHqTWF/jTY248D4ja6rauMc/M1FxDFmgvPLCQBqpavkD8hWP+0D2mKvpYt5Rb/iJ0LkePgnpzqm4jjD90vPcOrdV/UdB5J2HpUYGlWa6lqG1RFXcucmMMCxdVq+08jdtQUB4xuPUSPWt1v323W0XDOrLwCkqGwJ3BHIj8jX55q48A+0E2JLTwLlq4e+jmg/zJ/Mc6zdV6i4nq2KHM1NtIUyBpI8KnsFFSY/lr0wwhaA/bKDrK+aeXQjkRUTRyLB/CrSoN9bI2THVYHqButJbuUrI+8Mhnqf37zRGNYHnGZOihsf3yoPHnkrSoBWo8NYIppheIZkBJ1OnuNB77mjkQC0t0qbAghwb+fSiLQ6FCzBG08xXy/R2ag5GgPeA8KKvmEuokcxuPrWccZnfxALq3U2cw1HMUFcjO8nJvkKp9QPhTSwflBacPeG39QoC/tOzVnRuJ7vnXsTo+InxrFXoShpH2k987wPXxqx8OXK8oDwBPh9ar2G4a4V9o48pwnUSAPQRyqzYc2Sryow4mSfEb4g/lZdWswA2sx/pI/Pl8a6ql7VcV/h7FLQPfuVpT/oSUqV/xHrXVXRDtGZH1Z9/EyW4YlWdIMgmYNe047dsH7O4dSnwCzA9DQyrghZPU/Og3rlRX0NPitlUExvNZOFj9r2mYij/ALlRHUA/lTFv2q4j/wCVJ/0CkNnwm64AZSlJ1139wqxYTwO2k98qdPTupH5/GlrNTUnZjKaWxj1xPaPafiB3dT/sFEPcXX7oATdKE/yAT8qbMYMwgaMt+cZviqrBwehoPnKhIhBMgAbR4Ui2tBOFBjR0gRSxmaYi7eLkLfuVkbjMv5CqbiFmsKOdKwf6gQf/AGr9IWyJOmhO5nWnlhayddYrNf8AInONuYvqNOFHc/JSQBXsGv1viOGoyyG0nXXug/MUvHDFq8PtLdlfm2mfeBTja8K20rExXld2Z+W0VMKuvtf4aYsr1tFu32aFtBZSJgHMpJiT0qk5qeByMzAE+18A1o/CMJL58AOdWG54GAazhfe8DQHvRDtJ5jC6d3G4CFcCYu7btrUwvKoKEpOqVDwKfz3rQbLjG2fGV8fwrh/Fu2r1/D61lXC7akOqSoaEQatT7Q7IpIGv5Ure4zgjIj2n0wtXngyw3fAYNwLkSrSM7apSodQPWjgzljLoRtVU4ZsnGySzcLZO4AMpP+namtxxvcMrKLhhq4H8ye4r4SDSjVVucK3+DPPp7VbGMz5jlxcBKEsypxROdSz3UjkAkQNaZ4S842jvJkdOVCMcdWC/8xt9g+JTnHvE03Rf2SwnJetnNolMjNPhlmZ9KwdG4HiAawg4IifGb0BTc5WlK1bHaAk+aQBHhzofHMRuVtDsAkLV+NXIdBzPnTG8csml533Qj8KVKTvuYGunOh7jjvDE7KcePglOlcr0zsNwxOtaAcAQLhWxu9niFnmQNfhpWh4fhgbTK4HMzWbYl7WXEpy2lslsH8S9fgPrVevry4uSF3Lrjg/lEhPuGlOV0rX7m5M6KbbehgSye1LF7a5dt0Mq7VxsqzFGqQkgaTsTKRt4GupXa9kmSlAR3SNfKurj27jnqDv0prIB+JQbn7xjxPzqx4Pw0ltIcuBKj91vw/u8fKiOGsGAzXDg0BPZg+MnvfkPU0WHVOvQBNF1GrJHpp0OzGdLpcgWuOcf6YSwsTtmV4Db9ijyy+YhtWvkKKsOGijvHQ+W3vp02w4ABnVp5fSoj2rmVMYHcr4wK4iVANp8Vqj5b12FYqGFqQ1Li1JI+6QD0EmTvVhTZye9J6nWg7qzDbjbiRBCgD5HT6VgXA9z3YIMsTtpkUMmUp89jzHWKd4evu6xVfwXQqSdEkyOk6/P50/tRFeRgDkSTqc42mGPr7h8qGtlDpUr6QpJSQDI2POkL9n2ShCi2TqOY91F1FpJDY6itNYYFc8yie2+xzXNqo7FpY9UqB/5Vkd/bZNq2/2qYe4/YofAzG3WSop/kWAFGOUEINZEw0HDqNKuUXbkD+IxXQHTZ/aG8I3YCVDnNP3LwkUhTh6ipIZBKjoABvV2w7gZakAvLyKP4UiY8zSt6qW3yhWPRXY3iVxi9SmZ3pzhTudaQRmTBP7+FT3fs3BnI+Qf6kg/IivFpgy7NCwtaVFUJQRO25JkacqE7JsJBmBb3iFC9TbEqGvT6UrvcY7dyUJkxsNT7hQVy8VSTUuANuJDrraM6kpCQOqug1Og+NAoAJyYylhSs2HxIbl5IISuUKVskj01FMcPbZaAdjvE5c3MQJMecgVXb9K371CFd1RhB02zc4nrMTTu7ZDeS3QrtCnu5ojMo9CdOQ9KYuO1MA8mT01h1DMGAAEAxu8U6hRy5gk5iN4AO9BWN0hSu8BtyFaBhFkhDWXKJIhYI5q3md67DeFrVCSA0kkHcyTz51im9VQqZg/9gcSnOWaBBMwdpqwIx1XYhvKkgiNtaW8SJQ2+lCe6Skq023javS2gEAhQJore4AyjU248rxJb61LKe8PvDQV1RuXBUmSnMBpXVj9xbWHDjPxGd8zDSQBHdHyqPg99LTy8yZ7s55HdCZmZ0gyKjxO/7qQP5R8gKW29m4Vfd7qhCgeYPLpt8KWQAjmOAZrA/Edr9oDknOhiJ0yqVJHkQfnQF57TVDRKE+QzGiW+HWhBW36FZPwAn41L/hrJVCbRIEfezke/Q1oNRnkQXpkcCK2+PblSCpLKIBEzmETtpJ3qFXEN9c9xttEnXRJJHXVXxNObSz7JZ+wbyKEKBzEkSDrJ291WxGHwkBqG2lCQECJ8zuSNq4XpU8KJxgV7MX25vFZM6mWDzCU51HzzGBz5c6tDL5UQrvajUTHy11oexwoJjSOnM/SnrNoANABQMF+hEb7EH5nllBkE0Rd2YcRlPofA1IlEVJMVQ01IGQ3Rk5nOciVmyORxTTglKpQoHYzp7iDWTcQYamyunWCnupOZs+KFap+npWvY1eoWoZIJTuofLrVC9tVpKbO5G6szSvcFp/5++uaUKC1IOQOpX09xrsV2GN3Bi3gS/Qq6UkgZig5PMRPwq6OP1mfCuHOJfad2yrB9Nj860G+VDih1oeowDxD6k7n3SQ3FIOIFlZSACSowkUxulpCTJ8J35+VC3mF9sJnQRHKfLppSZOZP9YZOJDa2RaaKIaU4qRJTmE8h+ukUaFhlB7oBjvJSABtBM8tZqbDcNDY7h03k+PnQfEWJ9ijKr7y5AMSRoNdeetEUkdRTezZ5iTDcXD2dSGILa0qzBIUdZ5xJEJjfnTgOsuOI+zClAFZGUSnz6ztXzCbzIy2gJOUJERvJ8R1M0U5iTQ1kAgSo7EeA11NeZsniDE9ugqbk90AypPMjkD4cjFdYPjNIO+o9frUWEXYfZ7QpAUSTHLcgTpzCdq8WbyFhKk7HSBoJHh05+tZxiM0NjiE3nCzVwoOKJDgkAgyInYjnrNVfEMJW05lWAJ1TGxHT6VNhfFy0KVoClaiZI21Me+pMVxtx0FCiI0IgQR5H4Uwrle5RovYDCmB5YSZMDwrqpz926p0pUSMqoI9a6nGp85k3V3gvLbdYgWlJMAjKOVOcMxhK41pLj9mcqT/SPkKQ2N8UKpMUixMjuXVbao/QmstpH7+lFs4aVwdhNJ+Hb4OJGsmrlh9sTr8/pSGCDiCvt2DIgjWCJjYef73ovCmcii0dvvIPzH5++miLcDevFyITIGoM+7f4TRghzkyU2oL+0yRFuB+/3NTpoG9xVtv7xkkSEjUkeVVbFvabb2+btlZFDZsQpR9Bt6xT9dZzhRF9jEZPUuynQKq2M4mtSyicqRpA5+Zqkf8A9xDjyUN2xKCYkr72scgIHvNOsUvni4SlpIGYjvOakDnAGx86FrktVQOo3ogm/nmHJVFBe1BI/wAKtyrk+3HqFio7C7cUohbeQ8iFBQPKBzn0of23XHZ2FqzPeU5m/wDrTr8VJ99Y/jKyHP6jOtb7f3ENtehAEVa7sZ1pUn8YCgfOKx+wxlSlJQdzpWo4PdS0GVqhQENqP/5NEvp9M4MIzi1dyw6+YDKxJzTMlR8gToOemnOvqlpTqox0/SuDLixlKcxbMd9O5jcHmKV/4ysLyltSSIATIlROgA0k7UsRk5EkOhENuZWjKhwok6kDWFGZB5HfXlNLOIsPUtkhs5logoKucDUE+JGnmBThrEAsFUAR3SOcDU6jlQ7oJTI1E6ETI8xH7mvBsTtWM8wa2uSq2bcKS0co5SnaNY228KmFjmSC5Cz1Ezm19OVTW2IgDKvQAT5+JoZzidsJUokiBISRB1mNgSJ6xpXMZ5EGy4OJ7RYHKAYIggNjRMfMaedKMXvw2h3ZIQhKEiI7zk/IA1FdY6FBKwSlZCcgIPMkHeBHWvOMsdstMOJOVJUs6nvaAnNsTED061oDB902ntOYlYQTAiJjXx8Y91H4SyX38uyRueg/MmabWNk2h0HUpSJiNVEbwOcmm+F4WG87ih2YWorgnYHYE9K2DkcR6vjuLuJ+EkvfbI0WhMEclJTt5ED311eeIuNG0pLLH2i1aEjYA6HXyrqZX1MCT9Uw3CShkXFskjUhIHuqi4vYKbVMRTrhPElMKKVnuqUY6TOlW7EOHkXCZTzoYzQ/4l+lxZUM/ERez1zOsAe6tjtWsqRWY8FcOO2l4CoS2rn4Hr++VaLjGI9knujMrkNveaCyguXB4iOryzKgk97fNtIK3FBKRzJiqPjnGi3ZSz9m3BlZ0J8dPw/vaoMUeDpzOKXPIEaDyjSst46x9S3TbtE5B9+PxHePIfGndMi2GDekaddzyXH/AGhL1RbrO2VTp3I8EzsOvupHguAO3KwYUQTqdST4n9aOwrhdKUhx8wDskbmrrYW70KDY7BpQAiO+QDI/s+egqg1qVLhImA9zcyLDMItcPVLie2f0KWhyI2K1CQkf0iSasDeKqdla/vKJUfATyHQbUrtsDCTt1P1J/M1YcLwYrIAH78fKouqt9b2yvpaBTlzGXDWHlx0EjROp/IVl/ti4kFxiZbTqi2T2c/1nvL+MD/TWp8Y8RIwuzytkG4dlLQ/q5rPRM++BWEqwBcFRJKjqonmTqapaOoUJ7uzEL7G1Fm5ehBLJwJWlXMGrocUStAqlO2K0axRGG2Dzh7kii31LZhieoTT2tX7cZzL1hvtDXbwl4F1A0CgYUkf8qsrXENtdpT2TzYXyC+6oHpPOslusEeTqrWonbKBKT5il2oRh7TCGsvk4m32WDkhQVKRoQRB26+Gu1RX7KkKOTMUpglXPy61jFnxG8ye664jyUY+lN2/aLeD/ALhR8wk/lQG0pxiLGoZlnxzF5Qe8TqO7EHfwGvmaZ3Fn2tnDaCCsGSRmOvONyRyqjq9pF5/5/wD1T9KFuPaDdq3uVekD8qwNK3ie9NfmW1/gbO4kqU72aANFKgSN9VxCdKNxHG7VmS6+hSjuloBSvKdhWWXmNuvfeWtf9yia60w0rPfISKONIT95mQFU8cy4XntKWpZFoyEE7uL76vDyFQrtn3+9cPKX0nT3CobBFuyBCkk0cMSR1NF2BftEOOeWM9sWCG0nKANN66orR0OFRJ2mBXyhWA55k3VWjdxLniuBsLYSUKQFZEk94anKJ0negOH8YUwAHCCjzGnn9a6upexzjEao1LbR+pomG40woA9ogf6h+Zoq5uWFj/Mb/wB6frXV1ZGCOYpbqGV8iILvDWlf9Rv/AHp+tVJ/2csG4U92yQVbjOj4GdK6urCE1nK+YVtc9igOAY1sOGrVkgpLZUPxFYJ9JOlHKbQfxo/3p+tdXV5mLdw6atkHAEItMNbJkuNgf3p+U/E1PjvF9rh7PdIddUO42gglR8VKEhKevurq6m9Mij3Yil2ussOD1MweLly6q5uVBTithySOSQOQFEFpJB1HvFdXVxrGYnMbS8qMAQVdkCI094om0KW0wIFfK6g2sSMQtWpYeBIry6ChVZvGSFGAY6V1dRqDgzz6xwOhIWMMU6fDzrrjBMvKa6uo5vYNiC+oJGSBAzZD+U+41GnDwo6JI9DXV1MCwxa3VMeMCNMJwDO8AT3RqeVPcS4LbUJbWEq8CoR866upay9w3E6luV5EqbuErQqCDI5jX5U0YvlZMhT6wa6upg2lhzF/qGU4E+2zpSoET4EQdZrq6uoLnJiV9xLT/9k="/>
          <p:cNvSpPr>
            <a:spLocks noChangeAspect="1" noChangeArrowheads="1"/>
          </p:cNvSpPr>
          <p:nvPr/>
        </p:nvSpPr>
        <p:spPr bwMode="auto">
          <a:xfrm>
            <a:off x="77788" y="-923925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70" name="Picture 22" descr="http://ciudadania-express.com/wp-content/uploads/2010/06/cocinatradicion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4500570"/>
            <a:ext cx="2978318" cy="1857388"/>
          </a:xfrm>
          <a:prstGeom prst="rect">
            <a:avLst/>
          </a:prstGeom>
          <a:noFill/>
        </p:spPr>
      </p:pic>
      <p:pic>
        <p:nvPicPr>
          <p:cNvPr id="2077" name="Picture 29" descr="C:\Bioseguridad\Anticipating Biosecurity Challenges - Turkia\Presentación Turquia\Copia de 4_ Biblioteca Central de la UNAM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54148"/>
            <a:ext cx="3000364" cy="230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929063" y="2928934"/>
            <a:ext cx="1285879" cy="6429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SENASICA’S CHIEF DIRECTOR</a:t>
            </a:r>
            <a:endParaRPr lang="es-MX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72137" y="3786183"/>
            <a:ext cx="1285879" cy="6429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 CONTROL BODY</a:t>
            </a:r>
            <a:endParaRPr lang="es-MX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86012" y="3786183"/>
            <a:ext cx="1285879" cy="6429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 STAFF</a:t>
            </a:r>
            <a:endParaRPr lang="es-MX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Conector recto"/>
          <p:cNvCxnSpPr>
            <a:stCxn id="4" idx="2"/>
            <a:endCxn id="24" idx="1"/>
          </p:cNvCxnSpPr>
          <p:nvPr/>
        </p:nvCxnSpPr>
        <p:spPr>
          <a:xfrm rot="5400000">
            <a:off x="3536153" y="4607731"/>
            <a:ext cx="2071698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Abrir corchete"/>
          <p:cNvSpPr/>
          <p:nvPr/>
        </p:nvSpPr>
        <p:spPr>
          <a:xfrm rot="5400000">
            <a:off x="4429128" y="2071676"/>
            <a:ext cx="142874" cy="328615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sz="105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214678" y="4714883"/>
            <a:ext cx="1143029" cy="71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PHYTO ZOOSANITARY INSPECTION GENERAL DIRECTION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928794" y="4714883"/>
            <a:ext cx="1143029" cy="71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ANIMAL HEALTH GENERAL DIRECTION</a:t>
            </a:r>
            <a:endParaRPr lang="es-MX" sz="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2910" y="4714883"/>
            <a:ext cx="1143029" cy="71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 HEALTH GENERAL DIRECTION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358061" y="4714883"/>
            <a:ext cx="1143029" cy="71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 AND INFORMATICS GENERAL DIRECTION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072177" y="4714883"/>
            <a:ext cx="1143029" cy="71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LEGAL/JURIDICAL GENERAL DIRECTION</a:t>
            </a: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786293" y="4714883"/>
            <a:ext cx="1143029" cy="7143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AGROALIMENTARY SAFETY GENERAL DIRECTION</a:t>
            </a: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Abrir corchete"/>
          <p:cNvSpPr/>
          <p:nvPr/>
        </p:nvSpPr>
        <p:spPr>
          <a:xfrm rot="5400000">
            <a:off x="4139462" y="1361208"/>
            <a:ext cx="119065" cy="6540665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sz="1050" b="1" i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Conector recto"/>
          <p:cNvCxnSpPr>
            <a:stCxn id="10" idx="0"/>
          </p:cNvCxnSpPr>
          <p:nvPr/>
        </p:nvCxnSpPr>
        <p:spPr>
          <a:xfrm rot="16200000" flipV="1">
            <a:off x="2428867" y="4643440"/>
            <a:ext cx="142875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9" idx="0"/>
          </p:cNvCxnSpPr>
          <p:nvPr/>
        </p:nvCxnSpPr>
        <p:spPr>
          <a:xfrm rot="16200000" flipV="1">
            <a:off x="3714751" y="4643440"/>
            <a:ext cx="142875" cy="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14" idx="0"/>
          </p:cNvCxnSpPr>
          <p:nvPr/>
        </p:nvCxnSpPr>
        <p:spPr>
          <a:xfrm rot="5400000" flipH="1" flipV="1">
            <a:off x="5286376" y="4643441"/>
            <a:ext cx="142875" cy="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>
            <a:stCxn id="13" idx="0"/>
          </p:cNvCxnSpPr>
          <p:nvPr/>
        </p:nvCxnSpPr>
        <p:spPr>
          <a:xfrm rot="5400000" flipH="1" flipV="1">
            <a:off x="6572260" y="4643441"/>
            <a:ext cx="142875" cy="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Rectángulo redondeado"/>
          <p:cNvSpPr/>
          <p:nvPr/>
        </p:nvSpPr>
        <p:spPr>
          <a:xfrm>
            <a:off x="3214678" y="5786454"/>
            <a:ext cx="1214446" cy="6429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PROJECTS AND INSTITUTIONAL DEVELOPMENT DIRECTION</a:t>
            </a: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857366" y="5786454"/>
            <a:ext cx="1214436" cy="6429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STANDARDIZATION AND VERIFICATION DIRECTION</a:t>
            </a: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714876" y="5786454"/>
            <a:ext cx="1214430" cy="6429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 DIRECTION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072198" y="5786454"/>
            <a:ext cx="1214419" cy="6429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PROMOTION AND LIAISON UNIT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Abrir corchete"/>
          <p:cNvSpPr/>
          <p:nvPr/>
        </p:nvSpPr>
        <p:spPr>
          <a:xfrm rot="5400000">
            <a:off x="4500562" y="3571879"/>
            <a:ext cx="142876" cy="428628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sz="1050" b="1" i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 rot="5400000" flipH="1" flipV="1">
            <a:off x="3786181" y="5715015"/>
            <a:ext cx="14287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SENASICA General Chart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857720" y="200024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National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Services</a:t>
            </a:r>
            <a:r>
              <a:rPr lang="es-MX" sz="1600" b="1" dirty="0" smtClean="0"/>
              <a:t> Of </a:t>
            </a:r>
            <a:r>
              <a:rPr lang="es-MX" sz="1600" b="1" dirty="0" err="1" smtClean="0"/>
              <a:t>Health</a:t>
            </a:r>
            <a:r>
              <a:rPr lang="es-MX" sz="1600" b="1" dirty="0" smtClean="0"/>
              <a:t>, Safety And </a:t>
            </a:r>
            <a:r>
              <a:rPr lang="es-MX" sz="1600" b="1" dirty="0" err="1" smtClean="0"/>
              <a:t>Agroalimentary</a:t>
            </a:r>
            <a:r>
              <a:rPr lang="es-MX" sz="1600" b="1" dirty="0" smtClean="0"/>
              <a:t> </a:t>
            </a:r>
            <a:r>
              <a:rPr lang="es-MX" sz="1600" b="1" dirty="0" err="1" smtClean="0"/>
              <a:t>Quality</a:t>
            </a:r>
            <a:endParaRPr lang="es-MX" sz="16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572000" y="92867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/>
              <a:t>Ministry</a:t>
            </a:r>
            <a:r>
              <a:rPr lang="es-MX" sz="1600" b="1" dirty="0" smtClean="0"/>
              <a:t> of </a:t>
            </a:r>
            <a:r>
              <a:rPr lang="es-MX" sz="1600" b="1" dirty="0" err="1" smtClean="0"/>
              <a:t>Agriculture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Livestock</a:t>
            </a:r>
            <a:r>
              <a:rPr lang="es-MX" sz="1600" b="1" dirty="0" smtClean="0"/>
              <a:t>, Rural </a:t>
            </a:r>
            <a:r>
              <a:rPr lang="es-MX" sz="1600" b="1" dirty="0" err="1" smtClean="0"/>
              <a:t>Development</a:t>
            </a:r>
            <a:r>
              <a:rPr lang="es-MX" sz="1600" b="1" dirty="0" smtClean="0"/>
              <a:t>, </a:t>
            </a:r>
            <a:r>
              <a:rPr lang="es-MX" sz="1600" b="1" dirty="0" err="1" smtClean="0"/>
              <a:t>Fishery</a:t>
            </a:r>
            <a:r>
              <a:rPr lang="es-MX" sz="1600" b="1" dirty="0" smtClean="0"/>
              <a:t> and </a:t>
            </a:r>
            <a:r>
              <a:rPr lang="es-MX" sz="1600" b="1" dirty="0" err="1" smtClean="0"/>
              <a:t>Feeding</a:t>
            </a:r>
            <a:endParaRPr lang="es-MX" sz="1600" b="1" dirty="0"/>
          </a:p>
        </p:txBody>
      </p:sp>
      <p:cxnSp>
        <p:nvCxnSpPr>
          <p:cNvPr id="42" name="41 Conector recto"/>
          <p:cNvCxnSpPr/>
          <p:nvPr/>
        </p:nvCxnSpPr>
        <p:spPr>
          <a:xfrm rot="5400000" flipH="1" flipV="1">
            <a:off x="5214943" y="5715016"/>
            <a:ext cx="14287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410768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928802"/>
            <a:ext cx="3500462" cy="71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3" name="32 Conector recto de flecha"/>
          <p:cNvCxnSpPr/>
          <p:nvPr/>
        </p:nvCxnSpPr>
        <p:spPr>
          <a:xfrm>
            <a:off x="2571736" y="1643050"/>
            <a:ext cx="357190" cy="21431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1273205" y="3143234"/>
            <a:ext cx="928687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ANIMAL HEALTH CAMPAIGNS DIRECTION</a:t>
            </a: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(DCZ)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190530" y="3143234"/>
            <a:ext cx="928687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EPIDEMIOLOGY AND RISK ASSESSMENT</a:t>
            </a: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DIRECTION</a:t>
            </a: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(DEAR)</a:t>
            </a:r>
            <a:endParaRPr lang="es-MX" sz="7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3786182" y="1071546"/>
            <a:ext cx="1428750" cy="7143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ANIMAL HEALTH GENERAL DIRECTION</a:t>
            </a:r>
            <a:endParaRPr lang="es-MX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3500467" y="3143234"/>
            <a:ext cx="928688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CERTIFICATION, REGISTRATION AND SERVICES IN LIVESTOCK PRODUCTION DIRECTION</a:t>
            </a: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(DSCP)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2381280" y="3143234"/>
            <a:ext cx="928687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 AND EXPORT DIRECTION</a:t>
            </a:r>
          </a:p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(DIE)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52 Abrir corchete"/>
          <p:cNvSpPr/>
          <p:nvPr/>
        </p:nvSpPr>
        <p:spPr>
          <a:xfrm rot="5400000">
            <a:off x="4226749" y="-1035860"/>
            <a:ext cx="571500" cy="77866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 b="1" i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53 Conector recto"/>
          <p:cNvCxnSpPr/>
          <p:nvPr/>
        </p:nvCxnSpPr>
        <p:spPr>
          <a:xfrm rot="5400000" flipH="1" flipV="1">
            <a:off x="2547967" y="2857484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Rectángulo redondeado"/>
          <p:cNvSpPr/>
          <p:nvPr/>
        </p:nvSpPr>
        <p:spPr>
          <a:xfrm>
            <a:off x="4595842" y="3143234"/>
            <a:ext cx="976290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AQUACULTURE AND FISHERY HEALTH DIRECTION </a:t>
            </a:r>
            <a:r>
              <a:rPr lang="es-MX" sz="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(DSAP)</a:t>
            </a:r>
            <a:endParaRPr lang="es-MX" sz="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55 Conector recto"/>
          <p:cNvCxnSpPr>
            <a:stCxn id="50" idx="2"/>
            <a:endCxn id="53" idx="1"/>
          </p:cNvCxnSpPr>
          <p:nvPr/>
        </p:nvCxnSpPr>
        <p:spPr>
          <a:xfrm rot="16200000" flipH="1">
            <a:off x="4113622" y="2172856"/>
            <a:ext cx="785813" cy="11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rot="5400000">
            <a:off x="1405761" y="2856690"/>
            <a:ext cx="571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Rectángulo redondeado"/>
          <p:cNvSpPr/>
          <p:nvPr/>
        </p:nvSpPr>
        <p:spPr>
          <a:xfrm>
            <a:off x="5786453" y="3143248"/>
            <a:ext cx="928687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NATIONAL ANIMAL HEALTH VERIFICATION SERVICES CENTER</a:t>
            </a:r>
          </a:p>
          <a:p>
            <a:pPr algn="ctr">
              <a:defRPr/>
            </a:pPr>
            <a:r>
              <a:rPr lang="es-MX" sz="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(CENAPA</a:t>
            </a:r>
            <a:r>
              <a:rPr lang="es-MX" sz="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6858016" y="3143248"/>
            <a:ext cx="928687" cy="15001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s-MX" sz="7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NATIONAL ANIMAL HEALTH DIAGNOSTIC SERVICES CENTER </a:t>
            </a:r>
            <a:r>
              <a:rPr lang="es-MX" sz="7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(CENASA)</a:t>
            </a:r>
            <a:endParaRPr lang="es-MX" sz="7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7937530" y="3143234"/>
            <a:ext cx="992188" cy="1785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MEXICO-USA COMMISSION FOR THE PREVENTION OF FOOT AND MOUTH DISEASE &amp; OTHER EXOTIC ANIMAL DISEASES </a:t>
            </a:r>
          </a:p>
          <a:p>
            <a:pPr algn="ctr">
              <a:defRPr/>
            </a:pPr>
            <a:r>
              <a:rPr lang="en-US" sz="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(CPA)</a:t>
            </a:r>
            <a:endParaRPr lang="es-MX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60 Conector recto"/>
          <p:cNvCxnSpPr/>
          <p:nvPr/>
        </p:nvCxnSpPr>
        <p:spPr>
          <a:xfrm rot="5400000" flipH="1" flipV="1">
            <a:off x="3690967" y="2857484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rot="5400000" flipH="1" flipV="1">
            <a:off x="4762530" y="2857484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rot="5400000" flipH="1" flipV="1">
            <a:off x="5905530" y="2857484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 flipH="1" flipV="1">
            <a:off x="6977092" y="2857484"/>
            <a:ext cx="571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Animal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Health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Direction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General Chart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8143900" y="5286388"/>
            <a:ext cx="692399" cy="642942"/>
            <a:chOff x="2441" y="5358"/>
            <a:chExt cx="7610" cy="7183"/>
          </a:xfrm>
        </p:grpSpPr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441" y="7541"/>
              <a:ext cx="2610" cy="1540"/>
            </a:xfrm>
            <a:custGeom>
              <a:avLst/>
              <a:gdLst>
                <a:gd name="T0" fmla="*/ 17603 w 1005"/>
                <a:gd name="T1" fmla="*/ 0 h 714"/>
                <a:gd name="T2" fmla="*/ 0 w 1005"/>
                <a:gd name="T3" fmla="*/ 0 h 714"/>
                <a:gd name="T4" fmla="*/ 0 w 1005"/>
                <a:gd name="T5" fmla="*/ 6149 h 714"/>
                <a:gd name="T6" fmla="*/ 647 w 1005"/>
                <a:gd name="T7" fmla="*/ 7165 h 714"/>
                <a:gd name="T8" fmla="*/ 7305 w 1005"/>
                <a:gd name="T9" fmla="*/ 7165 h 714"/>
                <a:gd name="T10" fmla="*/ 17603 w 1005"/>
                <a:gd name="T11" fmla="*/ 0 h 7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5"/>
                <a:gd name="T19" fmla="*/ 0 h 714"/>
                <a:gd name="T20" fmla="*/ 1005 w 1005"/>
                <a:gd name="T21" fmla="*/ 714 h 7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5" h="714">
                  <a:moveTo>
                    <a:pt x="1005" y="0"/>
                  </a:moveTo>
                  <a:lnTo>
                    <a:pt x="0" y="0"/>
                  </a:lnTo>
                  <a:lnTo>
                    <a:pt x="0" y="613"/>
                  </a:lnTo>
                  <a:lnTo>
                    <a:pt x="37" y="714"/>
                  </a:lnTo>
                  <a:lnTo>
                    <a:pt x="417" y="714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25" name="Group 36"/>
            <p:cNvGrpSpPr>
              <a:grpSpLocks/>
            </p:cNvGrpSpPr>
            <p:nvPr/>
          </p:nvGrpSpPr>
          <p:grpSpPr bwMode="auto">
            <a:xfrm>
              <a:off x="2441" y="5358"/>
              <a:ext cx="5724" cy="7183"/>
              <a:chOff x="2441" y="5358"/>
              <a:chExt cx="5724" cy="7183"/>
            </a:xfrm>
          </p:grpSpPr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2441" y="7549"/>
                <a:ext cx="2610" cy="1532"/>
              </a:xfrm>
              <a:custGeom>
                <a:avLst/>
                <a:gdLst>
                  <a:gd name="T0" fmla="*/ 0 w 1005"/>
                  <a:gd name="T1" fmla="*/ 0 h 714"/>
                  <a:gd name="T2" fmla="*/ 17603 w 1005"/>
                  <a:gd name="T3" fmla="*/ 0 h 714"/>
                  <a:gd name="T4" fmla="*/ 17603 w 1005"/>
                  <a:gd name="T5" fmla="*/ 6055 h 714"/>
                  <a:gd name="T6" fmla="*/ 16956 w 1005"/>
                  <a:gd name="T7" fmla="*/ 7053 h 714"/>
                  <a:gd name="T8" fmla="*/ 10300 w 1005"/>
                  <a:gd name="T9" fmla="*/ 7053 h 714"/>
                  <a:gd name="T10" fmla="*/ 0 w 1005"/>
                  <a:gd name="T11" fmla="*/ 0 h 7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5"/>
                  <a:gd name="T19" fmla="*/ 0 h 714"/>
                  <a:gd name="T20" fmla="*/ 1005 w 1005"/>
                  <a:gd name="T21" fmla="*/ 714 h 7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5" h="714">
                    <a:moveTo>
                      <a:pt x="0" y="0"/>
                    </a:moveTo>
                    <a:lnTo>
                      <a:pt x="1005" y="0"/>
                    </a:lnTo>
                    <a:lnTo>
                      <a:pt x="1005" y="613"/>
                    </a:lnTo>
                    <a:lnTo>
                      <a:pt x="968" y="714"/>
                    </a:lnTo>
                    <a:lnTo>
                      <a:pt x="588" y="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Freeform 38"/>
              <p:cNvSpPr>
                <a:spLocks/>
              </p:cNvSpPr>
              <p:nvPr/>
            </p:nvSpPr>
            <p:spPr bwMode="auto">
              <a:xfrm>
                <a:off x="4717" y="10348"/>
                <a:ext cx="1435" cy="2193"/>
              </a:xfrm>
              <a:custGeom>
                <a:avLst/>
                <a:gdLst>
                  <a:gd name="T0" fmla="*/ 0 w 553"/>
                  <a:gd name="T1" fmla="*/ 0 h 980"/>
                  <a:gd name="T2" fmla="*/ 9664 w 553"/>
                  <a:gd name="T3" fmla="*/ 0 h 980"/>
                  <a:gd name="T4" fmla="*/ 9664 w 553"/>
                  <a:gd name="T5" fmla="*/ 10981 h 980"/>
                  <a:gd name="T6" fmla="*/ 0 w 553"/>
                  <a:gd name="T7" fmla="*/ 6711 h 980"/>
                  <a:gd name="T8" fmla="*/ 0 w 553"/>
                  <a:gd name="T9" fmla="*/ 0 h 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3"/>
                  <a:gd name="T16" fmla="*/ 0 h 980"/>
                  <a:gd name="T17" fmla="*/ 553 w 553"/>
                  <a:gd name="T18" fmla="*/ 980 h 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3" h="980">
                    <a:moveTo>
                      <a:pt x="0" y="0"/>
                    </a:moveTo>
                    <a:lnTo>
                      <a:pt x="553" y="0"/>
                    </a:lnTo>
                    <a:lnTo>
                      <a:pt x="553" y="980"/>
                    </a:lnTo>
                    <a:lnTo>
                      <a:pt x="0" y="5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Freeform 39"/>
              <p:cNvSpPr>
                <a:spLocks/>
              </p:cNvSpPr>
              <p:nvPr/>
            </p:nvSpPr>
            <p:spPr bwMode="auto">
              <a:xfrm>
                <a:off x="6264" y="10348"/>
                <a:ext cx="1441" cy="2193"/>
              </a:xfrm>
              <a:custGeom>
                <a:avLst/>
                <a:gdLst>
                  <a:gd name="T0" fmla="*/ 9713 w 555"/>
                  <a:gd name="T1" fmla="*/ 0 h 980"/>
                  <a:gd name="T2" fmla="*/ 0 w 555"/>
                  <a:gd name="T3" fmla="*/ 0 h 980"/>
                  <a:gd name="T4" fmla="*/ 0 w 555"/>
                  <a:gd name="T5" fmla="*/ 10981 h 980"/>
                  <a:gd name="T6" fmla="*/ 9713 w 555"/>
                  <a:gd name="T7" fmla="*/ 6711 h 980"/>
                  <a:gd name="T8" fmla="*/ 9713 w 555"/>
                  <a:gd name="T9" fmla="*/ 0 h 9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5"/>
                  <a:gd name="T16" fmla="*/ 0 h 980"/>
                  <a:gd name="T17" fmla="*/ 555 w 555"/>
                  <a:gd name="T18" fmla="*/ 980 h 9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5" h="980">
                    <a:moveTo>
                      <a:pt x="555" y="0"/>
                    </a:moveTo>
                    <a:lnTo>
                      <a:pt x="0" y="0"/>
                    </a:lnTo>
                    <a:lnTo>
                      <a:pt x="0" y="980"/>
                    </a:lnTo>
                    <a:lnTo>
                      <a:pt x="555" y="599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" name="Freeform 40"/>
              <p:cNvSpPr>
                <a:spLocks noEditPoints="1"/>
              </p:cNvSpPr>
              <p:nvPr/>
            </p:nvSpPr>
            <p:spPr bwMode="auto">
              <a:xfrm>
                <a:off x="4404" y="7549"/>
                <a:ext cx="3761" cy="2720"/>
              </a:xfrm>
              <a:custGeom>
                <a:avLst/>
                <a:gdLst>
                  <a:gd name="T0" fmla="*/ 4843 w 1449"/>
                  <a:gd name="T1" fmla="*/ 0 h 1215"/>
                  <a:gd name="T2" fmla="*/ 20043 w 1449"/>
                  <a:gd name="T3" fmla="*/ 0 h 1215"/>
                  <a:gd name="T4" fmla="*/ 20043 w 1449"/>
                  <a:gd name="T5" fmla="*/ 6721 h 1215"/>
                  <a:gd name="T6" fmla="*/ 25338 w 1449"/>
                  <a:gd name="T7" fmla="*/ 12655 h 1215"/>
                  <a:gd name="T8" fmla="*/ 25338 w 1449"/>
                  <a:gd name="T9" fmla="*/ 13631 h 1215"/>
                  <a:gd name="T10" fmla="*/ 0 w 1449"/>
                  <a:gd name="T11" fmla="*/ 13631 h 1215"/>
                  <a:gd name="T12" fmla="*/ 0 w 1449"/>
                  <a:gd name="T13" fmla="*/ 12655 h 1215"/>
                  <a:gd name="T14" fmla="*/ 4843 w 1449"/>
                  <a:gd name="T15" fmla="*/ 6721 h 1215"/>
                  <a:gd name="T16" fmla="*/ 4843 w 1449"/>
                  <a:gd name="T17" fmla="*/ 0 h 1215"/>
                  <a:gd name="T18" fmla="*/ 5941 w 1449"/>
                  <a:gd name="T19" fmla="*/ 1023 h 1215"/>
                  <a:gd name="T20" fmla="*/ 18782 w 1449"/>
                  <a:gd name="T21" fmla="*/ 1023 h 1215"/>
                  <a:gd name="T22" fmla="*/ 18782 w 1449"/>
                  <a:gd name="T23" fmla="*/ 7517 h 1215"/>
                  <a:gd name="T24" fmla="*/ 23573 w 1449"/>
                  <a:gd name="T25" fmla="*/ 12655 h 1215"/>
                  <a:gd name="T26" fmla="*/ 1874 w 1449"/>
                  <a:gd name="T27" fmla="*/ 12655 h 1215"/>
                  <a:gd name="T28" fmla="*/ 5941 w 1449"/>
                  <a:gd name="T29" fmla="*/ 7517 h 1215"/>
                  <a:gd name="T30" fmla="*/ 5941 w 1449"/>
                  <a:gd name="T31" fmla="*/ 1023 h 12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9"/>
                  <a:gd name="T49" fmla="*/ 0 h 1215"/>
                  <a:gd name="T50" fmla="*/ 1449 w 1449"/>
                  <a:gd name="T51" fmla="*/ 1215 h 12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9" h="1215">
                    <a:moveTo>
                      <a:pt x="277" y="0"/>
                    </a:moveTo>
                    <a:lnTo>
                      <a:pt x="1146" y="0"/>
                    </a:lnTo>
                    <a:lnTo>
                      <a:pt x="1146" y="599"/>
                    </a:lnTo>
                    <a:lnTo>
                      <a:pt x="1449" y="1128"/>
                    </a:lnTo>
                    <a:lnTo>
                      <a:pt x="1449" y="1215"/>
                    </a:lnTo>
                    <a:lnTo>
                      <a:pt x="0" y="1215"/>
                    </a:lnTo>
                    <a:lnTo>
                      <a:pt x="0" y="1128"/>
                    </a:lnTo>
                    <a:lnTo>
                      <a:pt x="277" y="599"/>
                    </a:lnTo>
                    <a:lnTo>
                      <a:pt x="277" y="0"/>
                    </a:lnTo>
                    <a:close/>
                    <a:moveTo>
                      <a:pt x="340" y="91"/>
                    </a:moveTo>
                    <a:lnTo>
                      <a:pt x="1074" y="91"/>
                    </a:lnTo>
                    <a:lnTo>
                      <a:pt x="1074" y="670"/>
                    </a:lnTo>
                    <a:lnTo>
                      <a:pt x="1348" y="1128"/>
                    </a:lnTo>
                    <a:lnTo>
                      <a:pt x="107" y="1128"/>
                    </a:lnTo>
                    <a:lnTo>
                      <a:pt x="340" y="670"/>
                    </a:lnTo>
                    <a:lnTo>
                      <a:pt x="34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Freeform 41"/>
              <p:cNvSpPr>
                <a:spLocks/>
              </p:cNvSpPr>
              <p:nvPr/>
            </p:nvSpPr>
            <p:spPr bwMode="auto">
              <a:xfrm>
                <a:off x="6523" y="5358"/>
                <a:ext cx="1622" cy="1847"/>
              </a:xfrm>
              <a:custGeom>
                <a:avLst/>
                <a:gdLst>
                  <a:gd name="T0" fmla="*/ 4285 w 625"/>
                  <a:gd name="T1" fmla="*/ 0 h 825"/>
                  <a:gd name="T2" fmla="*/ 7098 w 625"/>
                  <a:gd name="T3" fmla="*/ 0 h 825"/>
                  <a:gd name="T4" fmla="*/ 10923 w 625"/>
                  <a:gd name="T5" fmla="*/ 9257 h 825"/>
                  <a:gd name="T6" fmla="*/ 0 w 625"/>
                  <a:gd name="T7" fmla="*/ 9257 h 825"/>
                  <a:gd name="T8" fmla="*/ 2728 w 625"/>
                  <a:gd name="T9" fmla="*/ 3398 h 825"/>
                  <a:gd name="T10" fmla="*/ 5138 w 625"/>
                  <a:gd name="T11" fmla="*/ 3398 h 825"/>
                  <a:gd name="T12" fmla="*/ 4285 w 625"/>
                  <a:gd name="T13" fmla="*/ 6911 h 825"/>
                  <a:gd name="T14" fmla="*/ 6662 w 625"/>
                  <a:gd name="T15" fmla="*/ 6911 h 825"/>
                  <a:gd name="T16" fmla="*/ 4285 w 625"/>
                  <a:gd name="T17" fmla="*/ 0 h 8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5"/>
                  <a:gd name="T28" fmla="*/ 0 h 825"/>
                  <a:gd name="T29" fmla="*/ 625 w 625"/>
                  <a:gd name="T30" fmla="*/ 825 h 8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5" h="825">
                    <a:moveTo>
                      <a:pt x="245" y="0"/>
                    </a:moveTo>
                    <a:lnTo>
                      <a:pt x="406" y="0"/>
                    </a:lnTo>
                    <a:lnTo>
                      <a:pt x="625" y="825"/>
                    </a:lnTo>
                    <a:lnTo>
                      <a:pt x="0" y="825"/>
                    </a:lnTo>
                    <a:lnTo>
                      <a:pt x="156" y="303"/>
                    </a:lnTo>
                    <a:lnTo>
                      <a:pt x="294" y="303"/>
                    </a:lnTo>
                    <a:lnTo>
                      <a:pt x="245" y="616"/>
                    </a:lnTo>
                    <a:lnTo>
                      <a:pt x="381" y="616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" name="Freeform 42"/>
              <p:cNvSpPr>
                <a:spLocks/>
              </p:cNvSpPr>
              <p:nvPr/>
            </p:nvSpPr>
            <p:spPr bwMode="auto">
              <a:xfrm>
                <a:off x="5566" y="5358"/>
                <a:ext cx="1261" cy="1847"/>
              </a:xfrm>
              <a:custGeom>
                <a:avLst/>
                <a:gdLst>
                  <a:gd name="T0" fmla="*/ 0 w 486"/>
                  <a:gd name="T1" fmla="*/ 0 h 825"/>
                  <a:gd name="T2" fmla="*/ 4471 w 486"/>
                  <a:gd name="T3" fmla="*/ 0 h 825"/>
                  <a:gd name="T4" fmla="*/ 5379 w 486"/>
                  <a:gd name="T5" fmla="*/ 45 h 825"/>
                  <a:gd name="T6" fmla="*/ 6186 w 486"/>
                  <a:gd name="T7" fmla="*/ 235 h 825"/>
                  <a:gd name="T8" fmla="*/ 6881 w 486"/>
                  <a:gd name="T9" fmla="*/ 497 h 825"/>
                  <a:gd name="T10" fmla="*/ 7493 w 486"/>
                  <a:gd name="T11" fmla="*/ 842 h 825"/>
                  <a:gd name="T12" fmla="*/ 7898 w 486"/>
                  <a:gd name="T13" fmla="*/ 1287 h 825"/>
                  <a:gd name="T14" fmla="*/ 8246 w 486"/>
                  <a:gd name="T15" fmla="*/ 1784 h 825"/>
                  <a:gd name="T16" fmla="*/ 8435 w 486"/>
                  <a:gd name="T17" fmla="*/ 2391 h 825"/>
                  <a:gd name="T18" fmla="*/ 8490 w 486"/>
                  <a:gd name="T19" fmla="*/ 3027 h 825"/>
                  <a:gd name="T20" fmla="*/ 8381 w 486"/>
                  <a:gd name="T21" fmla="*/ 3669 h 825"/>
                  <a:gd name="T22" fmla="*/ 8085 w 486"/>
                  <a:gd name="T23" fmla="*/ 4195 h 825"/>
                  <a:gd name="T24" fmla="*/ 7688 w 486"/>
                  <a:gd name="T25" fmla="*/ 4645 h 825"/>
                  <a:gd name="T26" fmla="*/ 7143 w 486"/>
                  <a:gd name="T27" fmla="*/ 5028 h 825"/>
                  <a:gd name="T28" fmla="*/ 6531 w 486"/>
                  <a:gd name="T29" fmla="*/ 5297 h 825"/>
                  <a:gd name="T30" fmla="*/ 5924 w 486"/>
                  <a:gd name="T31" fmla="*/ 5487 h 825"/>
                  <a:gd name="T32" fmla="*/ 5278 w 486"/>
                  <a:gd name="T33" fmla="*/ 5599 h 825"/>
                  <a:gd name="T34" fmla="*/ 4665 w 486"/>
                  <a:gd name="T35" fmla="*/ 5633 h 825"/>
                  <a:gd name="T36" fmla="*/ 3562 w 486"/>
                  <a:gd name="T37" fmla="*/ 5633 h 825"/>
                  <a:gd name="T38" fmla="*/ 3562 w 486"/>
                  <a:gd name="T39" fmla="*/ 9257 h 825"/>
                  <a:gd name="T40" fmla="*/ 0 w 486"/>
                  <a:gd name="T41" fmla="*/ 9257 h 825"/>
                  <a:gd name="T42" fmla="*/ 0 w 486"/>
                  <a:gd name="T43" fmla="*/ 3398 h 825"/>
                  <a:gd name="T44" fmla="*/ 3562 w 486"/>
                  <a:gd name="T45" fmla="*/ 3398 h 825"/>
                  <a:gd name="T46" fmla="*/ 3965 w 486"/>
                  <a:gd name="T47" fmla="*/ 3398 h 825"/>
                  <a:gd name="T48" fmla="*/ 4315 w 486"/>
                  <a:gd name="T49" fmla="*/ 3398 h 825"/>
                  <a:gd name="T50" fmla="*/ 4631 w 486"/>
                  <a:gd name="T51" fmla="*/ 3367 h 825"/>
                  <a:gd name="T52" fmla="*/ 4875 w 486"/>
                  <a:gd name="T53" fmla="*/ 3334 h 825"/>
                  <a:gd name="T54" fmla="*/ 5062 w 486"/>
                  <a:gd name="T55" fmla="*/ 3289 h 825"/>
                  <a:gd name="T56" fmla="*/ 5171 w 486"/>
                  <a:gd name="T57" fmla="*/ 3224 h 825"/>
                  <a:gd name="T58" fmla="*/ 5278 w 486"/>
                  <a:gd name="T59" fmla="*/ 3098 h 825"/>
                  <a:gd name="T60" fmla="*/ 5278 w 486"/>
                  <a:gd name="T61" fmla="*/ 2953 h 825"/>
                  <a:gd name="T62" fmla="*/ 5223 w 486"/>
                  <a:gd name="T63" fmla="*/ 2807 h 825"/>
                  <a:gd name="T64" fmla="*/ 5171 w 486"/>
                  <a:gd name="T65" fmla="*/ 2682 h 825"/>
                  <a:gd name="T66" fmla="*/ 5028 w 486"/>
                  <a:gd name="T67" fmla="*/ 2617 h 825"/>
                  <a:gd name="T68" fmla="*/ 4821 w 486"/>
                  <a:gd name="T69" fmla="*/ 2537 h 825"/>
                  <a:gd name="T70" fmla="*/ 4577 w 486"/>
                  <a:gd name="T71" fmla="*/ 2537 h 825"/>
                  <a:gd name="T72" fmla="*/ 4315 w 486"/>
                  <a:gd name="T73" fmla="*/ 2501 h 825"/>
                  <a:gd name="T74" fmla="*/ 3965 w 486"/>
                  <a:gd name="T75" fmla="*/ 2501 h 825"/>
                  <a:gd name="T76" fmla="*/ 3562 w 486"/>
                  <a:gd name="T77" fmla="*/ 2501 h 825"/>
                  <a:gd name="T78" fmla="*/ 0 w 486"/>
                  <a:gd name="T79" fmla="*/ 2501 h 825"/>
                  <a:gd name="T80" fmla="*/ 0 w 486"/>
                  <a:gd name="T81" fmla="*/ 0 h 8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6"/>
                  <a:gd name="T124" fmla="*/ 0 h 825"/>
                  <a:gd name="T125" fmla="*/ 486 w 486"/>
                  <a:gd name="T126" fmla="*/ 825 h 8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6" h="825">
                    <a:moveTo>
                      <a:pt x="0" y="0"/>
                    </a:moveTo>
                    <a:lnTo>
                      <a:pt x="256" y="0"/>
                    </a:lnTo>
                    <a:lnTo>
                      <a:pt x="308" y="4"/>
                    </a:lnTo>
                    <a:lnTo>
                      <a:pt x="354" y="21"/>
                    </a:lnTo>
                    <a:lnTo>
                      <a:pt x="394" y="44"/>
                    </a:lnTo>
                    <a:lnTo>
                      <a:pt x="429" y="75"/>
                    </a:lnTo>
                    <a:lnTo>
                      <a:pt x="452" y="115"/>
                    </a:lnTo>
                    <a:lnTo>
                      <a:pt x="472" y="159"/>
                    </a:lnTo>
                    <a:lnTo>
                      <a:pt x="483" y="213"/>
                    </a:lnTo>
                    <a:lnTo>
                      <a:pt x="486" y="270"/>
                    </a:lnTo>
                    <a:lnTo>
                      <a:pt x="480" y="327"/>
                    </a:lnTo>
                    <a:lnTo>
                      <a:pt x="463" y="374"/>
                    </a:lnTo>
                    <a:lnTo>
                      <a:pt x="440" y="414"/>
                    </a:lnTo>
                    <a:lnTo>
                      <a:pt x="409" y="448"/>
                    </a:lnTo>
                    <a:lnTo>
                      <a:pt x="374" y="472"/>
                    </a:lnTo>
                    <a:lnTo>
                      <a:pt x="339" y="489"/>
                    </a:lnTo>
                    <a:lnTo>
                      <a:pt x="302" y="499"/>
                    </a:lnTo>
                    <a:lnTo>
                      <a:pt x="267" y="502"/>
                    </a:lnTo>
                    <a:lnTo>
                      <a:pt x="204" y="502"/>
                    </a:lnTo>
                    <a:lnTo>
                      <a:pt x="204" y="825"/>
                    </a:lnTo>
                    <a:lnTo>
                      <a:pt x="0" y="825"/>
                    </a:lnTo>
                    <a:lnTo>
                      <a:pt x="0" y="303"/>
                    </a:lnTo>
                    <a:lnTo>
                      <a:pt x="204" y="303"/>
                    </a:lnTo>
                    <a:lnTo>
                      <a:pt x="227" y="303"/>
                    </a:lnTo>
                    <a:lnTo>
                      <a:pt x="247" y="303"/>
                    </a:lnTo>
                    <a:lnTo>
                      <a:pt x="265" y="300"/>
                    </a:lnTo>
                    <a:lnTo>
                      <a:pt x="279" y="297"/>
                    </a:lnTo>
                    <a:lnTo>
                      <a:pt x="290" y="293"/>
                    </a:lnTo>
                    <a:lnTo>
                      <a:pt x="296" y="287"/>
                    </a:lnTo>
                    <a:lnTo>
                      <a:pt x="302" y="276"/>
                    </a:lnTo>
                    <a:lnTo>
                      <a:pt x="302" y="263"/>
                    </a:lnTo>
                    <a:lnTo>
                      <a:pt x="299" y="250"/>
                    </a:lnTo>
                    <a:lnTo>
                      <a:pt x="296" y="239"/>
                    </a:lnTo>
                    <a:lnTo>
                      <a:pt x="288" y="233"/>
                    </a:lnTo>
                    <a:lnTo>
                      <a:pt x="276" y="226"/>
                    </a:lnTo>
                    <a:lnTo>
                      <a:pt x="262" y="226"/>
                    </a:lnTo>
                    <a:lnTo>
                      <a:pt x="247" y="223"/>
                    </a:lnTo>
                    <a:lnTo>
                      <a:pt x="227" y="223"/>
                    </a:lnTo>
                    <a:lnTo>
                      <a:pt x="204" y="223"/>
                    </a:lnTo>
                    <a:lnTo>
                      <a:pt x="0" y="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Freeform 43"/>
              <p:cNvSpPr>
                <a:spLocks/>
              </p:cNvSpPr>
              <p:nvPr/>
            </p:nvSpPr>
            <p:spPr bwMode="auto">
              <a:xfrm>
                <a:off x="4389" y="5358"/>
                <a:ext cx="1100" cy="1847"/>
              </a:xfrm>
              <a:custGeom>
                <a:avLst/>
                <a:gdLst>
                  <a:gd name="T0" fmla="*/ 7404 w 424"/>
                  <a:gd name="T1" fmla="*/ 0 h 825"/>
                  <a:gd name="T2" fmla="*/ 5534 w 424"/>
                  <a:gd name="T3" fmla="*/ 45 h 825"/>
                  <a:gd name="T4" fmla="*/ 4032 w 424"/>
                  <a:gd name="T5" fmla="*/ 345 h 825"/>
                  <a:gd name="T6" fmla="*/ 2727 w 424"/>
                  <a:gd name="T7" fmla="*/ 797 h 825"/>
                  <a:gd name="T8" fmla="*/ 1764 w 424"/>
                  <a:gd name="T9" fmla="*/ 1404 h 825"/>
                  <a:gd name="T10" fmla="*/ 963 w 424"/>
                  <a:gd name="T11" fmla="*/ 2120 h 825"/>
                  <a:gd name="T12" fmla="*/ 451 w 424"/>
                  <a:gd name="T13" fmla="*/ 2953 h 825"/>
                  <a:gd name="T14" fmla="*/ 156 w 424"/>
                  <a:gd name="T15" fmla="*/ 3779 h 825"/>
                  <a:gd name="T16" fmla="*/ 0 w 424"/>
                  <a:gd name="T17" fmla="*/ 4645 h 825"/>
                  <a:gd name="T18" fmla="*/ 156 w 424"/>
                  <a:gd name="T19" fmla="*/ 5778 h 825"/>
                  <a:gd name="T20" fmla="*/ 667 w 424"/>
                  <a:gd name="T21" fmla="*/ 6766 h 825"/>
                  <a:gd name="T22" fmla="*/ 1359 w 424"/>
                  <a:gd name="T23" fmla="*/ 7598 h 825"/>
                  <a:gd name="T24" fmla="*/ 2267 w 424"/>
                  <a:gd name="T25" fmla="*/ 8234 h 825"/>
                  <a:gd name="T26" fmla="*/ 3373 w 424"/>
                  <a:gd name="T27" fmla="*/ 8760 h 825"/>
                  <a:gd name="T28" fmla="*/ 4631 w 424"/>
                  <a:gd name="T29" fmla="*/ 9112 h 825"/>
                  <a:gd name="T30" fmla="*/ 5990 w 424"/>
                  <a:gd name="T31" fmla="*/ 9257 h 825"/>
                  <a:gd name="T32" fmla="*/ 7404 w 424"/>
                  <a:gd name="T33" fmla="*/ 9257 h 825"/>
                  <a:gd name="T34" fmla="*/ 7404 w 424"/>
                  <a:gd name="T35" fmla="*/ 6911 h 825"/>
                  <a:gd name="T36" fmla="*/ 6286 w 424"/>
                  <a:gd name="T37" fmla="*/ 6956 h 825"/>
                  <a:gd name="T38" fmla="*/ 5344 w 424"/>
                  <a:gd name="T39" fmla="*/ 6846 h 825"/>
                  <a:gd name="T40" fmla="*/ 4631 w 424"/>
                  <a:gd name="T41" fmla="*/ 6656 h 825"/>
                  <a:gd name="T42" fmla="*/ 4032 w 424"/>
                  <a:gd name="T43" fmla="*/ 6351 h 825"/>
                  <a:gd name="T44" fmla="*/ 3635 w 424"/>
                  <a:gd name="T45" fmla="*/ 5969 h 825"/>
                  <a:gd name="T46" fmla="*/ 3318 w 424"/>
                  <a:gd name="T47" fmla="*/ 5554 h 825"/>
                  <a:gd name="T48" fmla="*/ 3178 w 424"/>
                  <a:gd name="T49" fmla="*/ 5107 h 825"/>
                  <a:gd name="T50" fmla="*/ 3124 w 424"/>
                  <a:gd name="T51" fmla="*/ 4645 h 825"/>
                  <a:gd name="T52" fmla="*/ 3230 w 424"/>
                  <a:gd name="T53" fmla="*/ 3940 h 825"/>
                  <a:gd name="T54" fmla="*/ 3580 w 424"/>
                  <a:gd name="T55" fmla="*/ 3367 h 825"/>
                  <a:gd name="T56" fmla="*/ 4032 w 424"/>
                  <a:gd name="T57" fmla="*/ 2917 h 825"/>
                  <a:gd name="T58" fmla="*/ 4678 w 424"/>
                  <a:gd name="T59" fmla="*/ 2617 h 825"/>
                  <a:gd name="T60" fmla="*/ 5344 w 424"/>
                  <a:gd name="T61" fmla="*/ 2427 h 825"/>
                  <a:gd name="T62" fmla="*/ 6045 w 424"/>
                  <a:gd name="T63" fmla="*/ 2346 h 825"/>
                  <a:gd name="T64" fmla="*/ 6738 w 424"/>
                  <a:gd name="T65" fmla="*/ 2346 h 825"/>
                  <a:gd name="T66" fmla="*/ 7404 w 424"/>
                  <a:gd name="T67" fmla="*/ 2501 h 825"/>
                  <a:gd name="T68" fmla="*/ 7404 w 424"/>
                  <a:gd name="T69" fmla="*/ 0 h 8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24"/>
                  <a:gd name="T106" fmla="*/ 0 h 825"/>
                  <a:gd name="T107" fmla="*/ 424 w 424"/>
                  <a:gd name="T108" fmla="*/ 825 h 8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24" h="825">
                    <a:moveTo>
                      <a:pt x="424" y="0"/>
                    </a:moveTo>
                    <a:lnTo>
                      <a:pt x="317" y="4"/>
                    </a:lnTo>
                    <a:lnTo>
                      <a:pt x="231" y="31"/>
                    </a:lnTo>
                    <a:lnTo>
                      <a:pt x="156" y="71"/>
                    </a:lnTo>
                    <a:lnTo>
                      <a:pt x="101" y="125"/>
                    </a:lnTo>
                    <a:lnTo>
                      <a:pt x="55" y="189"/>
                    </a:lnTo>
                    <a:lnTo>
                      <a:pt x="26" y="263"/>
                    </a:lnTo>
                    <a:lnTo>
                      <a:pt x="9" y="337"/>
                    </a:lnTo>
                    <a:lnTo>
                      <a:pt x="0" y="414"/>
                    </a:lnTo>
                    <a:lnTo>
                      <a:pt x="9" y="515"/>
                    </a:lnTo>
                    <a:lnTo>
                      <a:pt x="38" y="603"/>
                    </a:lnTo>
                    <a:lnTo>
                      <a:pt x="78" y="677"/>
                    </a:lnTo>
                    <a:lnTo>
                      <a:pt x="130" y="734"/>
                    </a:lnTo>
                    <a:lnTo>
                      <a:pt x="193" y="781"/>
                    </a:lnTo>
                    <a:lnTo>
                      <a:pt x="265" y="812"/>
                    </a:lnTo>
                    <a:lnTo>
                      <a:pt x="343" y="825"/>
                    </a:lnTo>
                    <a:lnTo>
                      <a:pt x="424" y="825"/>
                    </a:lnTo>
                    <a:lnTo>
                      <a:pt x="424" y="616"/>
                    </a:lnTo>
                    <a:lnTo>
                      <a:pt x="360" y="620"/>
                    </a:lnTo>
                    <a:lnTo>
                      <a:pt x="306" y="610"/>
                    </a:lnTo>
                    <a:lnTo>
                      <a:pt x="265" y="593"/>
                    </a:lnTo>
                    <a:lnTo>
                      <a:pt x="231" y="566"/>
                    </a:lnTo>
                    <a:lnTo>
                      <a:pt x="208" y="532"/>
                    </a:lnTo>
                    <a:lnTo>
                      <a:pt x="190" y="495"/>
                    </a:lnTo>
                    <a:lnTo>
                      <a:pt x="182" y="455"/>
                    </a:lnTo>
                    <a:lnTo>
                      <a:pt x="179" y="414"/>
                    </a:lnTo>
                    <a:lnTo>
                      <a:pt x="185" y="351"/>
                    </a:lnTo>
                    <a:lnTo>
                      <a:pt x="205" y="300"/>
                    </a:lnTo>
                    <a:lnTo>
                      <a:pt x="231" y="260"/>
                    </a:lnTo>
                    <a:lnTo>
                      <a:pt x="268" y="233"/>
                    </a:lnTo>
                    <a:lnTo>
                      <a:pt x="306" y="216"/>
                    </a:lnTo>
                    <a:lnTo>
                      <a:pt x="346" y="209"/>
                    </a:lnTo>
                    <a:lnTo>
                      <a:pt x="386" y="209"/>
                    </a:lnTo>
                    <a:lnTo>
                      <a:pt x="424" y="22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  <a:latin typeface="+mj-lt"/>
              </a:rPr>
              <a:t>CPA Mission and Functions</a:t>
            </a:r>
            <a:endParaRPr lang="en-US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2910" y="1428736"/>
            <a:ext cx="792961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smtClean="0">
                <a:latin typeface="+mj-lt"/>
              </a:rPr>
              <a:t> Protect terrestrial and acuatic animal species from exotic and emerging diseases  and plagues, wich negatively impact on the livestock, fishery and acuatic patrimony and human health in Mexico.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1472" y="2928934"/>
            <a:ext cx="792961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Functions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Perform surveillance of exotic and emerging diseases .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Establish and coordinate active surveillance programs </a:t>
            </a:r>
          </a:p>
          <a:p>
            <a:pPr lvl="1"/>
            <a:r>
              <a:rPr lang="en-US" sz="2000" b="1" dirty="0" smtClean="0">
                <a:latin typeface="+mj-lt"/>
              </a:rPr>
              <a:t>	(AI, SI, ND, CSF, BSE, </a:t>
            </a:r>
            <a:r>
              <a:rPr lang="en-US" sz="2000" b="1" dirty="0" err="1" smtClean="0">
                <a:latin typeface="+mj-lt"/>
              </a:rPr>
              <a:t>Scrapie</a:t>
            </a:r>
            <a:r>
              <a:rPr lang="en-US" sz="2000" b="1" dirty="0" smtClean="0">
                <a:latin typeface="+mj-lt"/>
              </a:rPr>
              <a:t>, CAE-MV, CBPP).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Enforce the diagnostic of fish, </a:t>
            </a:r>
            <a:r>
              <a:rPr lang="en-US" sz="2000" b="1" dirty="0" err="1" smtClean="0">
                <a:latin typeface="+mj-lt"/>
              </a:rPr>
              <a:t>molluscs</a:t>
            </a:r>
            <a:r>
              <a:rPr lang="en-US" sz="2000" b="1" dirty="0" smtClean="0">
                <a:latin typeface="+mj-lt"/>
              </a:rPr>
              <a:t> and </a:t>
            </a:r>
            <a:r>
              <a:rPr lang="en-US" sz="2000" b="1" dirty="0" smtClean="0"/>
              <a:t>crustaceans diseases.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000108"/>
            <a:ext cx="792961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smtClean="0">
                <a:latin typeface="+mj-lt"/>
              </a:rPr>
              <a:t>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Mission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Functions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214422"/>
            <a:ext cx="7929618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Functions</a:t>
            </a:r>
            <a:r>
              <a:rPr lang="es-MX" sz="2000" b="1" dirty="0" smtClean="0">
                <a:latin typeface="+mj-lt"/>
              </a:rPr>
              <a:t> (cont.)</a:t>
            </a:r>
          </a:p>
          <a:p>
            <a:pPr>
              <a:buFont typeface="Arial" pitchFamily="34" charset="0"/>
              <a:buChar char="•"/>
            </a:pPr>
            <a:endParaRPr lang="es-MX" sz="2000" b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s-MX" sz="2000" b="1" dirty="0" smtClean="0"/>
              <a:t> </a:t>
            </a:r>
            <a:r>
              <a:rPr lang="es-MX" sz="2000" b="1" dirty="0" err="1" smtClean="0"/>
              <a:t>Promotion</a:t>
            </a:r>
            <a:r>
              <a:rPr lang="es-MX" sz="2000" b="1" dirty="0" smtClean="0"/>
              <a:t> of </a:t>
            </a:r>
            <a:r>
              <a:rPr lang="es-MX" sz="2000" b="1" dirty="0" err="1" smtClean="0"/>
              <a:t>disease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reporting</a:t>
            </a:r>
            <a:endParaRPr lang="es-MX" sz="2000" b="1" dirty="0" smtClean="0"/>
          </a:p>
          <a:p>
            <a:pPr lvl="1">
              <a:buFont typeface="Arial" pitchFamily="34" charset="0"/>
              <a:buChar char="•"/>
            </a:pPr>
            <a:endParaRPr lang="es-MX" sz="2000" b="1" dirty="0" smtClean="0"/>
          </a:p>
          <a:p>
            <a:pPr lvl="1">
              <a:buFont typeface="Arial" pitchFamily="34" charset="0"/>
              <a:buChar char="•"/>
            </a:pP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Technical</a:t>
            </a:r>
            <a:r>
              <a:rPr lang="es-MX" sz="2000" b="1" dirty="0" smtClean="0">
                <a:latin typeface="+mj-lt"/>
              </a:rPr>
              <a:t> training (</a:t>
            </a:r>
            <a:r>
              <a:rPr lang="es-MX" sz="2000" b="1" dirty="0" err="1" smtClean="0">
                <a:latin typeface="+mj-lt"/>
              </a:rPr>
              <a:t>Laboratory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Diagnostic</a:t>
            </a:r>
            <a:r>
              <a:rPr lang="es-MX" sz="2000" b="1" dirty="0" smtClean="0">
                <a:latin typeface="+mj-lt"/>
              </a:rPr>
              <a:t> , </a:t>
            </a:r>
            <a:r>
              <a:rPr lang="es-MX" sz="2000" b="1" dirty="0" err="1" smtClean="0">
                <a:latin typeface="+mj-lt"/>
              </a:rPr>
              <a:t>epidemiology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surveillance</a:t>
            </a:r>
            <a:r>
              <a:rPr lang="es-MX" sz="2000" b="1" dirty="0" smtClean="0">
                <a:latin typeface="+mj-lt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s-MX" sz="2000" b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Operate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the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program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for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the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atention</a:t>
            </a:r>
            <a:r>
              <a:rPr lang="es-MX" sz="2000" b="1" dirty="0" smtClean="0">
                <a:latin typeface="+mj-lt"/>
              </a:rPr>
              <a:t> of </a:t>
            </a:r>
            <a:r>
              <a:rPr lang="es-MX" sz="2000" b="1" dirty="0" err="1" smtClean="0">
                <a:latin typeface="+mj-lt"/>
              </a:rPr>
              <a:t>health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emergencies</a:t>
            </a:r>
            <a:r>
              <a:rPr lang="es-MX" sz="2000" b="1" dirty="0" smtClean="0">
                <a:latin typeface="+mj-lt"/>
              </a:rPr>
              <a:t> (</a:t>
            </a:r>
            <a:r>
              <a:rPr lang="es-MX" sz="2000" b="1" dirty="0" err="1" smtClean="0">
                <a:latin typeface="+mj-lt"/>
              </a:rPr>
              <a:t>Outbreaks</a:t>
            </a:r>
            <a:r>
              <a:rPr lang="es-MX" sz="2000" b="1" dirty="0" smtClean="0">
                <a:latin typeface="+mj-lt"/>
              </a:rPr>
              <a:t>)</a:t>
            </a:r>
          </a:p>
          <a:p>
            <a:pPr lvl="1">
              <a:buFont typeface="Arial" pitchFamily="34" charset="0"/>
              <a:buChar char="•"/>
            </a:pPr>
            <a:endParaRPr lang="es-MX" sz="2000" b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Ensure</a:t>
            </a:r>
            <a:r>
              <a:rPr lang="es-MX" sz="2000" b="1" dirty="0" smtClean="0">
                <a:latin typeface="+mj-lt"/>
              </a:rPr>
              <a:t> and </a:t>
            </a:r>
            <a:r>
              <a:rPr lang="es-MX" sz="2000" b="1" dirty="0" err="1" smtClean="0">
                <a:latin typeface="+mj-lt"/>
              </a:rPr>
              <a:t>enhancement</a:t>
            </a:r>
            <a:r>
              <a:rPr lang="es-MX" sz="2000" b="1" dirty="0" smtClean="0">
                <a:latin typeface="+mj-lt"/>
              </a:rPr>
              <a:t> of </a:t>
            </a:r>
            <a:r>
              <a:rPr lang="es-MX" sz="2000" b="1" dirty="0" err="1" smtClean="0">
                <a:latin typeface="+mj-lt"/>
              </a:rPr>
              <a:t>the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quality</a:t>
            </a:r>
            <a:r>
              <a:rPr lang="es-MX" sz="2000" b="1" dirty="0" smtClean="0">
                <a:latin typeface="+mj-lt"/>
              </a:rPr>
              <a:t> and </a:t>
            </a:r>
            <a:r>
              <a:rPr lang="es-MX" sz="2000" b="1" dirty="0" err="1" smtClean="0">
                <a:latin typeface="+mj-lt"/>
              </a:rPr>
              <a:t>efficiency</a:t>
            </a:r>
            <a:r>
              <a:rPr lang="es-MX" sz="2000" b="1" dirty="0" smtClean="0">
                <a:latin typeface="+mj-lt"/>
              </a:rPr>
              <a:t> of </a:t>
            </a:r>
            <a:r>
              <a:rPr lang="es-MX" sz="2000" b="1" dirty="0" err="1" smtClean="0">
                <a:latin typeface="+mj-lt"/>
              </a:rPr>
              <a:t>the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laboratory</a:t>
            </a:r>
            <a:r>
              <a:rPr lang="es-MX" sz="2000" b="1" dirty="0" smtClean="0">
                <a:latin typeface="+mj-lt"/>
              </a:rPr>
              <a:t> </a:t>
            </a:r>
            <a:r>
              <a:rPr lang="es-MX" sz="2000" b="1" dirty="0" err="1" smtClean="0">
                <a:latin typeface="+mj-lt"/>
              </a:rPr>
              <a:t>diagnostic</a:t>
            </a:r>
            <a:r>
              <a:rPr lang="es-MX" sz="2000" b="1" dirty="0" smtClean="0">
                <a:latin typeface="+mj-lt"/>
              </a:rPr>
              <a:t> (</a:t>
            </a:r>
            <a:r>
              <a:rPr lang="es-MX" sz="2000" b="1" dirty="0" err="1" smtClean="0"/>
              <a:t>infrastructure</a:t>
            </a:r>
            <a:r>
              <a:rPr lang="es-MX" sz="2000" b="1" dirty="0" smtClean="0"/>
              <a:t> and </a:t>
            </a:r>
            <a:r>
              <a:rPr lang="es-MX" sz="2000" b="1" dirty="0" err="1" smtClean="0"/>
              <a:t>procedures</a:t>
            </a:r>
            <a:r>
              <a:rPr lang="es-MX" sz="2000" b="1" dirty="0" smtClean="0"/>
              <a:t>).</a:t>
            </a:r>
            <a:endParaRPr lang="es-MX" sz="20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CPA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Laboratory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 Network – BSL3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11" descr="DSC080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143800" cy="53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BSL3 –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Containment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8" descr="CPAinventory0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1628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8082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PAinventory0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928670"/>
            <a:ext cx="38163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PAinventory00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16795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PAinventory0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3786190"/>
            <a:ext cx="2987675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CPAinventory00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786190"/>
            <a:ext cx="31670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954" y="181253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BSL3 – </a:t>
            </a:r>
            <a:r>
              <a:rPr lang="es-MX" sz="2400" b="1" dirty="0" err="1" smtClean="0">
                <a:solidFill>
                  <a:schemeClr val="bg1"/>
                </a:solidFill>
                <a:latin typeface="+mj-lt"/>
              </a:rPr>
              <a:t>Containment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9" descr="CPAinventory0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614" y="857232"/>
            <a:ext cx="18579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8289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6"/>
            <a:ext cx="1928826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DSC065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929066"/>
            <a:ext cx="328331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1532</Words>
  <Application>Microsoft Office PowerPoint</Application>
  <PresentationFormat>Presentación en pantalla (4:3)</PresentationFormat>
  <Paragraphs>1184</Paragraphs>
  <Slides>24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Fotografía de Photo Editor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 A Rico</dc:creator>
  <cp:lastModifiedBy>marco.rico</cp:lastModifiedBy>
  <cp:revision>263</cp:revision>
  <dcterms:created xsi:type="dcterms:W3CDTF">2011-01-25T00:13:05Z</dcterms:created>
  <dcterms:modified xsi:type="dcterms:W3CDTF">2011-07-08T21:51:16Z</dcterms:modified>
</cp:coreProperties>
</file>