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5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14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8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7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5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73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77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09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6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2CD-0854-B84F-93E4-27A159D9F629}" type="datetimeFigureOut">
              <a:rPr lang="en-US" smtClean="0"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70A79-CA85-9C4A-9C21-7CA0E27B9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</a:t>
            </a:r>
            <a:r>
              <a:rPr lang="en-US" dirty="0" err="1" smtClean="0"/>
              <a:t>Curation</a:t>
            </a:r>
            <a:r>
              <a:rPr lang="en-US" dirty="0" smtClean="0"/>
              <a:t> Study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Title: </a:t>
            </a:r>
            <a:r>
              <a:rPr lang="en-US" b="1" dirty="0"/>
              <a:t>Future Career Opportunities and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Educational Requirements for Digital </a:t>
            </a:r>
            <a:r>
              <a:rPr lang="en-US" b="1" dirty="0" err="1" smtClean="0"/>
              <a:t>Curation</a:t>
            </a:r>
            <a:endParaRPr lang="en-US" dirty="0" smtClean="0"/>
          </a:p>
          <a:p>
            <a:r>
              <a:rPr lang="en-US" smtClean="0"/>
              <a:t>Members</a:t>
            </a:r>
            <a:r>
              <a:rPr lang="en-US" dirty="0" smtClean="0"/>
              <a:t>: </a:t>
            </a:r>
            <a:r>
              <a:rPr lang="en-US" dirty="0"/>
              <a:t>Margaret Hedstrom (Chair), </a:t>
            </a:r>
            <a:r>
              <a:rPr lang="en-US" dirty="0" smtClean="0"/>
              <a:t>Lee </a:t>
            </a:r>
            <a:r>
              <a:rPr lang="en-US" dirty="0"/>
              <a:t>Dirks, </a:t>
            </a:r>
            <a:r>
              <a:rPr lang="en-US" dirty="0" smtClean="0"/>
              <a:t>Nicholas Economides, </a:t>
            </a:r>
            <a:r>
              <a:rPr lang="en-US" dirty="0" smtClean="0"/>
              <a:t>Peter </a:t>
            </a:r>
            <a:r>
              <a:rPr lang="en-US" dirty="0"/>
              <a:t>Fox, Michael </a:t>
            </a:r>
            <a:r>
              <a:rPr lang="en-US" dirty="0" err="1"/>
              <a:t>Goodchild</a:t>
            </a:r>
            <a:r>
              <a:rPr lang="en-US" dirty="0"/>
              <a:t>, Heather Joseph, Ron Larsen, Carole Palmer</a:t>
            </a:r>
            <a:r>
              <a:rPr lang="en-US" dirty="0" smtClean="0"/>
              <a:t>, Steve </a:t>
            </a:r>
            <a:r>
              <a:rPr lang="en-US" dirty="0" err="1" smtClean="0"/>
              <a:t>Ruggles</a:t>
            </a:r>
            <a:r>
              <a:rPr lang="en-US" dirty="0" smtClean="0"/>
              <a:t>, </a:t>
            </a:r>
            <a:r>
              <a:rPr lang="en-US" dirty="0" smtClean="0"/>
              <a:t>David </a:t>
            </a:r>
            <a:r>
              <a:rPr lang="en-US" dirty="0" err="1" smtClean="0"/>
              <a:t>Schindel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Stephen </a:t>
            </a:r>
            <a:r>
              <a:rPr lang="en-US" dirty="0" err="1"/>
              <a:t>Wandner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Study Director: </a:t>
            </a:r>
            <a:r>
              <a:rPr lang="en-US" dirty="0" err="1" smtClean="0"/>
              <a:t>Subhash</a:t>
            </a:r>
            <a:r>
              <a:rPr lang="en-US" dirty="0" smtClean="0"/>
              <a:t> </a:t>
            </a:r>
            <a:r>
              <a:rPr lang="en-US" dirty="0" err="1" smtClean="0"/>
              <a:t>Kuvelker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26810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Charge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Identify the various practices and spectrum of skill sets that comprise digital </a:t>
            </a:r>
            <a:r>
              <a:rPr lang="en-US" dirty="0" err="1" smtClean="0"/>
              <a:t>curation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Examine </a:t>
            </a:r>
            <a:r>
              <a:rPr lang="en-US" dirty="0"/>
              <a:t>the possible career path demands and options for professionals working in digital </a:t>
            </a:r>
            <a:r>
              <a:rPr lang="en-US" dirty="0" err="1"/>
              <a:t>curation</a:t>
            </a:r>
            <a:r>
              <a:rPr lang="en-US" dirty="0"/>
              <a:t> activities, and </a:t>
            </a:r>
            <a:r>
              <a:rPr lang="en-US" dirty="0" smtClean="0"/>
              <a:t>their economic </a:t>
            </a:r>
            <a:r>
              <a:rPr lang="en-US" dirty="0"/>
              <a:t>and social </a:t>
            </a:r>
            <a:r>
              <a:rPr lang="en-US" dirty="0" smtClean="0"/>
              <a:t>importance </a:t>
            </a:r>
            <a:r>
              <a:rPr lang="en-US" dirty="0"/>
              <a:t>for the nation over </a:t>
            </a:r>
            <a:r>
              <a:rPr lang="en-US" dirty="0" smtClean="0"/>
              <a:t>time.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Identify </a:t>
            </a:r>
            <a:r>
              <a:rPr lang="en-US" dirty="0"/>
              <a:t>and assess the existing and future models for </a:t>
            </a:r>
            <a:r>
              <a:rPr lang="en-US" dirty="0" smtClean="0"/>
              <a:t>education </a:t>
            </a:r>
            <a:r>
              <a:rPr lang="en-US" dirty="0"/>
              <a:t>and training in digital </a:t>
            </a:r>
            <a:r>
              <a:rPr lang="en-US" dirty="0" err="1"/>
              <a:t>curation</a:t>
            </a:r>
            <a:r>
              <a:rPr lang="en-US" dirty="0"/>
              <a:t> skill sets and career paths in various domains.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Produce a consensus report with findings and recommendations, taking into consideration the various stakeholder groups in the digital </a:t>
            </a:r>
            <a:r>
              <a:rPr lang="en-US" dirty="0" err="1"/>
              <a:t>curation</a:t>
            </a:r>
            <a:r>
              <a:rPr lang="en-US" dirty="0"/>
              <a:t> community, that address items 1-3 above.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75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Digital </a:t>
            </a:r>
            <a:r>
              <a:rPr lang="en-US" sz="2800" dirty="0" err="1" smtClean="0"/>
              <a:t>Curation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Digital </a:t>
            </a:r>
            <a:r>
              <a:rPr lang="en-US" dirty="0" err="1"/>
              <a:t>Curation</a:t>
            </a:r>
            <a:r>
              <a:rPr lang="en-US" dirty="0"/>
              <a:t> is defined, for the purposes of this study, </a:t>
            </a:r>
            <a:r>
              <a:rPr lang="en-US" i="1" dirty="0"/>
              <a:t>as </a:t>
            </a:r>
            <a:endParaRPr lang="en-US" i="1" dirty="0" smtClean="0"/>
          </a:p>
          <a:p>
            <a:endParaRPr lang="en-US" i="1" dirty="0"/>
          </a:p>
          <a:p>
            <a:pPr marL="0" indent="0">
              <a:buNone/>
            </a:pPr>
            <a:r>
              <a:rPr lang="en-US" sz="4400" i="1" dirty="0" smtClean="0"/>
              <a:t>“</a:t>
            </a:r>
            <a:r>
              <a:rPr lang="en-US" sz="4400" i="1" dirty="0"/>
              <a:t>the active  management and enhancement of digital information </a:t>
            </a:r>
            <a:r>
              <a:rPr lang="en-US" sz="4400" i="1" dirty="0" smtClean="0"/>
              <a:t>for </a:t>
            </a:r>
            <a:r>
              <a:rPr lang="en-US" sz="4400" i="1" dirty="0"/>
              <a:t>current and future use</a:t>
            </a:r>
            <a:r>
              <a:rPr lang="en-US" sz="4400" dirty="0"/>
              <a:t>.” </a:t>
            </a:r>
          </a:p>
        </p:txBody>
      </p:sp>
    </p:spTree>
    <p:extLst>
      <p:ext uri="{BB962C8B-B14F-4D97-AF65-F5344CB8AC3E}">
        <p14:creationId xmlns:p14="http://schemas.microsoft.com/office/powerpoint/2010/main" val="3164876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Gathering</a:t>
            </a:r>
          </a:p>
          <a:p>
            <a:r>
              <a:rPr lang="en-US" dirty="0" smtClean="0"/>
              <a:t>Symposium, May 3, Washington,  DC</a:t>
            </a:r>
          </a:p>
          <a:p>
            <a:r>
              <a:rPr lang="en-US" dirty="0" smtClean="0"/>
              <a:t>Draft for external review:  late Fall 2012</a:t>
            </a:r>
          </a:p>
          <a:p>
            <a:r>
              <a:rPr lang="en-US" dirty="0" smtClean="0"/>
              <a:t>Report:  Spring 2013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55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208</Words>
  <Application>Microsoft Macintosh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Digital Curation Study</vt:lpstr>
      <vt:lpstr>Charge</vt:lpstr>
      <vt:lpstr>Digital Curation</vt:lpstr>
      <vt:lpstr>Activites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Curation Study</dc:title>
  <dc:creator>Margaret Hedstrom</dc:creator>
  <cp:lastModifiedBy>Margaret Hedstrom</cp:lastModifiedBy>
  <cp:revision>4</cp:revision>
  <dcterms:created xsi:type="dcterms:W3CDTF">2012-01-31T16:53:39Z</dcterms:created>
  <dcterms:modified xsi:type="dcterms:W3CDTF">2012-01-31T17:19:58Z</dcterms:modified>
</cp:coreProperties>
</file>